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g"/>
  <Override PartName="/ppt/media/image19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2" r:id="rId6"/>
    <p:sldId id="281" r:id="rId7"/>
    <p:sldId id="282" r:id="rId8"/>
    <p:sldId id="263" r:id="rId9"/>
    <p:sldId id="264" r:id="rId10"/>
    <p:sldId id="265" r:id="rId11"/>
    <p:sldId id="268" r:id="rId12"/>
    <p:sldId id="270" r:id="rId13"/>
    <p:sldId id="275" r:id="rId14"/>
    <p:sldId id="273" r:id="rId15"/>
    <p:sldId id="274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5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5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5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8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C7C04-5E74-45D3-A4BE-DB093B13171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7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.png"/><Relationship Id="rId21" Type="http://schemas.openxmlformats.org/officeDocument/2006/relationships/image" Target="../media/image29.png"/><Relationship Id="rId42" Type="http://schemas.openxmlformats.org/officeDocument/2006/relationships/image" Target="../media/image50.png"/><Relationship Id="rId63" Type="http://schemas.openxmlformats.org/officeDocument/2006/relationships/image" Target="../media/image71.png"/><Relationship Id="rId84" Type="http://schemas.openxmlformats.org/officeDocument/2006/relationships/image" Target="../media/image92.png"/><Relationship Id="rId138" Type="http://schemas.openxmlformats.org/officeDocument/2006/relationships/image" Target="../media/image146.png"/><Relationship Id="rId159" Type="http://schemas.openxmlformats.org/officeDocument/2006/relationships/image" Target="../media/image167.png"/><Relationship Id="rId170" Type="http://schemas.openxmlformats.org/officeDocument/2006/relationships/image" Target="../media/image178.png"/><Relationship Id="rId107" Type="http://schemas.openxmlformats.org/officeDocument/2006/relationships/image" Target="../media/image115.png"/><Relationship Id="rId11" Type="http://schemas.openxmlformats.org/officeDocument/2006/relationships/image" Target="../media/image19.png"/><Relationship Id="rId32" Type="http://schemas.openxmlformats.org/officeDocument/2006/relationships/image" Target="../media/image40.png"/><Relationship Id="rId53" Type="http://schemas.openxmlformats.org/officeDocument/2006/relationships/image" Target="../media/image61.png"/><Relationship Id="rId74" Type="http://schemas.openxmlformats.org/officeDocument/2006/relationships/image" Target="../media/image82.png"/><Relationship Id="rId128" Type="http://schemas.openxmlformats.org/officeDocument/2006/relationships/image" Target="../media/image136.png"/><Relationship Id="rId149" Type="http://schemas.openxmlformats.org/officeDocument/2006/relationships/image" Target="../media/image157.png"/><Relationship Id="rId5" Type="http://schemas.openxmlformats.org/officeDocument/2006/relationships/image" Target="../media/image13.png"/><Relationship Id="rId95" Type="http://schemas.openxmlformats.org/officeDocument/2006/relationships/image" Target="../media/image103.png"/><Relationship Id="rId160" Type="http://schemas.openxmlformats.org/officeDocument/2006/relationships/image" Target="../media/image168.png"/><Relationship Id="rId181" Type="http://schemas.openxmlformats.org/officeDocument/2006/relationships/image" Target="../media/image189.png"/><Relationship Id="rId22" Type="http://schemas.openxmlformats.org/officeDocument/2006/relationships/image" Target="../media/image30.png"/><Relationship Id="rId43" Type="http://schemas.openxmlformats.org/officeDocument/2006/relationships/image" Target="../media/image51.png"/><Relationship Id="rId64" Type="http://schemas.openxmlformats.org/officeDocument/2006/relationships/image" Target="../media/image72.png"/><Relationship Id="rId118" Type="http://schemas.openxmlformats.org/officeDocument/2006/relationships/image" Target="../media/image126.png"/><Relationship Id="rId139" Type="http://schemas.openxmlformats.org/officeDocument/2006/relationships/image" Target="../media/image147.png"/><Relationship Id="rId85" Type="http://schemas.openxmlformats.org/officeDocument/2006/relationships/image" Target="../media/image93.png"/><Relationship Id="rId150" Type="http://schemas.openxmlformats.org/officeDocument/2006/relationships/image" Target="../media/image158.png"/><Relationship Id="rId171" Type="http://schemas.openxmlformats.org/officeDocument/2006/relationships/image" Target="../media/image179.png"/><Relationship Id="rId12" Type="http://schemas.openxmlformats.org/officeDocument/2006/relationships/image" Target="../media/image20.png"/><Relationship Id="rId33" Type="http://schemas.openxmlformats.org/officeDocument/2006/relationships/image" Target="../media/image41.png"/><Relationship Id="rId108" Type="http://schemas.openxmlformats.org/officeDocument/2006/relationships/image" Target="../media/image116.png"/><Relationship Id="rId129" Type="http://schemas.openxmlformats.org/officeDocument/2006/relationships/image" Target="../media/image137.png"/><Relationship Id="rId54" Type="http://schemas.openxmlformats.org/officeDocument/2006/relationships/image" Target="../media/image62.png"/><Relationship Id="rId75" Type="http://schemas.openxmlformats.org/officeDocument/2006/relationships/image" Target="../media/image83.png"/><Relationship Id="rId96" Type="http://schemas.openxmlformats.org/officeDocument/2006/relationships/image" Target="../media/image104.png"/><Relationship Id="rId140" Type="http://schemas.openxmlformats.org/officeDocument/2006/relationships/image" Target="../media/image148.png"/><Relationship Id="rId161" Type="http://schemas.openxmlformats.org/officeDocument/2006/relationships/image" Target="../media/image169.png"/><Relationship Id="rId182" Type="http://schemas.openxmlformats.org/officeDocument/2006/relationships/image" Target="../media/image190.png"/><Relationship Id="rId6" Type="http://schemas.openxmlformats.org/officeDocument/2006/relationships/image" Target="../media/image14.png"/><Relationship Id="rId23" Type="http://schemas.openxmlformats.org/officeDocument/2006/relationships/image" Target="../media/image31.png"/><Relationship Id="rId119" Type="http://schemas.openxmlformats.org/officeDocument/2006/relationships/image" Target="../media/image127.png"/><Relationship Id="rId44" Type="http://schemas.openxmlformats.org/officeDocument/2006/relationships/image" Target="../media/image52.png"/><Relationship Id="rId65" Type="http://schemas.openxmlformats.org/officeDocument/2006/relationships/image" Target="../media/image73.png"/><Relationship Id="rId86" Type="http://schemas.openxmlformats.org/officeDocument/2006/relationships/image" Target="../media/image94.png"/><Relationship Id="rId130" Type="http://schemas.openxmlformats.org/officeDocument/2006/relationships/image" Target="../media/image138.png"/><Relationship Id="rId151" Type="http://schemas.openxmlformats.org/officeDocument/2006/relationships/image" Target="../media/image159.png"/><Relationship Id="rId172" Type="http://schemas.openxmlformats.org/officeDocument/2006/relationships/image" Target="../media/image180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7.png"/><Relationship Id="rId109" Type="http://schemas.openxmlformats.org/officeDocument/2006/relationships/image" Target="../media/image117.png"/><Relationship Id="rId34" Type="http://schemas.openxmlformats.org/officeDocument/2006/relationships/image" Target="../media/image42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6" Type="http://schemas.openxmlformats.org/officeDocument/2006/relationships/image" Target="../media/image84.png"/><Relationship Id="rId97" Type="http://schemas.openxmlformats.org/officeDocument/2006/relationships/image" Target="../media/image105.png"/><Relationship Id="rId104" Type="http://schemas.openxmlformats.org/officeDocument/2006/relationships/image" Target="../media/image112.png"/><Relationship Id="rId120" Type="http://schemas.openxmlformats.org/officeDocument/2006/relationships/image" Target="../media/image128.png"/><Relationship Id="rId125" Type="http://schemas.openxmlformats.org/officeDocument/2006/relationships/image" Target="../media/image133.png"/><Relationship Id="rId141" Type="http://schemas.openxmlformats.org/officeDocument/2006/relationships/image" Target="../media/image149.png"/><Relationship Id="rId146" Type="http://schemas.openxmlformats.org/officeDocument/2006/relationships/image" Target="../media/image154.png"/><Relationship Id="rId167" Type="http://schemas.openxmlformats.org/officeDocument/2006/relationships/image" Target="../media/image175.png"/><Relationship Id="rId7" Type="http://schemas.openxmlformats.org/officeDocument/2006/relationships/image" Target="../media/image15.png"/><Relationship Id="rId71" Type="http://schemas.openxmlformats.org/officeDocument/2006/relationships/image" Target="../media/image79.png"/><Relationship Id="rId92" Type="http://schemas.openxmlformats.org/officeDocument/2006/relationships/image" Target="../media/image100.png"/><Relationship Id="rId162" Type="http://schemas.openxmlformats.org/officeDocument/2006/relationships/image" Target="../media/image170.png"/><Relationship Id="rId183" Type="http://schemas.openxmlformats.org/officeDocument/2006/relationships/image" Target="../media/image191.png"/><Relationship Id="rId2" Type="http://schemas.openxmlformats.org/officeDocument/2006/relationships/image" Target="../media/image10.png"/><Relationship Id="rId29" Type="http://schemas.openxmlformats.org/officeDocument/2006/relationships/image" Target="../media/image37.png"/><Relationship Id="rId24" Type="http://schemas.openxmlformats.org/officeDocument/2006/relationships/image" Target="../media/image32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66" Type="http://schemas.openxmlformats.org/officeDocument/2006/relationships/image" Target="../media/image74.png"/><Relationship Id="rId87" Type="http://schemas.openxmlformats.org/officeDocument/2006/relationships/image" Target="../media/image95.png"/><Relationship Id="rId110" Type="http://schemas.openxmlformats.org/officeDocument/2006/relationships/image" Target="../media/image118.png"/><Relationship Id="rId115" Type="http://schemas.openxmlformats.org/officeDocument/2006/relationships/image" Target="../media/image123.png"/><Relationship Id="rId131" Type="http://schemas.openxmlformats.org/officeDocument/2006/relationships/image" Target="../media/image139.png"/><Relationship Id="rId136" Type="http://schemas.openxmlformats.org/officeDocument/2006/relationships/image" Target="../media/image144.png"/><Relationship Id="rId157" Type="http://schemas.openxmlformats.org/officeDocument/2006/relationships/image" Target="../media/image165.png"/><Relationship Id="rId178" Type="http://schemas.openxmlformats.org/officeDocument/2006/relationships/image" Target="../media/image186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152" Type="http://schemas.openxmlformats.org/officeDocument/2006/relationships/image" Target="../media/image160.png"/><Relationship Id="rId173" Type="http://schemas.openxmlformats.org/officeDocument/2006/relationships/image" Target="../media/image181.png"/><Relationship Id="rId19" Type="http://schemas.openxmlformats.org/officeDocument/2006/relationships/image" Target="../media/image27.png"/><Relationship Id="rId14" Type="http://schemas.openxmlformats.org/officeDocument/2006/relationships/image" Target="../media/image22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56" Type="http://schemas.openxmlformats.org/officeDocument/2006/relationships/image" Target="../media/image64.png"/><Relationship Id="rId77" Type="http://schemas.openxmlformats.org/officeDocument/2006/relationships/image" Target="../media/image85.png"/><Relationship Id="rId100" Type="http://schemas.openxmlformats.org/officeDocument/2006/relationships/image" Target="../media/image108.png"/><Relationship Id="rId105" Type="http://schemas.openxmlformats.org/officeDocument/2006/relationships/image" Target="../media/image113.png"/><Relationship Id="rId126" Type="http://schemas.openxmlformats.org/officeDocument/2006/relationships/image" Target="../media/image134.png"/><Relationship Id="rId147" Type="http://schemas.openxmlformats.org/officeDocument/2006/relationships/image" Target="../media/image155.png"/><Relationship Id="rId168" Type="http://schemas.openxmlformats.org/officeDocument/2006/relationships/image" Target="../media/image176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93" Type="http://schemas.openxmlformats.org/officeDocument/2006/relationships/image" Target="../media/image101.png"/><Relationship Id="rId98" Type="http://schemas.openxmlformats.org/officeDocument/2006/relationships/image" Target="../media/image106.png"/><Relationship Id="rId121" Type="http://schemas.openxmlformats.org/officeDocument/2006/relationships/image" Target="../media/image129.png"/><Relationship Id="rId142" Type="http://schemas.openxmlformats.org/officeDocument/2006/relationships/image" Target="../media/image150.png"/><Relationship Id="rId163" Type="http://schemas.openxmlformats.org/officeDocument/2006/relationships/image" Target="../media/image171.png"/><Relationship Id="rId184" Type="http://schemas.openxmlformats.org/officeDocument/2006/relationships/image" Target="../media/image192.png"/><Relationship Id="rId3" Type="http://schemas.openxmlformats.org/officeDocument/2006/relationships/image" Target="../media/image11.png"/><Relationship Id="rId25" Type="http://schemas.openxmlformats.org/officeDocument/2006/relationships/image" Target="../media/image33.png"/><Relationship Id="rId46" Type="http://schemas.openxmlformats.org/officeDocument/2006/relationships/image" Target="../media/image54.png"/><Relationship Id="rId67" Type="http://schemas.openxmlformats.org/officeDocument/2006/relationships/image" Target="../media/image75.png"/><Relationship Id="rId116" Type="http://schemas.openxmlformats.org/officeDocument/2006/relationships/image" Target="../media/image124.png"/><Relationship Id="rId137" Type="http://schemas.openxmlformats.org/officeDocument/2006/relationships/image" Target="../media/image145.png"/><Relationship Id="rId158" Type="http://schemas.openxmlformats.org/officeDocument/2006/relationships/image" Target="../media/image166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62" Type="http://schemas.openxmlformats.org/officeDocument/2006/relationships/image" Target="../media/image70.png"/><Relationship Id="rId83" Type="http://schemas.openxmlformats.org/officeDocument/2006/relationships/image" Target="../media/image91.png"/><Relationship Id="rId88" Type="http://schemas.openxmlformats.org/officeDocument/2006/relationships/image" Target="../media/image96.png"/><Relationship Id="rId111" Type="http://schemas.openxmlformats.org/officeDocument/2006/relationships/image" Target="../media/image119.png"/><Relationship Id="rId132" Type="http://schemas.openxmlformats.org/officeDocument/2006/relationships/image" Target="../media/image140.png"/><Relationship Id="rId153" Type="http://schemas.openxmlformats.org/officeDocument/2006/relationships/image" Target="../media/image161.png"/><Relationship Id="rId174" Type="http://schemas.openxmlformats.org/officeDocument/2006/relationships/image" Target="../media/image182.png"/><Relationship Id="rId179" Type="http://schemas.openxmlformats.org/officeDocument/2006/relationships/image" Target="../media/image187.png"/><Relationship Id="rId15" Type="http://schemas.openxmlformats.org/officeDocument/2006/relationships/image" Target="../media/image23.png"/><Relationship Id="rId36" Type="http://schemas.openxmlformats.org/officeDocument/2006/relationships/image" Target="../media/image44.png"/><Relationship Id="rId57" Type="http://schemas.openxmlformats.org/officeDocument/2006/relationships/image" Target="../media/image65.png"/><Relationship Id="rId106" Type="http://schemas.openxmlformats.org/officeDocument/2006/relationships/image" Target="../media/image114.png"/><Relationship Id="rId127" Type="http://schemas.openxmlformats.org/officeDocument/2006/relationships/image" Target="../media/image13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52" Type="http://schemas.openxmlformats.org/officeDocument/2006/relationships/image" Target="../media/image60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94" Type="http://schemas.openxmlformats.org/officeDocument/2006/relationships/image" Target="../media/image102.png"/><Relationship Id="rId99" Type="http://schemas.openxmlformats.org/officeDocument/2006/relationships/image" Target="../media/image107.png"/><Relationship Id="rId101" Type="http://schemas.openxmlformats.org/officeDocument/2006/relationships/image" Target="../media/image109.png"/><Relationship Id="rId122" Type="http://schemas.openxmlformats.org/officeDocument/2006/relationships/image" Target="../media/image130.png"/><Relationship Id="rId143" Type="http://schemas.openxmlformats.org/officeDocument/2006/relationships/image" Target="../media/image151.png"/><Relationship Id="rId148" Type="http://schemas.openxmlformats.org/officeDocument/2006/relationships/image" Target="../media/image156.png"/><Relationship Id="rId164" Type="http://schemas.openxmlformats.org/officeDocument/2006/relationships/image" Target="../media/image172.png"/><Relationship Id="rId169" Type="http://schemas.openxmlformats.org/officeDocument/2006/relationships/image" Target="../media/image177.png"/><Relationship Id="rId185" Type="http://schemas.openxmlformats.org/officeDocument/2006/relationships/image" Target="../media/image19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80" Type="http://schemas.openxmlformats.org/officeDocument/2006/relationships/image" Target="../media/image188.png"/><Relationship Id="rId26" Type="http://schemas.openxmlformats.org/officeDocument/2006/relationships/image" Target="../media/image34.png"/><Relationship Id="rId47" Type="http://schemas.openxmlformats.org/officeDocument/2006/relationships/image" Target="../media/image55.png"/><Relationship Id="rId68" Type="http://schemas.openxmlformats.org/officeDocument/2006/relationships/image" Target="../media/image76.png"/><Relationship Id="rId89" Type="http://schemas.openxmlformats.org/officeDocument/2006/relationships/image" Target="../media/image97.png"/><Relationship Id="rId112" Type="http://schemas.openxmlformats.org/officeDocument/2006/relationships/image" Target="../media/image120.png"/><Relationship Id="rId133" Type="http://schemas.openxmlformats.org/officeDocument/2006/relationships/image" Target="../media/image141.png"/><Relationship Id="rId154" Type="http://schemas.openxmlformats.org/officeDocument/2006/relationships/image" Target="../media/image162.png"/><Relationship Id="rId175" Type="http://schemas.openxmlformats.org/officeDocument/2006/relationships/image" Target="../media/image183.png"/><Relationship Id="rId16" Type="http://schemas.openxmlformats.org/officeDocument/2006/relationships/image" Target="../media/image24.png"/><Relationship Id="rId37" Type="http://schemas.openxmlformats.org/officeDocument/2006/relationships/image" Target="../media/image45.png"/><Relationship Id="rId58" Type="http://schemas.openxmlformats.org/officeDocument/2006/relationships/image" Target="../media/image66.png"/><Relationship Id="rId79" Type="http://schemas.openxmlformats.org/officeDocument/2006/relationships/image" Target="../media/image87.png"/><Relationship Id="rId102" Type="http://schemas.openxmlformats.org/officeDocument/2006/relationships/image" Target="../media/image110.png"/><Relationship Id="rId123" Type="http://schemas.openxmlformats.org/officeDocument/2006/relationships/image" Target="../media/image131.png"/><Relationship Id="rId144" Type="http://schemas.openxmlformats.org/officeDocument/2006/relationships/image" Target="../media/image152.png"/><Relationship Id="rId90" Type="http://schemas.openxmlformats.org/officeDocument/2006/relationships/image" Target="../media/image98.png"/><Relationship Id="rId165" Type="http://schemas.openxmlformats.org/officeDocument/2006/relationships/image" Target="../media/image173.png"/><Relationship Id="rId186" Type="http://schemas.openxmlformats.org/officeDocument/2006/relationships/image" Target="../media/image194.jpg"/><Relationship Id="rId27" Type="http://schemas.openxmlformats.org/officeDocument/2006/relationships/image" Target="../media/image35.png"/><Relationship Id="rId48" Type="http://schemas.openxmlformats.org/officeDocument/2006/relationships/image" Target="../media/image56.png"/><Relationship Id="rId69" Type="http://schemas.openxmlformats.org/officeDocument/2006/relationships/image" Target="../media/image77.png"/><Relationship Id="rId113" Type="http://schemas.openxmlformats.org/officeDocument/2006/relationships/image" Target="../media/image121.png"/><Relationship Id="rId134" Type="http://schemas.openxmlformats.org/officeDocument/2006/relationships/image" Target="../media/image142.png"/><Relationship Id="rId80" Type="http://schemas.openxmlformats.org/officeDocument/2006/relationships/image" Target="../media/image88.png"/><Relationship Id="rId155" Type="http://schemas.openxmlformats.org/officeDocument/2006/relationships/image" Target="../media/image163.png"/><Relationship Id="rId176" Type="http://schemas.openxmlformats.org/officeDocument/2006/relationships/image" Target="../media/image184.png"/><Relationship Id="rId17" Type="http://schemas.openxmlformats.org/officeDocument/2006/relationships/image" Target="../media/image25.png"/><Relationship Id="rId38" Type="http://schemas.openxmlformats.org/officeDocument/2006/relationships/image" Target="../media/image46.png"/><Relationship Id="rId59" Type="http://schemas.openxmlformats.org/officeDocument/2006/relationships/image" Target="../media/image67.png"/><Relationship Id="rId103" Type="http://schemas.openxmlformats.org/officeDocument/2006/relationships/image" Target="../media/image111.png"/><Relationship Id="rId124" Type="http://schemas.openxmlformats.org/officeDocument/2006/relationships/image" Target="../media/image132.png"/><Relationship Id="rId70" Type="http://schemas.openxmlformats.org/officeDocument/2006/relationships/image" Target="../media/image78.png"/><Relationship Id="rId91" Type="http://schemas.openxmlformats.org/officeDocument/2006/relationships/image" Target="../media/image99.png"/><Relationship Id="rId145" Type="http://schemas.openxmlformats.org/officeDocument/2006/relationships/image" Target="../media/image153.png"/><Relationship Id="rId166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36.png"/><Relationship Id="rId49" Type="http://schemas.openxmlformats.org/officeDocument/2006/relationships/image" Target="../media/image57.png"/><Relationship Id="rId114" Type="http://schemas.openxmlformats.org/officeDocument/2006/relationships/image" Target="../media/image122.png"/><Relationship Id="rId60" Type="http://schemas.openxmlformats.org/officeDocument/2006/relationships/image" Target="../media/image68.png"/><Relationship Id="rId81" Type="http://schemas.openxmlformats.org/officeDocument/2006/relationships/image" Target="../media/image89.png"/><Relationship Id="rId135" Type="http://schemas.openxmlformats.org/officeDocument/2006/relationships/image" Target="../media/image143.png"/><Relationship Id="rId156" Type="http://schemas.openxmlformats.org/officeDocument/2006/relationships/image" Target="../media/image164.png"/><Relationship Id="rId177" Type="http://schemas.openxmlformats.org/officeDocument/2006/relationships/image" Target="../media/image18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4800" b="1" dirty="0" smtClean="0"/>
              <a:t>LAS CIUDADES  EL COMERCIO Y LAS SOCIEDADES MODERNAS </a:t>
            </a:r>
            <a:endParaRPr lang="en-US" sz="4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91" y="3602038"/>
            <a:ext cx="3547879" cy="233172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4890" y="3509963"/>
            <a:ext cx="8943109" cy="2423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60" y="3555999"/>
            <a:ext cx="3956739" cy="23317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29" y="3509964"/>
            <a:ext cx="2798064" cy="24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bject 138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3446318" y="434253"/>
            <a:ext cx="5299364" cy="50656"/>
          </a:xfrm>
          <a:custGeom>
            <a:avLst/>
            <a:gdLst/>
            <a:ahLst/>
            <a:cxnLst/>
            <a:rect l="l" t="t" r="r" b="b"/>
            <a:pathLst>
              <a:path w="7772400" h="74295">
                <a:moveTo>
                  <a:pt x="0" y="74295"/>
                </a:moveTo>
                <a:lnTo>
                  <a:pt x="7772400" y="74295"/>
                </a:lnTo>
                <a:lnTo>
                  <a:pt x="7772400" y="0"/>
                </a:lnTo>
                <a:lnTo>
                  <a:pt x="0" y="0"/>
                </a:lnTo>
                <a:lnTo>
                  <a:pt x="0" y="74295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3173557" y="278672"/>
            <a:ext cx="4113068" cy="0"/>
          </a:xfrm>
          <a:custGeom>
            <a:avLst/>
            <a:gdLst/>
            <a:ahLst/>
            <a:cxnLst/>
            <a:rect l="l" t="t" r="r" b="b"/>
            <a:pathLst>
              <a:path w="6032500">
                <a:moveTo>
                  <a:pt x="6032500" y="0"/>
                </a:moveTo>
                <a:lnTo>
                  <a:pt x="400050" y="0"/>
                </a:lnTo>
              </a:path>
              <a:path w="6032500">
                <a:moveTo>
                  <a:pt x="400050" y="0"/>
                </a:moveTo>
                <a:lnTo>
                  <a:pt x="6032500" y="1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6373091" y="3422895"/>
            <a:ext cx="969818" cy="577604"/>
          </a:xfrm>
          <a:custGeom>
            <a:avLst/>
            <a:gdLst/>
            <a:ahLst/>
            <a:cxnLst/>
            <a:rect l="l" t="t" r="r" b="b"/>
            <a:pathLst>
              <a:path w="1422400" h="847153">
                <a:moveTo>
                  <a:pt x="1422400" y="0"/>
                </a:moveTo>
                <a:lnTo>
                  <a:pt x="0" y="0"/>
                </a:lnTo>
                <a:lnTo>
                  <a:pt x="0" y="847153"/>
                </a:lnTo>
              </a:path>
            </a:pathLst>
          </a:custGeom>
          <a:ln w="12699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201824" y="3951099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201824" y="4970318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201824" y="4242955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4201824" y="5334000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201824" y="4606636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4201824" y="5680330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6027437" y="2692318"/>
            <a:ext cx="0" cy="101714"/>
          </a:xfrm>
          <a:custGeom>
            <a:avLst/>
            <a:gdLst/>
            <a:ahLst/>
            <a:cxnLst/>
            <a:rect l="l" t="t" r="r" b="b"/>
            <a:pathLst>
              <a:path h="149180">
                <a:moveTo>
                  <a:pt x="0" y="0"/>
                </a:moveTo>
                <a:lnTo>
                  <a:pt x="0" y="14918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4201824" y="2792557"/>
            <a:ext cx="3206028" cy="3268807"/>
          </a:xfrm>
          <a:custGeom>
            <a:avLst/>
            <a:gdLst/>
            <a:ahLst/>
            <a:cxnLst/>
            <a:rect l="l" t="t" r="r" b="b"/>
            <a:pathLst>
              <a:path w="4702175" h="4794250">
                <a:moveTo>
                  <a:pt x="4702175" y="1416050"/>
                </a:moveTo>
                <a:lnTo>
                  <a:pt x="4702175" y="0"/>
                </a:lnTo>
                <a:lnTo>
                  <a:pt x="612851" y="0"/>
                </a:lnTo>
                <a:lnTo>
                  <a:pt x="612851" y="1416050"/>
                </a:lnTo>
                <a:lnTo>
                  <a:pt x="0" y="1416050"/>
                </a:lnTo>
                <a:lnTo>
                  <a:pt x="0" y="4794250"/>
                </a:lnTo>
                <a:lnTo>
                  <a:pt x="1296212" y="479425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4268934" y="3879665"/>
            <a:ext cx="666750" cy="142875"/>
          </a:xfrm>
          <a:custGeom>
            <a:avLst/>
            <a:gdLst/>
            <a:ahLst/>
            <a:cxnLst/>
            <a:rect l="l" t="t" r="r" b="b"/>
            <a:pathLst>
              <a:path w="977900" h="209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37553"/>
                </a:lnTo>
                <a:lnTo>
                  <a:pt x="139" y="161273"/>
                </a:lnTo>
                <a:lnTo>
                  <a:pt x="8941" y="200492"/>
                </a:lnTo>
                <a:lnTo>
                  <a:pt x="47922" y="209402"/>
                </a:lnTo>
                <a:lnTo>
                  <a:pt x="905891" y="209550"/>
                </a:lnTo>
                <a:lnTo>
                  <a:pt x="929613" y="209410"/>
                </a:lnTo>
                <a:lnTo>
                  <a:pt x="968838" y="200610"/>
                </a:lnTo>
                <a:lnTo>
                  <a:pt x="977752" y="161640"/>
                </a:lnTo>
                <a:lnTo>
                  <a:pt x="977900" y="71996"/>
                </a:lnTo>
                <a:lnTo>
                  <a:pt x="977760" y="48278"/>
                </a:lnTo>
                <a:lnTo>
                  <a:pt x="968958" y="9059"/>
                </a:lnTo>
                <a:lnTo>
                  <a:pt x="92998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4268934" y="3879665"/>
            <a:ext cx="666750" cy="142875"/>
          </a:xfrm>
          <a:custGeom>
            <a:avLst/>
            <a:gdLst/>
            <a:ahLst/>
            <a:cxnLst/>
            <a:rect l="l" t="t" r="r" b="b"/>
            <a:pathLst>
              <a:path w="977900" h="209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37553"/>
                </a:lnTo>
                <a:lnTo>
                  <a:pt x="1117" y="179111"/>
                </a:lnTo>
                <a:lnTo>
                  <a:pt x="30178" y="208403"/>
                </a:lnTo>
                <a:lnTo>
                  <a:pt x="71534" y="209549"/>
                </a:lnTo>
                <a:lnTo>
                  <a:pt x="71996" y="209550"/>
                </a:lnTo>
                <a:lnTo>
                  <a:pt x="905891" y="209550"/>
                </a:lnTo>
                <a:lnTo>
                  <a:pt x="947453" y="208432"/>
                </a:lnTo>
                <a:lnTo>
                  <a:pt x="976752" y="179379"/>
                </a:lnTo>
                <a:lnTo>
                  <a:pt x="977899" y="138034"/>
                </a:lnTo>
                <a:lnTo>
                  <a:pt x="977900" y="137553"/>
                </a:lnTo>
                <a:lnTo>
                  <a:pt x="977900" y="71996"/>
                </a:lnTo>
                <a:lnTo>
                  <a:pt x="976782" y="30441"/>
                </a:lnTo>
                <a:lnTo>
                  <a:pt x="947724" y="1147"/>
                </a:lnTo>
                <a:lnTo>
                  <a:pt x="906371" y="0"/>
                </a:lnTo>
                <a:lnTo>
                  <a:pt x="9058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268934" y="4898881"/>
            <a:ext cx="666750" cy="142875"/>
          </a:xfrm>
          <a:custGeom>
            <a:avLst/>
            <a:gdLst/>
            <a:ahLst/>
            <a:cxnLst/>
            <a:rect l="l" t="t" r="r" b="b"/>
            <a:pathLst>
              <a:path w="977900" h="209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37553"/>
                </a:lnTo>
                <a:lnTo>
                  <a:pt x="139" y="161273"/>
                </a:lnTo>
                <a:lnTo>
                  <a:pt x="8941" y="200492"/>
                </a:lnTo>
                <a:lnTo>
                  <a:pt x="47922" y="209402"/>
                </a:lnTo>
                <a:lnTo>
                  <a:pt x="905891" y="209550"/>
                </a:lnTo>
                <a:lnTo>
                  <a:pt x="929613" y="209410"/>
                </a:lnTo>
                <a:lnTo>
                  <a:pt x="968838" y="200610"/>
                </a:lnTo>
                <a:lnTo>
                  <a:pt x="977752" y="161640"/>
                </a:lnTo>
                <a:lnTo>
                  <a:pt x="977900" y="71996"/>
                </a:lnTo>
                <a:lnTo>
                  <a:pt x="977760" y="48278"/>
                </a:lnTo>
                <a:lnTo>
                  <a:pt x="968958" y="9059"/>
                </a:lnTo>
                <a:lnTo>
                  <a:pt x="92998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4268934" y="4898881"/>
            <a:ext cx="666750" cy="142875"/>
          </a:xfrm>
          <a:custGeom>
            <a:avLst/>
            <a:gdLst/>
            <a:ahLst/>
            <a:cxnLst/>
            <a:rect l="l" t="t" r="r" b="b"/>
            <a:pathLst>
              <a:path w="977900" h="209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37553"/>
                </a:lnTo>
                <a:lnTo>
                  <a:pt x="1117" y="179111"/>
                </a:lnTo>
                <a:lnTo>
                  <a:pt x="30178" y="208403"/>
                </a:lnTo>
                <a:lnTo>
                  <a:pt x="71534" y="209549"/>
                </a:lnTo>
                <a:lnTo>
                  <a:pt x="71996" y="209550"/>
                </a:lnTo>
                <a:lnTo>
                  <a:pt x="905891" y="209550"/>
                </a:lnTo>
                <a:lnTo>
                  <a:pt x="947453" y="208432"/>
                </a:lnTo>
                <a:lnTo>
                  <a:pt x="976752" y="179379"/>
                </a:lnTo>
                <a:lnTo>
                  <a:pt x="977899" y="138034"/>
                </a:lnTo>
                <a:lnTo>
                  <a:pt x="977900" y="137553"/>
                </a:lnTo>
                <a:lnTo>
                  <a:pt x="977900" y="71996"/>
                </a:lnTo>
                <a:lnTo>
                  <a:pt x="976782" y="30441"/>
                </a:lnTo>
                <a:lnTo>
                  <a:pt x="947724" y="1147"/>
                </a:lnTo>
                <a:lnTo>
                  <a:pt x="906371" y="0"/>
                </a:lnTo>
                <a:lnTo>
                  <a:pt x="9058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268934" y="4128222"/>
            <a:ext cx="562841" cy="229466"/>
          </a:xfrm>
          <a:custGeom>
            <a:avLst/>
            <a:gdLst/>
            <a:ahLst/>
            <a:cxnLst/>
            <a:rect l="l" t="t" r="r" b="b"/>
            <a:pathLst>
              <a:path w="82550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753491" y="336550"/>
                </a:lnTo>
                <a:lnTo>
                  <a:pt x="777213" y="336410"/>
                </a:lnTo>
                <a:lnTo>
                  <a:pt x="807849" y="332778"/>
                </a:lnTo>
                <a:lnTo>
                  <a:pt x="824352" y="306379"/>
                </a:lnTo>
                <a:lnTo>
                  <a:pt x="825499" y="265034"/>
                </a:lnTo>
                <a:lnTo>
                  <a:pt x="825500" y="71996"/>
                </a:lnTo>
                <a:lnTo>
                  <a:pt x="825360" y="48278"/>
                </a:lnTo>
                <a:lnTo>
                  <a:pt x="821728" y="17647"/>
                </a:lnTo>
                <a:lnTo>
                  <a:pt x="795324" y="1147"/>
                </a:lnTo>
                <a:lnTo>
                  <a:pt x="75397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4268934" y="4128222"/>
            <a:ext cx="562841" cy="229466"/>
          </a:xfrm>
          <a:custGeom>
            <a:avLst/>
            <a:gdLst/>
            <a:ahLst/>
            <a:cxnLst/>
            <a:rect l="l" t="t" r="r" b="b"/>
            <a:pathLst>
              <a:path w="82550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17464" y="332712"/>
                </a:lnTo>
                <a:lnTo>
                  <a:pt x="47922" y="336402"/>
                </a:lnTo>
                <a:lnTo>
                  <a:pt x="71996" y="336550"/>
                </a:lnTo>
                <a:lnTo>
                  <a:pt x="753491" y="336550"/>
                </a:lnTo>
                <a:lnTo>
                  <a:pt x="795053" y="335432"/>
                </a:lnTo>
                <a:lnTo>
                  <a:pt x="821660" y="319090"/>
                </a:lnTo>
                <a:lnTo>
                  <a:pt x="825352" y="288640"/>
                </a:lnTo>
                <a:lnTo>
                  <a:pt x="825500" y="264553"/>
                </a:lnTo>
                <a:lnTo>
                  <a:pt x="825500" y="71996"/>
                </a:lnTo>
                <a:lnTo>
                  <a:pt x="824382" y="30441"/>
                </a:lnTo>
                <a:lnTo>
                  <a:pt x="808037" y="3839"/>
                </a:lnTo>
                <a:lnTo>
                  <a:pt x="777581" y="147"/>
                </a:lnTo>
                <a:lnTo>
                  <a:pt x="7534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4268934" y="5219267"/>
            <a:ext cx="688398" cy="229466"/>
          </a:xfrm>
          <a:custGeom>
            <a:avLst/>
            <a:gdLst/>
            <a:ahLst/>
            <a:cxnLst/>
            <a:rect l="l" t="t" r="r" b="b"/>
            <a:pathLst>
              <a:path w="1009650" h="336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64553"/>
                </a:lnTo>
                <a:lnTo>
                  <a:pt x="139" y="288273"/>
                </a:lnTo>
                <a:lnTo>
                  <a:pt x="8941" y="327492"/>
                </a:lnTo>
                <a:lnTo>
                  <a:pt x="47922" y="336402"/>
                </a:lnTo>
                <a:lnTo>
                  <a:pt x="937641" y="336550"/>
                </a:lnTo>
                <a:lnTo>
                  <a:pt x="961363" y="336410"/>
                </a:lnTo>
                <a:lnTo>
                  <a:pt x="1000588" y="327610"/>
                </a:lnTo>
                <a:lnTo>
                  <a:pt x="1009502" y="288640"/>
                </a:lnTo>
                <a:lnTo>
                  <a:pt x="1009650" y="71996"/>
                </a:lnTo>
                <a:lnTo>
                  <a:pt x="1009510" y="48278"/>
                </a:lnTo>
                <a:lnTo>
                  <a:pt x="1000708" y="9059"/>
                </a:lnTo>
                <a:lnTo>
                  <a:pt x="9617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268934" y="5219267"/>
            <a:ext cx="688398" cy="229466"/>
          </a:xfrm>
          <a:custGeom>
            <a:avLst/>
            <a:gdLst/>
            <a:ahLst/>
            <a:cxnLst/>
            <a:rect l="l" t="t" r="r" b="b"/>
            <a:pathLst>
              <a:path w="1009650" h="336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30178" y="335403"/>
                </a:lnTo>
                <a:lnTo>
                  <a:pt x="71534" y="336549"/>
                </a:lnTo>
                <a:lnTo>
                  <a:pt x="71996" y="336550"/>
                </a:lnTo>
                <a:lnTo>
                  <a:pt x="937641" y="336550"/>
                </a:lnTo>
                <a:lnTo>
                  <a:pt x="979203" y="335432"/>
                </a:lnTo>
                <a:lnTo>
                  <a:pt x="1008502" y="306379"/>
                </a:lnTo>
                <a:lnTo>
                  <a:pt x="1009649" y="265034"/>
                </a:lnTo>
                <a:lnTo>
                  <a:pt x="1009650" y="264553"/>
                </a:lnTo>
                <a:lnTo>
                  <a:pt x="1009650" y="71996"/>
                </a:lnTo>
                <a:lnTo>
                  <a:pt x="1008532" y="30441"/>
                </a:lnTo>
                <a:lnTo>
                  <a:pt x="979474" y="1147"/>
                </a:lnTo>
                <a:lnTo>
                  <a:pt x="938121" y="0"/>
                </a:lnTo>
                <a:lnTo>
                  <a:pt x="9376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268934" y="4491903"/>
            <a:ext cx="562841" cy="229466"/>
          </a:xfrm>
          <a:custGeom>
            <a:avLst/>
            <a:gdLst/>
            <a:ahLst/>
            <a:cxnLst/>
            <a:rect l="l" t="t" r="r" b="b"/>
            <a:pathLst>
              <a:path w="82550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753491" y="336550"/>
                </a:lnTo>
                <a:lnTo>
                  <a:pt x="777213" y="336410"/>
                </a:lnTo>
                <a:lnTo>
                  <a:pt x="807849" y="332778"/>
                </a:lnTo>
                <a:lnTo>
                  <a:pt x="824352" y="306379"/>
                </a:lnTo>
                <a:lnTo>
                  <a:pt x="825499" y="265034"/>
                </a:lnTo>
                <a:lnTo>
                  <a:pt x="825500" y="71996"/>
                </a:lnTo>
                <a:lnTo>
                  <a:pt x="825360" y="48278"/>
                </a:lnTo>
                <a:lnTo>
                  <a:pt x="821728" y="17647"/>
                </a:lnTo>
                <a:lnTo>
                  <a:pt x="795324" y="1147"/>
                </a:lnTo>
                <a:lnTo>
                  <a:pt x="75397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4268934" y="4491903"/>
            <a:ext cx="562841" cy="229466"/>
          </a:xfrm>
          <a:custGeom>
            <a:avLst/>
            <a:gdLst/>
            <a:ahLst/>
            <a:cxnLst/>
            <a:rect l="l" t="t" r="r" b="b"/>
            <a:pathLst>
              <a:path w="82550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17464" y="332712"/>
                </a:lnTo>
                <a:lnTo>
                  <a:pt x="47922" y="336402"/>
                </a:lnTo>
                <a:lnTo>
                  <a:pt x="71996" y="336550"/>
                </a:lnTo>
                <a:lnTo>
                  <a:pt x="753491" y="336550"/>
                </a:lnTo>
                <a:lnTo>
                  <a:pt x="795053" y="335432"/>
                </a:lnTo>
                <a:lnTo>
                  <a:pt x="821660" y="319090"/>
                </a:lnTo>
                <a:lnTo>
                  <a:pt x="825352" y="288640"/>
                </a:lnTo>
                <a:lnTo>
                  <a:pt x="825500" y="264553"/>
                </a:lnTo>
                <a:lnTo>
                  <a:pt x="825500" y="71996"/>
                </a:lnTo>
                <a:lnTo>
                  <a:pt x="824382" y="30441"/>
                </a:lnTo>
                <a:lnTo>
                  <a:pt x="808037" y="3839"/>
                </a:lnTo>
                <a:lnTo>
                  <a:pt x="777581" y="147"/>
                </a:lnTo>
                <a:lnTo>
                  <a:pt x="7534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4268934" y="5602824"/>
            <a:ext cx="493568" cy="145464"/>
          </a:xfrm>
          <a:custGeom>
            <a:avLst/>
            <a:gdLst/>
            <a:ahLst/>
            <a:cxnLst/>
            <a:rect l="l" t="t" r="r" b="b"/>
            <a:pathLst>
              <a:path w="723900" h="213347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41351"/>
                </a:lnTo>
                <a:lnTo>
                  <a:pt x="139" y="165071"/>
                </a:lnTo>
                <a:lnTo>
                  <a:pt x="3772" y="195702"/>
                </a:lnTo>
                <a:lnTo>
                  <a:pt x="30178" y="212200"/>
                </a:lnTo>
                <a:lnTo>
                  <a:pt x="71534" y="213347"/>
                </a:lnTo>
                <a:lnTo>
                  <a:pt x="651891" y="213347"/>
                </a:lnTo>
                <a:lnTo>
                  <a:pt x="675613" y="213207"/>
                </a:lnTo>
                <a:lnTo>
                  <a:pt x="706249" y="209575"/>
                </a:lnTo>
                <a:lnTo>
                  <a:pt x="722752" y="183176"/>
                </a:lnTo>
                <a:lnTo>
                  <a:pt x="723899" y="141831"/>
                </a:lnTo>
                <a:lnTo>
                  <a:pt x="723900" y="71996"/>
                </a:lnTo>
                <a:lnTo>
                  <a:pt x="723760" y="48278"/>
                </a:lnTo>
                <a:lnTo>
                  <a:pt x="720128" y="17647"/>
                </a:lnTo>
                <a:lnTo>
                  <a:pt x="693724" y="1147"/>
                </a:lnTo>
                <a:lnTo>
                  <a:pt x="65237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4268934" y="5602824"/>
            <a:ext cx="493568" cy="145464"/>
          </a:xfrm>
          <a:custGeom>
            <a:avLst/>
            <a:gdLst/>
            <a:ahLst/>
            <a:cxnLst/>
            <a:rect l="l" t="t" r="r" b="b"/>
            <a:pathLst>
              <a:path w="723900" h="213347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41351"/>
                </a:lnTo>
                <a:lnTo>
                  <a:pt x="1117" y="182908"/>
                </a:lnTo>
                <a:lnTo>
                  <a:pt x="17464" y="209509"/>
                </a:lnTo>
                <a:lnTo>
                  <a:pt x="47922" y="213200"/>
                </a:lnTo>
                <a:lnTo>
                  <a:pt x="71996" y="213347"/>
                </a:lnTo>
                <a:lnTo>
                  <a:pt x="651891" y="213347"/>
                </a:lnTo>
                <a:lnTo>
                  <a:pt x="693453" y="212229"/>
                </a:lnTo>
                <a:lnTo>
                  <a:pt x="720060" y="195887"/>
                </a:lnTo>
                <a:lnTo>
                  <a:pt x="723752" y="165437"/>
                </a:lnTo>
                <a:lnTo>
                  <a:pt x="723900" y="141351"/>
                </a:lnTo>
                <a:lnTo>
                  <a:pt x="723900" y="71996"/>
                </a:lnTo>
                <a:lnTo>
                  <a:pt x="722782" y="30441"/>
                </a:lnTo>
                <a:lnTo>
                  <a:pt x="706437" y="3839"/>
                </a:lnTo>
                <a:lnTo>
                  <a:pt x="675981" y="147"/>
                </a:lnTo>
                <a:lnTo>
                  <a:pt x="6518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4268934" y="5998586"/>
            <a:ext cx="493568" cy="145464"/>
          </a:xfrm>
          <a:custGeom>
            <a:avLst/>
            <a:gdLst/>
            <a:ahLst/>
            <a:cxnLst/>
            <a:rect l="l" t="t" r="r" b="b"/>
            <a:pathLst>
              <a:path w="723900" h="213347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41351"/>
                </a:lnTo>
                <a:lnTo>
                  <a:pt x="139" y="165071"/>
                </a:lnTo>
                <a:lnTo>
                  <a:pt x="3772" y="195702"/>
                </a:lnTo>
                <a:lnTo>
                  <a:pt x="30178" y="212200"/>
                </a:lnTo>
                <a:lnTo>
                  <a:pt x="71534" y="213347"/>
                </a:lnTo>
                <a:lnTo>
                  <a:pt x="651891" y="213347"/>
                </a:lnTo>
                <a:lnTo>
                  <a:pt x="675613" y="213207"/>
                </a:lnTo>
                <a:lnTo>
                  <a:pt x="706249" y="209575"/>
                </a:lnTo>
                <a:lnTo>
                  <a:pt x="722752" y="183176"/>
                </a:lnTo>
                <a:lnTo>
                  <a:pt x="723899" y="141831"/>
                </a:lnTo>
                <a:lnTo>
                  <a:pt x="723900" y="71996"/>
                </a:lnTo>
                <a:lnTo>
                  <a:pt x="723760" y="48278"/>
                </a:lnTo>
                <a:lnTo>
                  <a:pt x="720128" y="17647"/>
                </a:lnTo>
                <a:lnTo>
                  <a:pt x="693724" y="1147"/>
                </a:lnTo>
                <a:lnTo>
                  <a:pt x="65237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4268934" y="5998586"/>
            <a:ext cx="493568" cy="145464"/>
          </a:xfrm>
          <a:custGeom>
            <a:avLst/>
            <a:gdLst/>
            <a:ahLst/>
            <a:cxnLst/>
            <a:rect l="l" t="t" r="r" b="b"/>
            <a:pathLst>
              <a:path w="723900" h="213347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41351"/>
                </a:lnTo>
                <a:lnTo>
                  <a:pt x="1117" y="182908"/>
                </a:lnTo>
                <a:lnTo>
                  <a:pt x="17464" y="209509"/>
                </a:lnTo>
                <a:lnTo>
                  <a:pt x="47922" y="213200"/>
                </a:lnTo>
                <a:lnTo>
                  <a:pt x="71996" y="213347"/>
                </a:lnTo>
                <a:lnTo>
                  <a:pt x="651891" y="213347"/>
                </a:lnTo>
                <a:lnTo>
                  <a:pt x="693453" y="212229"/>
                </a:lnTo>
                <a:lnTo>
                  <a:pt x="720060" y="195887"/>
                </a:lnTo>
                <a:lnTo>
                  <a:pt x="723752" y="165437"/>
                </a:lnTo>
                <a:lnTo>
                  <a:pt x="723900" y="141351"/>
                </a:lnTo>
                <a:lnTo>
                  <a:pt x="723900" y="71996"/>
                </a:lnTo>
                <a:lnTo>
                  <a:pt x="722782" y="30441"/>
                </a:lnTo>
                <a:lnTo>
                  <a:pt x="706437" y="3839"/>
                </a:lnTo>
                <a:lnTo>
                  <a:pt x="675981" y="147"/>
                </a:lnTo>
                <a:lnTo>
                  <a:pt x="6518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5134843" y="3836369"/>
            <a:ext cx="757670" cy="229466"/>
          </a:xfrm>
          <a:custGeom>
            <a:avLst/>
            <a:gdLst/>
            <a:ahLst/>
            <a:cxnLst/>
            <a:rect l="l" t="t" r="r" b="b"/>
            <a:pathLst>
              <a:path w="1111250" h="336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64553"/>
                </a:lnTo>
                <a:lnTo>
                  <a:pt x="139" y="288273"/>
                </a:lnTo>
                <a:lnTo>
                  <a:pt x="8941" y="327492"/>
                </a:lnTo>
                <a:lnTo>
                  <a:pt x="47922" y="336402"/>
                </a:lnTo>
                <a:lnTo>
                  <a:pt x="1039241" y="336550"/>
                </a:lnTo>
                <a:lnTo>
                  <a:pt x="1062963" y="336410"/>
                </a:lnTo>
                <a:lnTo>
                  <a:pt x="1102188" y="327610"/>
                </a:lnTo>
                <a:lnTo>
                  <a:pt x="1111102" y="288640"/>
                </a:lnTo>
                <a:lnTo>
                  <a:pt x="1111250" y="71996"/>
                </a:lnTo>
                <a:lnTo>
                  <a:pt x="1111110" y="48278"/>
                </a:lnTo>
                <a:lnTo>
                  <a:pt x="1102308" y="9059"/>
                </a:lnTo>
                <a:lnTo>
                  <a:pt x="10633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5134843" y="3836369"/>
            <a:ext cx="757670" cy="229466"/>
          </a:xfrm>
          <a:custGeom>
            <a:avLst/>
            <a:gdLst/>
            <a:ahLst/>
            <a:cxnLst/>
            <a:rect l="l" t="t" r="r" b="b"/>
            <a:pathLst>
              <a:path w="1111250" h="336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30178" y="335403"/>
                </a:lnTo>
                <a:lnTo>
                  <a:pt x="71534" y="336549"/>
                </a:lnTo>
                <a:lnTo>
                  <a:pt x="71996" y="336550"/>
                </a:lnTo>
                <a:lnTo>
                  <a:pt x="1039241" y="336550"/>
                </a:lnTo>
                <a:lnTo>
                  <a:pt x="1080803" y="335432"/>
                </a:lnTo>
                <a:lnTo>
                  <a:pt x="1110102" y="306379"/>
                </a:lnTo>
                <a:lnTo>
                  <a:pt x="1111249" y="265034"/>
                </a:lnTo>
                <a:lnTo>
                  <a:pt x="1111250" y="264553"/>
                </a:lnTo>
                <a:lnTo>
                  <a:pt x="1111250" y="71996"/>
                </a:lnTo>
                <a:lnTo>
                  <a:pt x="1110132" y="30441"/>
                </a:lnTo>
                <a:lnTo>
                  <a:pt x="1081074" y="1147"/>
                </a:lnTo>
                <a:lnTo>
                  <a:pt x="1039721" y="0"/>
                </a:lnTo>
                <a:lnTo>
                  <a:pt x="10392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6102496" y="3522085"/>
            <a:ext cx="554182" cy="180065"/>
          </a:xfrm>
          <a:custGeom>
            <a:avLst/>
            <a:gdLst/>
            <a:ahLst/>
            <a:cxnLst/>
            <a:rect l="l" t="t" r="r" b="b"/>
            <a:pathLst>
              <a:path w="812800" h="264096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92100"/>
                </a:lnTo>
                <a:lnTo>
                  <a:pt x="139" y="215820"/>
                </a:lnTo>
                <a:lnTo>
                  <a:pt x="3772" y="246451"/>
                </a:lnTo>
                <a:lnTo>
                  <a:pt x="30178" y="262949"/>
                </a:lnTo>
                <a:lnTo>
                  <a:pt x="71534" y="264096"/>
                </a:lnTo>
                <a:lnTo>
                  <a:pt x="740790" y="264096"/>
                </a:lnTo>
                <a:lnTo>
                  <a:pt x="764513" y="263956"/>
                </a:lnTo>
                <a:lnTo>
                  <a:pt x="795149" y="260325"/>
                </a:lnTo>
                <a:lnTo>
                  <a:pt x="811652" y="233925"/>
                </a:lnTo>
                <a:lnTo>
                  <a:pt x="812799" y="192580"/>
                </a:lnTo>
                <a:lnTo>
                  <a:pt x="812799" y="71996"/>
                </a:lnTo>
                <a:lnTo>
                  <a:pt x="812660" y="48278"/>
                </a:lnTo>
                <a:lnTo>
                  <a:pt x="809028" y="17647"/>
                </a:lnTo>
                <a:lnTo>
                  <a:pt x="782624" y="1147"/>
                </a:lnTo>
                <a:lnTo>
                  <a:pt x="74127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6102496" y="3522085"/>
            <a:ext cx="554182" cy="180065"/>
          </a:xfrm>
          <a:custGeom>
            <a:avLst/>
            <a:gdLst/>
            <a:ahLst/>
            <a:cxnLst/>
            <a:rect l="l" t="t" r="r" b="b"/>
            <a:pathLst>
              <a:path w="812800" h="264096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92100"/>
                </a:lnTo>
                <a:lnTo>
                  <a:pt x="1117" y="233657"/>
                </a:lnTo>
                <a:lnTo>
                  <a:pt x="17464" y="260259"/>
                </a:lnTo>
                <a:lnTo>
                  <a:pt x="47922" y="263949"/>
                </a:lnTo>
                <a:lnTo>
                  <a:pt x="71996" y="264096"/>
                </a:lnTo>
                <a:lnTo>
                  <a:pt x="740790" y="264096"/>
                </a:lnTo>
                <a:lnTo>
                  <a:pt x="782353" y="262979"/>
                </a:lnTo>
                <a:lnTo>
                  <a:pt x="808960" y="246636"/>
                </a:lnTo>
                <a:lnTo>
                  <a:pt x="812652" y="216186"/>
                </a:lnTo>
                <a:lnTo>
                  <a:pt x="812799" y="192100"/>
                </a:lnTo>
                <a:lnTo>
                  <a:pt x="812799" y="71996"/>
                </a:lnTo>
                <a:lnTo>
                  <a:pt x="811682" y="30441"/>
                </a:lnTo>
                <a:lnTo>
                  <a:pt x="795337" y="3839"/>
                </a:lnTo>
                <a:lnTo>
                  <a:pt x="764881" y="147"/>
                </a:lnTo>
                <a:lnTo>
                  <a:pt x="74079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6145792" y="3955040"/>
            <a:ext cx="428625" cy="262327"/>
          </a:xfrm>
          <a:custGeom>
            <a:avLst/>
            <a:gdLst/>
            <a:ahLst/>
            <a:cxnLst/>
            <a:rect l="l" t="t" r="r" b="b"/>
            <a:pathLst>
              <a:path w="628650" h="384746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312750"/>
                </a:lnTo>
                <a:lnTo>
                  <a:pt x="139" y="336470"/>
                </a:lnTo>
                <a:lnTo>
                  <a:pt x="3772" y="367101"/>
                </a:lnTo>
                <a:lnTo>
                  <a:pt x="30178" y="383599"/>
                </a:lnTo>
                <a:lnTo>
                  <a:pt x="71534" y="384746"/>
                </a:lnTo>
                <a:lnTo>
                  <a:pt x="556640" y="384746"/>
                </a:lnTo>
                <a:lnTo>
                  <a:pt x="580363" y="384606"/>
                </a:lnTo>
                <a:lnTo>
                  <a:pt x="610999" y="380975"/>
                </a:lnTo>
                <a:lnTo>
                  <a:pt x="627502" y="354575"/>
                </a:lnTo>
                <a:lnTo>
                  <a:pt x="628649" y="313230"/>
                </a:lnTo>
                <a:lnTo>
                  <a:pt x="628649" y="71996"/>
                </a:lnTo>
                <a:lnTo>
                  <a:pt x="628510" y="48278"/>
                </a:lnTo>
                <a:lnTo>
                  <a:pt x="624878" y="17647"/>
                </a:lnTo>
                <a:lnTo>
                  <a:pt x="598474" y="1147"/>
                </a:lnTo>
                <a:lnTo>
                  <a:pt x="5571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6145792" y="3955040"/>
            <a:ext cx="428625" cy="262327"/>
          </a:xfrm>
          <a:custGeom>
            <a:avLst/>
            <a:gdLst/>
            <a:ahLst/>
            <a:cxnLst/>
            <a:rect l="l" t="t" r="r" b="b"/>
            <a:pathLst>
              <a:path w="628650" h="384746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312750"/>
                </a:lnTo>
                <a:lnTo>
                  <a:pt x="139" y="336470"/>
                </a:lnTo>
                <a:lnTo>
                  <a:pt x="3772" y="367101"/>
                </a:lnTo>
                <a:lnTo>
                  <a:pt x="30178" y="383599"/>
                </a:lnTo>
                <a:lnTo>
                  <a:pt x="71534" y="384746"/>
                </a:lnTo>
                <a:lnTo>
                  <a:pt x="71996" y="384746"/>
                </a:lnTo>
                <a:lnTo>
                  <a:pt x="556640" y="384746"/>
                </a:lnTo>
                <a:lnTo>
                  <a:pt x="580363" y="384606"/>
                </a:lnTo>
                <a:lnTo>
                  <a:pt x="610999" y="380975"/>
                </a:lnTo>
                <a:lnTo>
                  <a:pt x="627502" y="354575"/>
                </a:lnTo>
                <a:lnTo>
                  <a:pt x="628649" y="313230"/>
                </a:lnTo>
                <a:lnTo>
                  <a:pt x="628649" y="312750"/>
                </a:lnTo>
                <a:lnTo>
                  <a:pt x="628649" y="71996"/>
                </a:lnTo>
                <a:lnTo>
                  <a:pt x="628510" y="48278"/>
                </a:lnTo>
                <a:lnTo>
                  <a:pt x="624878" y="17647"/>
                </a:lnTo>
                <a:lnTo>
                  <a:pt x="598474" y="1147"/>
                </a:lnTo>
                <a:lnTo>
                  <a:pt x="557121" y="0"/>
                </a:lnTo>
                <a:lnTo>
                  <a:pt x="5566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5134843" y="4855585"/>
            <a:ext cx="822614" cy="229466"/>
          </a:xfrm>
          <a:custGeom>
            <a:avLst/>
            <a:gdLst/>
            <a:ahLst/>
            <a:cxnLst/>
            <a:rect l="l" t="t" r="r" b="b"/>
            <a:pathLst>
              <a:path w="1206500" h="336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64553"/>
                </a:lnTo>
                <a:lnTo>
                  <a:pt x="139" y="288273"/>
                </a:lnTo>
                <a:lnTo>
                  <a:pt x="8941" y="327492"/>
                </a:lnTo>
                <a:lnTo>
                  <a:pt x="47922" y="336402"/>
                </a:lnTo>
                <a:lnTo>
                  <a:pt x="1134491" y="336550"/>
                </a:lnTo>
                <a:lnTo>
                  <a:pt x="1158213" y="336410"/>
                </a:lnTo>
                <a:lnTo>
                  <a:pt x="1197438" y="327610"/>
                </a:lnTo>
                <a:lnTo>
                  <a:pt x="1206352" y="288640"/>
                </a:lnTo>
                <a:lnTo>
                  <a:pt x="1206500" y="71996"/>
                </a:lnTo>
                <a:lnTo>
                  <a:pt x="1206360" y="48278"/>
                </a:lnTo>
                <a:lnTo>
                  <a:pt x="1197558" y="9059"/>
                </a:lnTo>
                <a:lnTo>
                  <a:pt x="115858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5134843" y="4855585"/>
            <a:ext cx="822614" cy="229466"/>
          </a:xfrm>
          <a:custGeom>
            <a:avLst/>
            <a:gdLst/>
            <a:ahLst/>
            <a:cxnLst/>
            <a:rect l="l" t="t" r="r" b="b"/>
            <a:pathLst>
              <a:path w="1206500" h="336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30178" y="335403"/>
                </a:lnTo>
                <a:lnTo>
                  <a:pt x="71534" y="336549"/>
                </a:lnTo>
                <a:lnTo>
                  <a:pt x="71996" y="336550"/>
                </a:lnTo>
                <a:lnTo>
                  <a:pt x="1134491" y="336550"/>
                </a:lnTo>
                <a:lnTo>
                  <a:pt x="1176053" y="335432"/>
                </a:lnTo>
                <a:lnTo>
                  <a:pt x="1205352" y="306379"/>
                </a:lnTo>
                <a:lnTo>
                  <a:pt x="1206499" y="265034"/>
                </a:lnTo>
                <a:lnTo>
                  <a:pt x="1206500" y="264553"/>
                </a:lnTo>
                <a:lnTo>
                  <a:pt x="1206500" y="71996"/>
                </a:lnTo>
                <a:lnTo>
                  <a:pt x="1205382" y="30441"/>
                </a:lnTo>
                <a:lnTo>
                  <a:pt x="1176324" y="1147"/>
                </a:lnTo>
                <a:lnTo>
                  <a:pt x="1134971" y="0"/>
                </a:lnTo>
                <a:lnTo>
                  <a:pt x="11344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5134843" y="4160301"/>
            <a:ext cx="757670" cy="165310"/>
          </a:xfrm>
          <a:custGeom>
            <a:avLst/>
            <a:gdLst/>
            <a:ahLst/>
            <a:cxnLst/>
            <a:rect l="l" t="t" r="r" b="b"/>
            <a:pathLst>
              <a:path w="1111250" h="2424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70446"/>
                </a:lnTo>
                <a:lnTo>
                  <a:pt x="139" y="194169"/>
                </a:lnTo>
                <a:lnTo>
                  <a:pt x="8939" y="233394"/>
                </a:lnTo>
                <a:lnTo>
                  <a:pt x="47909" y="242308"/>
                </a:lnTo>
                <a:lnTo>
                  <a:pt x="1039241" y="242455"/>
                </a:lnTo>
                <a:lnTo>
                  <a:pt x="1062961" y="242316"/>
                </a:lnTo>
                <a:lnTo>
                  <a:pt x="1102186" y="233517"/>
                </a:lnTo>
                <a:lnTo>
                  <a:pt x="1111102" y="194550"/>
                </a:lnTo>
                <a:lnTo>
                  <a:pt x="1111250" y="71996"/>
                </a:lnTo>
                <a:lnTo>
                  <a:pt x="1111110" y="48278"/>
                </a:lnTo>
                <a:lnTo>
                  <a:pt x="1102308" y="9059"/>
                </a:lnTo>
                <a:lnTo>
                  <a:pt x="10633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5134843" y="4160301"/>
            <a:ext cx="757670" cy="165310"/>
          </a:xfrm>
          <a:custGeom>
            <a:avLst/>
            <a:gdLst/>
            <a:ahLst/>
            <a:cxnLst/>
            <a:rect l="l" t="t" r="r" b="b"/>
            <a:pathLst>
              <a:path w="1111250" h="2424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70446"/>
                </a:lnTo>
                <a:lnTo>
                  <a:pt x="1117" y="212009"/>
                </a:lnTo>
                <a:lnTo>
                  <a:pt x="30170" y="241307"/>
                </a:lnTo>
                <a:lnTo>
                  <a:pt x="71515" y="242455"/>
                </a:lnTo>
                <a:lnTo>
                  <a:pt x="71996" y="242455"/>
                </a:lnTo>
                <a:lnTo>
                  <a:pt x="1039241" y="242455"/>
                </a:lnTo>
                <a:lnTo>
                  <a:pt x="1080800" y="241338"/>
                </a:lnTo>
                <a:lnTo>
                  <a:pt x="1110101" y="212287"/>
                </a:lnTo>
                <a:lnTo>
                  <a:pt x="1111249" y="170946"/>
                </a:lnTo>
                <a:lnTo>
                  <a:pt x="1111250" y="170446"/>
                </a:lnTo>
                <a:lnTo>
                  <a:pt x="1111250" y="71996"/>
                </a:lnTo>
                <a:lnTo>
                  <a:pt x="1110132" y="30441"/>
                </a:lnTo>
                <a:lnTo>
                  <a:pt x="1081074" y="1147"/>
                </a:lnTo>
                <a:lnTo>
                  <a:pt x="1039721" y="0"/>
                </a:lnTo>
                <a:lnTo>
                  <a:pt x="10392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5134843" y="5251346"/>
            <a:ext cx="757670" cy="165310"/>
          </a:xfrm>
          <a:custGeom>
            <a:avLst/>
            <a:gdLst/>
            <a:ahLst/>
            <a:cxnLst/>
            <a:rect l="l" t="t" r="r" b="b"/>
            <a:pathLst>
              <a:path w="1111250" h="2424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70446"/>
                </a:lnTo>
                <a:lnTo>
                  <a:pt x="139" y="194169"/>
                </a:lnTo>
                <a:lnTo>
                  <a:pt x="8939" y="233394"/>
                </a:lnTo>
                <a:lnTo>
                  <a:pt x="47909" y="242308"/>
                </a:lnTo>
                <a:lnTo>
                  <a:pt x="1039241" y="242455"/>
                </a:lnTo>
                <a:lnTo>
                  <a:pt x="1062961" y="242316"/>
                </a:lnTo>
                <a:lnTo>
                  <a:pt x="1102186" y="233517"/>
                </a:lnTo>
                <a:lnTo>
                  <a:pt x="1111102" y="194550"/>
                </a:lnTo>
                <a:lnTo>
                  <a:pt x="1111250" y="71996"/>
                </a:lnTo>
                <a:lnTo>
                  <a:pt x="1111110" y="48278"/>
                </a:lnTo>
                <a:lnTo>
                  <a:pt x="1102308" y="9059"/>
                </a:lnTo>
                <a:lnTo>
                  <a:pt x="10633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5134843" y="5251346"/>
            <a:ext cx="757670" cy="165310"/>
          </a:xfrm>
          <a:custGeom>
            <a:avLst/>
            <a:gdLst/>
            <a:ahLst/>
            <a:cxnLst/>
            <a:rect l="l" t="t" r="r" b="b"/>
            <a:pathLst>
              <a:path w="1111250" h="2424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70446"/>
                </a:lnTo>
                <a:lnTo>
                  <a:pt x="1117" y="212009"/>
                </a:lnTo>
                <a:lnTo>
                  <a:pt x="30170" y="241307"/>
                </a:lnTo>
                <a:lnTo>
                  <a:pt x="71515" y="242455"/>
                </a:lnTo>
                <a:lnTo>
                  <a:pt x="71996" y="242455"/>
                </a:lnTo>
                <a:lnTo>
                  <a:pt x="1039241" y="242455"/>
                </a:lnTo>
                <a:lnTo>
                  <a:pt x="1080800" y="241338"/>
                </a:lnTo>
                <a:lnTo>
                  <a:pt x="1110101" y="212287"/>
                </a:lnTo>
                <a:lnTo>
                  <a:pt x="1111249" y="170946"/>
                </a:lnTo>
                <a:lnTo>
                  <a:pt x="1111250" y="170446"/>
                </a:lnTo>
                <a:lnTo>
                  <a:pt x="1111250" y="71996"/>
                </a:lnTo>
                <a:lnTo>
                  <a:pt x="1110132" y="30441"/>
                </a:lnTo>
                <a:lnTo>
                  <a:pt x="1081074" y="1147"/>
                </a:lnTo>
                <a:lnTo>
                  <a:pt x="1039721" y="0"/>
                </a:lnTo>
                <a:lnTo>
                  <a:pt x="10392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5134843" y="4486824"/>
            <a:ext cx="757670" cy="251901"/>
          </a:xfrm>
          <a:custGeom>
            <a:avLst/>
            <a:gdLst/>
            <a:ahLst/>
            <a:cxnLst/>
            <a:rect l="l" t="t" r="r" b="b"/>
            <a:pathLst>
              <a:path w="1111250" h="3694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97446"/>
                </a:lnTo>
                <a:lnTo>
                  <a:pt x="139" y="321169"/>
                </a:lnTo>
                <a:lnTo>
                  <a:pt x="8939" y="360394"/>
                </a:lnTo>
                <a:lnTo>
                  <a:pt x="47909" y="369308"/>
                </a:lnTo>
                <a:lnTo>
                  <a:pt x="1039241" y="369455"/>
                </a:lnTo>
                <a:lnTo>
                  <a:pt x="1062961" y="369316"/>
                </a:lnTo>
                <a:lnTo>
                  <a:pt x="1102186" y="360517"/>
                </a:lnTo>
                <a:lnTo>
                  <a:pt x="1111102" y="321550"/>
                </a:lnTo>
                <a:lnTo>
                  <a:pt x="1111250" y="71996"/>
                </a:lnTo>
                <a:lnTo>
                  <a:pt x="1111110" y="48278"/>
                </a:lnTo>
                <a:lnTo>
                  <a:pt x="1102308" y="9059"/>
                </a:lnTo>
                <a:lnTo>
                  <a:pt x="10633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5134843" y="4486824"/>
            <a:ext cx="757670" cy="251901"/>
          </a:xfrm>
          <a:custGeom>
            <a:avLst/>
            <a:gdLst/>
            <a:ahLst/>
            <a:cxnLst/>
            <a:rect l="l" t="t" r="r" b="b"/>
            <a:pathLst>
              <a:path w="1111250" h="3694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97446"/>
                </a:lnTo>
                <a:lnTo>
                  <a:pt x="1117" y="339009"/>
                </a:lnTo>
                <a:lnTo>
                  <a:pt x="30170" y="368307"/>
                </a:lnTo>
                <a:lnTo>
                  <a:pt x="71515" y="369455"/>
                </a:lnTo>
                <a:lnTo>
                  <a:pt x="71996" y="369455"/>
                </a:lnTo>
                <a:lnTo>
                  <a:pt x="1039241" y="369455"/>
                </a:lnTo>
                <a:lnTo>
                  <a:pt x="1080800" y="368338"/>
                </a:lnTo>
                <a:lnTo>
                  <a:pt x="1110101" y="339287"/>
                </a:lnTo>
                <a:lnTo>
                  <a:pt x="1111249" y="297946"/>
                </a:lnTo>
                <a:lnTo>
                  <a:pt x="1111250" y="297446"/>
                </a:lnTo>
                <a:lnTo>
                  <a:pt x="1111250" y="71996"/>
                </a:lnTo>
                <a:lnTo>
                  <a:pt x="1110132" y="30441"/>
                </a:lnTo>
                <a:lnTo>
                  <a:pt x="1081074" y="1147"/>
                </a:lnTo>
                <a:lnTo>
                  <a:pt x="1039721" y="0"/>
                </a:lnTo>
                <a:lnTo>
                  <a:pt x="1039241" y="0"/>
                </a:lnTo>
                <a:lnTo>
                  <a:pt x="71996" y="0"/>
                </a:lnTo>
                <a:close/>
              </a:path>
            </a:pathLst>
          </a:custGeom>
          <a:ln w="19049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5134843" y="5508749"/>
            <a:ext cx="541193" cy="341047"/>
          </a:xfrm>
          <a:custGeom>
            <a:avLst/>
            <a:gdLst/>
            <a:ahLst/>
            <a:cxnLst/>
            <a:rect l="l" t="t" r="r" b="b"/>
            <a:pathLst>
              <a:path w="793750" h="500202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428205"/>
                </a:lnTo>
                <a:lnTo>
                  <a:pt x="139" y="451926"/>
                </a:lnTo>
                <a:lnTo>
                  <a:pt x="3772" y="482557"/>
                </a:lnTo>
                <a:lnTo>
                  <a:pt x="30178" y="499055"/>
                </a:lnTo>
                <a:lnTo>
                  <a:pt x="71534" y="500202"/>
                </a:lnTo>
                <a:lnTo>
                  <a:pt x="721741" y="500202"/>
                </a:lnTo>
                <a:lnTo>
                  <a:pt x="745463" y="500062"/>
                </a:lnTo>
                <a:lnTo>
                  <a:pt x="776099" y="496430"/>
                </a:lnTo>
                <a:lnTo>
                  <a:pt x="792602" y="470031"/>
                </a:lnTo>
                <a:lnTo>
                  <a:pt x="793749" y="428686"/>
                </a:lnTo>
                <a:lnTo>
                  <a:pt x="793750" y="71996"/>
                </a:lnTo>
                <a:lnTo>
                  <a:pt x="793610" y="48278"/>
                </a:lnTo>
                <a:lnTo>
                  <a:pt x="789978" y="17647"/>
                </a:lnTo>
                <a:lnTo>
                  <a:pt x="763574" y="1147"/>
                </a:lnTo>
                <a:lnTo>
                  <a:pt x="7222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5134843" y="5508749"/>
            <a:ext cx="541193" cy="341047"/>
          </a:xfrm>
          <a:custGeom>
            <a:avLst/>
            <a:gdLst/>
            <a:ahLst/>
            <a:cxnLst/>
            <a:rect l="l" t="t" r="r" b="b"/>
            <a:pathLst>
              <a:path w="793750" h="500202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428205"/>
                </a:lnTo>
                <a:lnTo>
                  <a:pt x="1117" y="469763"/>
                </a:lnTo>
                <a:lnTo>
                  <a:pt x="17464" y="496364"/>
                </a:lnTo>
                <a:lnTo>
                  <a:pt x="47922" y="500055"/>
                </a:lnTo>
                <a:lnTo>
                  <a:pt x="71996" y="500202"/>
                </a:lnTo>
                <a:lnTo>
                  <a:pt x="721741" y="500202"/>
                </a:lnTo>
                <a:lnTo>
                  <a:pt x="763303" y="499084"/>
                </a:lnTo>
                <a:lnTo>
                  <a:pt x="789910" y="482742"/>
                </a:lnTo>
                <a:lnTo>
                  <a:pt x="793602" y="452292"/>
                </a:lnTo>
                <a:lnTo>
                  <a:pt x="793750" y="428205"/>
                </a:lnTo>
                <a:lnTo>
                  <a:pt x="793750" y="71996"/>
                </a:lnTo>
                <a:lnTo>
                  <a:pt x="792632" y="30441"/>
                </a:lnTo>
                <a:lnTo>
                  <a:pt x="776287" y="3839"/>
                </a:lnTo>
                <a:lnTo>
                  <a:pt x="745831" y="147"/>
                </a:lnTo>
                <a:lnTo>
                  <a:pt x="7217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5134843" y="5918881"/>
            <a:ext cx="636443" cy="341047"/>
          </a:xfrm>
          <a:custGeom>
            <a:avLst/>
            <a:gdLst/>
            <a:ahLst/>
            <a:cxnLst/>
            <a:rect l="l" t="t" r="r" b="b"/>
            <a:pathLst>
              <a:path w="933450" h="500202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0" y="71534"/>
                </a:lnTo>
                <a:lnTo>
                  <a:pt x="0" y="428205"/>
                </a:lnTo>
                <a:lnTo>
                  <a:pt x="139" y="451926"/>
                </a:lnTo>
                <a:lnTo>
                  <a:pt x="8941" y="491144"/>
                </a:lnTo>
                <a:lnTo>
                  <a:pt x="47922" y="500055"/>
                </a:lnTo>
                <a:lnTo>
                  <a:pt x="861441" y="500202"/>
                </a:lnTo>
                <a:lnTo>
                  <a:pt x="885163" y="500062"/>
                </a:lnTo>
                <a:lnTo>
                  <a:pt x="924388" y="491262"/>
                </a:lnTo>
                <a:lnTo>
                  <a:pt x="933302" y="452292"/>
                </a:lnTo>
                <a:lnTo>
                  <a:pt x="933450" y="71996"/>
                </a:lnTo>
                <a:lnTo>
                  <a:pt x="933310" y="48278"/>
                </a:lnTo>
                <a:lnTo>
                  <a:pt x="924508" y="9059"/>
                </a:lnTo>
                <a:lnTo>
                  <a:pt x="8855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5134843" y="5918881"/>
            <a:ext cx="636443" cy="341047"/>
          </a:xfrm>
          <a:custGeom>
            <a:avLst/>
            <a:gdLst/>
            <a:ahLst/>
            <a:cxnLst/>
            <a:rect l="l" t="t" r="r" b="b"/>
            <a:pathLst>
              <a:path w="933450" h="500202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0" y="71534"/>
                </a:lnTo>
                <a:lnTo>
                  <a:pt x="0" y="71996"/>
                </a:lnTo>
                <a:lnTo>
                  <a:pt x="0" y="428205"/>
                </a:lnTo>
                <a:lnTo>
                  <a:pt x="1117" y="469763"/>
                </a:lnTo>
                <a:lnTo>
                  <a:pt x="17464" y="496364"/>
                </a:lnTo>
                <a:lnTo>
                  <a:pt x="71534" y="500202"/>
                </a:lnTo>
                <a:lnTo>
                  <a:pt x="71996" y="500202"/>
                </a:lnTo>
                <a:lnTo>
                  <a:pt x="861441" y="500202"/>
                </a:lnTo>
                <a:lnTo>
                  <a:pt x="903003" y="499084"/>
                </a:lnTo>
                <a:lnTo>
                  <a:pt x="929610" y="482742"/>
                </a:lnTo>
                <a:lnTo>
                  <a:pt x="933449" y="428686"/>
                </a:lnTo>
                <a:lnTo>
                  <a:pt x="933450" y="428205"/>
                </a:lnTo>
                <a:lnTo>
                  <a:pt x="933450" y="71996"/>
                </a:lnTo>
                <a:lnTo>
                  <a:pt x="932332" y="30441"/>
                </a:lnTo>
                <a:lnTo>
                  <a:pt x="915987" y="3839"/>
                </a:lnTo>
                <a:lnTo>
                  <a:pt x="861921" y="0"/>
                </a:lnTo>
                <a:lnTo>
                  <a:pt x="8614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6881814" y="3764540"/>
            <a:ext cx="1251239" cy="835602"/>
          </a:xfrm>
          <a:custGeom>
            <a:avLst/>
            <a:gdLst/>
            <a:ahLst/>
            <a:cxnLst/>
            <a:rect l="l" t="t" r="r" b="b"/>
            <a:pathLst>
              <a:path w="1835150" h="1225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153553"/>
                </a:lnTo>
                <a:lnTo>
                  <a:pt x="139" y="1177273"/>
                </a:lnTo>
                <a:lnTo>
                  <a:pt x="8941" y="1216492"/>
                </a:lnTo>
                <a:lnTo>
                  <a:pt x="47922" y="1225402"/>
                </a:lnTo>
                <a:lnTo>
                  <a:pt x="1763140" y="1225550"/>
                </a:lnTo>
                <a:lnTo>
                  <a:pt x="1786863" y="1225410"/>
                </a:lnTo>
                <a:lnTo>
                  <a:pt x="1826088" y="1216610"/>
                </a:lnTo>
                <a:lnTo>
                  <a:pt x="1835002" y="1177640"/>
                </a:lnTo>
                <a:lnTo>
                  <a:pt x="1835149" y="71996"/>
                </a:lnTo>
                <a:lnTo>
                  <a:pt x="1835010" y="48278"/>
                </a:lnTo>
                <a:lnTo>
                  <a:pt x="1826208" y="9059"/>
                </a:lnTo>
                <a:lnTo>
                  <a:pt x="1787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6881814" y="3764540"/>
            <a:ext cx="1251239" cy="835602"/>
          </a:xfrm>
          <a:custGeom>
            <a:avLst/>
            <a:gdLst/>
            <a:ahLst/>
            <a:cxnLst/>
            <a:rect l="l" t="t" r="r" b="b"/>
            <a:pathLst>
              <a:path w="1835150" h="1225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153553"/>
                </a:lnTo>
                <a:lnTo>
                  <a:pt x="1117" y="1195111"/>
                </a:lnTo>
                <a:lnTo>
                  <a:pt x="30178" y="1224403"/>
                </a:lnTo>
                <a:lnTo>
                  <a:pt x="71534" y="1225549"/>
                </a:lnTo>
                <a:lnTo>
                  <a:pt x="71996" y="1225550"/>
                </a:lnTo>
                <a:lnTo>
                  <a:pt x="1763140" y="1225550"/>
                </a:lnTo>
                <a:lnTo>
                  <a:pt x="1804703" y="1224432"/>
                </a:lnTo>
                <a:lnTo>
                  <a:pt x="1834002" y="1195379"/>
                </a:lnTo>
                <a:lnTo>
                  <a:pt x="1835149" y="1154034"/>
                </a:lnTo>
                <a:lnTo>
                  <a:pt x="1835149" y="1153553"/>
                </a:lnTo>
                <a:lnTo>
                  <a:pt x="1835149" y="71996"/>
                </a:lnTo>
                <a:lnTo>
                  <a:pt x="1834032" y="30441"/>
                </a:lnTo>
                <a:lnTo>
                  <a:pt x="1804974" y="1147"/>
                </a:lnTo>
                <a:lnTo>
                  <a:pt x="1763621" y="0"/>
                </a:lnTo>
                <a:lnTo>
                  <a:pt x="1763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7115610" y="2915949"/>
            <a:ext cx="593148" cy="147992"/>
          </a:xfrm>
          <a:custGeom>
            <a:avLst/>
            <a:gdLst/>
            <a:ahLst/>
            <a:cxnLst/>
            <a:rect l="l" t="t" r="r" b="b"/>
            <a:pathLst>
              <a:path w="869950" h="217055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45046"/>
                </a:lnTo>
                <a:lnTo>
                  <a:pt x="139" y="168769"/>
                </a:lnTo>
                <a:lnTo>
                  <a:pt x="3771" y="199404"/>
                </a:lnTo>
                <a:lnTo>
                  <a:pt x="30170" y="215907"/>
                </a:lnTo>
                <a:lnTo>
                  <a:pt x="71515" y="217055"/>
                </a:lnTo>
                <a:lnTo>
                  <a:pt x="797940" y="217055"/>
                </a:lnTo>
                <a:lnTo>
                  <a:pt x="821661" y="216916"/>
                </a:lnTo>
                <a:lnTo>
                  <a:pt x="852296" y="213284"/>
                </a:lnTo>
                <a:lnTo>
                  <a:pt x="868801" y="186887"/>
                </a:lnTo>
                <a:lnTo>
                  <a:pt x="869949" y="145546"/>
                </a:lnTo>
                <a:lnTo>
                  <a:pt x="869949" y="71996"/>
                </a:lnTo>
                <a:lnTo>
                  <a:pt x="869810" y="48278"/>
                </a:lnTo>
                <a:lnTo>
                  <a:pt x="866178" y="17647"/>
                </a:lnTo>
                <a:lnTo>
                  <a:pt x="839774" y="1147"/>
                </a:lnTo>
                <a:lnTo>
                  <a:pt x="7984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ADB6D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7115610" y="2915949"/>
            <a:ext cx="593148" cy="147992"/>
          </a:xfrm>
          <a:custGeom>
            <a:avLst/>
            <a:gdLst/>
            <a:ahLst/>
            <a:cxnLst/>
            <a:rect l="l" t="t" r="r" b="b"/>
            <a:pathLst>
              <a:path w="869950" h="217055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45046"/>
                </a:lnTo>
                <a:lnTo>
                  <a:pt x="1117" y="186609"/>
                </a:lnTo>
                <a:lnTo>
                  <a:pt x="17459" y="213215"/>
                </a:lnTo>
                <a:lnTo>
                  <a:pt x="47909" y="216908"/>
                </a:lnTo>
                <a:lnTo>
                  <a:pt x="71996" y="217055"/>
                </a:lnTo>
                <a:lnTo>
                  <a:pt x="797940" y="217055"/>
                </a:lnTo>
                <a:lnTo>
                  <a:pt x="839500" y="215938"/>
                </a:lnTo>
                <a:lnTo>
                  <a:pt x="866108" y="199597"/>
                </a:lnTo>
                <a:lnTo>
                  <a:pt x="869802" y="169150"/>
                </a:lnTo>
                <a:lnTo>
                  <a:pt x="869949" y="145046"/>
                </a:lnTo>
                <a:lnTo>
                  <a:pt x="869949" y="71996"/>
                </a:lnTo>
                <a:lnTo>
                  <a:pt x="868832" y="30441"/>
                </a:lnTo>
                <a:lnTo>
                  <a:pt x="852487" y="3839"/>
                </a:lnTo>
                <a:lnTo>
                  <a:pt x="822031" y="147"/>
                </a:lnTo>
                <a:lnTo>
                  <a:pt x="797940" y="0"/>
                </a:lnTo>
                <a:lnTo>
                  <a:pt x="71996" y="0"/>
                </a:lnTo>
                <a:close/>
              </a:path>
            </a:pathLst>
          </a:custGeom>
          <a:ln w="19049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4385832" y="2915949"/>
            <a:ext cx="601807" cy="147992"/>
          </a:xfrm>
          <a:custGeom>
            <a:avLst/>
            <a:gdLst/>
            <a:ahLst/>
            <a:cxnLst/>
            <a:rect l="l" t="t" r="r" b="b"/>
            <a:pathLst>
              <a:path w="882650" h="217055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45046"/>
                </a:lnTo>
                <a:lnTo>
                  <a:pt x="139" y="168769"/>
                </a:lnTo>
                <a:lnTo>
                  <a:pt x="3771" y="199404"/>
                </a:lnTo>
                <a:lnTo>
                  <a:pt x="30170" y="215907"/>
                </a:lnTo>
                <a:lnTo>
                  <a:pt x="71515" y="217055"/>
                </a:lnTo>
                <a:lnTo>
                  <a:pt x="810641" y="217055"/>
                </a:lnTo>
                <a:lnTo>
                  <a:pt x="834361" y="216916"/>
                </a:lnTo>
                <a:lnTo>
                  <a:pt x="864996" y="213284"/>
                </a:lnTo>
                <a:lnTo>
                  <a:pt x="881501" y="186887"/>
                </a:lnTo>
                <a:lnTo>
                  <a:pt x="882649" y="145546"/>
                </a:lnTo>
                <a:lnTo>
                  <a:pt x="882650" y="71996"/>
                </a:lnTo>
                <a:lnTo>
                  <a:pt x="882510" y="48278"/>
                </a:lnTo>
                <a:lnTo>
                  <a:pt x="878878" y="17647"/>
                </a:lnTo>
                <a:lnTo>
                  <a:pt x="852474" y="1147"/>
                </a:lnTo>
                <a:lnTo>
                  <a:pt x="8111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ADB6D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4385832" y="2915949"/>
            <a:ext cx="601807" cy="147992"/>
          </a:xfrm>
          <a:custGeom>
            <a:avLst/>
            <a:gdLst/>
            <a:ahLst/>
            <a:cxnLst/>
            <a:rect l="l" t="t" r="r" b="b"/>
            <a:pathLst>
              <a:path w="882650" h="217055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45046"/>
                </a:lnTo>
                <a:lnTo>
                  <a:pt x="1117" y="186609"/>
                </a:lnTo>
                <a:lnTo>
                  <a:pt x="17459" y="213215"/>
                </a:lnTo>
                <a:lnTo>
                  <a:pt x="47909" y="216908"/>
                </a:lnTo>
                <a:lnTo>
                  <a:pt x="71996" y="217055"/>
                </a:lnTo>
                <a:lnTo>
                  <a:pt x="810641" y="217055"/>
                </a:lnTo>
                <a:lnTo>
                  <a:pt x="852200" y="215938"/>
                </a:lnTo>
                <a:lnTo>
                  <a:pt x="878808" y="199597"/>
                </a:lnTo>
                <a:lnTo>
                  <a:pt x="882502" y="169150"/>
                </a:lnTo>
                <a:lnTo>
                  <a:pt x="882650" y="145046"/>
                </a:lnTo>
                <a:lnTo>
                  <a:pt x="882650" y="71996"/>
                </a:lnTo>
                <a:lnTo>
                  <a:pt x="881532" y="30441"/>
                </a:lnTo>
                <a:lnTo>
                  <a:pt x="865187" y="3839"/>
                </a:lnTo>
                <a:lnTo>
                  <a:pt x="834731" y="147"/>
                </a:lnTo>
                <a:lnTo>
                  <a:pt x="810641" y="0"/>
                </a:lnTo>
                <a:lnTo>
                  <a:pt x="71996" y="0"/>
                </a:lnTo>
                <a:close/>
              </a:path>
            </a:pathLst>
          </a:custGeom>
          <a:ln w="19049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4329548" y="3349142"/>
            <a:ext cx="714375" cy="159950"/>
          </a:xfrm>
          <a:custGeom>
            <a:avLst/>
            <a:gdLst/>
            <a:ahLst/>
            <a:cxnLst/>
            <a:rect l="l" t="t" r="r" b="b"/>
            <a:pathLst>
              <a:path w="1047750" h="23459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62598"/>
                </a:lnTo>
                <a:lnTo>
                  <a:pt x="139" y="186318"/>
                </a:lnTo>
                <a:lnTo>
                  <a:pt x="8941" y="225536"/>
                </a:lnTo>
                <a:lnTo>
                  <a:pt x="47922" y="234447"/>
                </a:lnTo>
                <a:lnTo>
                  <a:pt x="975741" y="234594"/>
                </a:lnTo>
                <a:lnTo>
                  <a:pt x="999463" y="234454"/>
                </a:lnTo>
                <a:lnTo>
                  <a:pt x="1038688" y="225654"/>
                </a:lnTo>
                <a:lnTo>
                  <a:pt x="1047602" y="186684"/>
                </a:lnTo>
                <a:lnTo>
                  <a:pt x="1047750" y="71996"/>
                </a:lnTo>
                <a:lnTo>
                  <a:pt x="1047610" y="48278"/>
                </a:lnTo>
                <a:lnTo>
                  <a:pt x="1038808" y="9059"/>
                </a:lnTo>
                <a:lnTo>
                  <a:pt x="9998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ADB6D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4329548" y="3349142"/>
            <a:ext cx="714375" cy="159950"/>
          </a:xfrm>
          <a:custGeom>
            <a:avLst/>
            <a:gdLst/>
            <a:ahLst/>
            <a:cxnLst/>
            <a:rect l="l" t="t" r="r" b="b"/>
            <a:pathLst>
              <a:path w="1047750" h="23459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62598"/>
                </a:lnTo>
                <a:lnTo>
                  <a:pt x="1117" y="204155"/>
                </a:lnTo>
                <a:lnTo>
                  <a:pt x="30178" y="233447"/>
                </a:lnTo>
                <a:lnTo>
                  <a:pt x="71534" y="234594"/>
                </a:lnTo>
                <a:lnTo>
                  <a:pt x="71996" y="234594"/>
                </a:lnTo>
                <a:lnTo>
                  <a:pt x="975741" y="234594"/>
                </a:lnTo>
                <a:lnTo>
                  <a:pt x="1017303" y="233476"/>
                </a:lnTo>
                <a:lnTo>
                  <a:pt x="1046602" y="204423"/>
                </a:lnTo>
                <a:lnTo>
                  <a:pt x="1047749" y="163078"/>
                </a:lnTo>
                <a:lnTo>
                  <a:pt x="1047750" y="162598"/>
                </a:lnTo>
                <a:lnTo>
                  <a:pt x="1047750" y="71996"/>
                </a:lnTo>
                <a:lnTo>
                  <a:pt x="1046632" y="30441"/>
                </a:lnTo>
                <a:lnTo>
                  <a:pt x="1017574" y="1147"/>
                </a:lnTo>
                <a:lnTo>
                  <a:pt x="976221" y="0"/>
                </a:lnTo>
                <a:lnTo>
                  <a:pt x="9757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7054996" y="3349142"/>
            <a:ext cx="714375" cy="159950"/>
          </a:xfrm>
          <a:custGeom>
            <a:avLst/>
            <a:gdLst/>
            <a:ahLst/>
            <a:cxnLst/>
            <a:rect l="l" t="t" r="r" b="b"/>
            <a:pathLst>
              <a:path w="1047750" h="23459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62598"/>
                </a:lnTo>
                <a:lnTo>
                  <a:pt x="139" y="186318"/>
                </a:lnTo>
                <a:lnTo>
                  <a:pt x="8941" y="225536"/>
                </a:lnTo>
                <a:lnTo>
                  <a:pt x="47922" y="234447"/>
                </a:lnTo>
                <a:lnTo>
                  <a:pt x="975740" y="234594"/>
                </a:lnTo>
                <a:lnTo>
                  <a:pt x="999463" y="234454"/>
                </a:lnTo>
                <a:lnTo>
                  <a:pt x="1038688" y="225654"/>
                </a:lnTo>
                <a:lnTo>
                  <a:pt x="1047602" y="186684"/>
                </a:lnTo>
                <a:lnTo>
                  <a:pt x="1047749" y="71996"/>
                </a:lnTo>
                <a:lnTo>
                  <a:pt x="1047610" y="48278"/>
                </a:lnTo>
                <a:lnTo>
                  <a:pt x="1038808" y="9059"/>
                </a:lnTo>
                <a:lnTo>
                  <a:pt x="9998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ADB6D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7054996" y="3349142"/>
            <a:ext cx="714375" cy="159950"/>
          </a:xfrm>
          <a:custGeom>
            <a:avLst/>
            <a:gdLst/>
            <a:ahLst/>
            <a:cxnLst/>
            <a:rect l="l" t="t" r="r" b="b"/>
            <a:pathLst>
              <a:path w="1047750" h="23459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62598"/>
                </a:lnTo>
                <a:lnTo>
                  <a:pt x="1117" y="204155"/>
                </a:lnTo>
                <a:lnTo>
                  <a:pt x="30178" y="233447"/>
                </a:lnTo>
                <a:lnTo>
                  <a:pt x="71534" y="234594"/>
                </a:lnTo>
                <a:lnTo>
                  <a:pt x="71996" y="234594"/>
                </a:lnTo>
                <a:lnTo>
                  <a:pt x="975740" y="234594"/>
                </a:lnTo>
                <a:lnTo>
                  <a:pt x="1017303" y="233476"/>
                </a:lnTo>
                <a:lnTo>
                  <a:pt x="1046602" y="204423"/>
                </a:lnTo>
                <a:lnTo>
                  <a:pt x="1047749" y="163078"/>
                </a:lnTo>
                <a:lnTo>
                  <a:pt x="1047749" y="162598"/>
                </a:lnTo>
                <a:lnTo>
                  <a:pt x="1047749" y="71996"/>
                </a:lnTo>
                <a:lnTo>
                  <a:pt x="1046632" y="30441"/>
                </a:lnTo>
                <a:lnTo>
                  <a:pt x="1017574" y="1147"/>
                </a:lnTo>
                <a:lnTo>
                  <a:pt x="976221" y="0"/>
                </a:lnTo>
                <a:lnTo>
                  <a:pt x="9757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4255207" y="3128486"/>
            <a:ext cx="813955" cy="135341"/>
          </a:xfrm>
          <a:custGeom>
            <a:avLst/>
            <a:gdLst/>
            <a:ahLst/>
            <a:cxnLst/>
            <a:rect l="l" t="t" r="r" b="b"/>
            <a:pathLst>
              <a:path w="1193800" h="198500">
                <a:moveTo>
                  <a:pt x="0" y="198500"/>
                </a:moveTo>
                <a:lnTo>
                  <a:pt x="1193800" y="198500"/>
                </a:lnTo>
                <a:lnTo>
                  <a:pt x="1193800" y="0"/>
                </a:lnTo>
                <a:lnTo>
                  <a:pt x="0" y="0"/>
                </a:lnTo>
                <a:lnTo>
                  <a:pt x="0" y="1985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6980655" y="3151909"/>
            <a:ext cx="813955" cy="104247"/>
          </a:xfrm>
          <a:custGeom>
            <a:avLst/>
            <a:gdLst/>
            <a:ahLst/>
            <a:cxnLst/>
            <a:rect l="l" t="t" r="r" b="b"/>
            <a:pathLst>
              <a:path w="1193800" h="152895">
                <a:moveTo>
                  <a:pt x="0" y="152895"/>
                </a:moveTo>
                <a:lnTo>
                  <a:pt x="1193800" y="152895"/>
                </a:lnTo>
                <a:lnTo>
                  <a:pt x="1193800" y="0"/>
                </a:lnTo>
                <a:lnTo>
                  <a:pt x="0" y="0"/>
                </a:lnTo>
                <a:lnTo>
                  <a:pt x="0" y="152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6980655" y="3584699"/>
            <a:ext cx="813955" cy="104247"/>
          </a:xfrm>
          <a:custGeom>
            <a:avLst/>
            <a:gdLst/>
            <a:ahLst/>
            <a:cxnLst/>
            <a:rect l="l" t="t" r="r" b="b"/>
            <a:pathLst>
              <a:path w="1193800" h="152895">
                <a:moveTo>
                  <a:pt x="0" y="152895"/>
                </a:moveTo>
                <a:lnTo>
                  <a:pt x="1193800" y="152895"/>
                </a:lnTo>
                <a:lnTo>
                  <a:pt x="1193800" y="0"/>
                </a:lnTo>
                <a:lnTo>
                  <a:pt x="0" y="0"/>
                </a:lnTo>
                <a:lnTo>
                  <a:pt x="0" y="152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5957454" y="3758046"/>
            <a:ext cx="813955" cy="121227"/>
          </a:xfrm>
          <a:custGeom>
            <a:avLst/>
            <a:gdLst/>
            <a:ahLst/>
            <a:cxnLst/>
            <a:rect l="l" t="t" r="r" b="b"/>
            <a:pathLst>
              <a:path w="1193800" h="177800">
                <a:moveTo>
                  <a:pt x="0" y="177800"/>
                </a:moveTo>
                <a:lnTo>
                  <a:pt x="1193800" y="177800"/>
                </a:lnTo>
                <a:lnTo>
                  <a:pt x="1193800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4279755" y="3584699"/>
            <a:ext cx="813955" cy="104247"/>
          </a:xfrm>
          <a:custGeom>
            <a:avLst/>
            <a:gdLst/>
            <a:ahLst/>
            <a:cxnLst/>
            <a:rect l="l" t="t" r="r" b="b"/>
            <a:pathLst>
              <a:path w="1193800" h="152895">
                <a:moveTo>
                  <a:pt x="0" y="152895"/>
                </a:moveTo>
                <a:lnTo>
                  <a:pt x="1193800" y="152895"/>
                </a:lnTo>
                <a:lnTo>
                  <a:pt x="1193800" y="0"/>
                </a:lnTo>
                <a:lnTo>
                  <a:pt x="0" y="0"/>
                </a:lnTo>
                <a:lnTo>
                  <a:pt x="0" y="152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027437" y="2430326"/>
            <a:ext cx="0" cy="99246"/>
          </a:xfrm>
          <a:custGeom>
            <a:avLst/>
            <a:gdLst/>
            <a:ahLst/>
            <a:cxnLst/>
            <a:rect l="l" t="t" r="r" b="b"/>
            <a:pathLst>
              <a:path h="145561">
                <a:moveTo>
                  <a:pt x="0" y="0"/>
                </a:moveTo>
                <a:lnTo>
                  <a:pt x="0" y="145561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5530997" y="2192750"/>
            <a:ext cx="1026102" cy="250628"/>
          </a:xfrm>
          <a:custGeom>
            <a:avLst/>
            <a:gdLst/>
            <a:ahLst/>
            <a:cxnLst/>
            <a:rect l="l" t="t" r="r" b="b"/>
            <a:pathLst>
              <a:path w="1504950" h="367588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95592"/>
                </a:lnTo>
                <a:lnTo>
                  <a:pt x="139" y="319312"/>
                </a:lnTo>
                <a:lnTo>
                  <a:pt x="8941" y="358531"/>
                </a:lnTo>
                <a:lnTo>
                  <a:pt x="47922" y="367441"/>
                </a:lnTo>
                <a:lnTo>
                  <a:pt x="1432941" y="367588"/>
                </a:lnTo>
                <a:lnTo>
                  <a:pt x="1456663" y="367449"/>
                </a:lnTo>
                <a:lnTo>
                  <a:pt x="1495888" y="358649"/>
                </a:lnTo>
                <a:lnTo>
                  <a:pt x="1504802" y="319678"/>
                </a:lnTo>
                <a:lnTo>
                  <a:pt x="1504950" y="71996"/>
                </a:lnTo>
                <a:lnTo>
                  <a:pt x="1504810" y="48278"/>
                </a:lnTo>
                <a:lnTo>
                  <a:pt x="1496008" y="9059"/>
                </a:lnTo>
                <a:lnTo>
                  <a:pt x="14570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8291B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5530997" y="2192750"/>
            <a:ext cx="1026102" cy="250628"/>
          </a:xfrm>
          <a:custGeom>
            <a:avLst/>
            <a:gdLst/>
            <a:ahLst/>
            <a:cxnLst/>
            <a:rect l="l" t="t" r="r" b="b"/>
            <a:pathLst>
              <a:path w="1504950" h="367588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95592"/>
                </a:lnTo>
                <a:lnTo>
                  <a:pt x="1117" y="337150"/>
                </a:lnTo>
                <a:lnTo>
                  <a:pt x="30178" y="366442"/>
                </a:lnTo>
                <a:lnTo>
                  <a:pt x="71534" y="367588"/>
                </a:lnTo>
                <a:lnTo>
                  <a:pt x="71996" y="367588"/>
                </a:lnTo>
                <a:lnTo>
                  <a:pt x="1432941" y="367588"/>
                </a:lnTo>
                <a:lnTo>
                  <a:pt x="1474503" y="366471"/>
                </a:lnTo>
                <a:lnTo>
                  <a:pt x="1503802" y="337418"/>
                </a:lnTo>
                <a:lnTo>
                  <a:pt x="1504949" y="296073"/>
                </a:lnTo>
                <a:lnTo>
                  <a:pt x="1504950" y="295592"/>
                </a:lnTo>
                <a:lnTo>
                  <a:pt x="1504950" y="71996"/>
                </a:lnTo>
                <a:lnTo>
                  <a:pt x="1503832" y="30441"/>
                </a:lnTo>
                <a:lnTo>
                  <a:pt x="1474774" y="1147"/>
                </a:lnTo>
                <a:lnTo>
                  <a:pt x="1433421" y="0"/>
                </a:lnTo>
                <a:lnTo>
                  <a:pt x="14329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 txBox="1"/>
          <p:nvPr/>
        </p:nvSpPr>
        <p:spPr>
          <a:xfrm>
            <a:off x="7442083" y="177651"/>
            <a:ext cx="807512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12"/>
              </a:lnSpc>
              <a:spcBef>
                <a:spcPts val="80"/>
              </a:spcBef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256661" y="177651"/>
            <a:ext cx="151811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12"/>
              </a:lnSpc>
              <a:spcBef>
                <a:spcPts val="80"/>
              </a:spcBef>
            </a:pPr>
            <a:r>
              <a:rPr sz="1500" b="1" dirty="0">
                <a:solidFill>
                  <a:srgbClr val="FEFFFE"/>
                </a:solidFill>
                <a:latin typeface="Arial"/>
                <a:cs typeface="Arial"/>
              </a:rPr>
              <a:t>7</a:t>
            </a:r>
            <a:endParaRPr sz="15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887932" y="684242"/>
            <a:ext cx="2077385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12"/>
              </a:lnSpc>
              <a:spcBef>
                <a:spcPts val="80"/>
              </a:spcBef>
            </a:pPr>
            <a:r>
              <a:rPr sz="1500" b="1" dirty="0">
                <a:latin typeface="Arial"/>
                <a:cs typeface="Arial"/>
              </a:rPr>
              <a:t>Sociedades mode</a:t>
            </a:r>
            <a:r>
              <a:rPr sz="1500" b="1" spc="27" dirty="0">
                <a:latin typeface="Arial"/>
                <a:cs typeface="Arial"/>
              </a:rPr>
              <a:t>r</a:t>
            </a:r>
            <a:r>
              <a:rPr sz="1500" b="1" dirty="0">
                <a:latin typeface="Arial"/>
                <a:cs typeface="Arial"/>
              </a:rPr>
              <a:t>nas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87932" y="1372510"/>
            <a:ext cx="2086107" cy="718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236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capftulo 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abaja 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aspectos 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 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identifican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sociedades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modernas, a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Renacimiento,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andes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vimientos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ersal  que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ae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consigo  cambios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mentalidad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cuales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cuten</a:t>
            </a:r>
            <a:r>
              <a:rPr sz="750" spc="-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surgimiento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fen6menos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humanismo,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reforma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70000" y="1372604"/>
            <a:ext cx="2092257" cy="7186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72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ligiosa,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descubrimien-</a:t>
            </a:r>
            <a:endParaRPr sz="750">
              <a:latin typeface="Times New Roman"/>
              <a:cs typeface="Times New Roman"/>
            </a:endParaRPr>
          </a:p>
          <a:p>
            <a:pPr marL="8672" marR="6517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tos,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ance 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ciencia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creaci6n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an- </a:t>
            </a:r>
            <a:endParaRPr sz="750">
              <a:latin typeface="Times New Roman"/>
              <a:cs typeface="Times New Roman"/>
            </a:endParaRPr>
          </a:p>
          <a:p>
            <a:pPr marL="8672" marR="6517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entos.</a:t>
            </a:r>
            <a:endParaRPr sz="750">
              <a:latin typeface="Times New Roman"/>
              <a:cs typeface="Times New Roman"/>
            </a:endParaRPr>
          </a:p>
          <a:p>
            <a:pPr marL="8659" marR="6294" indent="121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igual</a:t>
            </a:r>
            <a:r>
              <a:rPr sz="750" spc="-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forma,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capftulo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presentan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ca- </a:t>
            </a:r>
            <a:endParaRPr sz="750">
              <a:latin typeface="Times New Roman"/>
              <a:cs typeface="Times New Roman"/>
            </a:endParaRPr>
          </a:p>
          <a:p>
            <a:pPr marL="8659" marR="6294" algn="just">
              <a:lnSpc>
                <a:spcPts val="862"/>
              </a:lnSpc>
              <a:spcBef>
                <a:spcPts val="92"/>
              </a:spcBef>
            </a:pP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acterfsticas de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cantilismo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sistema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econ6- </a:t>
            </a:r>
            <a:endParaRPr sz="750">
              <a:latin typeface="Times New Roman"/>
              <a:cs typeface="Times New Roman"/>
            </a:endParaRPr>
          </a:p>
          <a:p>
            <a:pPr marL="8659" marR="629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mico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predominante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sociedades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modernas.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673533" y="2205987"/>
            <a:ext cx="749124" cy="233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832"/>
              </a:lnSpc>
              <a:spcBef>
                <a:spcPts val="42"/>
              </a:spcBef>
            </a:pPr>
            <a:r>
              <a:rPr sz="750" b="1" spc="23" dirty="0">
                <a:solidFill>
                  <a:srgbClr val="FEFFFE"/>
                </a:solidFill>
                <a:latin typeface="Arial"/>
                <a:cs typeface="Arial"/>
              </a:rPr>
              <a:t>L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750" b="1" dirty="0">
                <a:solidFill>
                  <a:srgbClr val="FEFFFE"/>
                </a:solidFill>
                <a:latin typeface="Arial"/>
                <a:cs typeface="Arial"/>
              </a:rPr>
              <a:t>s</a:t>
            </a:r>
            <a:r>
              <a:rPr sz="750" b="1" spc="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sociedades</a:t>
            </a:r>
            <a:endParaRPr sz="750">
              <a:latin typeface="Arial"/>
              <a:cs typeface="Arial"/>
            </a:endParaRPr>
          </a:p>
          <a:p>
            <a:pPr marL="124488" marR="131632" algn="ctr">
              <a:lnSpc>
                <a:spcPct val="95825"/>
              </a:lnSpc>
              <a:spcBef>
                <a:spcPts val="50"/>
              </a:spcBef>
            </a:pP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mode</a:t>
            </a:r>
            <a:r>
              <a:rPr sz="750" b="1" spc="-3" dirty="0">
                <a:solidFill>
                  <a:srgbClr val="FEFFFE"/>
                </a:solidFill>
                <a:latin typeface="Arial"/>
                <a:cs typeface="Arial"/>
              </a:rPr>
              <a:t>r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nas</a:t>
            </a:r>
            <a:endParaRPr sz="7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36220" y="2560432"/>
            <a:ext cx="613583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tiene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cambios</a:t>
            </a:r>
            <a:endParaRPr sz="7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90821" y="2939359"/>
            <a:ext cx="406033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culturales</a:t>
            </a:r>
            <a:endParaRPr sz="7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538754" y="3145648"/>
            <a:ext cx="26211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el</a:t>
            </a:r>
            <a:endParaRPr sz="7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15669" y="3378556"/>
            <a:ext cx="55614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Renacimiento</a:t>
            </a:r>
            <a:endParaRPr sz="7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131056" y="3378556"/>
            <a:ext cx="57634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me</a:t>
            </a:r>
            <a:r>
              <a:rPr sz="750" spc="-6" dirty="0">
                <a:latin typeface="Arial"/>
                <a:cs typeface="Arial"/>
              </a:rPr>
              <a:t>r</a:t>
            </a:r>
            <a:r>
              <a:rPr sz="750" spc="6" dirty="0">
                <a:latin typeface="Arial"/>
                <a:cs typeface="Arial"/>
              </a:rPr>
              <a:t>cantilismo</a:t>
            </a:r>
            <a:endParaRPr sz="7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39189" y="3586306"/>
            <a:ext cx="17200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que</a:t>
            </a:r>
            <a:endParaRPr sz="7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38870" y="3821879"/>
            <a:ext cx="42398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6" dirty="0">
                <a:latin typeface="Arial"/>
                <a:cs typeface="Arial"/>
              </a:rPr>
              <a:t>yo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-5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control</a:t>
            </a:r>
            <a:endParaRPr sz="682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97619" y="3851862"/>
            <a:ext cx="6260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6" dirty="0">
                <a:latin typeface="Arial"/>
                <a:cs typeface="Arial"/>
              </a:rPr>
              <a:t>Antropocentricas</a:t>
            </a:r>
            <a:endParaRPr sz="682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09955" y="4029698"/>
            <a:ext cx="59141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0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022523" y="4029698"/>
            <a:ext cx="1059613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lncrement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9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come</a:t>
            </a:r>
            <a:r>
              <a:rPr sz="682" spc="-6" dirty="0">
                <a:latin typeface="Arial"/>
                <a:cs typeface="Arial"/>
              </a:rPr>
              <a:t>r</a:t>
            </a:r>
            <a:r>
              <a:rPr sz="682" spc="6" dirty="0">
                <a:latin typeface="Arial"/>
                <a:cs typeface="Arial"/>
              </a:rPr>
              <a:t>cio.</a:t>
            </a:r>
            <a:endParaRPr sz="682">
              <a:latin typeface="Arial"/>
              <a:cs typeface="Arial"/>
            </a:endParaRPr>
          </a:p>
          <a:p>
            <a:pPr marR="8659" algn="r">
              <a:lnSpc>
                <a:spcPct val="95825"/>
              </a:lnSpc>
            </a:pPr>
            <a:r>
              <a:rPr sz="682" spc="5" dirty="0">
                <a:latin typeface="Arial"/>
                <a:cs typeface="Arial"/>
              </a:rPr>
              <a:t>ient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de</a:t>
            </a:r>
            <a:endParaRPr sz="682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18614" y="4341425"/>
            <a:ext cx="59141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0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013864" y="4341425"/>
            <a:ext cx="110282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Crec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acumulaci6</a:t>
            </a:r>
            <a:r>
              <a:rPr sz="682" dirty="0">
                <a:latin typeface="Arial"/>
                <a:cs typeface="Arial"/>
              </a:rPr>
              <a:t>n 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meta</a:t>
            </a:r>
            <a:r>
              <a:rPr sz="682" dirty="0">
                <a:latin typeface="Arial"/>
                <a:cs typeface="Arial"/>
              </a:rPr>
              <a:t>-</a:t>
            </a:r>
            <a:endParaRPr sz="682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95925" y="4923239"/>
            <a:ext cx="4237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literatura</a:t>
            </a:r>
            <a:endParaRPr sz="682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95668" y="5628471"/>
            <a:ext cx="451831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inventos</a:t>
            </a:r>
            <a:endParaRPr sz="682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03377" y="6024233"/>
            <a:ext cx="43641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avances</a:t>
            </a:r>
            <a:endParaRPr sz="682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80301" y="6041851"/>
            <a:ext cx="468023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73">
              <a:lnSpc>
                <a:spcPts val="760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25" dirty="0">
                <a:latin typeface="Times New Roman"/>
                <a:cs typeface="Times New Roman"/>
              </a:rPr>
              <a:t> </a:t>
            </a:r>
            <a:r>
              <a:rPr sz="682" spc="6" dirty="0">
                <a:latin typeface="Arial"/>
                <a:cs typeface="Arial"/>
              </a:rPr>
              <a:t>Navegaci6n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ct val="95825"/>
              </a:lnSpc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25" dirty="0">
                <a:latin typeface="Times New Roman"/>
                <a:cs typeface="Times New Roman"/>
              </a:rPr>
              <a:t> </a:t>
            </a:r>
            <a:r>
              <a:rPr sz="682" spc="6" dirty="0">
                <a:latin typeface="Arial"/>
                <a:cs typeface="Arial"/>
              </a:rPr>
              <a:t>Astronomía</a:t>
            </a:r>
            <a:endParaRPr sz="682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170</a:t>
            </a:r>
            <a:endParaRPr sz="614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57455" y="3422895"/>
            <a:ext cx="415636" cy="33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6" name="object 46"/>
          <p:cNvSpPr txBox="1"/>
          <p:nvPr/>
        </p:nvSpPr>
        <p:spPr>
          <a:xfrm>
            <a:off x="6373091" y="3422895"/>
            <a:ext cx="969818" cy="33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5" name="object 45"/>
          <p:cNvSpPr txBox="1"/>
          <p:nvPr/>
        </p:nvSpPr>
        <p:spPr>
          <a:xfrm>
            <a:off x="5957455" y="3758046"/>
            <a:ext cx="415636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4" name="object 44"/>
          <p:cNvSpPr txBox="1"/>
          <p:nvPr/>
        </p:nvSpPr>
        <p:spPr>
          <a:xfrm>
            <a:off x="6373091" y="3758046"/>
            <a:ext cx="398318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3" name="object 43"/>
          <p:cNvSpPr txBox="1"/>
          <p:nvPr/>
        </p:nvSpPr>
        <p:spPr>
          <a:xfrm>
            <a:off x="6771409" y="3758046"/>
            <a:ext cx="571500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2" name="object 42"/>
          <p:cNvSpPr txBox="1"/>
          <p:nvPr/>
        </p:nvSpPr>
        <p:spPr>
          <a:xfrm>
            <a:off x="5957455" y="3879273"/>
            <a:ext cx="415636" cy="121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1" name="object 41"/>
          <p:cNvSpPr txBox="1"/>
          <p:nvPr/>
        </p:nvSpPr>
        <p:spPr>
          <a:xfrm>
            <a:off x="6373091" y="3879273"/>
            <a:ext cx="1035686" cy="121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4167">
              <a:lnSpc>
                <a:spcPts val="307"/>
              </a:lnSpc>
              <a:spcBef>
                <a:spcPts val="15"/>
              </a:spcBef>
            </a:pPr>
            <a:r>
              <a:rPr sz="1023" baseline="8696" dirty="0">
                <a:latin typeface="Times New Roman"/>
                <a:cs typeface="Times New Roman"/>
              </a:rPr>
              <a:t>• </a:t>
            </a:r>
            <a:r>
              <a:rPr sz="1023" spc="166" baseline="8696" dirty="0">
                <a:latin typeface="Times New Roman"/>
                <a:cs typeface="Times New Roman"/>
              </a:rPr>
              <a:t> </a:t>
            </a:r>
            <a:r>
              <a:rPr sz="1023" spc="-5" baseline="8696" dirty="0">
                <a:latin typeface="Arial"/>
                <a:cs typeface="Arial"/>
              </a:rPr>
              <a:t>T</a:t>
            </a:r>
            <a:r>
              <a:rPr sz="1023" spc="5" baseline="8696" dirty="0">
                <a:latin typeface="Arial"/>
                <a:cs typeface="Arial"/>
              </a:rPr>
              <a:t>ien</a:t>
            </a:r>
            <a:r>
              <a:rPr sz="1023" baseline="8696" dirty="0">
                <a:latin typeface="Arial"/>
                <a:cs typeface="Arial"/>
              </a:rPr>
              <a:t>e</a:t>
            </a:r>
            <a:r>
              <a:rPr sz="1023" spc="33" baseline="8696" dirty="0">
                <a:latin typeface="Arial"/>
                <a:cs typeface="Arial"/>
              </a:rPr>
              <a:t> </a:t>
            </a:r>
            <a:r>
              <a:rPr sz="1023" spc="6" baseline="8696" dirty="0">
                <a:latin typeface="Arial"/>
                <a:cs typeface="Arial"/>
              </a:rPr>
              <a:t>ma</a:t>
            </a:r>
            <a:endParaRPr sz="682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01824" y="2692319"/>
            <a:ext cx="1825613" cy="10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9" name="object 39"/>
          <p:cNvSpPr txBox="1"/>
          <p:nvPr/>
        </p:nvSpPr>
        <p:spPr>
          <a:xfrm>
            <a:off x="6027437" y="2692319"/>
            <a:ext cx="1767173" cy="10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8" name="object 38"/>
          <p:cNvSpPr txBox="1"/>
          <p:nvPr/>
        </p:nvSpPr>
        <p:spPr>
          <a:xfrm>
            <a:off x="4201824" y="2792557"/>
            <a:ext cx="53383" cy="359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7" name="object 37"/>
          <p:cNvSpPr txBox="1"/>
          <p:nvPr/>
        </p:nvSpPr>
        <p:spPr>
          <a:xfrm>
            <a:off x="4619677" y="2792557"/>
            <a:ext cx="449485" cy="359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6" name="object 36"/>
          <p:cNvSpPr txBox="1"/>
          <p:nvPr/>
        </p:nvSpPr>
        <p:spPr>
          <a:xfrm>
            <a:off x="5171642" y="2792557"/>
            <a:ext cx="2314592" cy="359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8380">
              <a:lnSpc>
                <a:spcPts val="409"/>
              </a:lnSpc>
              <a:spcBef>
                <a:spcPts val="28"/>
              </a:spcBef>
            </a:pPr>
            <a:endParaRPr sz="409"/>
          </a:p>
          <a:p>
            <a:pPr algn="r">
              <a:lnSpc>
                <a:spcPct val="95825"/>
              </a:lnSpc>
              <a:spcBef>
                <a:spcPts val="682"/>
              </a:spcBef>
            </a:pPr>
            <a:r>
              <a:rPr sz="750" spc="6" dirty="0">
                <a:latin typeface="Arial"/>
                <a:cs typeface="Arial"/>
              </a:rPr>
              <a:t>econ6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07853" y="2792557"/>
            <a:ext cx="386758" cy="359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9"/>
              </a:lnSpc>
              <a:spcBef>
                <a:spcPts val="28"/>
              </a:spcBef>
            </a:pPr>
            <a:endParaRPr sz="409"/>
          </a:p>
          <a:p>
            <a:pPr marL="4277">
              <a:lnSpc>
                <a:spcPct val="95825"/>
              </a:lnSpc>
              <a:spcBef>
                <a:spcPts val="682"/>
              </a:spcBef>
            </a:pPr>
            <a:r>
              <a:rPr sz="750" spc="6" dirty="0">
                <a:latin typeface="Arial"/>
                <a:cs typeface="Arial"/>
              </a:rPr>
              <a:t>micos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01824" y="3151909"/>
            <a:ext cx="53383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3" name="object 33"/>
          <p:cNvSpPr txBox="1"/>
          <p:nvPr/>
        </p:nvSpPr>
        <p:spPr>
          <a:xfrm>
            <a:off x="4255207" y="3151909"/>
            <a:ext cx="364469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2" name="object 32"/>
          <p:cNvSpPr txBox="1"/>
          <p:nvPr/>
        </p:nvSpPr>
        <p:spPr>
          <a:xfrm>
            <a:off x="4619677" y="3151909"/>
            <a:ext cx="449485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1" name="object 31"/>
          <p:cNvSpPr txBox="1"/>
          <p:nvPr/>
        </p:nvSpPr>
        <p:spPr>
          <a:xfrm>
            <a:off x="5069161" y="3151909"/>
            <a:ext cx="102480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0" name="object 30"/>
          <p:cNvSpPr txBox="1"/>
          <p:nvPr/>
        </p:nvSpPr>
        <p:spPr>
          <a:xfrm>
            <a:off x="5171642" y="3151909"/>
            <a:ext cx="1809014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9" name="object 29"/>
          <p:cNvSpPr txBox="1"/>
          <p:nvPr/>
        </p:nvSpPr>
        <p:spPr>
          <a:xfrm>
            <a:off x="6980656" y="3151909"/>
            <a:ext cx="432604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822"/>
              </a:lnSpc>
              <a:spcBef>
                <a:spcPts val="41"/>
              </a:spcBef>
            </a:pPr>
            <a:r>
              <a:rPr sz="1125" spc="6" baseline="-2635" dirty="0">
                <a:latin typeface="Arial"/>
                <a:cs typeface="Arial"/>
              </a:rPr>
              <a:t>con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07853" y="3151909"/>
            <a:ext cx="386758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172">
              <a:lnSpc>
                <a:spcPts val="822"/>
              </a:lnSpc>
              <a:spcBef>
                <a:spcPts val="41"/>
              </a:spcBef>
            </a:pPr>
            <a:r>
              <a:rPr sz="1125" spc="6" baseline="-2635" dirty="0">
                <a:latin typeface="Arial"/>
                <a:cs typeface="Arial"/>
              </a:rPr>
              <a:t>el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01824" y="3256156"/>
            <a:ext cx="417853" cy="328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6" name="object 26"/>
          <p:cNvSpPr txBox="1"/>
          <p:nvPr/>
        </p:nvSpPr>
        <p:spPr>
          <a:xfrm>
            <a:off x="4619677" y="3256156"/>
            <a:ext cx="551965" cy="328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5" name="object 25"/>
          <p:cNvSpPr txBox="1"/>
          <p:nvPr/>
        </p:nvSpPr>
        <p:spPr>
          <a:xfrm>
            <a:off x="5171643" y="3256156"/>
            <a:ext cx="2236210" cy="328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86"/>
              </a:lnSpc>
              <a:spcBef>
                <a:spcPts val="40"/>
              </a:spcBef>
            </a:pPr>
            <a:endParaRPr sz="886"/>
          </a:p>
          <a:p>
            <a:pPr marR="117163" algn="r">
              <a:lnSpc>
                <a:spcPct val="95825"/>
              </a:lnSpc>
            </a:pPr>
            <a:r>
              <a:rPr sz="750" spc="6" dirty="0">
                <a:latin typeface="Arial"/>
                <a:cs typeface="Arial"/>
              </a:rPr>
              <a:t>mer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07853" y="3256156"/>
            <a:ext cx="386758" cy="328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3" name="object 23"/>
          <p:cNvSpPr txBox="1"/>
          <p:nvPr/>
        </p:nvSpPr>
        <p:spPr>
          <a:xfrm>
            <a:off x="4201824" y="3584699"/>
            <a:ext cx="77932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2" name="object 22"/>
          <p:cNvSpPr txBox="1"/>
          <p:nvPr/>
        </p:nvSpPr>
        <p:spPr>
          <a:xfrm>
            <a:off x="4279756" y="3584699"/>
            <a:ext cx="339921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8088">
              <a:lnSpc>
                <a:spcPts val="822"/>
              </a:lnSpc>
              <a:spcBef>
                <a:spcPts val="41"/>
              </a:spcBef>
            </a:pPr>
            <a:r>
              <a:rPr sz="1125" spc="6" baseline="-2635" dirty="0">
                <a:latin typeface="Arial"/>
                <a:cs typeface="Arial"/>
              </a:rPr>
              <a:t>que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19677" y="3584699"/>
            <a:ext cx="474033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22"/>
              </a:lnSpc>
              <a:spcBef>
                <a:spcPts val="41"/>
              </a:spcBef>
            </a:pPr>
            <a:r>
              <a:rPr sz="1125" spc="6" baseline="-2635" dirty="0">
                <a:latin typeface="Arial"/>
                <a:cs typeface="Arial"/>
              </a:rPr>
              <a:t>fomenta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3710" y="3584699"/>
            <a:ext cx="77932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9" name="object 19"/>
          <p:cNvSpPr txBox="1"/>
          <p:nvPr/>
        </p:nvSpPr>
        <p:spPr>
          <a:xfrm>
            <a:off x="5171642" y="3584699"/>
            <a:ext cx="1809014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2263">
              <a:lnSpc>
                <a:spcPts val="600"/>
              </a:lnSpc>
              <a:spcBef>
                <a:spcPts val="30"/>
              </a:spcBef>
            </a:pPr>
            <a:r>
              <a:rPr sz="1023" spc="5" baseline="2898" dirty="0">
                <a:latin typeface="Arial"/>
                <a:cs typeface="Arial"/>
              </a:rPr>
              <a:t>s</a:t>
            </a:r>
            <a:r>
              <a:rPr sz="1023" baseline="2898" dirty="0">
                <a:latin typeface="Arial"/>
                <a:cs typeface="Arial"/>
              </a:rPr>
              <a:t>e</a:t>
            </a:r>
            <a:r>
              <a:rPr sz="1023" spc="27" baseline="2898" dirty="0">
                <a:latin typeface="Arial"/>
                <a:cs typeface="Arial"/>
              </a:rPr>
              <a:t> </a:t>
            </a:r>
            <a:r>
              <a:rPr sz="1023" spc="6" baseline="2898" dirty="0">
                <a:latin typeface="Arial"/>
                <a:cs typeface="Arial"/>
              </a:rPr>
              <a:t>fortalece</a:t>
            </a:r>
            <a:endParaRPr sz="68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80656" y="3584699"/>
            <a:ext cx="476703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822"/>
              </a:lnSpc>
              <a:spcBef>
                <a:spcPts val="41"/>
              </a:spcBef>
            </a:pPr>
            <a:r>
              <a:rPr sz="1125" spc="6" baseline="-2635" dirty="0">
                <a:latin typeface="Arial"/>
                <a:cs typeface="Arial"/>
              </a:rPr>
              <a:t>qu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07853" y="3584699"/>
            <a:ext cx="386758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16">
              <a:lnSpc>
                <a:spcPts val="822"/>
              </a:lnSpc>
              <a:spcBef>
                <a:spcPts val="41"/>
              </a:spcBef>
            </a:pPr>
            <a:r>
              <a:rPr sz="1125" spc="6" baseline="-2635" dirty="0"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01824" y="3688946"/>
            <a:ext cx="417853" cy="69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11"/>
              </a:lnSpc>
              <a:spcBef>
                <a:spcPts val="33"/>
              </a:spcBef>
            </a:pPr>
            <a:endParaRPr sz="511"/>
          </a:p>
        </p:txBody>
      </p:sp>
      <p:sp>
        <p:nvSpPr>
          <p:cNvPr id="15" name="object 15"/>
          <p:cNvSpPr txBox="1"/>
          <p:nvPr/>
        </p:nvSpPr>
        <p:spPr>
          <a:xfrm>
            <a:off x="4619677" y="3688946"/>
            <a:ext cx="551965" cy="69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11"/>
              </a:lnSpc>
              <a:spcBef>
                <a:spcPts val="33"/>
              </a:spcBef>
            </a:pPr>
            <a:endParaRPr sz="511"/>
          </a:p>
        </p:txBody>
      </p:sp>
      <p:sp>
        <p:nvSpPr>
          <p:cNvPr id="14" name="object 14"/>
          <p:cNvSpPr txBox="1"/>
          <p:nvPr/>
        </p:nvSpPr>
        <p:spPr>
          <a:xfrm>
            <a:off x="5171643" y="3688946"/>
            <a:ext cx="2236210" cy="69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11"/>
              </a:lnSpc>
              <a:spcBef>
                <a:spcPts val="33"/>
              </a:spcBef>
            </a:pPr>
            <a:endParaRPr sz="511"/>
          </a:p>
        </p:txBody>
      </p:sp>
      <p:sp>
        <p:nvSpPr>
          <p:cNvPr id="13" name="object 13"/>
          <p:cNvSpPr txBox="1"/>
          <p:nvPr/>
        </p:nvSpPr>
        <p:spPr>
          <a:xfrm>
            <a:off x="7407853" y="3688946"/>
            <a:ext cx="386758" cy="69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11"/>
              </a:lnSpc>
              <a:spcBef>
                <a:spcPts val="33"/>
              </a:spcBef>
            </a:pPr>
            <a:endParaRPr sz="511"/>
          </a:p>
        </p:txBody>
      </p:sp>
      <p:sp>
        <p:nvSpPr>
          <p:cNvPr id="12" name="object 12"/>
          <p:cNvSpPr txBox="1"/>
          <p:nvPr/>
        </p:nvSpPr>
        <p:spPr>
          <a:xfrm>
            <a:off x="4201824" y="3758046"/>
            <a:ext cx="969818" cy="193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9"/>
              </a:lnSpc>
              <a:spcBef>
                <a:spcPts val="31"/>
              </a:spcBef>
            </a:pPr>
            <a:endParaRPr sz="409"/>
          </a:p>
          <a:p>
            <a:pPr marL="152618">
              <a:lnSpc>
                <a:spcPts val="399"/>
              </a:lnSpc>
              <a:spcBef>
                <a:spcPts val="702"/>
              </a:spcBef>
            </a:pPr>
            <a:r>
              <a:rPr sz="1023" spc="5" baseline="-26089" dirty="0">
                <a:latin typeface="Arial"/>
                <a:cs typeface="Arial"/>
              </a:rPr>
              <a:t>e</a:t>
            </a:r>
            <a:r>
              <a:rPr sz="1023" baseline="-26089" dirty="0">
                <a:latin typeface="Arial"/>
                <a:cs typeface="Arial"/>
              </a:rPr>
              <a:t>l</a:t>
            </a:r>
            <a:r>
              <a:rPr sz="1023" spc="25" baseline="-26089" dirty="0">
                <a:latin typeface="Arial"/>
                <a:cs typeface="Arial"/>
              </a:rPr>
              <a:t> </a:t>
            </a:r>
            <a:r>
              <a:rPr sz="1023" spc="6" baseline="-26089" dirty="0">
                <a:latin typeface="Arial"/>
                <a:cs typeface="Arial"/>
              </a:rPr>
              <a:t>humanismo</a:t>
            </a:r>
            <a:endParaRPr sz="68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1642" y="3758046"/>
            <a:ext cx="2672497" cy="2303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62184" marR="1348138" algn="ctr">
              <a:lnSpc>
                <a:spcPct val="95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la</a:t>
            </a:r>
            <a:endParaRPr sz="750" dirty="0">
              <a:latin typeface="Arial"/>
              <a:cs typeface="Arial"/>
            </a:endParaRPr>
          </a:p>
          <a:p>
            <a:pPr marL="34635" marR="49527">
              <a:lnSpc>
                <a:spcPts val="1022"/>
              </a:lnSpc>
              <a:spcBef>
                <a:spcPts val="385"/>
              </a:spcBef>
            </a:pPr>
            <a:r>
              <a:rPr sz="682" spc="6" dirty="0">
                <a:latin typeface="Arial"/>
                <a:cs typeface="Arial"/>
              </a:rPr>
              <a:t>lndividualista</a:t>
            </a:r>
            <a:r>
              <a:rPr sz="682" dirty="0">
                <a:latin typeface="Arial"/>
                <a:cs typeface="Arial"/>
              </a:rPr>
              <a:t>s                  </a:t>
            </a:r>
            <a:r>
              <a:rPr sz="682" spc="99" dirty="0">
                <a:latin typeface="Arial"/>
                <a:cs typeface="Arial"/>
              </a:rPr>
              <a:t> </a:t>
            </a:r>
            <a:r>
              <a:rPr sz="1023" spc="5" baseline="-20291" dirty="0">
                <a:latin typeface="Arial"/>
                <a:cs typeface="Arial"/>
              </a:rPr>
              <a:t>Rut</a:t>
            </a:r>
            <a:r>
              <a:rPr sz="1023" baseline="-20291" dirty="0">
                <a:latin typeface="Arial"/>
                <a:cs typeface="Arial"/>
              </a:rPr>
              <a:t>a</a:t>
            </a:r>
            <a:r>
              <a:rPr sz="1023" spc="25" baseline="-20291" dirty="0">
                <a:latin typeface="Arial"/>
                <a:cs typeface="Arial"/>
              </a:rPr>
              <a:t> </a:t>
            </a:r>
            <a:r>
              <a:rPr sz="1023" spc="6" baseline="-20291" dirty="0">
                <a:latin typeface="Arial"/>
                <a:cs typeface="Arial"/>
              </a:rPr>
              <a:t>d</a:t>
            </a:r>
            <a:r>
              <a:rPr sz="1023" baseline="-20291" dirty="0">
                <a:latin typeface="Arial"/>
                <a:cs typeface="Arial"/>
              </a:rPr>
              <a:t>e                    </a:t>
            </a:r>
            <a:r>
              <a:rPr sz="1023" spc="85" baseline="-20291" dirty="0">
                <a:latin typeface="Arial"/>
                <a:cs typeface="Arial"/>
              </a:rPr>
              <a:t> </a:t>
            </a:r>
            <a:r>
              <a:rPr sz="1023" spc="5" baseline="20291" dirty="0">
                <a:latin typeface="Arial"/>
                <a:cs typeface="Arial"/>
              </a:rPr>
              <a:t>de</a:t>
            </a:r>
            <a:r>
              <a:rPr sz="1023" baseline="20291" dirty="0">
                <a:latin typeface="Arial"/>
                <a:cs typeface="Arial"/>
              </a:rPr>
              <a:t>l</a:t>
            </a:r>
            <a:r>
              <a:rPr sz="1023" spc="20" baseline="20291" dirty="0">
                <a:latin typeface="Arial"/>
                <a:cs typeface="Arial"/>
              </a:rPr>
              <a:t> </a:t>
            </a:r>
            <a:r>
              <a:rPr sz="1023" spc="6" baseline="20291" dirty="0">
                <a:latin typeface="Arial"/>
                <a:cs typeface="Arial"/>
              </a:rPr>
              <a:t>Estado.</a:t>
            </a:r>
            <a:endParaRPr sz="682" dirty="0">
              <a:latin typeface="Arial"/>
              <a:cs typeface="Arial"/>
            </a:endParaRPr>
          </a:p>
          <a:p>
            <a:pPr marL="1061128">
              <a:lnSpc>
                <a:spcPts val="1026"/>
              </a:lnSpc>
              <a:spcBef>
                <a:spcPts val="324"/>
              </a:spcBef>
            </a:pPr>
            <a:r>
              <a:rPr sz="1023" spc="5" baseline="14493" dirty="0">
                <a:latin typeface="Arial"/>
                <a:cs typeface="Arial"/>
              </a:rPr>
              <a:t>l</a:t>
            </a:r>
            <a:r>
              <a:rPr sz="1023" baseline="14493" dirty="0">
                <a:latin typeface="Arial"/>
                <a:cs typeface="Arial"/>
              </a:rPr>
              <a:t>a</a:t>
            </a:r>
            <a:r>
              <a:rPr sz="1023" spc="25" baseline="14493" dirty="0">
                <a:latin typeface="Arial"/>
                <a:cs typeface="Arial"/>
              </a:rPr>
              <a:t> </a:t>
            </a:r>
            <a:r>
              <a:rPr sz="1023" spc="6" baseline="14493" dirty="0">
                <a:latin typeface="Arial"/>
                <a:cs typeface="Arial"/>
              </a:rPr>
              <a:t>sed</a:t>
            </a:r>
            <a:r>
              <a:rPr sz="1023" baseline="14493" dirty="0">
                <a:latin typeface="Arial"/>
                <a:cs typeface="Arial"/>
              </a:rPr>
              <a:t>a                </a:t>
            </a:r>
            <a:r>
              <a:rPr sz="1023" spc="104" baseline="14493" dirty="0">
                <a:latin typeface="Arial"/>
                <a:cs typeface="Arial"/>
              </a:rPr>
              <a:t> </a:t>
            </a:r>
            <a:r>
              <a:rPr sz="1023" baseline="-14493" dirty="0">
                <a:latin typeface="Times New Roman"/>
                <a:cs typeface="Times New Roman"/>
              </a:rPr>
              <a:t>• </a:t>
            </a:r>
            <a:r>
              <a:rPr sz="1023" spc="168" baseline="-14493" dirty="0">
                <a:latin typeface="Times New Roman"/>
                <a:cs typeface="Times New Roman"/>
              </a:rPr>
              <a:t> </a:t>
            </a:r>
            <a:r>
              <a:rPr sz="1023" spc="5" baseline="-14493" dirty="0">
                <a:latin typeface="Arial"/>
                <a:cs typeface="Arial"/>
              </a:rPr>
              <a:t>Foment</a:t>
            </a:r>
            <a:r>
              <a:rPr sz="1023" baseline="-14493" dirty="0">
                <a:latin typeface="Arial"/>
                <a:cs typeface="Arial"/>
              </a:rPr>
              <a:t>a</a:t>
            </a:r>
            <a:r>
              <a:rPr sz="1023" spc="31" baseline="-14493" dirty="0">
                <a:latin typeface="Arial"/>
                <a:cs typeface="Arial"/>
              </a:rPr>
              <a:t> </a:t>
            </a:r>
            <a:r>
              <a:rPr sz="1023" spc="5" baseline="-14493" dirty="0">
                <a:latin typeface="Arial"/>
                <a:cs typeface="Arial"/>
              </a:rPr>
              <a:t>e</a:t>
            </a:r>
            <a:r>
              <a:rPr sz="1023" baseline="-14493" dirty="0">
                <a:latin typeface="Arial"/>
                <a:cs typeface="Arial"/>
              </a:rPr>
              <a:t>l</a:t>
            </a:r>
            <a:r>
              <a:rPr sz="1023" spc="25" baseline="-14493" dirty="0">
                <a:latin typeface="Arial"/>
                <a:cs typeface="Arial"/>
              </a:rPr>
              <a:t> </a:t>
            </a:r>
            <a:r>
              <a:rPr sz="1023" spc="6" baseline="-14493" dirty="0">
                <a:latin typeface="Arial"/>
                <a:cs typeface="Arial"/>
              </a:rPr>
              <a:t>descubrim</a:t>
            </a:r>
            <a:endParaRPr sz="682" dirty="0">
              <a:latin typeface="Arial"/>
              <a:cs typeface="Arial"/>
            </a:endParaRPr>
          </a:p>
          <a:p>
            <a:pPr marL="34635" marR="49527">
              <a:lnSpc>
                <a:spcPts val="917"/>
              </a:lnSpc>
            </a:pPr>
            <a:r>
              <a:rPr sz="1023" spc="5" baseline="23190" dirty="0">
                <a:latin typeface="Arial"/>
                <a:cs typeface="Arial"/>
              </a:rPr>
              <a:t>Martí</a:t>
            </a:r>
            <a:r>
              <a:rPr sz="1023" baseline="23190" dirty="0">
                <a:latin typeface="Arial"/>
                <a:cs typeface="Arial"/>
              </a:rPr>
              <a:t>n</a:t>
            </a:r>
            <a:r>
              <a:rPr sz="1023" spc="18" baseline="23190" dirty="0">
                <a:latin typeface="Arial"/>
                <a:cs typeface="Arial"/>
              </a:rPr>
              <a:t> </a:t>
            </a:r>
            <a:r>
              <a:rPr sz="1023" spc="6" baseline="23190" dirty="0">
                <a:latin typeface="Arial"/>
                <a:cs typeface="Arial"/>
              </a:rPr>
              <a:t>Luter</a:t>
            </a:r>
            <a:r>
              <a:rPr sz="1023" baseline="23190" dirty="0">
                <a:latin typeface="Arial"/>
                <a:cs typeface="Arial"/>
              </a:rPr>
              <a:t>o                                                     </a:t>
            </a:r>
            <a:r>
              <a:rPr sz="1023" spc="174" baseline="23190" dirty="0">
                <a:latin typeface="Arial"/>
                <a:cs typeface="Arial"/>
              </a:rPr>
              <a:t> </a:t>
            </a:r>
            <a:r>
              <a:rPr sz="1023" spc="5" baseline="-2898" dirty="0">
                <a:latin typeface="Arial"/>
                <a:cs typeface="Arial"/>
              </a:rPr>
              <a:t>nueva</a:t>
            </a:r>
            <a:r>
              <a:rPr sz="1023" baseline="-2898" dirty="0">
                <a:latin typeface="Arial"/>
                <a:cs typeface="Arial"/>
              </a:rPr>
              <a:t>s</a:t>
            </a:r>
            <a:r>
              <a:rPr sz="1023" spc="27" baseline="-2898" dirty="0">
                <a:latin typeface="Arial"/>
                <a:cs typeface="Arial"/>
              </a:rPr>
              <a:t> </a:t>
            </a:r>
            <a:r>
              <a:rPr sz="1023" spc="6" baseline="-2898" dirty="0">
                <a:latin typeface="Arial"/>
                <a:cs typeface="Arial"/>
              </a:rPr>
              <a:t>tierra.</a:t>
            </a:r>
            <a:endParaRPr sz="682" dirty="0">
              <a:latin typeface="Arial"/>
              <a:cs typeface="Arial"/>
            </a:endParaRPr>
          </a:p>
          <a:p>
            <a:pPr marL="1850831" marR="63296" indent="-95247">
              <a:spcBef>
                <a:spcPts val="144"/>
              </a:spcBef>
            </a:pPr>
            <a:r>
              <a:rPr sz="682" dirty="0">
                <a:latin typeface="Times New Roman"/>
                <a:cs typeface="Times New Roman"/>
              </a:rPr>
              <a:t>• </a:t>
            </a:r>
            <a:r>
              <a:rPr sz="682" spc="168" dirty="0">
                <a:latin typeface="Times New Roman"/>
                <a:cs typeface="Times New Roman"/>
              </a:rPr>
              <a:t> </a:t>
            </a:r>
            <a:r>
              <a:rPr sz="682" spc="5" dirty="0">
                <a:latin typeface="Arial"/>
                <a:cs typeface="Arial"/>
              </a:rPr>
              <a:t>Crec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acumulaci6n </a:t>
            </a:r>
            <a:r>
              <a:rPr sz="682" spc="5" dirty="0">
                <a:latin typeface="Arial"/>
                <a:cs typeface="Arial"/>
              </a:rPr>
              <a:t>le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preciosos.</a:t>
            </a:r>
            <a:endParaRPr sz="682" dirty="0">
              <a:latin typeface="Arial"/>
              <a:cs typeface="Arial"/>
            </a:endParaRPr>
          </a:p>
          <a:p>
            <a:pPr marL="17318" marR="49527">
              <a:lnSpc>
                <a:spcPts val="539"/>
              </a:lnSpc>
            </a:pPr>
            <a:r>
              <a:rPr sz="1023" baseline="2898" dirty="0">
                <a:latin typeface="Times New Roman"/>
                <a:cs typeface="Times New Roman"/>
              </a:rPr>
              <a:t>•</a:t>
            </a:r>
            <a:r>
              <a:rPr sz="1023" spc="-125" baseline="2898" dirty="0">
                <a:latin typeface="Times New Roman"/>
                <a:cs typeface="Times New Roman"/>
              </a:rPr>
              <a:t> </a:t>
            </a:r>
            <a:r>
              <a:rPr sz="1023" spc="5" baseline="2898" dirty="0">
                <a:latin typeface="Arial"/>
                <a:cs typeface="Arial"/>
              </a:rPr>
              <a:t>E</a:t>
            </a:r>
            <a:r>
              <a:rPr sz="1023" baseline="2898" dirty="0">
                <a:latin typeface="Arial"/>
                <a:cs typeface="Arial"/>
              </a:rPr>
              <a:t>l</a:t>
            </a:r>
            <a:r>
              <a:rPr sz="1023" spc="33" baseline="2898" dirty="0">
                <a:latin typeface="Arial"/>
                <a:cs typeface="Arial"/>
              </a:rPr>
              <a:t> </a:t>
            </a:r>
            <a:r>
              <a:rPr sz="1023" spc="6" baseline="2898" dirty="0">
                <a:latin typeface="Arial"/>
                <a:cs typeface="Arial"/>
              </a:rPr>
              <a:t>racionalismo</a:t>
            </a:r>
            <a:endParaRPr sz="682" dirty="0">
              <a:latin typeface="Arial"/>
              <a:cs typeface="Arial"/>
            </a:endParaRPr>
          </a:p>
          <a:p>
            <a:pPr marL="17318" marR="49527">
              <a:lnSpc>
                <a:spcPct val="95825"/>
              </a:lnSpc>
              <a:spcBef>
                <a:spcPts val="3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25" dirty="0">
                <a:latin typeface="Times New Roman"/>
                <a:cs typeface="Times New Roman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empirismo</a:t>
            </a:r>
            <a:endParaRPr sz="682" dirty="0">
              <a:latin typeface="Arial"/>
              <a:cs typeface="Arial"/>
            </a:endParaRPr>
          </a:p>
          <a:p>
            <a:pPr marL="34635" marR="49527">
              <a:lnSpc>
                <a:spcPct val="95825"/>
              </a:lnSpc>
              <a:spcBef>
                <a:spcPts val="1210"/>
              </a:spcBef>
            </a:pPr>
            <a:r>
              <a:rPr sz="682" spc="6" dirty="0">
                <a:latin typeface="Arial"/>
                <a:cs typeface="Arial"/>
              </a:rPr>
              <a:t>shakespeare</a:t>
            </a:r>
            <a:endParaRPr sz="682" dirty="0">
              <a:latin typeface="Arial"/>
              <a:cs typeface="Arial"/>
            </a:endParaRPr>
          </a:p>
          <a:p>
            <a:pPr marL="34635" marR="49527">
              <a:lnSpc>
                <a:spcPct val="95825"/>
              </a:lnSpc>
              <a:spcBef>
                <a:spcPts val="34"/>
              </a:spcBef>
            </a:pPr>
            <a:r>
              <a:rPr sz="682" spc="5" dirty="0">
                <a:latin typeface="Arial"/>
                <a:cs typeface="Arial"/>
              </a:rPr>
              <a:t>Ce</a:t>
            </a:r>
            <a:r>
              <a:rPr sz="682" spc="17" dirty="0">
                <a:latin typeface="Arial"/>
                <a:cs typeface="Arial"/>
              </a:rPr>
              <a:t>r</a:t>
            </a:r>
            <a:r>
              <a:rPr sz="682" spc="5" dirty="0">
                <a:latin typeface="Arial"/>
                <a:cs typeface="Arial"/>
              </a:rPr>
              <a:t>vante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5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saavedra</a:t>
            </a:r>
            <a:endParaRPr sz="682" dirty="0">
              <a:latin typeface="Arial"/>
              <a:cs typeface="Arial"/>
            </a:endParaRPr>
          </a:p>
          <a:p>
            <a:pPr marL="34635" marR="49527">
              <a:lnSpc>
                <a:spcPct val="95825"/>
              </a:lnSpc>
              <a:spcBef>
                <a:spcPts val="1671"/>
              </a:spcBef>
            </a:pPr>
            <a:r>
              <a:rPr sz="682" spc="5" dirty="0">
                <a:latin typeface="Arial"/>
                <a:cs typeface="Arial"/>
              </a:rPr>
              <a:t>Asi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4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America</a:t>
            </a:r>
            <a:endParaRPr sz="682" dirty="0">
              <a:latin typeface="Arial"/>
              <a:cs typeface="Arial"/>
            </a:endParaRPr>
          </a:p>
          <a:p>
            <a:pPr marL="17318" marR="49527">
              <a:lnSpc>
                <a:spcPct val="95825"/>
              </a:lnSpc>
              <a:spcBef>
                <a:spcPts val="1113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25" dirty="0">
                <a:latin typeface="Times New Roman"/>
                <a:cs typeface="Times New Roman"/>
              </a:rPr>
              <a:t> </a:t>
            </a:r>
            <a:r>
              <a:rPr sz="682" spc="6" dirty="0">
                <a:latin typeface="Arial"/>
                <a:cs typeface="Arial"/>
              </a:rPr>
              <a:t>lmprenta</a:t>
            </a:r>
            <a:endParaRPr sz="682" dirty="0">
              <a:latin typeface="Arial"/>
              <a:cs typeface="Arial"/>
            </a:endParaRPr>
          </a:p>
          <a:p>
            <a:pPr marL="17318" marR="49527">
              <a:lnSpc>
                <a:spcPct val="95825"/>
              </a:lnSpc>
              <a:spcBef>
                <a:spcPts val="31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25" dirty="0">
                <a:latin typeface="Times New Roman"/>
                <a:cs typeface="Times New Roman"/>
              </a:rPr>
              <a:t> </a:t>
            </a:r>
            <a:r>
              <a:rPr sz="682" spc="-44" dirty="0">
                <a:latin typeface="Arial"/>
                <a:cs typeface="Arial"/>
              </a:rPr>
              <a:t>T</a:t>
            </a:r>
            <a:r>
              <a:rPr sz="682" spc="6" dirty="0">
                <a:latin typeface="Arial"/>
                <a:cs typeface="Arial"/>
              </a:rPr>
              <a:t>elescopio</a:t>
            </a:r>
            <a:endParaRPr sz="682" dirty="0">
              <a:latin typeface="Arial"/>
              <a:cs typeface="Arial"/>
            </a:endParaRPr>
          </a:p>
          <a:p>
            <a:pPr marL="17318" marR="49527">
              <a:lnSpc>
                <a:spcPct val="95825"/>
              </a:lnSpc>
              <a:spcBef>
                <a:spcPts val="31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25" dirty="0">
                <a:latin typeface="Times New Roman"/>
                <a:cs typeface="Times New Roman"/>
              </a:rPr>
              <a:t> </a:t>
            </a:r>
            <a:r>
              <a:rPr sz="682" spc="6" dirty="0">
                <a:latin typeface="Arial"/>
                <a:cs typeface="Arial"/>
              </a:rPr>
              <a:t>Brújula</a:t>
            </a:r>
            <a:endParaRPr sz="682" dirty="0">
              <a:latin typeface="Arial"/>
              <a:cs typeface="Arial"/>
            </a:endParaRPr>
          </a:p>
          <a:p>
            <a:pPr marL="17318" marR="49527">
              <a:lnSpc>
                <a:spcPct val="95825"/>
              </a:lnSpc>
              <a:spcBef>
                <a:spcPts val="806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25" dirty="0">
                <a:latin typeface="Times New Roman"/>
                <a:cs typeface="Times New Roman"/>
              </a:rPr>
              <a:t> </a:t>
            </a:r>
            <a:r>
              <a:rPr sz="682" spc="6" dirty="0">
                <a:latin typeface="Arial"/>
                <a:cs typeface="Arial"/>
              </a:rPr>
              <a:t>Medicina</a:t>
            </a:r>
            <a:endParaRPr sz="682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1824" y="3951099"/>
            <a:ext cx="969818" cy="291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2"/>
              </a:lnSpc>
            </a:pPr>
            <a:endParaRPr sz="682"/>
          </a:p>
          <a:p>
            <a:pPr marL="169115">
              <a:lnSpc>
                <a:spcPct val="95825"/>
              </a:lnSpc>
              <a:spcBef>
                <a:spcPts val="807"/>
              </a:spcBef>
            </a:pP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reforma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1824" y="4242954"/>
            <a:ext cx="969818" cy="363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643" marR="454853" algn="ctr">
              <a:lnSpc>
                <a:spcPct val="95825"/>
              </a:lnSpc>
              <a:spcBef>
                <a:spcPts val="10"/>
              </a:spcBef>
            </a:pPr>
            <a:r>
              <a:rPr sz="682" spc="6" dirty="0">
                <a:latin typeface="Arial"/>
                <a:cs typeface="Arial"/>
              </a:rPr>
              <a:t>religiosa</a:t>
            </a:r>
            <a:endParaRPr sz="682">
              <a:latin typeface="Arial"/>
              <a:cs typeface="Arial"/>
            </a:endParaRPr>
          </a:p>
          <a:p>
            <a:pPr marL="76098" marR="350390" algn="ctr">
              <a:lnSpc>
                <a:spcPct val="95825"/>
              </a:lnSpc>
              <a:spcBef>
                <a:spcPts val="1261"/>
              </a:spcBef>
            </a:pP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avance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-49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de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1824" y="4606636"/>
            <a:ext cx="969818" cy="363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003">
              <a:lnSpc>
                <a:spcPct val="95825"/>
              </a:lnSpc>
              <a:spcBef>
                <a:spcPts val="10"/>
              </a:spcBef>
            </a:pP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ciencia</a:t>
            </a:r>
            <a:endParaRPr sz="68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1824" y="4970318"/>
            <a:ext cx="969818" cy="363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2"/>
              </a:lnSpc>
            </a:pPr>
            <a:endParaRPr sz="682"/>
          </a:p>
          <a:p>
            <a:pPr marL="77549">
              <a:lnSpc>
                <a:spcPct val="95825"/>
              </a:lnSpc>
              <a:spcBef>
                <a:spcPts val="1373"/>
              </a:spcBef>
            </a:pP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exploracione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endParaRPr sz="68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1824" y="5334000"/>
            <a:ext cx="969818" cy="346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064">
              <a:lnSpc>
                <a:spcPct val="95825"/>
              </a:lnSpc>
              <a:spcBef>
                <a:spcPts val="10"/>
              </a:spcBef>
            </a:pPr>
            <a:r>
              <a:rPr sz="682" spc="6" dirty="0">
                <a:latin typeface="Arial"/>
                <a:cs typeface="Arial"/>
              </a:rPr>
              <a:t>descubrimientos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1824" y="5680330"/>
            <a:ext cx="883781" cy="381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" name="object 4"/>
          <p:cNvSpPr txBox="1"/>
          <p:nvPr/>
        </p:nvSpPr>
        <p:spPr>
          <a:xfrm>
            <a:off x="5085605" y="5680330"/>
            <a:ext cx="86037" cy="381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" name="object 3"/>
          <p:cNvSpPr txBox="1"/>
          <p:nvPr/>
        </p:nvSpPr>
        <p:spPr>
          <a:xfrm>
            <a:off x="5366253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552985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9031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object 443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4" name="object 444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9" name="object 439"/>
          <p:cNvSpPr/>
          <p:nvPr/>
        </p:nvSpPr>
        <p:spPr>
          <a:xfrm>
            <a:off x="3446318" y="415634"/>
            <a:ext cx="0" cy="69273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0" name="object 440"/>
          <p:cNvSpPr/>
          <p:nvPr/>
        </p:nvSpPr>
        <p:spPr>
          <a:xfrm>
            <a:off x="3446318" y="434253"/>
            <a:ext cx="5299364" cy="50656"/>
          </a:xfrm>
          <a:custGeom>
            <a:avLst/>
            <a:gdLst/>
            <a:ahLst/>
            <a:cxnLst/>
            <a:rect l="l" t="t" r="r" b="b"/>
            <a:pathLst>
              <a:path w="7772400" h="74295">
                <a:moveTo>
                  <a:pt x="0" y="74295"/>
                </a:moveTo>
                <a:lnTo>
                  <a:pt x="7772400" y="74295"/>
                </a:lnTo>
                <a:lnTo>
                  <a:pt x="7772400" y="0"/>
                </a:lnTo>
                <a:lnTo>
                  <a:pt x="0" y="0"/>
                </a:lnTo>
                <a:lnTo>
                  <a:pt x="0" y="74295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1" name="object 441"/>
          <p:cNvSpPr/>
          <p:nvPr/>
        </p:nvSpPr>
        <p:spPr>
          <a:xfrm>
            <a:off x="3446318" y="122526"/>
            <a:ext cx="5299364" cy="311727"/>
          </a:xfrm>
          <a:custGeom>
            <a:avLst/>
            <a:gdLst/>
            <a:ahLst/>
            <a:cxnLst/>
            <a:rect l="l" t="t" r="r" b="b"/>
            <a:pathLst>
              <a:path w="7772400" h="457200">
                <a:moveTo>
                  <a:pt x="0" y="457200"/>
                </a:moveTo>
                <a:lnTo>
                  <a:pt x="7772400" y="457200"/>
                </a:lnTo>
                <a:lnTo>
                  <a:pt x="7772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2" name="object 442"/>
          <p:cNvSpPr/>
          <p:nvPr/>
        </p:nvSpPr>
        <p:spPr>
          <a:xfrm>
            <a:off x="3446318" y="290620"/>
            <a:ext cx="5368670" cy="0"/>
          </a:xfrm>
          <a:custGeom>
            <a:avLst/>
            <a:gdLst/>
            <a:ahLst/>
            <a:cxnLst/>
            <a:rect l="l" t="t" r="r" b="b"/>
            <a:pathLst>
              <a:path w="7874050">
                <a:moveTo>
                  <a:pt x="7772400" y="0"/>
                </a:moveTo>
                <a:lnTo>
                  <a:pt x="0" y="0"/>
                </a:lnTo>
              </a:path>
              <a:path w="7874050">
                <a:moveTo>
                  <a:pt x="0" y="1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7" name="object 437"/>
          <p:cNvSpPr/>
          <p:nvPr/>
        </p:nvSpPr>
        <p:spPr>
          <a:xfrm>
            <a:off x="545738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8" name="object 438"/>
          <p:cNvSpPr/>
          <p:nvPr/>
        </p:nvSpPr>
        <p:spPr>
          <a:xfrm>
            <a:off x="5574282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5" name="object 435"/>
          <p:cNvSpPr/>
          <p:nvPr/>
        </p:nvSpPr>
        <p:spPr>
          <a:xfrm>
            <a:off x="677358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6" name="object 436"/>
          <p:cNvSpPr/>
          <p:nvPr/>
        </p:nvSpPr>
        <p:spPr>
          <a:xfrm>
            <a:off x="6773581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8" name="object 398"/>
          <p:cNvSpPr/>
          <p:nvPr/>
        </p:nvSpPr>
        <p:spPr>
          <a:xfrm>
            <a:off x="6052083" y="1672198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38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4DAE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9" name="object 399"/>
          <p:cNvSpPr/>
          <p:nvPr/>
        </p:nvSpPr>
        <p:spPr>
          <a:xfrm>
            <a:off x="4173679" y="1212727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7"/>
                </a:lnTo>
                <a:lnTo>
                  <a:pt x="2415019" y="10595"/>
                </a:lnTo>
                <a:lnTo>
                  <a:pt x="2405693" y="11834"/>
                </a:lnTo>
                <a:lnTo>
                  <a:pt x="2397417" y="13157"/>
                </a:lnTo>
                <a:lnTo>
                  <a:pt x="2389947" y="14543"/>
                </a:lnTo>
                <a:lnTo>
                  <a:pt x="2383042" y="15973"/>
                </a:lnTo>
                <a:lnTo>
                  <a:pt x="2376459" y="17429"/>
                </a:lnTo>
                <a:lnTo>
                  <a:pt x="2369955" y="18892"/>
                </a:lnTo>
                <a:lnTo>
                  <a:pt x="2363287" y="20343"/>
                </a:lnTo>
                <a:lnTo>
                  <a:pt x="2348491" y="23131"/>
                </a:lnTo>
                <a:lnTo>
                  <a:pt x="2339878" y="24431"/>
                </a:lnTo>
                <a:lnTo>
                  <a:pt x="2330131" y="25642"/>
                </a:lnTo>
                <a:lnTo>
                  <a:pt x="2319007" y="26746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5"/>
                </a:lnTo>
                <a:lnTo>
                  <a:pt x="1158122" y="55329"/>
                </a:lnTo>
                <a:lnTo>
                  <a:pt x="1124137" y="55158"/>
                </a:lnTo>
                <a:lnTo>
                  <a:pt x="1091507" y="55230"/>
                </a:lnTo>
                <a:lnTo>
                  <a:pt x="1075589" y="55368"/>
                </a:lnTo>
                <a:lnTo>
                  <a:pt x="1059877" y="55578"/>
                </a:lnTo>
                <a:lnTo>
                  <a:pt x="1044327" y="55866"/>
                </a:lnTo>
                <a:lnTo>
                  <a:pt x="1028894" y="56235"/>
                </a:lnTo>
                <a:lnTo>
                  <a:pt x="1013535" y="56689"/>
                </a:lnTo>
                <a:lnTo>
                  <a:pt x="998204" y="57234"/>
                </a:lnTo>
                <a:lnTo>
                  <a:pt x="982857" y="57873"/>
                </a:lnTo>
                <a:lnTo>
                  <a:pt x="967451" y="58609"/>
                </a:lnTo>
                <a:lnTo>
                  <a:pt x="951941" y="59448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24"/>
                </a:lnTo>
                <a:lnTo>
                  <a:pt x="259093" y="490413"/>
                </a:lnTo>
                <a:lnTo>
                  <a:pt x="263894" y="503607"/>
                </a:lnTo>
                <a:lnTo>
                  <a:pt x="269259" y="517779"/>
                </a:lnTo>
                <a:lnTo>
                  <a:pt x="275003" y="532502"/>
                </a:lnTo>
                <a:lnTo>
                  <a:pt x="280939" y="547349"/>
                </a:lnTo>
                <a:lnTo>
                  <a:pt x="286882" y="561894"/>
                </a:lnTo>
                <a:lnTo>
                  <a:pt x="292647" y="575708"/>
                </a:lnTo>
                <a:lnTo>
                  <a:pt x="298047" y="588366"/>
                </a:lnTo>
                <a:lnTo>
                  <a:pt x="302897" y="599440"/>
                </a:lnTo>
                <a:lnTo>
                  <a:pt x="307012" y="608504"/>
                </a:lnTo>
                <a:lnTo>
                  <a:pt x="310205" y="615130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DDCFE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0" name="object 400"/>
          <p:cNvSpPr/>
          <p:nvPr/>
        </p:nvSpPr>
        <p:spPr>
          <a:xfrm>
            <a:off x="4058949" y="1249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B998B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1" name="object 401"/>
          <p:cNvSpPr/>
          <p:nvPr/>
        </p:nvSpPr>
        <p:spPr>
          <a:xfrm>
            <a:off x="3628160" y="1242580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2" name="object 402"/>
          <p:cNvSpPr/>
          <p:nvPr/>
        </p:nvSpPr>
        <p:spPr>
          <a:xfrm>
            <a:off x="4058949" y="1249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8B4D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3" name="object 403"/>
          <p:cNvSpPr/>
          <p:nvPr/>
        </p:nvSpPr>
        <p:spPr>
          <a:xfrm>
            <a:off x="4106510" y="1212095"/>
            <a:ext cx="316236" cy="485080"/>
          </a:xfrm>
          <a:custGeom>
            <a:avLst/>
            <a:gdLst/>
            <a:ahLst/>
            <a:cxnLst/>
            <a:rect l="l" t="t" r="r" b="b"/>
            <a:pathLst>
              <a:path w="463813" h="711450">
                <a:moveTo>
                  <a:pt x="338083" y="541553"/>
                </a:moveTo>
                <a:lnTo>
                  <a:pt x="344017" y="539874"/>
                </a:lnTo>
                <a:lnTo>
                  <a:pt x="355775" y="535205"/>
                </a:lnTo>
                <a:lnTo>
                  <a:pt x="367078" y="530078"/>
                </a:lnTo>
                <a:lnTo>
                  <a:pt x="379104" y="525678"/>
                </a:lnTo>
                <a:lnTo>
                  <a:pt x="381922" y="518586"/>
                </a:lnTo>
                <a:lnTo>
                  <a:pt x="386700" y="506626"/>
                </a:lnTo>
                <a:lnTo>
                  <a:pt x="391452" y="494775"/>
                </a:lnTo>
                <a:lnTo>
                  <a:pt x="396172" y="483008"/>
                </a:lnTo>
                <a:lnTo>
                  <a:pt x="400851" y="471298"/>
                </a:lnTo>
                <a:lnTo>
                  <a:pt x="405484" y="459620"/>
                </a:lnTo>
                <a:lnTo>
                  <a:pt x="410063" y="447947"/>
                </a:lnTo>
                <a:lnTo>
                  <a:pt x="414580" y="436253"/>
                </a:lnTo>
                <a:lnTo>
                  <a:pt x="419028" y="424514"/>
                </a:lnTo>
                <a:lnTo>
                  <a:pt x="423401" y="412702"/>
                </a:lnTo>
                <a:lnTo>
                  <a:pt x="427690" y="400791"/>
                </a:lnTo>
                <a:lnTo>
                  <a:pt x="431889" y="388756"/>
                </a:lnTo>
                <a:lnTo>
                  <a:pt x="435991" y="376571"/>
                </a:lnTo>
                <a:lnTo>
                  <a:pt x="439988" y="364210"/>
                </a:lnTo>
                <a:lnTo>
                  <a:pt x="445738" y="362003"/>
                </a:lnTo>
                <a:lnTo>
                  <a:pt x="455309" y="353428"/>
                </a:lnTo>
                <a:lnTo>
                  <a:pt x="461291" y="341175"/>
                </a:lnTo>
                <a:lnTo>
                  <a:pt x="463813" y="327164"/>
                </a:lnTo>
                <a:lnTo>
                  <a:pt x="463220" y="319155"/>
                </a:lnTo>
                <a:lnTo>
                  <a:pt x="459413" y="307292"/>
                </a:lnTo>
                <a:lnTo>
                  <a:pt x="455863" y="295389"/>
                </a:lnTo>
                <a:lnTo>
                  <a:pt x="455625" y="283719"/>
                </a:lnTo>
                <a:lnTo>
                  <a:pt x="457237" y="271139"/>
                </a:lnTo>
                <a:lnTo>
                  <a:pt x="458517" y="258343"/>
                </a:lnTo>
                <a:lnTo>
                  <a:pt x="458621" y="247052"/>
                </a:lnTo>
                <a:lnTo>
                  <a:pt x="458232" y="233841"/>
                </a:lnTo>
                <a:lnTo>
                  <a:pt x="457271" y="220567"/>
                </a:lnTo>
                <a:lnTo>
                  <a:pt x="455698" y="207617"/>
                </a:lnTo>
                <a:lnTo>
                  <a:pt x="453476" y="195375"/>
                </a:lnTo>
                <a:lnTo>
                  <a:pt x="450567" y="184226"/>
                </a:lnTo>
                <a:lnTo>
                  <a:pt x="445949" y="170773"/>
                </a:lnTo>
                <a:lnTo>
                  <a:pt x="441045" y="158564"/>
                </a:lnTo>
                <a:lnTo>
                  <a:pt x="435741" y="146793"/>
                </a:lnTo>
                <a:lnTo>
                  <a:pt x="430177" y="135458"/>
                </a:lnTo>
                <a:lnTo>
                  <a:pt x="424489" y="124555"/>
                </a:lnTo>
                <a:lnTo>
                  <a:pt x="418817" y="114084"/>
                </a:lnTo>
                <a:lnTo>
                  <a:pt x="419726" y="102971"/>
                </a:lnTo>
                <a:lnTo>
                  <a:pt x="418508" y="89290"/>
                </a:lnTo>
                <a:lnTo>
                  <a:pt x="414091" y="76663"/>
                </a:lnTo>
                <a:lnTo>
                  <a:pt x="405571" y="67767"/>
                </a:lnTo>
                <a:lnTo>
                  <a:pt x="404115" y="67568"/>
                </a:lnTo>
                <a:lnTo>
                  <a:pt x="393628" y="63110"/>
                </a:lnTo>
                <a:lnTo>
                  <a:pt x="388180" y="55551"/>
                </a:lnTo>
                <a:lnTo>
                  <a:pt x="383456" y="46770"/>
                </a:lnTo>
                <a:lnTo>
                  <a:pt x="375142" y="38646"/>
                </a:lnTo>
                <a:lnTo>
                  <a:pt x="362975" y="39817"/>
                </a:lnTo>
                <a:lnTo>
                  <a:pt x="352772" y="35856"/>
                </a:lnTo>
                <a:lnTo>
                  <a:pt x="344597" y="28199"/>
                </a:lnTo>
                <a:lnTo>
                  <a:pt x="336763" y="18796"/>
                </a:lnTo>
                <a:lnTo>
                  <a:pt x="330476" y="20535"/>
                </a:lnTo>
                <a:lnTo>
                  <a:pt x="323364" y="20193"/>
                </a:lnTo>
                <a:lnTo>
                  <a:pt x="314258" y="18796"/>
                </a:lnTo>
                <a:lnTo>
                  <a:pt x="310702" y="10960"/>
                </a:lnTo>
                <a:lnTo>
                  <a:pt x="308823" y="5702"/>
                </a:lnTo>
                <a:lnTo>
                  <a:pt x="303679" y="2921"/>
                </a:lnTo>
                <a:lnTo>
                  <a:pt x="295745" y="1782"/>
                </a:lnTo>
                <a:lnTo>
                  <a:pt x="284905" y="5863"/>
                </a:lnTo>
                <a:lnTo>
                  <a:pt x="274558" y="8204"/>
                </a:lnTo>
                <a:lnTo>
                  <a:pt x="265808" y="6845"/>
                </a:lnTo>
                <a:lnTo>
                  <a:pt x="262861" y="0"/>
                </a:lnTo>
                <a:lnTo>
                  <a:pt x="256029" y="266"/>
                </a:lnTo>
                <a:lnTo>
                  <a:pt x="253166" y="662"/>
                </a:lnTo>
                <a:lnTo>
                  <a:pt x="241834" y="7291"/>
                </a:lnTo>
                <a:lnTo>
                  <a:pt x="230883" y="12179"/>
                </a:lnTo>
                <a:lnTo>
                  <a:pt x="223072" y="11976"/>
                </a:lnTo>
                <a:lnTo>
                  <a:pt x="216798" y="2616"/>
                </a:lnTo>
                <a:lnTo>
                  <a:pt x="209712" y="2921"/>
                </a:lnTo>
                <a:lnTo>
                  <a:pt x="205514" y="3754"/>
                </a:lnTo>
                <a:lnTo>
                  <a:pt x="195208" y="10776"/>
                </a:lnTo>
                <a:lnTo>
                  <a:pt x="185679" y="19066"/>
                </a:lnTo>
                <a:lnTo>
                  <a:pt x="175295" y="21437"/>
                </a:lnTo>
                <a:lnTo>
                  <a:pt x="172812" y="18321"/>
                </a:lnTo>
                <a:lnTo>
                  <a:pt x="164296" y="14348"/>
                </a:lnTo>
                <a:lnTo>
                  <a:pt x="155643" y="17193"/>
                </a:lnTo>
                <a:lnTo>
                  <a:pt x="147924" y="24030"/>
                </a:lnTo>
                <a:lnTo>
                  <a:pt x="142211" y="32029"/>
                </a:lnTo>
                <a:lnTo>
                  <a:pt x="136549" y="42921"/>
                </a:lnTo>
                <a:lnTo>
                  <a:pt x="131477" y="54280"/>
                </a:lnTo>
                <a:lnTo>
                  <a:pt x="126667" y="66382"/>
                </a:lnTo>
                <a:lnTo>
                  <a:pt x="122071" y="79002"/>
                </a:lnTo>
                <a:lnTo>
                  <a:pt x="117641" y="91917"/>
                </a:lnTo>
                <a:lnTo>
                  <a:pt x="113331" y="104903"/>
                </a:lnTo>
                <a:lnTo>
                  <a:pt x="109094" y="117736"/>
                </a:lnTo>
                <a:lnTo>
                  <a:pt x="104881" y="130191"/>
                </a:lnTo>
                <a:lnTo>
                  <a:pt x="100646" y="142045"/>
                </a:lnTo>
                <a:lnTo>
                  <a:pt x="96341" y="153075"/>
                </a:lnTo>
                <a:lnTo>
                  <a:pt x="91919" y="163055"/>
                </a:lnTo>
                <a:lnTo>
                  <a:pt x="82777" y="166007"/>
                </a:lnTo>
                <a:lnTo>
                  <a:pt x="73378" y="173475"/>
                </a:lnTo>
                <a:lnTo>
                  <a:pt x="67506" y="183794"/>
                </a:lnTo>
                <a:lnTo>
                  <a:pt x="65064" y="195745"/>
                </a:lnTo>
                <a:lnTo>
                  <a:pt x="65958" y="208112"/>
                </a:lnTo>
                <a:lnTo>
                  <a:pt x="70090" y="219677"/>
                </a:lnTo>
                <a:lnTo>
                  <a:pt x="77365" y="229222"/>
                </a:lnTo>
                <a:lnTo>
                  <a:pt x="76019" y="238872"/>
                </a:lnTo>
                <a:lnTo>
                  <a:pt x="81072" y="249428"/>
                </a:lnTo>
                <a:lnTo>
                  <a:pt x="90199" y="257257"/>
                </a:lnTo>
                <a:lnTo>
                  <a:pt x="99857" y="260985"/>
                </a:lnTo>
                <a:lnTo>
                  <a:pt x="101515" y="271588"/>
                </a:lnTo>
                <a:lnTo>
                  <a:pt x="103765" y="284720"/>
                </a:lnTo>
                <a:lnTo>
                  <a:pt x="106247" y="297788"/>
                </a:lnTo>
                <a:lnTo>
                  <a:pt x="108967" y="310662"/>
                </a:lnTo>
                <a:lnTo>
                  <a:pt x="111932" y="323209"/>
                </a:lnTo>
                <a:lnTo>
                  <a:pt x="115148" y="335301"/>
                </a:lnTo>
                <a:lnTo>
                  <a:pt x="118623" y="346806"/>
                </a:lnTo>
                <a:lnTo>
                  <a:pt x="122361" y="357593"/>
                </a:lnTo>
                <a:lnTo>
                  <a:pt x="124567" y="362785"/>
                </a:lnTo>
                <a:lnTo>
                  <a:pt x="129474" y="372730"/>
                </a:lnTo>
                <a:lnTo>
                  <a:pt x="133312" y="382790"/>
                </a:lnTo>
                <a:lnTo>
                  <a:pt x="133880" y="393462"/>
                </a:lnTo>
                <a:lnTo>
                  <a:pt x="128978" y="405244"/>
                </a:lnTo>
                <a:lnTo>
                  <a:pt x="121185" y="405970"/>
                </a:lnTo>
                <a:lnTo>
                  <a:pt x="113090" y="415836"/>
                </a:lnTo>
                <a:lnTo>
                  <a:pt x="103362" y="416718"/>
                </a:lnTo>
                <a:lnTo>
                  <a:pt x="91465" y="421443"/>
                </a:lnTo>
                <a:lnTo>
                  <a:pt x="81327" y="425094"/>
                </a:lnTo>
                <a:lnTo>
                  <a:pt x="73890" y="432337"/>
                </a:lnTo>
                <a:lnTo>
                  <a:pt x="65115" y="441504"/>
                </a:lnTo>
                <a:lnTo>
                  <a:pt x="56541" y="451056"/>
                </a:lnTo>
                <a:lnTo>
                  <a:pt x="48204" y="460859"/>
                </a:lnTo>
                <a:lnTo>
                  <a:pt x="40135" y="470778"/>
                </a:lnTo>
                <a:lnTo>
                  <a:pt x="32369" y="480682"/>
                </a:lnTo>
                <a:lnTo>
                  <a:pt x="21885" y="494580"/>
                </a:lnTo>
                <a:lnTo>
                  <a:pt x="15101" y="504451"/>
                </a:lnTo>
                <a:lnTo>
                  <a:pt x="9310" y="514273"/>
                </a:lnTo>
                <a:lnTo>
                  <a:pt x="4721" y="524231"/>
                </a:lnTo>
                <a:lnTo>
                  <a:pt x="1547" y="534511"/>
                </a:lnTo>
                <a:lnTo>
                  <a:pt x="0" y="545300"/>
                </a:lnTo>
                <a:lnTo>
                  <a:pt x="289" y="556785"/>
                </a:lnTo>
                <a:lnTo>
                  <a:pt x="2626" y="569152"/>
                </a:lnTo>
                <a:lnTo>
                  <a:pt x="7223" y="582587"/>
                </a:lnTo>
                <a:lnTo>
                  <a:pt x="14586" y="597825"/>
                </a:lnTo>
                <a:lnTo>
                  <a:pt x="21262" y="609371"/>
                </a:lnTo>
                <a:lnTo>
                  <a:pt x="28134" y="620446"/>
                </a:lnTo>
                <a:lnTo>
                  <a:pt x="34663" y="630958"/>
                </a:lnTo>
                <a:lnTo>
                  <a:pt x="40306" y="640816"/>
                </a:lnTo>
                <a:lnTo>
                  <a:pt x="38300" y="648034"/>
                </a:lnTo>
                <a:lnTo>
                  <a:pt x="34929" y="660033"/>
                </a:lnTo>
                <a:lnTo>
                  <a:pt x="33467" y="671982"/>
                </a:lnTo>
                <a:lnTo>
                  <a:pt x="36331" y="683171"/>
                </a:lnTo>
                <a:lnTo>
                  <a:pt x="46562" y="687320"/>
                </a:lnTo>
                <a:lnTo>
                  <a:pt x="57794" y="692219"/>
                </a:lnTo>
                <a:lnTo>
                  <a:pt x="69255" y="697190"/>
                </a:lnTo>
                <a:lnTo>
                  <a:pt x="81062" y="701891"/>
                </a:lnTo>
                <a:lnTo>
                  <a:pt x="93329" y="705981"/>
                </a:lnTo>
                <a:lnTo>
                  <a:pt x="106172" y="709117"/>
                </a:lnTo>
                <a:lnTo>
                  <a:pt x="119707" y="710958"/>
                </a:lnTo>
                <a:lnTo>
                  <a:pt x="135152" y="711450"/>
                </a:lnTo>
                <a:lnTo>
                  <a:pt x="148095" y="710912"/>
                </a:lnTo>
                <a:lnTo>
                  <a:pt x="160955" y="709702"/>
                </a:lnTo>
                <a:lnTo>
                  <a:pt x="173717" y="708007"/>
                </a:lnTo>
                <a:lnTo>
                  <a:pt x="186361" y="706013"/>
                </a:lnTo>
                <a:lnTo>
                  <a:pt x="198870" y="703906"/>
                </a:lnTo>
                <a:lnTo>
                  <a:pt x="211227" y="701874"/>
                </a:lnTo>
                <a:lnTo>
                  <a:pt x="223413" y="700102"/>
                </a:lnTo>
                <a:lnTo>
                  <a:pt x="235412" y="698778"/>
                </a:lnTo>
                <a:lnTo>
                  <a:pt x="247205" y="698088"/>
                </a:lnTo>
                <a:lnTo>
                  <a:pt x="258775" y="698218"/>
                </a:lnTo>
                <a:lnTo>
                  <a:pt x="270104" y="699356"/>
                </a:lnTo>
                <a:lnTo>
                  <a:pt x="281175" y="701687"/>
                </a:lnTo>
                <a:lnTo>
                  <a:pt x="281968" y="696654"/>
                </a:lnTo>
                <a:lnTo>
                  <a:pt x="283129" y="684944"/>
                </a:lnTo>
                <a:lnTo>
                  <a:pt x="283484" y="672944"/>
                </a:lnTo>
                <a:lnTo>
                  <a:pt x="283153" y="660695"/>
                </a:lnTo>
                <a:lnTo>
                  <a:pt x="282253" y="648241"/>
                </a:lnTo>
                <a:lnTo>
                  <a:pt x="280902" y="635622"/>
                </a:lnTo>
                <a:lnTo>
                  <a:pt x="279218" y="622883"/>
                </a:lnTo>
                <a:lnTo>
                  <a:pt x="277320" y="610065"/>
                </a:lnTo>
                <a:lnTo>
                  <a:pt x="275325" y="597211"/>
                </a:lnTo>
                <a:lnTo>
                  <a:pt x="273352" y="584363"/>
                </a:lnTo>
                <a:lnTo>
                  <a:pt x="271519" y="571564"/>
                </a:lnTo>
                <a:lnTo>
                  <a:pt x="269943" y="558856"/>
                </a:lnTo>
                <a:lnTo>
                  <a:pt x="268742" y="546281"/>
                </a:lnTo>
                <a:lnTo>
                  <a:pt x="268036" y="533883"/>
                </a:lnTo>
                <a:lnTo>
                  <a:pt x="267941" y="521703"/>
                </a:lnTo>
                <a:lnTo>
                  <a:pt x="275872" y="526823"/>
                </a:lnTo>
                <a:lnTo>
                  <a:pt x="278019" y="454294"/>
                </a:lnTo>
                <a:lnTo>
                  <a:pt x="266295" y="449096"/>
                </a:lnTo>
                <a:lnTo>
                  <a:pt x="254983" y="443379"/>
                </a:lnTo>
                <a:lnTo>
                  <a:pt x="244061" y="437264"/>
                </a:lnTo>
                <a:lnTo>
                  <a:pt x="233507" y="430871"/>
                </a:lnTo>
                <a:lnTo>
                  <a:pt x="223301" y="424319"/>
                </a:lnTo>
                <a:lnTo>
                  <a:pt x="223567" y="417969"/>
                </a:lnTo>
                <a:lnTo>
                  <a:pt x="225333" y="413118"/>
                </a:lnTo>
                <a:lnTo>
                  <a:pt x="225942" y="407111"/>
                </a:lnTo>
                <a:lnTo>
                  <a:pt x="233221" y="404315"/>
                </a:lnTo>
                <a:lnTo>
                  <a:pt x="244488" y="399058"/>
                </a:lnTo>
                <a:lnTo>
                  <a:pt x="255441" y="392904"/>
                </a:lnTo>
                <a:lnTo>
                  <a:pt x="266104" y="385983"/>
                </a:lnTo>
                <a:lnTo>
                  <a:pt x="276498" y="378425"/>
                </a:lnTo>
                <a:lnTo>
                  <a:pt x="286645" y="370361"/>
                </a:lnTo>
                <a:lnTo>
                  <a:pt x="296567" y="361920"/>
                </a:lnTo>
                <a:lnTo>
                  <a:pt x="306286" y="353235"/>
                </a:lnTo>
                <a:lnTo>
                  <a:pt x="315825" y="344434"/>
                </a:lnTo>
                <a:lnTo>
                  <a:pt x="325206" y="335648"/>
                </a:lnTo>
                <a:lnTo>
                  <a:pt x="329155" y="339140"/>
                </a:lnTo>
                <a:lnTo>
                  <a:pt x="333308" y="333819"/>
                </a:lnTo>
                <a:lnTo>
                  <a:pt x="334464" y="335648"/>
                </a:lnTo>
                <a:lnTo>
                  <a:pt x="342613" y="326741"/>
                </a:lnTo>
                <a:lnTo>
                  <a:pt x="351769" y="317957"/>
                </a:lnTo>
                <a:lnTo>
                  <a:pt x="359610" y="307860"/>
                </a:lnTo>
                <a:lnTo>
                  <a:pt x="359622" y="308135"/>
                </a:lnTo>
                <a:lnTo>
                  <a:pt x="359872" y="321923"/>
                </a:lnTo>
                <a:lnTo>
                  <a:pt x="361776" y="334283"/>
                </a:lnTo>
                <a:lnTo>
                  <a:pt x="368881" y="343585"/>
                </a:lnTo>
                <a:lnTo>
                  <a:pt x="367347" y="347873"/>
                </a:lnTo>
                <a:lnTo>
                  <a:pt x="363186" y="360072"/>
                </a:lnTo>
                <a:lnTo>
                  <a:pt x="359177" y="372423"/>
                </a:lnTo>
                <a:lnTo>
                  <a:pt x="355238" y="384844"/>
                </a:lnTo>
                <a:lnTo>
                  <a:pt x="351284" y="397249"/>
                </a:lnTo>
                <a:lnTo>
                  <a:pt x="347232" y="409556"/>
                </a:lnTo>
                <a:lnTo>
                  <a:pt x="342997" y="421680"/>
                </a:lnTo>
                <a:lnTo>
                  <a:pt x="338496" y="433538"/>
                </a:lnTo>
                <a:lnTo>
                  <a:pt x="333643" y="445045"/>
                </a:lnTo>
                <a:lnTo>
                  <a:pt x="328357" y="456118"/>
                </a:lnTo>
                <a:lnTo>
                  <a:pt x="323088" y="539562"/>
                </a:lnTo>
                <a:lnTo>
                  <a:pt x="338083" y="541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4" name="object 404"/>
          <p:cNvSpPr/>
          <p:nvPr/>
        </p:nvSpPr>
        <p:spPr>
          <a:xfrm>
            <a:off x="4294603" y="1521842"/>
            <a:ext cx="35785" cy="58137"/>
          </a:xfrm>
          <a:custGeom>
            <a:avLst/>
            <a:gdLst/>
            <a:ahLst/>
            <a:cxnLst/>
            <a:rect l="l" t="t" r="r" b="b"/>
            <a:pathLst>
              <a:path w="52484" h="85268">
                <a:moveTo>
                  <a:pt x="52484" y="1824"/>
                </a:moveTo>
                <a:lnTo>
                  <a:pt x="46679" y="12379"/>
                </a:lnTo>
                <a:lnTo>
                  <a:pt x="39995" y="11289"/>
                </a:lnTo>
                <a:lnTo>
                  <a:pt x="26911" y="8363"/>
                </a:lnTo>
                <a:lnTo>
                  <a:pt x="14301" y="4560"/>
                </a:lnTo>
                <a:lnTo>
                  <a:pt x="2146" y="0"/>
                </a:lnTo>
                <a:lnTo>
                  <a:pt x="0" y="72529"/>
                </a:lnTo>
                <a:lnTo>
                  <a:pt x="10744" y="77578"/>
                </a:lnTo>
                <a:lnTo>
                  <a:pt x="21910" y="81002"/>
                </a:lnTo>
                <a:lnTo>
                  <a:pt x="33924" y="83374"/>
                </a:lnTo>
                <a:lnTo>
                  <a:pt x="47215" y="85268"/>
                </a:lnTo>
                <a:lnTo>
                  <a:pt x="52484" y="1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5" name="object 405"/>
          <p:cNvSpPr/>
          <p:nvPr/>
        </p:nvSpPr>
        <p:spPr>
          <a:xfrm>
            <a:off x="4175264" y="1246508"/>
            <a:ext cx="192431" cy="241185"/>
          </a:xfrm>
          <a:custGeom>
            <a:avLst/>
            <a:gdLst/>
            <a:ahLst/>
            <a:cxnLst/>
            <a:rect l="l" t="t" r="r" b="b"/>
            <a:pathLst>
              <a:path w="282232" h="353738">
                <a:moveTo>
                  <a:pt x="239635" y="162973"/>
                </a:moveTo>
                <a:lnTo>
                  <a:pt x="231020" y="152584"/>
                </a:lnTo>
                <a:lnTo>
                  <a:pt x="225358" y="167143"/>
                </a:lnTo>
                <a:lnTo>
                  <a:pt x="235770" y="173771"/>
                </a:lnTo>
                <a:lnTo>
                  <a:pt x="245186" y="181394"/>
                </a:lnTo>
                <a:lnTo>
                  <a:pt x="246507" y="203898"/>
                </a:lnTo>
                <a:lnTo>
                  <a:pt x="245440" y="205041"/>
                </a:lnTo>
                <a:lnTo>
                  <a:pt x="242874" y="204685"/>
                </a:lnTo>
                <a:lnTo>
                  <a:pt x="242531" y="206540"/>
                </a:lnTo>
                <a:lnTo>
                  <a:pt x="239890" y="204787"/>
                </a:lnTo>
                <a:lnTo>
                  <a:pt x="239585" y="200672"/>
                </a:lnTo>
                <a:lnTo>
                  <a:pt x="238569" y="197281"/>
                </a:lnTo>
                <a:lnTo>
                  <a:pt x="235819" y="199009"/>
                </a:lnTo>
                <a:lnTo>
                  <a:pt x="223968" y="203539"/>
                </a:lnTo>
                <a:lnTo>
                  <a:pt x="211823" y="204328"/>
                </a:lnTo>
                <a:lnTo>
                  <a:pt x="200189" y="201885"/>
                </a:lnTo>
                <a:lnTo>
                  <a:pt x="189867" y="196720"/>
                </a:lnTo>
                <a:lnTo>
                  <a:pt x="181660" y="189344"/>
                </a:lnTo>
                <a:lnTo>
                  <a:pt x="176987" y="189522"/>
                </a:lnTo>
                <a:lnTo>
                  <a:pt x="175742" y="193128"/>
                </a:lnTo>
                <a:lnTo>
                  <a:pt x="171069" y="193306"/>
                </a:lnTo>
                <a:lnTo>
                  <a:pt x="173443" y="190491"/>
                </a:lnTo>
                <a:lnTo>
                  <a:pt x="182699" y="184181"/>
                </a:lnTo>
                <a:lnTo>
                  <a:pt x="194255" y="180938"/>
                </a:lnTo>
                <a:lnTo>
                  <a:pt x="206966" y="180567"/>
                </a:lnTo>
                <a:lnTo>
                  <a:pt x="213780" y="161683"/>
                </a:lnTo>
                <a:lnTo>
                  <a:pt x="220025" y="144809"/>
                </a:lnTo>
                <a:lnTo>
                  <a:pt x="231270" y="59975"/>
                </a:lnTo>
                <a:lnTo>
                  <a:pt x="218802" y="61394"/>
                </a:lnTo>
                <a:lnTo>
                  <a:pt x="207980" y="140467"/>
                </a:lnTo>
                <a:lnTo>
                  <a:pt x="200864" y="157560"/>
                </a:lnTo>
                <a:lnTo>
                  <a:pt x="194894" y="156248"/>
                </a:lnTo>
                <a:lnTo>
                  <a:pt x="192722" y="145402"/>
                </a:lnTo>
                <a:lnTo>
                  <a:pt x="192062" y="151028"/>
                </a:lnTo>
                <a:lnTo>
                  <a:pt x="193562" y="58652"/>
                </a:lnTo>
                <a:lnTo>
                  <a:pt x="181528" y="55267"/>
                </a:lnTo>
                <a:lnTo>
                  <a:pt x="170376" y="51055"/>
                </a:lnTo>
                <a:lnTo>
                  <a:pt x="160477" y="46405"/>
                </a:lnTo>
                <a:lnTo>
                  <a:pt x="152696" y="41718"/>
                </a:lnTo>
                <a:lnTo>
                  <a:pt x="142809" y="34060"/>
                </a:lnTo>
                <a:lnTo>
                  <a:pt x="133327" y="25614"/>
                </a:lnTo>
                <a:lnTo>
                  <a:pt x="133224" y="229753"/>
                </a:lnTo>
                <a:lnTo>
                  <a:pt x="144602" y="226390"/>
                </a:lnTo>
                <a:lnTo>
                  <a:pt x="146342" y="229946"/>
                </a:lnTo>
                <a:lnTo>
                  <a:pt x="145923" y="233006"/>
                </a:lnTo>
                <a:lnTo>
                  <a:pt x="137980" y="234754"/>
                </a:lnTo>
                <a:lnTo>
                  <a:pt x="126835" y="233378"/>
                </a:lnTo>
                <a:lnTo>
                  <a:pt x="118135" y="223748"/>
                </a:lnTo>
                <a:lnTo>
                  <a:pt x="113553" y="9230"/>
                </a:lnTo>
                <a:lnTo>
                  <a:pt x="102247" y="2730"/>
                </a:lnTo>
                <a:lnTo>
                  <a:pt x="97370" y="0"/>
                </a:lnTo>
                <a:lnTo>
                  <a:pt x="89166" y="7175"/>
                </a:lnTo>
                <a:lnTo>
                  <a:pt x="86372" y="4051"/>
                </a:lnTo>
                <a:lnTo>
                  <a:pt x="77502" y="12907"/>
                </a:lnTo>
                <a:lnTo>
                  <a:pt x="69964" y="22460"/>
                </a:lnTo>
                <a:lnTo>
                  <a:pt x="62965" y="33114"/>
                </a:lnTo>
                <a:lnTo>
                  <a:pt x="55930" y="45084"/>
                </a:lnTo>
                <a:lnTo>
                  <a:pt x="50225" y="55206"/>
                </a:lnTo>
                <a:lnTo>
                  <a:pt x="44268" y="66111"/>
                </a:lnTo>
                <a:lnTo>
                  <a:pt x="38403" y="77295"/>
                </a:lnTo>
                <a:lnTo>
                  <a:pt x="32703" y="88737"/>
                </a:lnTo>
                <a:lnTo>
                  <a:pt x="27235" y="100418"/>
                </a:lnTo>
                <a:lnTo>
                  <a:pt x="22072" y="112315"/>
                </a:lnTo>
                <a:lnTo>
                  <a:pt x="17283" y="124409"/>
                </a:lnTo>
                <a:lnTo>
                  <a:pt x="12939" y="136677"/>
                </a:lnTo>
                <a:lnTo>
                  <a:pt x="9109" y="149101"/>
                </a:lnTo>
                <a:lnTo>
                  <a:pt x="5864" y="161658"/>
                </a:lnTo>
                <a:lnTo>
                  <a:pt x="3275" y="174328"/>
                </a:lnTo>
                <a:lnTo>
                  <a:pt x="1411" y="187090"/>
                </a:lnTo>
                <a:lnTo>
                  <a:pt x="342" y="199923"/>
                </a:lnTo>
                <a:lnTo>
                  <a:pt x="0" y="202641"/>
                </a:lnTo>
                <a:lnTo>
                  <a:pt x="3352" y="201053"/>
                </a:lnTo>
                <a:lnTo>
                  <a:pt x="4318" y="205219"/>
                </a:lnTo>
                <a:lnTo>
                  <a:pt x="4464" y="211856"/>
                </a:lnTo>
                <a:lnTo>
                  <a:pt x="5470" y="226023"/>
                </a:lnTo>
                <a:lnTo>
                  <a:pt x="7318" y="239536"/>
                </a:lnTo>
                <a:lnTo>
                  <a:pt x="9883" y="252465"/>
                </a:lnTo>
                <a:lnTo>
                  <a:pt x="13042" y="264881"/>
                </a:lnTo>
                <a:lnTo>
                  <a:pt x="16672" y="276851"/>
                </a:lnTo>
                <a:lnTo>
                  <a:pt x="20648" y="288447"/>
                </a:lnTo>
                <a:lnTo>
                  <a:pt x="24848" y="299737"/>
                </a:lnTo>
                <a:lnTo>
                  <a:pt x="29149" y="310791"/>
                </a:lnTo>
                <a:lnTo>
                  <a:pt x="33426" y="321678"/>
                </a:lnTo>
                <a:lnTo>
                  <a:pt x="34633" y="323164"/>
                </a:lnTo>
                <a:lnTo>
                  <a:pt x="33426" y="170814"/>
                </a:lnTo>
                <a:lnTo>
                  <a:pt x="35166" y="138036"/>
                </a:lnTo>
                <a:lnTo>
                  <a:pt x="43662" y="131673"/>
                </a:lnTo>
                <a:lnTo>
                  <a:pt x="51955" y="127139"/>
                </a:lnTo>
                <a:lnTo>
                  <a:pt x="60046" y="123164"/>
                </a:lnTo>
                <a:lnTo>
                  <a:pt x="72839" y="118160"/>
                </a:lnTo>
                <a:lnTo>
                  <a:pt x="85927" y="114630"/>
                </a:lnTo>
                <a:lnTo>
                  <a:pt x="96951" y="113906"/>
                </a:lnTo>
                <a:lnTo>
                  <a:pt x="105723" y="116767"/>
                </a:lnTo>
                <a:lnTo>
                  <a:pt x="112436" y="123904"/>
                </a:lnTo>
                <a:lnTo>
                  <a:pt x="112289" y="132280"/>
                </a:lnTo>
                <a:lnTo>
                  <a:pt x="108864" y="176098"/>
                </a:lnTo>
                <a:lnTo>
                  <a:pt x="108572" y="178015"/>
                </a:lnTo>
                <a:lnTo>
                  <a:pt x="104914" y="176568"/>
                </a:lnTo>
                <a:lnTo>
                  <a:pt x="104902" y="178752"/>
                </a:lnTo>
                <a:lnTo>
                  <a:pt x="101244" y="178434"/>
                </a:lnTo>
                <a:lnTo>
                  <a:pt x="100863" y="174853"/>
                </a:lnTo>
                <a:lnTo>
                  <a:pt x="99606" y="172135"/>
                </a:lnTo>
                <a:lnTo>
                  <a:pt x="98796" y="172972"/>
                </a:lnTo>
                <a:lnTo>
                  <a:pt x="88692" y="179437"/>
                </a:lnTo>
                <a:lnTo>
                  <a:pt x="76817" y="181757"/>
                </a:lnTo>
                <a:lnTo>
                  <a:pt x="64780" y="180100"/>
                </a:lnTo>
                <a:lnTo>
                  <a:pt x="54191" y="174632"/>
                </a:lnTo>
                <a:lnTo>
                  <a:pt x="46659" y="165519"/>
                </a:lnTo>
                <a:lnTo>
                  <a:pt x="40690" y="165722"/>
                </a:lnTo>
                <a:lnTo>
                  <a:pt x="43325" y="332104"/>
                </a:lnTo>
                <a:lnTo>
                  <a:pt x="53102" y="339500"/>
                </a:lnTo>
                <a:lnTo>
                  <a:pt x="63764" y="345356"/>
                </a:lnTo>
                <a:lnTo>
                  <a:pt x="75111" y="349678"/>
                </a:lnTo>
                <a:lnTo>
                  <a:pt x="86943" y="352470"/>
                </a:lnTo>
                <a:lnTo>
                  <a:pt x="99060" y="353738"/>
                </a:lnTo>
                <a:lnTo>
                  <a:pt x="111261" y="353487"/>
                </a:lnTo>
                <a:lnTo>
                  <a:pt x="112694" y="262619"/>
                </a:lnTo>
                <a:lnTo>
                  <a:pt x="118699" y="255985"/>
                </a:lnTo>
                <a:lnTo>
                  <a:pt x="128714" y="256832"/>
                </a:lnTo>
                <a:lnTo>
                  <a:pt x="129802" y="264336"/>
                </a:lnTo>
                <a:lnTo>
                  <a:pt x="135118" y="348446"/>
                </a:lnTo>
                <a:lnTo>
                  <a:pt x="146373" y="343668"/>
                </a:lnTo>
                <a:lnTo>
                  <a:pt x="156912" y="337390"/>
                </a:lnTo>
                <a:lnTo>
                  <a:pt x="166536" y="329618"/>
                </a:lnTo>
                <a:lnTo>
                  <a:pt x="175044" y="320357"/>
                </a:lnTo>
                <a:lnTo>
                  <a:pt x="175768" y="326504"/>
                </a:lnTo>
                <a:lnTo>
                  <a:pt x="178854" y="315340"/>
                </a:lnTo>
                <a:lnTo>
                  <a:pt x="184302" y="317715"/>
                </a:lnTo>
                <a:lnTo>
                  <a:pt x="185613" y="316194"/>
                </a:lnTo>
                <a:lnTo>
                  <a:pt x="194671" y="307289"/>
                </a:lnTo>
                <a:lnTo>
                  <a:pt x="204463" y="299119"/>
                </a:lnTo>
                <a:lnTo>
                  <a:pt x="214226" y="290923"/>
                </a:lnTo>
                <a:lnTo>
                  <a:pt x="223199" y="281937"/>
                </a:lnTo>
                <a:lnTo>
                  <a:pt x="230619" y="271398"/>
                </a:lnTo>
                <a:lnTo>
                  <a:pt x="232587" y="267703"/>
                </a:lnTo>
                <a:lnTo>
                  <a:pt x="236537" y="274192"/>
                </a:lnTo>
                <a:lnTo>
                  <a:pt x="235915" y="268744"/>
                </a:lnTo>
                <a:lnTo>
                  <a:pt x="240906" y="259399"/>
                </a:lnTo>
                <a:lnTo>
                  <a:pt x="246816" y="248408"/>
                </a:lnTo>
                <a:lnTo>
                  <a:pt x="252419" y="237620"/>
                </a:lnTo>
                <a:lnTo>
                  <a:pt x="257642" y="226677"/>
                </a:lnTo>
                <a:lnTo>
                  <a:pt x="262416" y="215222"/>
                </a:lnTo>
                <a:lnTo>
                  <a:pt x="266669" y="202897"/>
                </a:lnTo>
                <a:lnTo>
                  <a:pt x="270332" y="189344"/>
                </a:lnTo>
                <a:lnTo>
                  <a:pt x="266818" y="184529"/>
                </a:lnTo>
                <a:lnTo>
                  <a:pt x="266102" y="174652"/>
                </a:lnTo>
                <a:lnTo>
                  <a:pt x="270671" y="165275"/>
                </a:lnTo>
                <a:lnTo>
                  <a:pt x="275628" y="156248"/>
                </a:lnTo>
                <a:lnTo>
                  <a:pt x="277202" y="152260"/>
                </a:lnTo>
                <a:lnTo>
                  <a:pt x="275234" y="150279"/>
                </a:lnTo>
                <a:lnTo>
                  <a:pt x="275628" y="143014"/>
                </a:lnTo>
                <a:lnTo>
                  <a:pt x="276403" y="134191"/>
                </a:lnTo>
                <a:lnTo>
                  <a:pt x="278224" y="120485"/>
                </a:lnTo>
                <a:lnTo>
                  <a:pt x="280277" y="106372"/>
                </a:lnTo>
                <a:lnTo>
                  <a:pt x="281850" y="93486"/>
                </a:lnTo>
                <a:lnTo>
                  <a:pt x="282232" y="83464"/>
                </a:lnTo>
                <a:lnTo>
                  <a:pt x="281786" y="78348"/>
                </a:lnTo>
                <a:lnTo>
                  <a:pt x="277250" y="64060"/>
                </a:lnTo>
                <a:lnTo>
                  <a:pt x="268655" y="57501"/>
                </a:lnTo>
                <a:lnTo>
                  <a:pt x="256482" y="56028"/>
                </a:lnTo>
                <a:lnTo>
                  <a:pt x="241211" y="56997"/>
                </a:lnTo>
                <a:lnTo>
                  <a:pt x="244540" y="175161"/>
                </a:lnTo>
                <a:lnTo>
                  <a:pt x="239635" y="162973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6" name="object 406"/>
          <p:cNvSpPr/>
          <p:nvPr/>
        </p:nvSpPr>
        <p:spPr>
          <a:xfrm>
            <a:off x="4306665" y="1342217"/>
            <a:ext cx="10403" cy="11718"/>
          </a:xfrm>
          <a:custGeom>
            <a:avLst/>
            <a:gdLst/>
            <a:ahLst/>
            <a:cxnLst/>
            <a:rect l="l" t="t" r="r" b="b"/>
            <a:pathLst>
              <a:path w="15257" h="17186">
                <a:moveTo>
                  <a:pt x="3492" y="0"/>
                </a:moveTo>
                <a:lnTo>
                  <a:pt x="0" y="5029"/>
                </a:lnTo>
                <a:lnTo>
                  <a:pt x="2171" y="15874"/>
                </a:lnTo>
                <a:lnTo>
                  <a:pt x="8142" y="17186"/>
                </a:lnTo>
                <a:lnTo>
                  <a:pt x="15257" y="94"/>
                </a:lnTo>
                <a:lnTo>
                  <a:pt x="3492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7" name="object 407"/>
          <p:cNvSpPr/>
          <p:nvPr/>
        </p:nvSpPr>
        <p:spPr>
          <a:xfrm>
            <a:off x="4198054" y="1362513"/>
            <a:ext cx="6749" cy="110429"/>
          </a:xfrm>
          <a:custGeom>
            <a:avLst/>
            <a:gdLst/>
            <a:ahLst/>
            <a:cxnLst/>
            <a:rect l="l" t="t" r="r" b="b"/>
            <a:pathLst>
              <a:path w="9898" h="161962">
                <a:moveTo>
                  <a:pt x="5511" y="0"/>
                </a:moveTo>
                <a:lnTo>
                  <a:pt x="0" y="673"/>
                </a:lnTo>
                <a:lnTo>
                  <a:pt x="1207" y="153022"/>
                </a:lnTo>
                <a:lnTo>
                  <a:pt x="9898" y="161962"/>
                </a:lnTo>
                <a:lnTo>
                  <a:pt x="5511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8" name="object 408"/>
          <p:cNvSpPr/>
          <p:nvPr/>
        </p:nvSpPr>
        <p:spPr>
          <a:xfrm>
            <a:off x="4251124" y="1425567"/>
            <a:ext cx="16265" cy="61955"/>
          </a:xfrm>
          <a:custGeom>
            <a:avLst/>
            <a:gdLst/>
            <a:ahLst/>
            <a:cxnLst/>
            <a:rect l="l" t="t" r="r" b="b"/>
            <a:pathLst>
              <a:path w="23856" h="90867">
                <a:moveTo>
                  <a:pt x="12606" y="10016"/>
                </a:moveTo>
                <a:lnTo>
                  <a:pt x="2898" y="11420"/>
                </a:lnTo>
                <a:lnTo>
                  <a:pt x="1463" y="9054"/>
                </a:lnTo>
                <a:lnTo>
                  <a:pt x="1432" y="0"/>
                </a:lnTo>
                <a:lnTo>
                  <a:pt x="0" y="90867"/>
                </a:lnTo>
                <a:lnTo>
                  <a:pt x="12086" y="89101"/>
                </a:lnTo>
                <a:lnTo>
                  <a:pt x="23856" y="85827"/>
                </a:lnTo>
                <a:lnTo>
                  <a:pt x="18540" y="1717"/>
                </a:lnTo>
                <a:lnTo>
                  <a:pt x="12606" y="10016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9" name="object 409"/>
          <p:cNvSpPr/>
          <p:nvPr/>
        </p:nvSpPr>
        <p:spPr>
          <a:xfrm>
            <a:off x="4198055" y="1336700"/>
            <a:ext cx="53770" cy="29875"/>
          </a:xfrm>
          <a:custGeom>
            <a:avLst/>
            <a:gdLst/>
            <a:ahLst/>
            <a:cxnLst/>
            <a:rect l="l" t="t" r="r" b="b"/>
            <a:pathLst>
              <a:path w="78863" h="43817">
                <a:moveTo>
                  <a:pt x="1739" y="5755"/>
                </a:moveTo>
                <a:lnTo>
                  <a:pt x="0" y="38534"/>
                </a:lnTo>
                <a:lnTo>
                  <a:pt x="2176" y="35912"/>
                </a:lnTo>
                <a:lnTo>
                  <a:pt x="11583" y="28902"/>
                </a:lnTo>
                <a:lnTo>
                  <a:pt x="22841" y="25287"/>
                </a:lnTo>
                <a:lnTo>
                  <a:pt x="35051" y="24657"/>
                </a:lnTo>
                <a:lnTo>
                  <a:pt x="47313" y="26605"/>
                </a:lnTo>
                <a:lnTo>
                  <a:pt x="58731" y="30720"/>
                </a:lnTo>
                <a:lnTo>
                  <a:pt x="68405" y="36594"/>
                </a:lnTo>
                <a:lnTo>
                  <a:pt x="75438" y="43817"/>
                </a:lnTo>
                <a:lnTo>
                  <a:pt x="78863" y="0"/>
                </a:lnTo>
                <a:lnTo>
                  <a:pt x="70142" y="6771"/>
                </a:lnTo>
                <a:lnTo>
                  <a:pt x="62123" y="7931"/>
                </a:lnTo>
                <a:lnTo>
                  <a:pt x="51503" y="7025"/>
                </a:lnTo>
                <a:lnTo>
                  <a:pt x="39578" y="5357"/>
                </a:lnTo>
                <a:lnTo>
                  <a:pt x="27148" y="4422"/>
                </a:lnTo>
                <a:lnTo>
                  <a:pt x="15014" y="5715"/>
                </a:lnTo>
                <a:lnTo>
                  <a:pt x="3975" y="10734"/>
                </a:lnTo>
                <a:lnTo>
                  <a:pt x="1739" y="575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0" name="object 410"/>
          <p:cNvSpPr/>
          <p:nvPr/>
        </p:nvSpPr>
        <p:spPr>
          <a:xfrm>
            <a:off x="4252686" y="1252802"/>
            <a:ext cx="13482" cy="150357"/>
          </a:xfrm>
          <a:custGeom>
            <a:avLst/>
            <a:gdLst/>
            <a:ahLst/>
            <a:cxnLst/>
            <a:rect l="l" t="t" r="r" b="b"/>
            <a:pathLst>
              <a:path w="19774" h="220523">
                <a:moveTo>
                  <a:pt x="10191" y="7867"/>
                </a:moveTo>
                <a:lnTo>
                  <a:pt x="0" y="0"/>
                </a:lnTo>
                <a:lnTo>
                  <a:pt x="4581" y="214517"/>
                </a:lnTo>
                <a:lnTo>
                  <a:pt x="9586" y="216581"/>
                </a:lnTo>
                <a:lnTo>
                  <a:pt x="19671" y="220523"/>
                </a:lnTo>
                <a:lnTo>
                  <a:pt x="19774" y="16383"/>
                </a:lnTo>
                <a:lnTo>
                  <a:pt x="10191" y="786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1" name="object 411"/>
          <p:cNvSpPr/>
          <p:nvPr/>
        </p:nvSpPr>
        <p:spPr>
          <a:xfrm>
            <a:off x="4316377" y="1285370"/>
            <a:ext cx="26959" cy="100159"/>
          </a:xfrm>
          <a:custGeom>
            <a:avLst/>
            <a:gdLst/>
            <a:ahLst/>
            <a:cxnLst/>
            <a:rect l="l" t="t" r="r" b="b"/>
            <a:pathLst>
              <a:path w="39540" h="146900">
                <a:moveTo>
                  <a:pt x="0" y="123569"/>
                </a:moveTo>
                <a:lnTo>
                  <a:pt x="12724" y="125874"/>
                </a:lnTo>
                <a:lnTo>
                  <a:pt x="24317" y="130661"/>
                </a:lnTo>
                <a:lnTo>
                  <a:pt x="33637" y="137734"/>
                </a:lnTo>
                <a:lnTo>
                  <a:pt x="39540" y="146900"/>
                </a:lnTo>
                <a:lnTo>
                  <a:pt x="38219" y="124396"/>
                </a:lnTo>
                <a:lnTo>
                  <a:pt x="28803" y="116773"/>
                </a:lnTo>
                <a:lnTo>
                  <a:pt x="18392" y="110146"/>
                </a:lnTo>
                <a:lnTo>
                  <a:pt x="24054" y="95586"/>
                </a:lnTo>
                <a:lnTo>
                  <a:pt x="32668" y="105975"/>
                </a:lnTo>
                <a:lnTo>
                  <a:pt x="37573" y="118163"/>
                </a:lnTo>
                <a:lnTo>
                  <a:pt x="34244" y="0"/>
                </a:lnTo>
                <a:lnTo>
                  <a:pt x="24304" y="2977"/>
                </a:lnTo>
                <a:lnTo>
                  <a:pt x="13059" y="87812"/>
                </a:lnTo>
                <a:lnTo>
                  <a:pt x="6814" y="104685"/>
                </a:lnTo>
                <a:lnTo>
                  <a:pt x="0" y="12356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2" name="object 412"/>
          <p:cNvSpPr/>
          <p:nvPr/>
        </p:nvSpPr>
        <p:spPr>
          <a:xfrm>
            <a:off x="4306215" y="1286499"/>
            <a:ext cx="18232" cy="62983"/>
          </a:xfrm>
          <a:custGeom>
            <a:avLst/>
            <a:gdLst/>
            <a:ahLst/>
            <a:cxnLst/>
            <a:rect l="l" t="t" r="r" b="b"/>
            <a:pathLst>
              <a:path w="26740" h="92375">
                <a:moveTo>
                  <a:pt x="0" y="92375"/>
                </a:moveTo>
                <a:lnTo>
                  <a:pt x="660" y="86749"/>
                </a:lnTo>
                <a:lnTo>
                  <a:pt x="4152" y="81720"/>
                </a:lnTo>
                <a:lnTo>
                  <a:pt x="15918" y="81814"/>
                </a:lnTo>
                <a:lnTo>
                  <a:pt x="26740" y="2741"/>
                </a:lnTo>
                <a:lnTo>
                  <a:pt x="14048" y="2171"/>
                </a:lnTo>
                <a:lnTo>
                  <a:pt x="1500" y="0"/>
                </a:lnTo>
                <a:lnTo>
                  <a:pt x="0" y="9237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3" name="object 413"/>
          <p:cNvSpPr/>
          <p:nvPr/>
        </p:nvSpPr>
        <p:spPr>
          <a:xfrm>
            <a:off x="4199237" y="1324169"/>
            <a:ext cx="53120" cy="19846"/>
          </a:xfrm>
          <a:custGeom>
            <a:avLst/>
            <a:gdLst/>
            <a:ahLst/>
            <a:cxnLst/>
            <a:rect l="l" t="t" r="r" b="b"/>
            <a:pathLst>
              <a:path w="77909" h="29108">
                <a:moveTo>
                  <a:pt x="16802" y="13233"/>
                </a:moveTo>
                <a:lnTo>
                  <a:pt x="8496" y="17779"/>
                </a:lnTo>
                <a:lnTo>
                  <a:pt x="0" y="24129"/>
                </a:lnTo>
                <a:lnTo>
                  <a:pt x="2235" y="29108"/>
                </a:lnTo>
                <a:lnTo>
                  <a:pt x="12491" y="24294"/>
                </a:lnTo>
                <a:lnTo>
                  <a:pt x="24577" y="22796"/>
                </a:lnTo>
                <a:lnTo>
                  <a:pt x="37010" y="23628"/>
                </a:lnTo>
                <a:lnTo>
                  <a:pt x="48993" y="25294"/>
                </a:lnTo>
                <a:lnTo>
                  <a:pt x="59727" y="26298"/>
                </a:lnTo>
                <a:lnTo>
                  <a:pt x="68414" y="25145"/>
                </a:lnTo>
                <a:lnTo>
                  <a:pt x="75941" y="20188"/>
                </a:lnTo>
                <a:lnTo>
                  <a:pt x="77909" y="11929"/>
                </a:lnTo>
                <a:lnTo>
                  <a:pt x="72622" y="4250"/>
                </a:lnTo>
                <a:lnTo>
                  <a:pt x="61798" y="0"/>
                </a:lnTo>
                <a:lnTo>
                  <a:pt x="53676" y="247"/>
                </a:lnTo>
                <a:lnTo>
                  <a:pt x="40866" y="3234"/>
                </a:lnTo>
                <a:lnTo>
                  <a:pt x="27789" y="8008"/>
                </a:lnTo>
                <a:lnTo>
                  <a:pt x="18907" y="19330"/>
                </a:lnTo>
                <a:lnTo>
                  <a:pt x="27665" y="14024"/>
                </a:lnTo>
                <a:lnTo>
                  <a:pt x="38288" y="8778"/>
                </a:lnTo>
                <a:lnTo>
                  <a:pt x="49554" y="4966"/>
                </a:lnTo>
                <a:lnTo>
                  <a:pt x="60246" y="3962"/>
                </a:lnTo>
                <a:lnTo>
                  <a:pt x="69145" y="7141"/>
                </a:lnTo>
                <a:lnTo>
                  <a:pt x="75031" y="15874"/>
                </a:lnTo>
                <a:lnTo>
                  <a:pt x="65309" y="19846"/>
                </a:lnTo>
                <a:lnTo>
                  <a:pt x="55189" y="20846"/>
                </a:lnTo>
                <a:lnTo>
                  <a:pt x="44730" y="19968"/>
                </a:lnTo>
                <a:lnTo>
                  <a:pt x="32765" y="19030"/>
                </a:lnTo>
                <a:lnTo>
                  <a:pt x="18122" y="19850"/>
                </a:lnTo>
                <a:lnTo>
                  <a:pt x="16802" y="13233"/>
                </a:lnTo>
                <a:close/>
              </a:path>
              <a:path w="77909" h="29108">
                <a:moveTo>
                  <a:pt x="27789" y="8008"/>
                </a:moveTo>
                <a:lnTo>
                  <a:pt x="16802" y="13233"/>
                </a:lnTo>
                <a:lnTo>
                  <a:pt x="18122" y="19850"/>
                </a:lnTo>
                <a:lnTo>
                  <a:pt x="18907" y="19330"/>
                </a:lnTo>
                <a:lnTo>
                  <a:pt x="27789" y="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4" name="object 414"/>
          <p:cNvSpPr/>
          <p:nvPr/>
        </p:nvSpPr>
        <p:spPr>
          <a:xfrm>
            <a:off x="4153386" y="1326826"/>
            <a:ext cx="20311" cy="58700"/>
          </a:xfrm>
          <a:custGeom>
            <a:avLst/>
            <a:gdLst/>
            <a:ahLst/>
            <a:cxnLst/>
            <a:rect l="l" t="t" r="r" b="b"/>
            <a:pathLst>
              <a:path w="29789" h="86093">
                <a:moveTo>
                  <a:pt x="21839" y="15951"/>
                </a:moveTo>
                <a:lnTo>
                  <a:pt x="19479" y="17505"/>
                </a:lnTo>
                <a:lnTo>
                  <a:pt x="13182" y="28440"/>
                </a:lnTo>
                <a:lnTo>
                  <a:pt x="7284" y="39777"/>
                </a:lnTo>
                <a:lnTo>
                  <a:pt x="7048" y="34743"/>
                </a:lnTo>
                <a:lnTo>
                  <a:pt x="10371" y="23203"/>
                </a:lnTo>
                <a:lnTo>
                  <a:pt x="17094" y="16160"/>
                </a:lnTo>
                <a:lnTo>
                  <a:pt x="23485" y="9742"/>
                </a:lnTo>
                <a:lnTo>
                  <a:pt x="25814" y="76"/>
                </a:lnTo>
                <a:lnTo>
                  <a:pt x="13658" y="2540"/>
                </a:lnTo>
                <a:lnTo>
                  <a:pt x="5780" y="10025"/>
                </a:lnTo>
                <a:lnTo>
                  <a:pt x="1173" y="20700"/>
                </a:lnTo>
                <a:lnTo>
                  <a:pt x="0" y="32812"/>
                </a:lnTo>
                <a:lnTo>
                  <a:pt x="2422" y="44607"/>
                </a:lnTo>
                <a:lnTo>
                  <a:pt x="8605" y="54331"/>
                </a:lnTo>
                <a:lnTo>
                  <a:pt x="9227" y="52540"/>
                </a:lnTo>
                <a:lnTo>
                  <a:pt x="13647" y="58014"/>
                </a:lnTo>
                <a:lnTo>
                  <a:pt x="13901" y="60947"/>
                </a:lnTo>
                <a:lnTo>
                  <a:pt x="13362" y="62000"/>
                </a:lnTo>
                <a:lnTo>
                  <a:pt x="12249" y="73364"/>
                </a:lnTo>
                <a:lnTo>
                  <a:pt x="18222" y="82762"/>
                </a:lnTo>
                <a:lnTo>
                  <a:pt x="29789" y="86093"/>
                </a:lnTo>
                <a:lnTo>
                  <a:pt x="28595" y="81115"/>
                </a:lnTo>
                <a:lnTo>
                  <a:pt x="29395" y="74143"/>
                </a:lnTo>
                <a:lnTo>
                  <a:pt x="27134" y="70218"/>
                </a:lnTo>
                <a:lnTo>
                  <a:pt x="26995" y="73457"/>
                </a:lnTo>
                <a:lnTo>
                  <a:pt x="22766" y="70498"/>
                </a:lnTo>
                <a:lnTo>
                  <a:pt x="23172" y="68898"/>
                </a:lnTo>
                <a:lnTo>
                  <a:pt x="22719" y="66007"/>
                </a:lnTo>
                <a:lnTo>
                  <a:pt x="21713" y="52509"/>
                </a:lnTo>
                <a:lnTo>
                  <a:pt x="21836" y="39256"/>
                </a:lnTo>
                <a:lnTo>
                  <a:pt x="22179" y="26864"/>
                </a:lnTo>
                <a:lnTo>
                  <a:pt x="21839" y="15951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5" name="object 415"/>
          <p:cNvSpPr/>
          <p:nvPr/>
        </p:nvSpPr>
        <p:spPr>
          <a:xfrm>
            <a:off x="4211592" y="1326825"/>
            <a:ext cx="38801" cy="11536"/>
          </a:xfrm>
          <a:custGeom>
            <a:avLst/>
            <a:gdLst/>
            <a:ahLst/>
            <a:cxnLst/>
            <a:rect l="l" t="t" r="r" b="b"/>
            <a:pathLst>
              <a:path w="56908" h="16919">
                <a:moveTo>
                  <a:pt x="56908" y="11983"/>
                </a:moveTo>
                <a:lnTo>
                  <a:pt x="56454" y="10728"/>
                </a:lnTo>
                <a:lnTo>
                  <a:pt x="50183" y="2661"/>
                </a:lnTo>
                <a:lnTo>
                  <a:pt x="41031" y="0"/>
                </a:lnTo>
                <a:lnTo>
                  <a:pt x="30218" y="1371"/>
                </a:lnTo>
                <a:lnTo>
                  <a:pt x="18963" y="5404"/>
                </a:lnTo>
                <a:lnTo>
                  <a:pt x="8483" y="10724"/>
                </a:lnTo>
                <a:lnTo>
                  <a:pt x="0" y="15958"/>
                </a:lnTo>
                <a:lnTo>
                  <a:pt x="13244" y="15111"/>
                </a:lnTo>
                <a:lnTo>
                  <a:pt x="25437" y="15949"/>
                </a:lnTo>
                <a:lnTo>
                  <a:pt x="35999" y="16919"/>
                </a:lnTo>
                <a:lnTo>
                  <a:pt x="46100" y="16203"/>
                </a:lnTo>
                <a:lnTo>
                  <a:pt x="56908" y="1198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6" name="object 416"/>
          <p:cNvSpPr/>
          <p:nvPr/>
        </p:nvSpPr>
        <p:spPr>
          <a:xfrm>
            <a:off x="4309946" y="1345820"/>
            <a:ext cx="27977" cy="15344"/>
          </a:xfrm>
          <a:custGeom>
            <a:avLst/>
            <a:gdLst/>
            <a:ahLst/>
            <a:cxnLst/>
            <a:rect l="l" t="t" r="r" b="b"/>
            <a:pathLst>
              <a:path w="41033" h="22504">
                <a:moveTo>
                  <a:pt x="41033" y="22504"/>
                </a:moveTo>
                <a:lnTo>
                  <a:pt x="34645" y="14198"/>
                </a:lnTo>
                <a:lnTo>
                  <a:pt x="25765" y="5857"/>
                </a:lnTo>
                <a:lnTo>
                  <a:pt x="14745" y="433"/>
                </a:lnTo>
                <a:lnTo>
                  <a:pt x="1333" y="0"/>
                </a:lnTo>
                <a:lnTo>
                  <a:pt x="1435" y="2311"/>
                </a:lnTo>
                <a:lnTo>
                  <a:pt x="0" y="5295"/>
                </a:lnTo>
                <a:lnTo>
                  <a:pt x="5622" y="7600"/>
                </a:lnTo>
                <a:lnTo>
                  <a:pt x="17882" y="12670"/>
                </a:lnTo>
                <a:lnTo>
                  <a:pt x="30231" y="17855"/>
                </a:lnTo>
                <a:lnTo>
                  <a:pt x="41033" y="22504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7" name="object 417"/>
          <p:cNvSpPr/>
          <p:nvPr/>
        </p:nvSpPr>
        <p:spPr>
          <a:xfrm>
            <a:off x="4209785" y="1356706"/>
            <a:ext cx="29821" cy="10494"/>
          </a:xfrm>
          <a:custGeom>
            <a:avLst/>
            <a:gdLst/>
            <a:ahLst/>
            <a:cxnLst/>
            <a:rect l="l" t="t" r="r" b="b"/>
            <a:pathLst>
              <a:path w="43738" h="15391">
                <a:moveTo>
                  <a:pt x="0" y="3886"/>
                </a:moveTo>
                <a:lnTo>
                  <a:pt x="316" y="4405"/>
                </a:lnTo>
                <a:lnTo>
                  <a:pt x="9306" y="11845"/>
                </a:lnTo>
                <a:lnTo>
                  <a:pt x="21957" y="15391"/>
                </a:lnTo>
                <a:lnTo>
                  <a:pt x="34296" y="14308"/>
                </a:lnTo>
                <a:lnTo>
                  <a:pt x="42354" y="7861"/>
                </a:lnTo>
                <a:lnTo>
                  <a:pt x="43675" y="9182"/>
                </a:lnTo>
                <a:lnTo>
                  <a:pt x="43738" y="3835"/>
                </a:lnTo>
                <a:lnTo>
                  <a:pt x="36855" y="5422"/>
                </a:lnTo>
                <a:lnTo>
                  <a:pt x="34416" y="2565"/>
                </a:lnTo>
                <a:lnTo>
                  <a:pt x="34173" y="4427"/>
                </a:lnTo>
                <a:lnTo>
                  <a:pt x="26335" y="12222"/>
                </a:lnTo>
                <a:lnTo>
                  <a:pt x="14753" y="11282"/>
                </a:lnTo>
                <a:lnTo>
                  <a:pt x="9270" y="1244"/>
                </a:lnTo>
                <a:lnTo>
                  <a:pt x="5918" y="0"/>
                </a:lnTo>
                <a:lnTo>
                  <a:pt x="1765" y="279"/>
                </a:lnTo>
                <a:lnTo>
                  <a:pt x="0" y="388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8" name="object 418"/>
          <p:cNvSpPr/>
          <p:nvPr/>
        </p:nvSpPr>
        <p:spPr>
          <a:xfrm>
            <a:off x="4291899" y="1369498"/>
            <a:ext cx="51435" cy="17838"/>
          </a:xfrm>
          <a:custGeom>
            <a:avLst/>
            <a:gdLst/>
            <a:ahLst/>
            <a:cxnLst/>
            <a:rect l="l" t="t" r="r" b="b"/>
            <a:pathLst>
              <a:path w="75437" h="26162">
                <a:moveTo>
                  <a:pt x="15887" y="7633"/>
                </a:moveTo>
                <a:lnTo>
                  <a:pt x="17805" y="5588"/>
                </a:lnTo>
                <a:lnTo>
                  <a:pt x="21043" y="4851"/>
                </a:lnTo>
                <a:lnTo>
                  <a:pt x="25145" y="4978"/>
                </a:lnTo>
                <a:lnTo>
                  <a:pt x="25184" y="11570"/>
                </a:lnTo>
                <a:lnTo>
                  <a:pt x="29222" y="14135"/>
                </a:lnTo>
                <a:lnTo>
                  <a:pt x="31366" y="17558"/>
                </a:lnTo>
                <a:lnTo>
                  <a:pt x="31775" y="18212"/>
                </a:lnTo>
                <a:lnTo>
                  <a:pt x="31366" y="17558"/>
                </a:lnTo>
                <a:lnTo>
                  <a:pt x="24289" y="14790"/>
                </a:lnTo>
                <a:lnTo>
                  <a:pt x="31869" y="22371"/>
                </a:lnTo>
                <a:lnTo>
                  <a:pt x="33530" y="18404"/>
                </a:lnTo>
                <a:lnTo>
                  <a:pt x="42176" y="19355"/>
                </a:lnTo>
                <a:lnTo>
                  <a:pt x="48704" y="16624"/>
                </a:lnTo>
                <a:lnTo>
                  <a:pt x="47650" y="6312"/>
                </a:lnTo>
                <a:lnTo>
                  <a:pt x="56545" y="5414"/>
                </a:lnTo>
                <a:lnTo>
                  <a:pt x="44448" y="1434"/>
                </a:lnTo>
                <a:lnTo>
                  <a:pt x="31602" y="0"/>
                </a:lnTo>
                <a:lnTo>
                  <a:pt x="19150" y="1307"/>
                </a:lnTo>
                <a:lnTo>
                  <a:pt x="15887" y="7633"/>
                </a:lnTo>
                <a:close/>
              </a:path>
              <a:path w="75437" h="26162">
                <a:moveTo>
                  <a:pt x="31869" y="22371"/>
                </a:moveTo>
                <a:lnTo>
                  <a:pt x="24289" y="14790"/>
                </a:lnTo>
                <a:lnTo>
                  <a:pt x="15887" y="7633"/>
                </a:lnTo>
                <a:lnTo>
                  <a:pt x="19150" y="1307"/>
                </a:lnTo>
                <a:lnTo>
                  <a:pt x="8235" y="5551"/>
                </a:lnTo>
                <a:lnTo>
                  <a:pt x="0" y="12928"/>
                </a:lnTo>
                <a:lnTo>
                  <a:pt x="4673" y="12738"/>
                </a:lnTo>
                <a:lnTo>
                  <a:pt x="5918" y="9131"/>
                </a:lnTo>
                <a:lnTo>
                  <a:pt x="10591" y="8953"/>
                </a:lnTo>
                <a:lnTo>
                  <a:pt x="12359" y="10935"/>
                </a:lnTo>
                <a:lnTo>
                  <a:pt x="21155" y="17822"/>
                </a:lnTo>
                <a:lnTo>
                  <a:pt x="31869" y="22371"/>
                </a:lnTo>
                <a:close/>
              </a:path>
              <a:path w="75437" h="26162">
                <a:moveTo>
                  <a:pt x="71818" y="24295"/>
                </a:moveTo>
                <a:lnTo>
                  <a:pt x="74371" y="24651"/>
                </a:lnTo>
                <a:lnTo>
                  <a:pt x="75437" y="23508"/>
                </a:lnTo>
                <a:lnTo>
                  <a:pt x="73919" y="20231"/>
                </a:lnTo>
                <a:lnTo>
                  <a:pt x="66749" y="11745"/>
                </a:lnTo>
                <a:lnTo>
                  <a:pt x="56545" y="5414"/>
                </a:lnTo>
                <a:lnTo>
                  <a:pt x="47650" y="6312"/>
                </a:lnTo>
                <a:lnTo>
                  <a:pt x="52844" y="8610"/>
                </a:lnTo>
                <a:lnTo>
                  <a:pt x="59029" y="9919"/>
                </a:lnTo>
                <a:lnTo>
                  <a:pt x="60883" y="15570"/>
                </a:lnTo>
                <a:lnTo>
                  <a:pt x="59903" y="16095"/>
                </a:lnTo>
                <a:lnTo>
                  <a:pt x="47590" y="19780"/>
                </a:lnTo>
                <a:lnTo>
                  <a:pt x="35287" y="19092"/>
                </a:lnTo>
                <a:lnTo>
                  <a:pt x="33530" y="18404"/>
                </a:lnTo>
                <a:lnTo>
                  <a:pt x="31869" y="22371"/>
                </a:lnTo>
                <a:lnTo>
                  <a:pt x="43700" y="24072"/>
                </a:lnTo>
                <a:lnTo>
                  <a:pt x="55844" y="22415"/>
                </a:lnTo>
                <a:lnTo>
                  <a:pt x="67500" y="16891"/>
                </a:lnTo>
                <a:lnTo>
                  <a:pt x="68516" y="20282"/>
                </a:lnTo>
                <a:lnTo>
                  <a:pt x="68821" y="24397"/>
                </a:lnTo>
                <a:lnTo>
                  <a:pt x="71475" y="26162"/>
                </a:lnTo>
                <a:lnTo>
                  <a:pt x="71818" y="2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9" name="object 419"/>
          <p:cNvSpPr/>
          <p:nvPr/>
        </p:nvSpPr>
        <p:spPr>
          <a:xfrm>
            <a:off x="4255808" y="1399064"/>
            <a:ext cx="19231" cy="7658"/>
          </a:xfrm>
          <a:custGeom>
            <a:avLst/>
            <a:gdLst/>
            <a:ahLst/>
            <a:cxnLst/>
            <a:rect l="l" t="t" r="r" b="b"/>
            <a:pathLst>
              <a:path w="28206" h="11232">
                <a:moveTo>
                  <a:pt x="0" y="0"/>
                </a:moveTo>
                <a:lnTo>
                  <a:pt x="4623" y="6508"/>
                </a:lnTo>
                <a:lnTo>
                  <a:pt x="14427" y="11232"/>
                </a:lnTo>
                <a:lnTo>
                  <a:pt x="27787" y="9271"/>
                </a:lnTo>
                <a:lnTo>
                  <a:pt x="28206" y="6197"/>
                </a:lnTo>
                <a:lnTo>
                  <a:pt x="26466" y="2641"/>
                </a:lnTo>
                <a:lnTo>
                  <a:pt x="19244" y="6102"/>
                </a:lnTo>
                <a:lnTo>
                  <a:pt x="8503" y="37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0" name="object 420"/>
          <p:cNvSpPr/>
          <p:nvPr/>
        </p:nvSpPr>
        <p:spPr>
          <a:xfrm>
            <a:off x="4354845" y="1401142"/>
            <a:ext cx="65180" cy="55673"/>
          </a:xfrm>
          <a:custGeom>
            <a:avLst/>
            <a:gdLst/>
            <a:ahLst/>
            <a:cxnLst/>
            <a:rect l="l" t="t" r="r" b="b"/>
            <a:pathLst>
              <a:path w="95598" h="81653">
                <a:moveTo>
                  <a:pt x="16196" y="43274"/>
                </a:moveTo>
                <a:lnTo>
                  <a:pt x="21852" y="42446"/>
                </a:lnTo>
                <a:lnTo>
                  <a:pt x="34033" y="43339"/>
                </a:lnTo>
                <a:lnTo>
                  <a:pt x="45682" y="47394"/>
                </a:lnTo>
                <a:lnTo>
                  <a:pt x="56502" y="53932"/>
                </a:lnTo>
                <a:lnTo>
                  <a:pt x="66201" y="62274"/>
                </a:lnTo>
                <a:lnTo>
                  <a:pt x="74484" y="71741"/>
                </a:lnTo>
                <a:lnTo>
                  <a:pt x="81055" y="81653"/>
                </a:lnTo>
                <a:lnTo>
                  <a:pt x="84774" y="77304"/>
                </a:lnTo>
                <a:lnTo>
                  <a:pt x="91069" y="67317"/>
                </a:lnTo>
                <a:lnTo>
                  <a:pt x="94594" y="57322"/>
                </a:lnTo>
                <a:lnTo>
                  <a:pt x="95598" y="47520"/>
                </a:lnTo>
                <a:lnTo>
                  <a:pt x="94327" y="38109"/>
                </a:lnTo>
                <a:lnTo>
                  <a:pt x="91031" y="29291"/>
                </a:lnTo>
                <a:lnTo>
                  <a:pt x="85958" y="21264"/>
                </a:lnTo>
                <a:lnTo>
                  <a:pt x="79355" y="14229"/>
                </a:lnTo>
                <a:lnTo>
                  <a:pt x="71471" y="8385"/>
                </a:lnTo>
                <a:lnTo>
                  <a:pt x="62554" y="3932"/>
                </a:lnTo>
                <a:lnTo>
                  <a:pt x="52852" y="1071"/>
                </a:lnTo>
                <a:lnTo>
                  <a:pt x="42613" y="0"/>
                </a:lnTo>
                <a:lnTo>
                  <a:pt x="32084" y="919"/>
                </a:lnTo>
                <a:lnTo>
                  <a:pt x="25798" y="2100"/>
                </a:lnTo>
                <a:lnTo>
                  <a:pt x="18914" y="7942"/>
                </a:lnTo>
                <a:lnTo>
                  <a:pt x="16903" y="9260"/>
                </a:lnTo>
                <a:lnTo>
                  <a:pt x="8455" y="15301"/>
                </a:lnTo>
                <a:lnTo>
                  <a:pt x="5617" y="27386"/>
                </a:lnTo>
                <a:lnTo>
                  <a:pt x="1154" y="32417"/>
                </a:lnTo>
                <a:lnTo>
                  <a:pt x="0" y="46505"/>
                </a:lnTo>
                <a:lnTo>
                  <a:pt x="4297" y="56507"/>
                </a:lnTo>
                <a:lnTo>
                  <a:pt x="7967" y="57053"/>
                </a:lnTo>
                <a:lnTo>
                  <a:pt x="11917" y="46512"/>
                </a:lnTo>
                <a:lnTo>
                  <a:pt x="16196" y="43274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1" name="object 421"/>
          <p:cNvSpPr/>
          <p:nvPr/>
        </p:nvSpPr>
        <p:spPr>
          <a:xfrm>
            <a:off x="4251623" y="1420725"/>
            <a:ext cx="11403" cy="12655"/>
          </a:xfrm>
          <a:custGeom>
            <a:avLst/>
            <a:gdLst/>
            <a:ahLst/>
            <a:cxnLst/>
            <a:rect l="l" t="t" r="r" b="b"/>
            <a:pathLst>
              <a:path w="16724" h="18561">
                <a:moveTo>
                  <a:pt x="16724" y="1316"/>
                </a:moveTo>
                <a:lnTo>
                  <a:pt x="13511" y="0"/>
                </a:lnTo>
                <a:lnTo>
                  <a:pt x="4455" y="1855"/>
                </a:lnTo>
                <a:lnTo>
                  <a:pt x="0" y="9717"/>
                </a:lnTo>
                <a:lnTo>
                  <a:pt x="2170" y="18524"/>
                </a:lnTo>
                <a:lnTo>
                  <a:pt x="8610" y="18561"/>
                </a:lnTo>
                <a:lnTo>
                  <a:pt x="16557" y="12268"/>
                </a:lnTo>
                <a:lnTo>
                  <a:pt x="16724" y="1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2" name="object 422"/>
          <p:cNvSpPr/>
          <p:nvPr/>
        </p:nvSpPr>
        <p:spPr>
          <a:xfrm>
            <a:off x="4195352" y="1472155"/>
            <a:ext cx="62259" cy="42267"/>
          </a:xfrm>
          <a:custGeom>
            <a:avLst/>
            <a:gdLst/>
            <a:ahLst/>
            <a:cxnLst/>
            <a:rect l="l" t="t" r="r" b="b"/>
            <a:pathLst>
              <a:path w="91312" h="61991">
                <a:moveTo>
                  <a:pt x="7937" y="0"/>
                </a:moveTo>
                <a:lnTo>
                  <a:pt x="6981" y="9752"/>
                </a:lnTo>
                <a:lnTo>
                  <a:pt x="4282" y="21220"/>
                </a:lnTo>
                <a:lnTo>
                  <a:pt x="0" y="33083"/>
                </a:lnTo>
                <a:lnTo>
                  <a:pt x="1461" y="35591"/>
                </a:lnTo>
                <a:lnTo>
                  <a:pt x="9566" y="45287"/>
                </a:lnTo>
                <a:lnTo>
                  <a:pt x="19865" y="52765"/>
                </a:lnTo>
                <a:lnTo>
                  <a:pt x="31659" y="58035"/>
                </a:lnTo>
                <a:lnTo>
                  <a:pt x="44252" y="61107"/>
                </a:lnTo>
                <a:lnTo>
                  <a:pt x="56947" y="61991"/>
                </a:lnTo>
                <a:lnTo>
                  <a:pt x="69046" y="60696"/>
                </a:lnTo>
                <a:lnTo>
                  <a:pt x="79853" y="57233"/>
                </a:lnTo>
                <a:lnTo>
                  <a:pt x="88671" y="51612"/>
                </a:lnTo>
                <a:lnTo>
                  <a:pt x="88573" y="51218"/>
                </a:lnTo>
                <a:lnTo>
                  <a:pt x="89695" y="39677"/>
                </a:lnTo>
                <a:lnTo>
                  <a:pt x="91313" y="27787"/>
                </a:lnTo>
                <a:lnTo>
                  <a:pt x="90977" y="27811"/>
                </a:lnTo>
                <a:lnTo>
                  <a:pt x="78470" y="28009"/>
                </a:lnTo>
                <a:lnTo>
                  <a:pt x="65434" y="26904"/>
                </a:lnTo>
                <a:lnTo>
                  <a:pt x="52316" y="24444"/>
                </a:lnTo>
                <a:lnTo>
                  <a:pt x="39562" y="20575"/>
                </a:lnTo>
                <a:lnTo>
                  <a:pt x="27617" y="15246"/>
                </a:lnTo>
                <a:lnTo>
                  <a:pt x="16927" y="8405"/>
                </a:lnTo>
                <a:lnTo>
                  <a:pt x="793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3" name="object 423"/>
          <p:cNvSpPr/>
          <p:nvPr/>
        </p:nvSpPr>
        <p:spPr>
          <a:xfrm>
            <a:off x="4186833" y="1490201"/>
            <a:ext cx="75287" cy="37860"/>
          </a:xfrm>
          <a:custGeom>
            <a:avLst/>
            <a:gdLst/>
            <a:ahLst/>
            <a:cxnLst/>
            <a:rect l="l" t="t" r="r" b="b"/>
            <a:pathLst>
              <a:path w="110421" h="55528">
                <a:moveTo>
                  <a:pt x="2273" y="4108"/>
                </a:moveTo>
                <a:lnTo>
                  <a:pt x="0" y="15282"/>
                </a:lnTo>
                <a:lnTo>
                  <a:pt x="4554" y="26466"/>
                </a:lnTo>
                <a:lnTo>
                  <a:pt x="7366" y="30082"/>
                </a:lnTo>
                <a:lnTo>
                  <a:pt x="15723" y="37994"/>
                </a:lnTo>
                <a:lnTo>
                  <a:pt x="26147" y="44919"/>
                </a:lnTo>
                <a:lnTo>
                  <a:pt x="38013" y="50431"/>
                </a:lnTo>
                <a:lnTo>
                  <a:pt x="50697" y="54108"/>
                </a:lnTo>
                <a:lnTo>
                  <a:pt x="63573" y="55528"/>
                </a:lnTo>
                <a:lnTo>
                  <a:pt x="76017" y="54267"/>
                </a:lnTo>
                <a:lnTo>
                  <a:pt x="88588" y="49676"/>
                </a:lnTo>
                <a:lnTo>
                  <a:pt x="100307" y="42834"/>
                </a:lnTo>
                <a:lnTo>
                  <a:pt x="108935" y="33981"/>
                </a:lnTo>
                <a:lnTo>
                  <a:pt x="110421" y="23825"/>
                </a:lnTo>
                <a:lnTo>
                  <a:pt x="107058" y="27322"/>
                </a:lnTo>
                <a:lnTo>
                  <a:pt x="97778" y="33433"/>
                </a:lnTo>
                <a:lnTo>
                  <a:pt x="86558" y="37315"/>
                </a:lnTo>
                <a:lnTo>
                  <a:pt x="74057" y="39068"/>
                </a:lnTo>
                <a:lnTo>
                  <a:pt x="60931" y="38790"/>
                </a:lnTo>
                <a:lnTo>
                  <a:pt x="47838" y="36579"/>
                </a:lnTo>
                <a:lnTo>
                  <a:pt x="35435" y="32535"/>
                </a:lnTo>
                <a:lnTo>
                  <a:pt x="24380" y="26757"/>
                </a:lnTo>
                <a:lnTo>
                  <a:pt x="15330" y="19342"/>
                </a:lnTo>
                <a:lnTo>
                  <a:pt x="8943" y="10390"/>
                </a:lnTo>
                <a:lnTo>
                  <a:pt x="5875" y="0"/>
                </a:lnTo>
                <a:lnTo>
                  <a:pt x="2273" y="4108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4" name="object 424"/>
          <p:cNvSpPr/>
          <p:nvPr/>
        </p:nvSpPr>
        <p:spPr>
          <a:xfrm>
            <a:off x="4198053" y="1353439"/>
            <a:ext cx="51435" cy="16959"/>
          </a:xfrm>
          <a:custGeom>
            <a:avLst/>
            <a:gdLst/>
            <a:ahLst/>
            <a:cxnLst/>
            <a:rect l="l" t="t" r="r" b="b"/>
            <a:pathLst>
              <a:path w="75437" h="24873">
                <a:moveTo>
                  <a:pt x="71488" y="19730"/>
                </a:moveTo>
                <a:lnTo>
                  <a:pt x="75145" y="21178"/>
                </a:lnTo>
                <a:lnTo>
                  <a:pt x="75437" y="19273"/>
                </a:lnTo>
                <a:lnTo>
                  <a:pt x="73786" y="17136"/>
                </a:lnTo>
                <a:lnTo>
                  <a:pt x="65925" y="10245"/>
                </a:lnTo>
                <a:lnTo>
                  <a:pt x="55673" y="4820"/>
                </a:lnTo>
                <a:lnTo>
                  <a:pt x="43929" y="1268"/>
                </a:lnTo>
                <a:lnTo>
                  <a:pt x="31591" y="0"/>
                </a:lnTo>
                <a:lnTo>
                  <a:pt x="19559" y="1422"/>
                </a:lnTo>
                <a:lnTo>
                  <a:pt x="8729" y="5945"/>
                </a:lnTo>
                <a:lnTo>
                  <a:pt x="0" y="13977"/>
                </a:lnTo>
                <a:lnTo>
                  <a:pt x="5511" y="13316"/>
                </a:lnTo>
                <a:lnTo>
                  <a:pt x="7264" y="8884"/>
                </a:lnTo>
                <a:lnTo>
                  <a:pt x="13233" y="8681"/>
                </a:lnTo>
                <a:lnTo>
                  <a:pt x="13773" y="9699"/>
                </a:lnTo>
                <a:lnTo>
                  <a:pt x="17208" y="8681"/>
                </a:lnTo>
                <a:lnTo>
                  <a:pt x="18973" y="5074"/>
                </a:lnTo>
                <a:lnTo>
                  <a:pt x="23126" y="4795"/>
                </a:lnTo>
                <a:lnTo>
                  <a:pt x="26479" y="6039"/>
                </a:lnTo>
                <a:lnTo>
                  <a:pt x="26522" y="8102"/>
                </a:lnTo>
                <a:lnTo>
                  <a:pt x="33519" y="16775"/>
                </a:lnTo>
                <a:lnTo>
                  <a:pt x="45168" y="16404"/>
                </a:lnTo>
                <a:lnTo>
                  <a:pt x="51625" y="7360"/>
                </a:lnTo>
                <a:lnTo>
                  <a:pt x="54063" y="10217"/>
                </a:lnTo>
                <a:lnTo>
                  <a:pt x="60947" y="8630"/>
                </a:lnTo>
                <a:lnTo>
                  <a:pt x="60883" y="13977"/>
                </a:lnTo>
                <a:lnTo>
                  <a:pt x="59290" y="13174"/>
                </a:lnTo>
                <a:lnTo>
                  <a:pt x="56328" y="22165"/>
                </a:lnTo>
                <a:lnTo>
                  <a:pt x="66179" y="15297"/>
                </a:lnTo>
                <a:lnTo>
                  <a:pt x="67436" y="18015"/>
                </a:lnTo>
                <a:lnTo>
                  <a:pt x="67817" y="21597"/>
                </a:lnTo>
                <a:lnTo>
                  <a:pt x="71475" y="21914"/>
                </a:lnTo>
                <a:lnTo>
                  <a:pt x="71488" y="19730"/>
                </a:lnTo>
                <a:close/>
              </a:path>
              <a:path w="75437" h="24873">
                <a:moveTo>
                  <a:pt x="17208" y="8681"/>
                </a:moveTo>
                <a:lnTo>
                  <a:pt x="13773" y="9699"/>
                </a:lnTo>
                <a:lnTo>
                  <a:pt x="21665" y="18473"/>
                </a:lnTo>
                <a:lnTo>
                  <a:pt x="32461" y="23587"/>
                </a:lnTo>
                <a:lnTo>
                  <a:pt x="44552" y="24873"/>
                </a:lnTo>
                <a:lnTo>
                  <a:pt x="56328" y="22165"/>
                </a:lnTo>
                <a:lnTo>
                  <a:pt x="59290" y="13174"/>
                </a:lnTo>
                <a:lnTo>
                  <a:pt x="50879" y="19299"/>
                </a:lnTo>
                <a:lnTo>
                  <a:pt x="38415" y="20102"/>
                </a:lnTo>
                <a:lnTo>
                  <a:pt x="25867" y="16317"/>
                </a:lnTo>
                <a:lnTo>
                  <a:pt x="17208" y="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5" name="object 425"/>
          <p:cNvSpPr/>
          <p:nvPr/>
        </p:nvSpPr>
        <p:spPr>
          <a:xfrm>
            <a:off x="4302730" y="1372805"/>
            <a:ext cx="30679" cy="10090"/>
          </a:xfrm>
          <a:custGeom>
            <a:avLst/>
            <a:gdLst/>
            <a:ahLst/>
            <a:cxnLst/>
            <a:rect l="l" t="t" r="r" b="b"/>
            <a:pathLst>
              <a:path w="44996" h="14799">
                <a:moveTo>
                  <a:pt x="9296" y="6718"/>
                </a:moveTo>
                <a:lnTo>
                  <a:pt x="9271" y="139"/>
                </a:lnTo>
                <a:lnTo>
                  <a:pt x="5156" y="0"/>
                </a:lnTo>
                <a:lnTo>
                  <a:pt x="1917" y="736"/>
                </a:lnTo>
                <a:lnTo>
                  <a:pt x="0" y="2781"/>
                </a:lnTo>
                <a:lnTo>
                  <a:pt x="566" y="3464"/>
                </a:lnTo>
                <a:lnTo>
                  <a:pt x="9232" y="10414"/>
                </a:lnTo>
                <a:lnTo>
                  <a:pt x="15439" y="12657"/>
                </a:lnTo>
                <a:lnTo>
                  <a:pt x="13335" y="9296"/>
                </a:lnTo>
                <a:lnTo>
                  <a:pt x="9296" y="6718"/>
                </a:lnTo>
                <a:close/>
              </a:path>
              <a:path w="44996" h="14799">
                <a:moveTo>
                  <a:pt x="32816" y="11772"/>
                </a:moveTo>
                <a:lnTo>
                  <a:pt x="26288" y="14503"/>
                </a:lnTo>
                <a:lnTo>
                  <a:pt x="18079" y="13611"/>
                </a:lnTo>
                <a:lnTo>
                  <a:pt x="20387" y="14445"/>
                </a:lnTo>
                <a:lnTo>
                  <a:pt x="32740" y="14799"/>
                </a:lnTo>
                <a:lnTo>
                  <a:pt x="44996" y="10718"/>
                </a:lnTo>
                <a:lnTo>
                  <a:pt x="43154" y="5067"/>
                </a:lnTo>
                <a:lnTo>
                  <a:pt x="36957" y="3771"/>
                </a:lnTo>
                <a:lnTo>
                  <a:pt x="31762" y="1460"/>
                </a:lnTo>
                <a:lnTo>
                  <a:pt x="32816" y="11772"/>
                </a:lnTo>
                <a:close/>
              </a:path>
              <a:path w="44996" h="14799">
                <a:moveTo>
                  <a:pt x="18079" y="13611"/>
                </a:moveTo>
                <a:lnTo>
                  <a:pt x="15439" y="12657"/>
                </a:lnTo>
                <a:lnTo>
                  <a:pt x="15887" y="13373"/>
                </a:lnTo>
                <a:lnTo>
                  <a:pt x="18079" y="136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6" name="object 426"/>
          <p:cNvSpPr/>
          <p:nvPr/>
        </p:nvSpPr>
        <p:spPr>
          <a:xfrm>
            <a:off x="4108116" y="1432341"/>
            <a:ext cx="296581" cy="262226"/>
          </a:xfrm>
          <a:custGeom>
            <a:avLst/>
            <a:gdLst/>
            <a:ahLst/>
            <a:cxnLst/>
            <a:rect l="l" t="t" r="r" b="b"/>
            <a:pathLst>
              <a:path w="434986" h="384598">
                <a:moveTo>
                  <a:pt x="260470" y="211047"/>
                </a:moveTo>
                <a:lnTo>
                  <a:pt x="258964" y="198673"/>
                </a:lnTo>
                <a:lnTo>
                  <a:pt x="256932" y="200235"/>
                </a:lnTo>
                <a:lnTo>
                  <a:pt x="251204" y="202686"/>
                </a:lnTo>
                <a:lnTo>
                  <a:pt x="251026" y="198673"/>
                </a:lnTo>
                <a:lnTo>
                  <a:pt x="251979" y="194076"/>
                </a:lnTo>
                <a:lnTo>
                  <a:pt x="260145" y="196692"/>
                </a:lnTo>
                <a:lnTo>
                  <a:pt x="260285" y="194711"/>
                </a:lnTo>
                <a:lnTo>
                  <a:pt x="259782" y="194252"/>
                </a:lnTo>
                <a:lnTo>
                  <a:pt x="264260" y="190736"/>
                </a:lnTo>
                <a:lnTo>
                  <a:pt x="265454" y="185745"/>
                </a:lnTo>
                <a:lnTo>
                  <a:pt x="264653" y="178772"/>
                </a:lnTo>
                <a:lnTo>
                  <a:pt x="266901" y="174861"/>
                </a:lnTo>
                <a:lnTo>
                  <a:pt x="271169" y="182062"/>
                </a:lnTo>
                <a:lnTo>
                  <a:pt x="267790" y="183675"/>
                </a:lnTo>
                <a:lnTo>
                  <a:pt x="268222" y="193390"/>
                </a:lnTo>
                <a:lnTo>
                  <a:pt x="279605" y="200872"/>
                </a:lnTo>
                <a:lnTo>
                  <a:pt x="291014" y="206451"/>
                </a:lnTo>
                <a:lnTo>
                  <a:pt x="302659" y="210352"/>
                </a:lnTo>
                <a:lnTo>
                  <a:pt x="314456" y="212576"/>
                </a:lnTo>
                <a:lnTo>
                  <a:pt x="326322" y="213127"/>
                </a:lnTo>
                <a:lnTo>
                  <a:pt x="338171" y="212010"/>
                </a:lnTo>
                <a:lnTo>
                  <a:pt x="329030" y="160815"/>
                </a:lnTo>
                <a:lnTo>
                  <a:pt x="331373" y="151117"/>
                </a:lnTo>
                <a:lnTo>
                  <a:pt x="338898" y="156192"/>
                </a:lnTo>
                <a:lnTo>
                  <a:pt x="349920" y="209226"/>
                </a:lnTo>
                <a:lnTo>
                  <a:pt x="361485" y="204779"/>
                </a:lnTo>
                <a:lnTo>
                  <a:pt x="372781" y="198673"/>
                </a:lnTo>
                <a:lnTo>
                  <a:pt x="378992" y="186151"/>
                </a:lnTo>
                <a:lnTo>
                  <a:pt x="384039" y="175043"/>
                </a:lnTo>
                <a:lnTo>
                  <a:pt x="388965" y="163453"/>
                </a:lnTo>
                <a:lnTo>
                  <a:pt x="393774" y="151495"/>
                </a:lnTo>
                <a:lnTo>
                  <a:pt x="398472" y="139280"/>
                </a:lnTo>
                <a:lnTo>
                  <a:pt x="403062" y="126918"/>
                </a:lnTo>
                <a:lnTo>
                  <a:pt x="407549" y="114522"/>
                </a:lnTo>
                <a:lnTo>
                  <a:pt x="411937" y="102202"/>
                </a:lnTo>
                <a:lnTo>
                  <a:pt x="416230" y="90071"/>
                </a:lnTo>
                <a:lnTo>
                  <a:pt x="420432" y="78239"/>
                </a:lnTo>
                <a:lnTo>
                  <a:pt x="422931" y="71952"/>
                </a:lnTo>
                <a:lnTo>
                  <a:pt x="428444" y="59335"/>
                </a:lnTo>
                <a:lnTo>
                  <a:pt x="433282" y="46589"/>
                </a:lnTo>
                <a:lnTo>
                  <a:pt x="434986" y="35897"/>
                </a:lnTo>
                <a:lnTo>
                  <a:pt x="432455" y="28097"/>
                </a:lnTo>
                <a:lnTo>
                  <a:pt x="425561" y="18673"/>
                </a:lnTo>
                <a:lnTo>
                  <a:pt x="415642" y="9948"/>
                </a:lnTo>
                <a:lnTo>
                  <a:pt x="403996" y="3273"/>
                </a:lnTo>
                <a:lnTo>
                  <a:pt x="391922" y="0"/>
                </a:lnTo>
                <a:lnTo>
                  <a:pt x="380719" y="1480"/>
                </a:lnTo>
                <a:lnTo>
                  <a:pt x="376034" y="5205"/>
                </a:lnTo>
                <a:lnTo>
                  <a:pt x="370629" y="16409"/>
                </a:lnTo>
                <a:lnTo>
                  <a:pt x="366952" y="30554"/>
                </a:lnTo>
                <a:lnTo>
                  <a:pt x="363523" y="43835"/>
                </a:lnTo>
                <a:lnTo>
                  <a:pt x="362686" y="46381"/>
                </a:lnTo>
                <a:lnTo>
                  <a:pt x="358622" y="58682"/>
                </a:lnTo>
                <a:lnTo>
                  <a:pt x="354481" y="71055"/>
                </a:lnTo>
                <a:lnTo>
                  <a:pt x="350257" y="83411"/>
                </a:lnTo>
                <a:lnTo>
                  <a:pt x="345949" y="95659"/>
                </a:lnTo>
                <a:lnTo>
                  <a:pt x="341551" y="107709"/>
                </a:lnTo>
                <a:lnTo>
                  <a:pt x="337060" y="119470"/>
                </a:lnTo>
                <a:lnTo>
                  <a:pt x="332473" y="130852"/>
                </a:lnTo>
                <a:lnTo>
                  <a:pt x="327785" y="141765"/>
                </a:lnTo>
                <a:lnTo>
                  <a:pt x="333729" y="145714"/>
                </a:lnTo>
                <a:lnTo>
                  <a:pt x="337551" y="136672"/>
                </a:lnTo>
                <a:lnTo>
                  <a:pt x="341019" y="143098"/>
                </a:lnTo>
                <a:lnTo>
                  <a:pt x="340676" y="149054"/>
                </a:lnTo>
                <a:lnTo>
                  <a:pt x="331417" y="150934"/>
                </a:lnTo>
                <a:lnTo>
                  <a:pt x="330975" y="150848"/>
                </a:lnTo>
                <a:lnTo>
                  <a:pt x="325144" y="149715"/>
                </a:lnTo>
                <a:lnTo>
                  <a:pt x="324585" y="155773"/>
                </a:lnTo>
                <a:lnTo>
                  <a:pt x="326845" y="164650"/>
                </a:lnTo>
                <a:lnTo>
                  <a:pt x="322489" y="166911"/>
                </a:lnTo>
                <a:lnTo>
                  <a:pt x="317143" y="164040"/>
                </a:lnTo>
                <a:lnTo>
                  <a:pt x="322210" y="155087"/>
                </a:lnTo>
                <a:lnTo>
                  <a:pt x="322489" y="149715"/>
                </a:lnTo>
                <a:lnTo>
                  <a:pt x="312527" y="146972"/>
                </a:lnTo>
                <a:lnTo>
                  <a:pt x="299616" y="142955"/>
                </a:lnTo>
                <a:lnTo>
                  <a:pt x="287010" y="138538"/>
                </a:lnTo>
                <a:lnTo>
                  <a:pt x="274783" y="133782"/>
                </a:lnTo>
                <a:lnTo>
                  <a:pt x="263010" y="128752"/>
                </a:lnTo>
                <a:lnTo>
                  <a:pt x="259762" y="194234"/>
                </a:lnTo>
                <a:lnTo>
                  <a:pt x="257516" y="192184"/>
                </a:lnTo>
                <a:lnTo>
                  <a:pt x="253312" y="191104"/>
                </a:lnTo>
                <a:lnTo>
                  <a:pt x="253668" y="185440"/>
                </a:lnTo>
                <a:lnTo>
                  <a:pt x="259243" y="184970"/>
                </a:lnTo>
                <a:lnTo>
                  <a:pt x="259762" y="194234"/>
                </a:lnTo>
                <a:lnTo>
                  <a:pt x="263010" y="128752"/>
                </a:lnTo>
                <a:lnTo>
                  <a:pt x="251768" y="123512"/>
                </a:lnTo>
                <a:lnTo>
                  <a:pt x="241131" y="118125"/>
                </a:lnTo>
                <a:lnTo>
                  <a:pt x="231176" y="112656"/>
                </a:lnTo>
                <a:lnTo>
                  <a:pt x="227967" y="119268"/>
                </a:lnTo>
                <a:lnTo>
                  <a:pt x="220980" y="128574"/>
                </a:lnTo>
                <a:lnTo>
                  <a:pt x="212344" y="135625"/>
                </a:lnTo>
                <a:lnTo>
                  <a:pt x="202420" y="140528"/>
                </a:lnTo>
                <a:lnTo>
                  <a:pt x="191572" y="143394"/>
                </a:lnTo>
                <a:lnTo>
                  <a:pt x="180161" y="144330"/>
                </a:lnTo>
                <a:lnTo>
                  <a:pt x="168549" y="143446"/>
                </a:lnTo>
                <a:lnTo>
                  <a:pt x="157098" y="140852"/>
                </a:lnTo>
                <a:lnTo>
                  <a:pt x="146171" y="136655"/>
                </a:lnTo>
                <a:lnTo>
                  <a:pt x="136129" y="130964"/>
                </a:lnTo>
                <a:lnTo>
                  <a:pt x="127335" y="123889"/>
                </a:lnTo>
                <a:lnTo>
                  <a:pt x="120152" y="115539"/>
                </a:lnTo>
                <a:lnTo>
                  <a:pt x="114940" y="106022"/>
                </a:lnTo>
                <a:lnTo>
                  <a:pt x="112063" y="95448"/>
                </a:lnTo>
                <a:lnTo>
                  <a:pt x="102939" y="96674"/>
                </a:lnTo>
                <a:lnTo>
                  <a:pt x="91959" y="101695"/>
                </a:lnTo>
                <a:lnTo>
                  <a:pt x="80300" y="106039"/>
                </a:lnTo>
                <a:lnTo>
                  <a:pt x="79487" y="113063"/>
                </a:lnTo>
                <a:lnTo>
                  <a:pt x="72350" y="113139"/>
                </a:lnTo>
                <a:lnTo>
                  <a:pt x="67135" y="117737"/>
                </a:lnTo>
                <a:lnTo>
                  <a:pt x="59781" y="124806"/>
                </a:lnTo>
                <a:lnTo>
                  <a:pt x="51252" y="133763"/>
                </a:lnTo>
                <a:lnTo>
                  <a:pt x="42049" y="144165"/>
                </a:lnTo>
                <a:lnTo>
                  <a:pt x="32677" y="155564"/>
                </a:lnTo>
                <a:lnTo>
                  <a:pt x="23639" y="167514"/>
                </a:lnTo>
                <a:lnTo>
                  <a:pt x="15437" y="179569"/>
                </a:lnTo>
                <a:lnTo>
                  <a:pt x="8576" y="191284"/>
                </a:lnTo>
                <a:lnTo>
                  <a:pt x="3558" y="202212"/>
                </a:lnTo>
                <a:lnTo>
                  <a:pt x="887" y="211907"/>
                </a:lnTo>
                <a:lnTo>
                  <a:pt x="0" y="220976"/>
                </a:lnTo>
                <a:lnTo>
                  <a:pt x="596" y="235047"/>
                </a:lnTo>
                <a:lnTo>
                  <a:pt x="3403" y="247660"/>
                </a:lnTo>
                <a:lnTo>
                  <a:pt x="7906" y="259097"/>
                </a:lnTo>
                <a:lnTo>
                  <a:pt x="13595" y="269640"/>
                </a:lnTo>
                <a:lnTo>
                  <a:pt x="19956" y="279572"/>
                </a:lnTo>
                <a:lnTo>
                  <a:pt x="26476" y="289173"/>
                </a:lnTo>
                <a:lnTo>
                  <a:pt x="28687" y="213240"/>
                </a:lnTo>
                <a:lnTo>
                  <a:pt x="30796" y="209621"/>
                </a:lnTo>
                <a:lnTo>
                  <a:pt x="36392" y="215907"/>
                </a:lnTo>
                <a:lnTo>
                  <a:pt x="37222" y="215221"/>
                </a:lnTo>
                <a:lnTo>
                  <a:pt x="36765" y="216326"/>
                </a:lnTo>
                <a:lnTo>
                  <a:pt x="36392" y="215907"/>
                </a:lnTo>
                <a:lnTo>
                  <a:pt x="30427" y="220835"/>
                </a:lnTo>
                <a:lnTo>
                  <a:pt x="28687" y="213240"/>
                </a:lnTo>
                <a:lnTo>
                  <a:pt x="32644" y="298727"/>
                </a:lnTo>
                <a:lnTo>
                  <a:pt x="37946" y="308516"/>
                </a:lnTo>
                <a:lnTo>
                  <a:pt x="39005" y="303231"/>
                </a:lnTo>
                <a:lnTo>
                  <a:pt x="41663" y="291470"/>
                </a:lnTo>
                <a:lnTo>
                  <a:pt x="44495" y="278934"/>
                </a:lnTo>
                <a:lnTo>
                  <a:pt x="46949" y="266058"/>
                </a:lnTo>
                <a:lnTo>
                  <a:pt x="48471" y="253278"/>
                </a:lnTo>
                <a:lnTo>
                  <a:pt x="48509" y="241028"/>
                </a:lnTo>
                <a:lnTo>
                  <a:pt x="46510" y="229743"/>
                </a:lnTo>
                <a:lnTo>
                  <a:pt x="41921" y="219857"/>
                </a:lnTo>
                <a:lnTo>
                  <a:pt x="37330" y="215328"/>
                </a:lnTo>
                <a:lnTo>
                  <a:pt x="39267" y="211907"/>
                </a:lnTo>
                <a:lnTo>
                  <a:pt x="37450" y="210218"/>
                </a:lnTo>
                <a:lnTo>
                  <a:pt x="35355" y="205607"/>
                </a:lnTo>
                <a:lnTo>
                  <a:pt x="39267" y="205290"/>
                </a:lnTo>
                <a:lnTo>
                  <a:pt x="43280" y="205252"/>
                </a:lnTo>
                <a:lnTo>
                  <a:pt x="40549" y="211957"/>
                </a:lnTo>
                <a:lnTo>
                  <a:pt x="44562" y="211907"/>
                </a:lnTo>
                <a:lnTo>
                  <a:pt x="49375" y="206565"/>
                </a:lnTo>
                <a:lnTo>
                  <a:pt x="54632" y="195891"/>
                </a:lnTo>
                <a:lnTo>
                  <a:pt x="57524" y="183154"/>
                </a:lnTo>
                <a:lnTo>
                  <a:pt x="58117" y="169564"/>
                </a:lnTo>
                <a:lnTo>
                  <a:pt x="56475" y="156331"/>
                </a:lnTo>
                <a:lnTo>
                  <a:pt x="61441" y="151582"/>
                </a:lnTo>
                <a:lnTo>
                  <a:pt x="64413" y="149715"/>
                </a:lnTo>
                <a:lnTo>
                  <a:pt x="64557" y="150465"/>
                </a:lnTo>
                <a:lnTo>
                  <a:pt x="64380" y="162583"/>
                </a:lnTo>
                <a:lnTo>
                  <a:pt x="61739" y="175304"/>
                </a:lnTo>
                <a:lnTo>
                  <a:pt x="59480" y="187327"/>
                </a:lnTo>
                <a:lnTo>
                  <a:pt x="60450" y="197352"/>
                </a:lnTo>
                <a:lnTo>
                  <a:pt x="58591" y="204386"/>
                </a:lnTo>
                <a:lnTo>
                  <a:pt x="55964" y="216475"/>
                </a:lnTo>
                <a:lnTo>
                  <a:pt x="53790" y="228961"/>
                </a:lnTo>
                <a:lnTo>
                  <a:pt x="51923" y="241712"/>
                </a:lnTo>
                <a:lnTo>
                  <a:pt x="50220" y="254600"/>
                </a:lnTo>
                <a:lnTo>
                  <a:pt x="48538" y="267495"/>
                </a:lnTo>
                <a:lnTo>
                  <a:pt x="48445" y="268188"/>
                </a:lnTo>
                <a:lnTo>
                  <a:pt x="46826" y="281378"/>
                </a:lnTo>
                <a:lnTo>
                  <a:pt x="45255" y="293829"/>
                </a:lnTo>
                <a:lnTo>
                  <a:pt x="43242" y="305874"/>
                </a:lnTo>
                <a:lnTo>
                  <a:pt x="40057" y="319228"/>
                </a:lnTo>
                <a:lnTo>
                  <a:pt x="37090" y="331616"/>
                </a:lnTo>
                <a:lnTo>
                  <a:pt x="35304" y="344253"/>
                </a:lnTo>
                <a:lnTo>
                  <a:pt x="37610" y="354487"/>
                </a:lnTo>
                <a:lnTo>
                  <a:pt x="46797" y="362037"/>
                </a:lnTo>
                <a:lnTo>
                  <a:pt x="59910" y="366636"/>
                </a:lnTo>
                <a:lnTo>
                  <a:pt x="73684" y="370720"/>
                </a:lnTo>
                <a:lnTo>
                  <a:pt x="80146" y="373140"/>
                </a:lnTo>
                <a:lnTo>
                  <a:pt x="92017" y="377841"/>
                </a:lnTo>
                <a:lnTo>
                  <a:pt x="103490" y="381684"/>
                </a:lnTo>
                <a:lnTo>
                  <a:pt x="116038" y="383954"/>
                </a:lnTo>
                <a:lnTo>
                  <a:pt x="127363" y="384598"/>
                </a:lnTo>
                <a:lnTo>
                  <a:pt x="139406" y="384465"/>
                </a:lnTo>
                <a:lnTo>
                  <a:pt x="151192" y="383616"/>
                </a:lnTo>
                <a:lnTo>
                  <a:pt x="162818" y="382216"/>
                </a:lnTo>
                <a:lnTo>
                  <a:pt x="174380" y="380431"/>
                </a:lnTo>
                <a:lnTo>
                  <a:pt x="185975" y="378425"/>
                </a:lnTo>
                <a:lnTo>
                  <a:pt x="197700" y="376362"/>
                </a:lnTo>
                <a:lnTo>
                  <a:pt x="209650" y="374408"/>
                </a:lnTo>
                <a:lnTo>
                  <a:pt x="221923" y="372728"/>
                </a:lnTo>
                <a:lnTo>
                  <a:pt x="234615" y="371487"/>
                </a:lnTo>
                <a:lnTo>
                  <a:pt x="247823" y="370848"/>
                </a:lnTo>
                <a:lnTo>
                  <a:pt x="261643" y="370978"/>
                </a:lnTo>
                <a:lnTo>
                  <a:pt x="276172" y="372041"/>
                </a:lnTo>
                <a:lnTo>
                  <a:pt x="276546" y="361768"/>
                </a:lnTo>
                <a:lnTo>
                  <a:pt x="276591" y="348678"/>
                </a:lnTo>
                <a:lnTo>
                  <a:pt x="276195" y="335741"/>
                </a:lnTo>
                <a:lnTo>
                  <a:pt x="275417" y="322940"/>
                </a:lnTo>
                <a:lnTo>
                  <a:pt x="274310" y="310257"/>
                </a:lnTo>
                <a:lnTo>
                  <a:pt x="272934" y="297676"/>
                </a:lnTo>
                <a:lnTo>
                  <a:pt x="271343" y="285181"/>
                </a:lnTo>
                <a:lnTo>
                  <a:pt x="269595" y="272753"/>
                </a:lnTo>
                <a:lnTo>
                  <a:pt x="267746" y="260377"/>
                </a:lnTo>
                <a:lnTo>
                  <a:pt x="265853" y="248035"/>
                </a:lnTo>
                <a:lnTo>
                  <a:pt x="263971" y="235711"/>
                </a:lnTo>
                <a:lnTo>
                  <a:pt x="262158" y="223387"/>
                </a:lnTo>
                <a:lnTo>
                  <a:pt x="260470" y="211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7" name="object 427"/>
          <p:cNvSpPr/>
          <p:nvPr/>
        </p:nvSpPr>
        <p:spPr>
          <a:xfrm>
            <a:off x="4126168" y="1577733"/>
            <a:ext cx="4205" cy="58287"/>
          </a:xfrm>
          <a:custGeom>
            <a:avLst/>
            <a:gdLst/>
            <a:ahLst/>
            <a:cxnLst/>
            <a:rect l="l" t="t" r="r" b="b"/>
            <a:pathLst>
              <a:path w="6167" h="85487">
                <a:moveTo>
                  <a:pt x="6167" y="85487"/>
                </a:moveTo>
                <a:lnTo>
                  <a:pt x="2210" y="0"/>
                </a:lnTo>
                <a:lnTo>
                  <a:pt x="0" y="75933"/>
                </a:lnTo>
                <a:lnTo>
                  <a:pt x="6167" y="8548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8" name="object 428"/>
          <p:cNvSpPr/>
          <p:nvPr/>
        </p:nvSpPr>
        <p:spPr>
          <a:xfrm>
            <a:off x="4132929" y="1579083"/>
            <a:ext cx="566" cy="753"/>
          </a:xfrm>
          <a:custGeom>
            <a:avLst/>
            <a:gdLst/>
            <a:ahLst/>
            <a:cxnLst/>
            <a:rect l="l" t="t" r="r" b="b"/>
            <a:pathLst>
              <a:path w="830" h="1104">
                <a:moveTo>
                  <a:pt x="372" y="1104"/>
                </a:moveTo>
                <a:lnTo>
                  <a:pt x="830" y="0"/>
                </a:lnTo>
                <a:lnTo>
                  <a:pt x="0" y="685"/>
                </a:lnTo>
                <a:lnTo>
                  <a:pt x="372" y="110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9" name="object 429"/>
          <p:cNvSpPr/>
          <p:nvPr/>
        </p:nvSpPr>
        <p:spPr>
          <a:xfrm>
            <a:off x="4331606" y="1531892"/>
            <a:ext cx="8789" cy="3359"/>
          </a:xfrm>
          <a:custGeom>
            <a:avLst/>
            <a:gdLst/>
            <a:ahLst/>
            <a:cxnLst/>
            <a:rect l="l" t="t" r="r" b="b"/>
            <a:pathLst>
              <a:path w="12890" h="4927">
                <a:moveTo>
                  <a:pt x="12890" y="3047"/>
                </a:moveTo>
                <a:lnTo>
                  <a:pt x="1485" y="0"/>
                </a:lnTo>
                <a:lnTo>
                  <a:pt x="0" y="1054"/>
                </a:lnTo>
                <a:lnTo>
                  <a:pt x="2997" y="4711"/>
                </a:lnTo>
                <a:lnTo>
                  <a:pt x="3189" y="4841"/>
                </a:lnTo>
                <a:lnTo>
                  <a:pt x="3632" y="4927"/>
                </a:lnTo>
                <a:lnTo>
                  <a:pt x="12890" y="3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0" name="object 430"/>
          <p:cNvSpPr/>
          <p:nvPr/>
        </p:nvSpPr>
        <p:spPr>
          <a:xfrm>
            <a:off x="4332455" y="1538837"/>
            <a:ext cx="14243" cy="38057"/>
          </a:xfrm>
          <a:custGeom>
            <a:avLst/>
            <a:gdLst/>
            <a:ahLst/>
            <a:cxnLst/>
            <a:rect l="l" t="t" r="r" b="b"/>
            <a:pathLst>
              <a:path w="20890" h="55817">
                <a:moveTo>
                  <a:pt x="9141" y="55817"/>
                </a:moveTo>
                <a:lnTo>
                  <a:pt x="20890" y="53033"/>
                </a:lnTo>
                <a:lnTo>
                  <a:pt x="9867" y="0"/>
                </a:lnTo>
                <a:lnTo>
                  <a:pt x="8026" y="4102"/>
                </a:lnTo>
                <a:lnTo>
                  <a:pt x="0" y="4622"/>
                </a:lnTo>
                <a:lnTo>
                  <a:pt x="9141" y="5581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1" name="object 431"/>
          <p:cNvSpPr/>
          <p:nvPr/>
        </p:nvSpPr>
        <p:spPr>
          <a:xfrm>
            <a:off x="4339729" y="1379210"/>
            <a:ext cx="32480" cy="52335"/>
          </a:xfrm>
          <a:custGeom>
            <a:avLst/>
            <a:gdLst/>
            <a:ahLst/>
            <a:cxnLst/>
            <a:rect l="l" t="t" r="r" b="b"/>
            <a:pathLst>
              <a:path w="47637" h="76758">
                <a:moveTo>
                  <a:pt x="27518" y="46243"/>
                </a:moveTo>
                <a:lnTo>
                  <a:pt x="36636" y="37400"/>
                </a:lnTo>
                <a:lnTo>
                  <a:pt x="47637" y="30441"/>
                </a:lnTo>
                <a:lnTo>
                  <a:pt x="47637" y="17208"/>
                </a:lnTo>
                <a:lnTo>
                  <a:pt x="37122" y="17437"/>
                </a:lnTo>
                <a:lnTo>
                  <a:pt x="37071" y="7747"/>
                </a:lnTo>
                <a:lnTo>
                  <a:pt x="31762" y="0"/>
                </a:lnTo>
                <a:lnTo>
                  <a:pt x="30233" y="6648"/>
                </a:lnTo>
                <a:lnTo>
                  <a:pt x="26175" y="18837"/>
                </a:lnTo>
                <a:lnTo>
                  <a:pt x="20988" y="30868"/>
                </a:lnTo>
                <a:lnTo>
                  <a:pt x="15225" y="42709"/>
                </a:lnTo>
                <a:lnTo>
                  <a:pt x="9437" y="54326"/>
                </a:lnTo>
                <a:lnTo>
                  <a:pt x="4178" y="65687"/>
                </a:lnTo>
                <a:lnTo>
                  <a:pt x="0" y="76758"/>
                </a:lnTo>
                <a:lnTo>
                  <a:pt x="2298" y="74898"/>
                </a:lnTo>
                <a:lnTo>
                  <a:pt x="11266" y="65910"/>
                </a:lnTo>
                <a:lnTo>
                  <a:pt x="19367" y="56053"/>
                </a:lnTo>
                <a:lnTo>
                  <a:pt x="27518" y="4624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2" name="object 432"/>
          <p:cNvSpPr/>
          <p:nvPr/>
        </p:nvSpPr>
        <p:spPr>
          <a:xfrm>
            <a:off x="4170466" y="1214982"/>
            <a:ext cx="222498" cy="154305"/>
          </a:xfrm>
          <a:custGeom>
            <a:avLst/>
            <a:gdLst/>
            <a:ahLst/>
            <a:cxnLst/>
            <a:rect l="l" t="t" r="r" b="b"/>
            <a:pathLst>
              <a:path w="326331" h="226313">
                <a:moveTo>
                  <a:pt x="326331" y="170726"/>
                </a:moveTo>
                <a:lnTo>
                  <a:pt x="324148" y="165158"/>
                </a:lnTo>
                <a:lnTo>
                  <a:pt x="319012" y="155683"/>
                </a:lnTo>
                <a:lnTo>
                  <a:pt x="313157" y="145847"/>
                </a:lnTo>
                <a:lnTo>
                  <a:pt x="307978" y="135733"/>
                </a:lnTo>
                <a:lnTo>
                  <a:pt x="304871" y="125425"/>
                </a:lnTo>
                <a:lnTo>
                  <a:pt x="305232" y="115005"/>
                </a:lnTo>
                <a:lnTo>
                  <a:pt x="310456" y="104559"/>
                </a:lnTo>
                <a:lnTo>
                  <a:pt x="315320" y="104990"/>
                </a:lnTo>
                <a:lnTo>
                  <a:pt x="317772" y="107823"/>
                </a:lnTo>
                <a:lnTo>
                  <a:pt x="322356" y="108521"/>
                </a:lnTo>
                <a:lnTo>
                  <a:pt x="322538" y="101479"/>
                </a:lnTo>
                <a:lnTo>
                  <a:pt x="320847" y="85636"/>
                </a:lnTo>
                <a:lnTo>
                  <a:pt x="315803" y="73674"/>
                </a:lnTo>
                <a:lnTo>
                  <a:pt x="307135" y="65796"/>
                </a:lnTo>
                <a:lnTo>
                  <a:pt x="294569" y="62204"/>
                </a:lnTo>
                <a:lnTo>
                  <a:pt x="293389" y="59920"/>
                </a:lnTo>
                <a:lnTo>
                  <a:pt x="288111" y="47741"/>
                </a:lnTo>
                <a:lnTo>
                  <a:pt x="280014" y="38379"/>
                </a:lnTo>
                <a:lnTo>
                  <a:pt x="271651" y="39771"/>
                </a:lnTo>
                <a:lnTo>
                  <a:pt x="260043" y="37705"/>
                </a:lnTo>
                <a:lnTo>
                  <a:pt x="251094" y="30798"/>
                </a:lnTo>
                <a:lnTo>
                  <a:pt x="244277" y="19850"/>
                </a:lnTo>
                <a:lnTo>
                  <a:pt x="240022" y="21310"/>
                </a:lnTo>
                <a:lnTo>
                  <a:pt x="229862" y="17856"/>
                </a:lnTo>
                <a:lnTo>
                  <a:pt x="225747" y="22504"/>
                </a:lnTo>
                <a:lnTo>
                  <a:pt x="217607" y="18745"/>
                </a:lnTo>
                <a:lnTo>
                  <a:pt x="214863" y="9575"/>
                </a:lnTo>
                <a:lnTo>
                  <a:pt x="208552" y="3975"/>
                </a:lnTo>
                <a:lnTo>
                  <a:pt x="202203" y="2603"/>
                </a:lnTo>
                <a:lnTo>
                  <a:pt x="193438" y="4309"/>
                </a:lnTo>
                <a:lnTo>
                  <a:pt x="184062" y="6679"/>
                </a:lnTo>
                <a:lnTo>
                  <a:pt x="174424" y="6359"/>
                </a:lnTo>
                <a:lnTo>
                  <a:pt x="164876" y="0"/>
                </a:lnTo>
                <a:lnTo>
                  <a:pt x="159909" y="1084"/>
                </a:lnTo>
                <a:lnTo>
                  <a:pt x="149512" y="7911"/>
                </a:lnTo>
                <a:lnTo>
                  <a:pt x="138397" y="13233"/>
                </a:lnTo>
                <a:lnTo>
                  <a:pt x="130929" y="14058"/>
                </a:lnTo>
                <a:lnTo>
                  <a:pt x="127259" y="4838"/>
                </a:lnTo>
                <a:lnTo>
                  <a:pt x="119880" y="3975"/>
                </a:lnTo>
                <a:lnTo>
                  <a:pt x="112741" y="4673"/>
                </a:lnTo>
                <a:lnTo>
                  <a:pt x="102193" y="10903"/>
                </a:lnTo>
                <a:lnTo>
                  <a:pt x="91999" y="18699"/>
                </a:lnTo>
                <a:lnTo>
                  <a:pt x="80167" y="22504"/>
                </a:lnTo>
                <a:lnTo>
                  <a:pt x="74935" y="20243"/>
                </a:lnTo>
                <a:lnTo>
                  <a:pt x="73792" y="13881"/>
                </a:lnTo>
                <a:lnTo>
                  <a:pt x="66934" y="13233"/>
                </a:lnTo>
                <a:lnTo>
                  <a:pt x="64397" y="16001"/>
                </a:lnTo>
                <a:lnTo>
                  <a:pt x="56944" y="25311"/>
                </a:lnTo>
                <a:lnTo>
                  <a:pt x="50269" y="35400"/>
                </a:lnTo>
                <a:lnTo>
                  <a:pt x="44268" y="46162"/>
                </a:lnTo>
                <a:lnTo>
                  <a:pt x="38837" y="57493"/>
                </a:lnTo>
                <a:lnTo>
                  <a:pt x="33871" y="69291"/>
                </a:lnTo>
                <a:lnTo>
                  <a:pt x="29267" y="81450"/>
                </a:lnTo>
                <a:lnTo>
                  <a:pt x="24920" y="93867"/>
                </a:lnTo>
                <a:lnTo>
                  <a:pt x="20727" y="106437"/>
                </a:lnTo>
                <a:lnTo>
                  <a:pt x="16583" y="119056"/>
                </a:lnTo>
                <a:lnTo>
                  <a:pt x="12385" y="131621"/>
                </a:lnTo>
                <a:lnTo>
                  <a:pt x="8028" y="144028"/>
                </a:lnTo>
                <a:lnTo>
                  <a:pt x="3408" y="156171"/>
                </a:lnTo>
                <a:lnTo>
                  <a:pt x="8412" y="162255"/>
                </a:lnTo>
                <a:lnTo>
                  <a:pt x="2659" y="163855"/>
                </a:lnTo>
                <a:lnTo>
                  <a:pt x="3408" y="170726"/>
                </a:lnTo>
                <a:lnTo>
                  <a:pt x="2240" y="174980"/>
                </a:lnTo>
                <a:lnTo>
                  <a:pt x="7777" y="172542"/>
                </a:lnTo>
                <a:lnTo>
                  <a:pt x="7384" y="176022"/>
                </a:lnTo>
                <a:lnTo>
                  <a:pt x="6112" y="177133"/>
                </a:lnTo>
                <a:lnTo>
                  <a:pt x="1312" y="186213"/>
                </a:lnTo>
                <a:lnTo>
                  <a:pt x="0" y="198512"/>
                </a:lnTo>
                <a:lnTo>
                  <a:pt x="737" y="212417"/>
                </a:lnTo>
                <a:lnTo>
                  <a:pt x="2088" y="226314"/>
                </a:lnTo>
                <a:lnTo>
                  <a:pt x="5664" y="215255"/>
                </a:lnTo>
                <a:lnTo>
                  <a:pt x="9711" y="203172"/>
                </a:lnTo>
                <a:lnTo>
                  <a:pt x="13965" y="190944"/>
                </a:lnTo>
                <a:lnTo>
                  <a:pt x="18423" y="178638"/>
                </a:lnTo>
                <a:lnTo>
                  <a:pt x="23079" y="166320"/>
                </a:lnTo>
                <a:lnTo>
                  <a:pt x="27930" y="154060"/>
                </a:lnTo>
                <a:lnTo>
                  <a:pt x="32970" y="141922"/>
                </a:lnTo>
                <a:lnTo>
                  <a:pt x="38194" y="129975"/>
                </a:lnTo>
                <a:lnTo>
                  <a:pt x="43600" y="118284"/>
                </a:lnTo>
                <a:lnTo>
                  <a:pt x="49181" y="106919"/>
                </a:lnTo>
                <a:lnTo>
                  <a:pt x="54933" y="95944"/>
                </a:lnTo>
                <a:lnTo>
                  <a:pt x="60852" y="85428"/>
                </a:lnTo>
                <a:lnTo>
                  <a:pt x="66934" y="75438"/>
                </a:lnTo>
                <a:lnTo>
                  <a:pt x="70304" y="70232"/>
                </a:lnTo>
                <a:lnTo>
                  <a:pt x="77901" y="59803"/>
                </a:lnTo>
                <a:lnTo>
                  <a:pt x="86899" y="50612"/>
                </a:lnTo>
                <a:lnTo>
                  <a:pt x="97346" y="44592"/>
                </a:lnTo>
                <a:lnTo>
                  <a:pt x="109288" y="43675"/>
                </a:lnTo>
                <a:lnTo>
                  <a:pt x="114914" y="45243"/>
                </a:lnTo>
                <a:lnTo>
                  <a:pt x="125832" y="51819"/>
                </a:lnTo>
                <a:lnTo>
                  <a:pt x="135136" y="61013"/>
                </a:lnTo>
                <a:lnTo>
                  <a:pt x="143840" y="70863"/>
                </a:lnTo>
                <a:lnTo>
                  <a:pt x="152964" y="79413"/>
                </a:lnTo>
                <a:lnTo>
                  <a:pt x="164649" y="87098"/>
                </a:lnTo>
                <a:lnTo>
                  <a:pt x="175885" y="92879"/>
                </a:lnTo>
                <a:lnTo>
                  <a:pt x="187972" y="97698"/>
                </a:lnTo>
                <a:lnTo>
                  <a:pt x="200682" y="101372"/>
                </a:lnTo>
                <a:lnTo>
                  <a:pt x="213790" y="103719"/>
                </a:lnTo>
                <a:lnTo>
                  <a:pt x="227068" y="104559"/>
                </a:lnTo>
                <a:lnTo>
                  <a:pt x="233139" y="104127"/>
                </a:lnTo>
                <a:lnTo>
                  <a:pt x="245111" y="101847"/>
                </a:lnTo>
                <a:lnTo>
                  <a:pt x="257567" y="99190"/>
                </a:lnTo>
                <a:lnTo>
                  <a:pt x="269518" y="97980"/>
                </a:lnTo>
                <a:lnTo>
                  <a:pt x="279976" y="100041"/>
                </a:lnTo>
                <a:lnTo>
                  <a:pt x="287952" y="107200"/>
                </a:lnTo>
                <a:lnTo>
                  <a:pt x="289849" y="110690"/>
                </a:lnTo>
                <a:lnTo>
                  <a:pt x="293302" y="122544"/>
                </a:lnTo>
                <a:lnTo>
                  <a:pt x="293785" y="135228"/>
                </a:lnTo>
                <a:lnTo>
                  <a:pt x="292394" y="148094"/>
                </a:lnTo>
                <a:lnTo>
                  <a:pt x="290227" y="160496"/>
                </a:lnTo>
                <a:lnTo>
                  <a:pt x="288381" y="171786"/>
                </a:lnTo>
                <a:lnTo>
                  <a:pt x="287952" y="181317"/>
                </a:lnTo>
                <a:lnTo>
                  <a:pt x="293072" y="180712"/>
                </a:lnTo>
                <a:lnTo>
                  <a:pt x="301760" y="172071"/>
                </a:lnTo>
                <a:lnTo>
                  <a:pt x="311777" y="165430"/>
                </a:lnTo>
                <a:lnTo>
                  <a:pt x="318165" y="165100"/>
                </a:lnTo>
                <a:lnTo>
                  <a:pt x="319689" y="172885"/>
                </a:lnTo>
                <a:lnTo>
                  <a:pt x="326331" y="170726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3" name="object 433"/>
          <p:cNvSpPr/>
          <p:nvPr/>
        </p:nvSpPr>
        <p:spPr>
          <a:xfrm>
            <a:off x="4306211" y="1349435"/>
            <a:ext cx="31709" cy="22779"/>
          </a:xfrm>
          <a:custGeom>
            <a:avLst/>
            <a:gdLst/>
            <a:ahLst/>
            <a:cxnLst/>
            <a:rect l="l" t="t" r="r" b="b"/>
            <a:pathLst>
              <a:path w="46507" h="33409">
                <a:moveTo>
                  <a:pt x="5486" y="0"/>
                </a:moveTo>
                <a:lnTo>
                  <a:pt x="8805" y="6604"/>
                </a:lnTo>
                <a:lnTo>
                  <a:pt x="21724" y="10725"/>
                </a:lnTo>
                <a:lnTo>
                  <a:pt x="33300" y="16187"/>
                </a:lnTo>
                <a:lnTo>
                  <a:pt x="43709" y="22817"/>
                </a:lnTo>
                <a:lnTo>
                  <a:pt x="46507" y="17208"/>
                </a:lnTo>
                <a:lnTo>
                  <a:pt x="41372" y="14977"/>
                </a:lnTo>
                <a:lnTo>
                  <a:pt x="29588" y="9972"/>
                </a:lnTo>
                <a:lnTo>
                  <a:pt x="17081" y="4761"/>
                </a:lnTo>
                <a:lnTo>
                  <a:pt x="5486" y="0"/>
                </a:lnTo>
                <a:close/>
              </a:path>
              <a:path w="46507" h="33409">
                <a:moveTo>
                  <a:pt x="43709" y="22817"/>
                </a:moveTo>
                <a:lnTo>
                  <a:pt x="53124" y="30441"/>
                </a:lnTo>
                <a:lnTo>
                  <a:pt x="52478" y="24208"/>
                </a:lnTo>
                <a:lnTo>
                  <a:pt x="47575" y="12018"/>
                </a:lnTo>
                <a:lnTo>
                  <a:pt x="38963" y="1626"/>
                </a:lnTo>
                <a:lnTo>
                  <a:pt x="27972" y="-6151"/>
                </a:lnTo>
                <a:lnTo>
                  <a:pt x="15929" y="-10496"/>
                </a:lnTo>
                <a:lnTo>
                  <a:pt x="4165" y="-10591"/>
                </a:lnTo>
                <a:lnTo>
                  <a:pt x="673" y="-5549"/>
                </a:lnTo>
                <a:lnTo>
                  <a:pt x="0" y="76"/>
                </a:lnTo>
                <a:lnTo>
                  <a:pt x="2832" y="5295"/>
                </a:lnTo>
                <a:lnTo>
                  <a:pt x="8805" y="6604"/>
                </a:lnTo>
                <a:lnTo>
                  <a:pt x="5486" y="0"/>
                </a:lnTo>
                <a:lnTo>
                  <a:pt x="6515" y="-1181"/>
                </a:lnTo>
                <a:lnTo>
                  <a:pt x="6807" y="-5295"/>
                </a:lnTo>
                <a:lnTo>
                  <a:pt x="19036" y="-5160"/>
                </a:lnTo>
                <a:lnTo>
                  <a:pt x="30273" y="-129"/>
                </a:lnTo>
                <a:lnTo>
                  <a:pt x="39344" y="8018"/>
                </a:lnTo>
                <a:lnTo>
                  <a:pt x="46507" y="17208"/>
                </a:lnTo>
                <a:lnTo>
                  <a:pt x="43709" y="22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4" name="object 434"/>
          <p:cNvSpPr/>
          <p:nvPr/>
        </p:nvSpPr>
        <p:spPr>
          <a:xfrm>
            <a:off x="4358676" y="1289876"/>
            <a:ext cx="57957" cy="120915"/>
          </a:xfrm>
          <a:custGeom>
            <a:avLst/>
            <a:gdLst/>
            <a:ahLst/>
            <a:cxnLst/>
            <a:rect l="l" t="t" r="r" b="b"/>
            <a:pathLst>
              <a:path w="85004" h="177342">
                <a:moveTo>
                  <a:pt x="73309" y="169969"/>
                </a:moveTo>
                <a:lnTo>
                  <a:pt x="83375" y="177342"/>
                </a:lnTo>
                <a:lnTo>
                  <a:pt x="83461" y="173717"/>
                </a:lnTo>
                <a:lnTo>
                  <a:pt x="84010" y="161029"/>
                </a:lnTo>
                <a:lnTo>
                  <a:pt x="84650" y="148511"/>
                </a:lnTo>
                <a:lnTo>
                  <a:pt x="85004" y="135939"/>
                </a:lnTo>
                <a:lnTo>
                  <a:pt x="84696" y="123088"/>
                </a:lnTo>
                <a:lnTo>
                  <a:pt x="83897" y="113909"/>
                </a:lnTo>
                <a:lnTo>
                  <a:pt x="82028" y="100987"/>
                </a:lnTo>
                <a:lnTo>
                  <a:pt x="79383" y="87632"/>
                </a:lnTo>
                <a:lnTo>
                  <a:pt x="76112" y="74155"/>
                </a:lnTo>
                <a:lnTo>
                  <a:pt x="72363" y="60870"/>
                </a:lnTo>
                <a:lnTo>
                  <a:pt x="68286" y="48088"/>
                </a:lnTo>
                <a:lnTo>
                  <a:pt x="64032" y="36122"/>
                </a:lnTo>
                <a:lnTo>
                  <a:pt x="59749" y="25284"/>
                </a:lnTo>
                <a:lnTo>
                  <a:pt x="55587" y="15887"/>
                </a:lnTo>
                <a:lnTo>
                  <a:pt x="46572" y="4768"/>
                </a:lnTo>
                <a:lnTo>
                  <a:pt x="34404" y="0"/>
                </a:lnTo>
                <a:lnTo>
                  <a:pt x="32914" y="8614"/>
                </a:lnTo>
                <a:lnTo>
                  <a:pt x="34013" y="20552"/>
                </a:lnTo>
                <a:lnTo>
                  <a:pt x="38110" y="30854"/>
                </a:lnTo>
                <a:lnTo>
                  <a:pt x="43694" y="40374"/>
                </a:lnTo>
                <a:lnTo>
                  <a:pt x="49255" y="49968"/>
                </a:lnTo>
                <a:lnTo>
                  <a:pt x="53283" y="60490"/>
                </a:lnTo>
                <a:lnTo>
                  <a:pt x="54267" y="72796"/>
                </a:lnTo>
                <a:lnTo>
                  <a:pt x="53260" y="72105"/>
                </a:lnTo>
                <a:lnTo>
                  <a:pt x="44684" y="64321"/>
                </a:lnTo>
                <a:lnTo>
                  <a:pt x="31762" y="60883"/>
                </a:lnTo>
                <a:lnTo>
                  <a:pt x="27533" y="63195"/>
                </a:lnTo>
                <a:lnTo>
                  <a:pt x="30050" y="70316"/>
                </a:lnTo>
                <a:lnTo>
                  <a:pt x="40690" y="73914"/>
                </a:lnTo>
                <a:lnTo>
                  <a:pt x="44996" y="80733"/>
                </a:lnTo>
                <a:lnTo>
                  <a:pt x="36644" y="77306"/>
                </a:lnTo>
                <a:lnTo>
                  <a:pt x="25035" y="74333"/>
                </a:lnTo>
                <a:lnTo>
                  <a:pt x="13233" y="76758"/>
                </a:lnTo>
                <a:lnTo>
                  <a:pt x="12509" y="82664"/>
                </a:lnTo>
                <a:lnTo>
                  <a:pt x="11938" y="88696"/>
                </a:lnTo>
                <a:lnTo>
                  <a:pt x="10579" y="93967"/>
                </a:lnTo>
                <a:lnTo>
                  <a:pt x="18805" y="89583"/>
                </a:lnTo>
                <a:lnTo>
                  <a:pt x="29035" y="87518"/>
                </a:lnTo>
                <a:lnTo>
                  <a:pt x="34404" y="95288"/>
                </a:lnTo>
                <a:lnTo>
                  <a:pt x="31330" y="94868"/>
                </a:lnTo>
                <a:lnTo>
                  <a:pt x="27889" y="94310"/>
                </a:lnTo>
                <a:lnTo>
                  <a:pt x="26466" y="91325"/>
                </a:lnTo>
                <a:lnTo>
                  <a:pt x="18619" y="95102"/>
                </a:lnTo>
                <a:lnTo>
                  <a:pt x="6280" y="101205"/>
                </a:lnTo>
                <a:lnTo>
                  <a:pt x="0" y="111175"/>
                </a:lnTo>
                <a:lnTo>
                  <a:pt x="2143" y="120450"/>
                </a:lnTo>
                <a:lnTo>
                  <a:pt x="9150" y="131319"/>
                </a:lnTo>
                <a:lnTo>
                  <a:pt x="14554" y="142938"/>
                </a:lnTo>
                <a:lnTo>
                  <a:pt x="20866" y="141909"/>
                </a:lnTo>
                <a:lnTo>
                  <a:pt x="23075" y="145008"/>
                </a:lnTo>
                <a:lnTo>
                  <a:pt x="29121" y="144259"/>
                </a:lnTo>
                <a:lnTo>
                  <a:pt x="26720" y="134048"/>
                </a:lnTo>
                <a:lnTo>
                  <a:pt x="26035" y="123723"/>
                </a:lnTo>
                <a:lnTo>
                  <a:pt x="17208" y="123088"/>
                </a:lnTo>
                <a:lnTo>
                  <a:pt x="17208" y="117792"/>
                </a:lnTo>
                <a:lnTo>
                  <a:pt x="19900" y="115138"/>
                </a:lnTo>
                <a:lnTo>
                  <a:pt x="19799" y="118376"/>
                </a:lnTo>
                <a:lnTo>
                  <a:pt x="22491" y="119113"/>
                </a:lnTo>
                <a:lnTo>
                  <a:pt x="22860" y="116789"/>
                </a:lnTo>
                <a:lnTo>
                  <a:pt x="18770" y="112509"/>
                </a:lnTo>
                <a:lnTo>
                  <a:pt x="22491" y="111175"/>
                </a:lnTo>
                <a:lnTo>
                  <a:pt x="25209" y="116490"/>
                </a:lnTo>
                <a:lnTo>
                  <a:pt x="30128" y="128361"/>
                </a:lnTo>
                <a:lnTo>
                  <a:pt x="32783" y="140787"/>
                </a:lnTo>
                <a:lnTo>
                  <a:pt x="30441" y="150875"/>
                </a:lnTo>
                <a:lnTo>
                  <a:pt x="27368" y="147942"/>
                </a:lnTo>
                <a:lnTo>
                  <a:pt x="26898" y="149707"/>
                </a:lnTo>
                <a:lnTo>
                  <a:pt x="23825" y="148234"/>
                </a:lnTo>
                <a:lnTo>
                  <a:pt x="23825" y="160146"/>
                </a:lnTo>
                <a:lnTo>
                  <a:pt x="25302" y="159869"/>
                </a:lnTo>
                <a:lnTo>
                  <a:pt x="38028" y="158946"/>
                </a:lnTo>
                <a:lnTo>
                  <a:pt x="50417" y="160501"/>
                </a:lnTo>
                <a:lnTo>
                  <a:pt x="62250" y="164265"/>
                </a:lnTo>
                <a:lnTo>
                  <a:pt x="73309" y="169969"/>
                </a:lnTo>
                <a:close/>
              </a:path>
              <a:path w="85004" h="177342">
                <a:moveTo>
                  <a:pt x="29462" y="70117"/>
                </a:moveTo>
                <a:lnTo>
                  <a:pt x="26466" y="67500"/>
                </a:lnTo>
                <a:lnTo>
                  <a:pt x="30213" y="70777"/>
                </a:lnTo>
                <a:lnTo>
                  <a:pt x="30050" y="70316"/>
                </a:lnTo>
                <a:lnTo>
                  <a:pt x="29462" y="7011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7" name="object 357"/>
          <p:cNvSpPr/>
          <p:nvPr/>
        </p:nvSpPr>
        <p:spPr>
          <a:xfrm>
            <a:off x="6052093" y="5067017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38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8EBD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8" name="object 358"/>
          <p:cNvSpPr/>
          <p:nvPr/>
        </p:nvSpPr>
        <p:spPr>
          <a:xfrm>
            <a:off x="4173689" y="4607545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6"/>
                </a:lnTo>
                <a:lnTo>
                  <a:pt x="2415019" y="10594"/>
                </a:lnTo>
                <a:lnTo>
                  <a:pt x="2405693" y="11833"/>
                </a:lnTo>
                <a:lnTo>
                  <a:pt x="2397417" y="13155"/>
                </a:lnTo>
                <a:lnTo>
                  <a:pt x="2389947" y="14541"/>
                </a:lnTo>
                <a:lnTo>
                  <a:pt x="2383042" y="15971"/>
                </a:lnTo>
                <a:lnTo>
                  <a:pt x="2376459" y="17426"/>
                </a:lnTo>
                <a:lnTo>
                  <a:pt x="2369955" y="18888"/>
                </a:lnTo>
                <a:lnTo>
                  <a:pt x="2363287" y="20338"/>
                </a:lnTo>
                <a:lnTo>
                  <a:pt x="2348491" y="23123"/>
                </a:lnTo>
                <a:lnTo>
                  <a:pt x="2339878" y="24421"/>
                </a:lnTo>
                <a:lnTo>
                  <a:pt x="2330131" y="25631"/>
                </a:lnTo>
                <a:lnTo>
                  <a:pt x="2319007" y="26733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4"/>
                </a:lnTo>
                <a:lnTo>
                  <a:pt x="1158122" y="55328"/>
                </a:lnTo>
                <a:lnTo>
                  <a:pt x="1124137" y="55157"/>
                </a:lnTo>
                <a:lnTo>
                  <a:pt x="1091507" y="55228"/>
                </a:lnTo>
                <a:lnTo>
                  <a:pt x="1075589" y="55365"/>
                </a:lnTo>
                <a:lnTo>
                  <a:pt x="1059877" y="55574"/>
                </a:lnTo>
                <a:lnTo>
                  <a:pt x="1044327" y="55861"/>
                </a:lnTo>
                <a:lnTo>
                  <a:pt x="1028894" y="56229"/>
                </a:lnTo>
                <a:lnTo>
                  <a:pt x="1013535" y="56683"/>
                </a:lnTo>
                <a:lnTo>
                  <a:pt x="998204" y="57226"/>
                </a:lnTo>
                <a:lnTo>
                  <a:pt x="982857" y="57863"/>
                </a:lnTo>
                <a:lnTo>
                  <a:pt x="967451" y="58598"/>
                </a:lnTo>
                <a:lnTo>
                  <a:pt x="951941" y="59436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12"/>
                </a:lnTo>
                <a:lnTo>
                  <a:pt x="259092" y="490403"/>
                </a:lnTo>
                <a:lnTo>
                  <a:pt x="263893" y="503598"/>
                </a:lnTo>
                <a:lnTo>
                  <a:pt x="269258" y="517770"/>
                </a:lnTo>
                <a:lnTo>
                  <a:pt x="275001" y="532494"/>
                </a:lnTo>
                <a:lnTo>
                  <a:pt x="280937" y="547341"/>
                </a:lnTo>
                <a:lnTo>
                  <a:pt x="286880" y="561885"/>
                </a:lnTo>
                <a:lnTo>
                  <a:pt x="292644" y="575700"/>
                </a:lnTo>
                <a:lnTo>
                  <a:pt x="298044" y="588358"/>
                </a:lnTo>
                <a:lnTo>
                  <a:pt x="302894" y="599433"/>
                </a:lnTo>
                <a:lnTo>
                  <a:pt x="307009" y="608497"/>
                </a:lnTo>
                <a:lnTo>
                  <a:pt x="310203" y="615125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E3E6C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9" name="object 359"/>
          <p:cNvSpPr/>
          <p:nvPr/>
        </p:nvSpPr>
        <p:spPr>
          <a:xfrm>
            <a:off x="4058949" y="464343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C5CC9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0" name="object 360"/>
          <p:cNvSpPr/>
          <p:nvPr/>
        </p:nvSpPr>
        <p:spPr>
          <a:xfrm>
            <a:off x="3628160" y="4636943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1" name="object 361"/>
          <p:cNvSpPr/>
          <p:nvPr/>
        </p:nvSpPr>
        <p:spPr>
          <a:xfrm>
            <a:off x="4058949" y="464343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2" name="object 362"/>
          <p:cNvSpPr/>
          <p:nvPr/>
        </p:nvSpPr>
        <p:spPr>
          <a:xfrm>
            <a:off x="4120822" y="4606646"/>
            <a:ext cx="287560" cy="484889"/>
          </a:xfrm>
          <a:custGeom>
            <a:avLst/>
            <a:gdLst/>
            <a:ahLst/>
            <a:cxnLst/>
            <a:rect l="l" t="t" r="r" b="b"/>
            <a:pathLst>
              <a:path w="421754" h="711171">
                <a:moveTo>
                  <a:pt x="0" y="437665"/>
                </a:moveTo>
                <a:lnTo>
                  <a:pt x="11404" y="444794"/>
                </a:lnTo>
                <a:lnTo>
                  <a:pt x="22671" y="448747"/>
                </a:lnTo>
                <a:lnTo>
                  <a:pt x="35159" y="451137"/>
                </a:lnTo>
                <a:lnTo>
                  <a:pt x="48430" y="452126"/>
                </a:lnTo>
                <a:lnTo>
                  <a:pt x="62047" y="451872"/>
                </a:lnTo>
                <a:lnTo>
                  <a:pt x="75573" y="450538"/>
                </a:lnTo>
                <a:lnTo>
                  <a:pt x="88569" y="448282"/>
                </a:lnTo>
                <a:lnTo>
                  <a:pt x="87884" y="455585"/>
                </a:lnTo>
                <a:lnTo>
                  <a:pt x="78028" y="454251"/>
                </a:lnTo>
                <a:lnTo>
                  <a:pt x="77317" y="461541"/>
                </a:lnTo>
                <a:lnTo>
                  <a:pt x="91502" y="459885"/>
                </a:lnTo>
                <a:lnTo>
                  <a:pt x="102172" y="456713"/>
                </a:lnTo>
                <a:lnTo>
                  <a:pt x="113868" y="452257"/>
                </a:lnTo>
                <a:lnTo>
                  <a:pt x="112592" y="453709"/>
                </a:lnTo>
                <a:lnTo>
                  <a:pt x="104946" y="463475"/>
                </a:lnTo>
                <a:lnTo>
                  <a:pt x="97889" y="473972"/>
                </a:lnTo>
                <a:lnTo>
                  <a:pt x="91124" y="484918"/>
                </a:lnTo>
                <a:lnTo>
                  <a:pt x="84353" y="496034"/>
                </a:lnTo>
                <a:lnTo>
                  <a:pt x="77946" y="506078"/>
                </a:lnTo>
                <a:lnTo>
                  <a:pt x="71199" y="516746"/>
                </a:lnTo>
                <a:lnTo>
                  <a:pt x="65049" y="527741"/>
                </a:lnTo>
                <a:lnTo>
                  <a:pt x="60100" y="539297"/>
                </a:lnTo>
                <a:lnTo>
                  <a:pt x="56960" y="551646"/>
                </a:lnTo>
                <a:lnTo>
                  <a:pt x="56235" y="565021"/>
                </a:lnTo>
                <a:lnTo>
                  <a:pt x="49980" y="570763"/>
                </a:lnTo>
                <a:lnTo>
                  <a:pt x="44149" y="580361"/>
                </a:lnTo>
                <a:lnTo>
                  <a:pt x="41771" y="590918"/>
                </a:lnTo>
                <a:lnTo>
                  <a:pt x="42414" y="601831"/>
                </a:lnTo>
                <a:lnTo>
                  <a:pt x="45650" y="612498"/>
                </a:lnTo>
                <a:lnTo>
                  <a:pt x="51047" y="622316"/>
                </a:lnTo>
                <a:lnTo>
                  <a:pt x="58176" y="630680"/>
                </a:lnTo>
                <a:lnTo>
                  <a:pt x="66606" y="636988"/>
                </a:lnTo>
                <a:lnTo>
                  <a:pt x="75907" y="640637"/>
                </a:lnTo>
                <a:lnTo>
                  <a:pt x="76134" y="653477"/>
                </a:lnTo>
                <a:lnTo>
                  <a:pt x="77764" y="667161"/>
                </a:lnTo>
                <a:lnTo>
                  <a:pt x="82943" y="677784"/>
                </a:lnTo>
                <a:lnTo>
                  <a:pt x="92882" y="683265"/>
                </a:lnTo>
                <a:lnTo>
                  <a:pt x="103309" y="688380"/>
                </a:lnTo>
                <a:lnTo>
                  <a:pt x="114001" y="692995"/>
                </a:lnTo>
                <a:lnTo>
                  <a:pt x="124955" y="697103"/>
                </a:lnTo>
                <a:lnTo>
                  <a:pt x="136167" y="700699"/>
                </a:lnTo>
                <a:lnTo>
                  <a:pt x="147634" y="703776"/>
                </a:lnTo>
                <a:lnTo>
                  <a:pt x="159353" y="706329"/>
                </a:lnTo>
                <a:lnTo>
                  <a:pt x="171319" y="708351"/>
                </a:lnTo>
                <a:lnTo>
                  <a:pt x="183530" y="709836"/>
                </a:lnTo>
                <a:lnTo>
                  <a:pt x="195982" y="710778"/>
                </a:lnTo>
                <a:lnTo>
                  <a:pt x="208672" y="711171"/>
                </a:lnTo>
                <a:lnTo>
                  <a:pt x="221596" y="711009"/>
                </a:lnTo>
                <a:lnTo>
                  <a:pt x="234751" y="710286"/>
                </a:lnTo>
                <a:lnTo>
                  <a:pt x="248134" y="708996"/>
                </a:lnTo>
                <a:lnTo>
                  <a:pt x="261740" y="707132"/>
                </a:lnTo>
                <a:lnTo>
                  <a:pt x="275567" y="704689"/>
                </a:lnTo>
                <a:lnTo>
                  <a:pt x="289610" y="701660"/>
                </a:lnTo>
                <a:lnTo>
                  <a:pt x="292465" y="699790"/>
                </a:lnTo>
                <a:lnTo>
                  <a:pt x="304944" y="693169"/>
                </a:lnTo>
                <a:lnTo>
                  <a:pt x="318011" y="687590"/>
                </a:lnTo>
                <a:lnTo>
                  <a:pt x="327571" y="684426"/>
                </a:lnTo>
                <a:lnTo>
                  <a:pt x="327421" y="684201"/>
                </a:lnTo>
                <a:lnTo>
                  <a:pt x="328761" y="677442"/>
                </a:lnTo>
                <a:lnTo>
                  <a:pt x="334100" y="668144"/>
                </a:lnTo>
                <a:lnTo>
                  <a:pt x="334594" y="655229"/>
                </a:lnTo>
                <a:lnTo>
                  <a:pt x="347286" y="654105"/>
                </a:lnTo>
                <a:lnTo>
                  <a:pt x="357408" y="650448"/>
                </a:lnTo>
                <a:lnTo>
                  <a:pt x="366391" y="644691"/>
                </a:lnTo>
                <a:lnTo>
                  <a:pt x="374059" y="637213"/>
                </a:lnTo>
                <a:lnTo>
                  <a:pt x="380235" y="628396"/>
                </a:lnTo>
                <a:lnTo>
                  <a:pt x="384745" y="618617"/>
                </a:lnTo>
                <a:lnTo>
                  <a:pt x="387410" y="608258"/>
                </a:lnTo>
                <a:lnTo>
                  <a:pt x="388057" y="597698"/>
                </a:lnTo>
                <a:lnTo>
                  <a:pt x="386508" y="587317"/>
                </a:lnTo>
                <a:lnTo>
                  <a:pt x="382587" y="577495"/>
                </a:lnTo>
                <a:lnTo>
                  <a:pt x="376119" y="568611"/>
                </a:lnTo>
                <a:lnTo>
                  <a:pt x="366928" y="561046"/>
                </a:lnTo>
                <a:lnTo>
                  <a:pt x="366500" y="559596"/>
                </a:lnTo>
                <a:lnTo>
                  <a:pt x="361951" y="546863"/>
                </a:lnTo>
                <a:lnTo>
                  <a:pt x="356352" y="534771"/>
                </a:lnTo>
                <a:lnTo>
                  <a:pt x="349944" y="523244"/>
                </a:lnTo>
                <a:lnTo>
                  <a:pt x="342965" y="512202"/>
                </a:lnTo>
                <a:lnTo>
                  <a:pt x="335655" y="501567"/>
                </a:lnTo>
                <a:lnTo>
                  <a:pt x="328253" y="491262"/>
                </a:lnTo>
                <a:lnTo>
                  <a:pt x="320998" y="481208"/>
                </a:lnTo>
                <a:lnTo>
                  <a:pt x="314129" y="471327"/>
                </a:lnTo>
                <a:lnTo>
                  <a:pt x="307886" y="461541"/>
                </a:lnTo>
                <a:lnTo>
                  <a:pt x="308278" y="461732"/>
                </a:lnTo>
                <a:lnTo>
                  <a:pt x="319662" y="463560"/>
                </a:lnTo>
                <a:lnTo>
                  <a:pt x="333184" y="461541"/>
                </a:lnTo>
                <a:lnTo>
                  <a:pt x="325995" y="452445"/>
                </a:lnTo>
                <a:lnTo>
                  <a:pt x="317538" y="443164"/>
                </a:lnTo>
                <a:lnTo>
                  <a:pt x="312102" y="431036"/>
                </a:lnTo>
                <a:lnTo>
                  <a:pt x="318999" y="436338"/>
                </a:lnTo>
                <a:lnTo>
                  <a:pt x="329419" y="442691"/>
                </a:lnTo>
                <a:lnTo>
                  <a:pt x="341039" y="448087"/>
                </a:lnTo>
                <a:lnTo>
                  <a:pt x="353285" y="452068"/>
                </a:lnTo>
                <a:lnTo>
                  <a:pt x="365581" y="454173"/>
                </a:lnTo>
                <a:lnTo>
                  <a:pt x="377352" y="453945"/>
                </a:lnTo>
                <a:lnTo>
                  <a:pt x="388023" y="450924"/>
                </a:lnTo>
                <a:lnTo>
                  <a:pt x="384058" y="447946"/>
                </a:lnTo>
                <a:lnTo>
                  <a:pt x="375461" y="438843"/>
                </a:lnTo>
                <a:lnTo>
                  <a:pt x="368902" y="427816"/>
                </a:lnTo>
                <a:lnTo>
                  <a:pt x="364121" y="415110"/>
                </a:lnTo>
                <a:lnTo>
                  <a:pt x="371481" y="424294"/>
                </a:lnTo>
                <a:lnTo>
                  <a:pt x="380812" y="431685"/>
                </a:lnTo>
                <a:lnTo>
                  <a:pt x="392214" y="437120"/>
                </a:lnTo>
                <a:lnTo>
                  <a:pt x="405818" y="440479"/>
                </a:lnTo>
                <a:lnTo>
                  <a:pt x="421754" y="441640"/>
                </a:lnTo>
                <a:lnTo>
                  <a:pt x="416011" y="432439"/>
                </a:lnTo>
                <a:lnTo>
                  <a:pt x="408257" y="422499"/>
                </a:lnTo>
                <a:lnTo>
                  <a:pt x="400475" y="412673"/>
                </a:lnTo>
                <a:lnTo>
                  <a:pt x="393649" y="401851"/>
                </a:lnTo>
                <a:lnTo>
                  <a:pt x="390236" y="394580"/>
                </a:lnTo>
                <a:lnTo>
                  <a:pt x="386065" y="383533"/>
                </a:lnTo>
                <a:lnTo>
                  <a:pt x="382552" y="371523"/>
                </a:lnTo>
                <a:lnTo>
                  <a:pt x="379752" y="358815"/>
                </a:lnTo>
                <a:lnTo>
                  <a:pt x="377719" y="345675"/>
                </a:lnTo>
                <a:lnTo>
                  <a:pt x="376509" y="332369"/>
                </a:lnTo>
                <a:lnTo>
                  <a:pt x="376174" y="319162"/>
                </a:lnTo>
                <a:lnTo>
                  <a:pt x="376770" y="306322"/>
                </a:lnTo>
                <a:lnTo>
                  <a:pt x="377884" y="305908"/>
                </a:lnTo>
                <a:lnTo>
                  <a:pt x="384125" y="298228"/>
                </a:lnTo>
                <a:lnTo>
                  <a:pt x="384517" y="286705"/>
                </a:lnTo>
                <a:lnTo>
                  <a:pt x="385203" y="274483"/>
                </a:lnTo>
                <a:lnTo>
                  <a:pt x="386422" y="269631"/>
                </a:lnTo>
                <a:lnTo>
                  <a:pt x="392493" y="267498"/>
                </a:lnTo>
                <a:lnTo>
                  <a:pt x="394630" y="263028"/>
                </a:lnTo>
                <a:lnTo>
                  <a:pt x="395813" y="250591"/>
                </a:lnTo>
                <a:lnTo>
                  <a:pt x="390282" y="241949"/>
                </a:lnTo>
                <a:lnTo>
                  <a:pt x="382397" y="236015"/>
                </a:lnTo>
                <a:lnTo>
                  <a:pt x="383331" y="225613"/>
                </a:lnTo>
                <a:lnTo>
                  <a:pt x="383898" y="213298"/>
                </a:lnTo>
                <a:lnTo>
                  <a:pt x="383941" y="200536"/>
                </a:lnTo>
                <a:lnTo>
                  <a:pt x="383463" y="187457"/>
                </a:lnTo>
                <a:lnTo>
                  <a:pt x="382462" y="174189"/>
                </a:lnTo>
                <a:lnTo>
                  <a:pt x="380940" y="160864"/>
                </a:lnTo>
                <a:lnTo>
                  <a:pt x="378896" y="147609"/>
                </a:lnTo>
                <a:lnTo>
                  <a:pt x="376330" y="134555"/>
                </a:lnTo>
                <a:lnTo>
                  <a:pt x="373244" y="121831"/>
                </a:lnTo>
                <a:lnTo>
                  <a:pt x="369636" y="109566"/>
                </a:lnTo>
                <a:lnTo>
                  <a:pt x="365507" y="97889"/>
                </a:lnTo>
                <a:lnTo>
                  <a:pt x="360858" y="86931"/>
                </a:lnTo>
                <a:lnTo>
                  <a:pt x="355688" y="76820"/>
                </a:lnTo>
                <a:lnTo>
                  <a:pt x="351536" y="69454"/>
                </a:lnTo>
                <a:lnTo>
                  <a:pt x="348081" y="61161"/>
                </a:lnTo>
                <a:lnTo>
                  <a:pt x="344436" y="55586"/>
                </a:lnTo>
                <a:lnTo>
                  <a:pt x="341736" y="51684"/>
                </a:lnTo>
                <a:lnTo>
                  <a:pt x="333239" y="40328"/>
                </a:lnTo>
                <a:lnTo>
                  <a:pt x="323567" y="28427"/>
                </a:lnTo>
                <a:lnTo>
                  <a:pt x="316318" y="21092"/>
                </a:lnTo>
                <a:lnTo>
                  <a:pt x="302908" y="15587"/>
                </a:lnTo>
                <a:lnTo>
                  <a:pt x="290664" y="14918"/>
                </a:lnTo>
                <a:lnTo>
                  <a:pt x="278336" y="17144"/>
                </a:lnTo>
                <a:lnTo>
                  <a:pt x="266864" y="21715"/>
                </a:lnTo>
                <a:lnTo>
                  <a:pt x="257186" y="28079"/>
                </a:lnTo>
                <a:lnTo>
                  <a:pt x="250240" y="35685"/>
                </a:lnTo>
                <a:lnTo>
                  <a:pt x="249673" y="26681"/>
                </a:lnTo>
                <a:lnTo>
                  <a:pt x="245380" y="16004"/>
                </a:lnTo>
                <a:lnTo>
                  <a:pt x="237630" y="8446"/>
                </a:lnTo>
                <a:lnTo>
                  <a:pt x="227181" y="3559"/>
                </a:lnTo>
                <a:lnTo>
                  <a:pt x="214795" y="893"/>
                </a:lnTo>
                <a:lnTo>
                  <a:pt x="201233" y="0"/>
                </a:lnTo>
                <a:lnTo>
                  <a:pt x="187255" y="430"/>
                </a:lnTo>
                <a:lnTo>
                  <a:pt x="173621" y="1736"/>
                </a:lnTo>
                <a:lnTo>
                  <a:pt x="161093" y="3469"/>
                </a:lnTo>
                <a:lnTo>
                  <a:pt x="150431" y="5179"/>
                </a:lnTo>
                <a:lnTo>
                  <a:pt x="139940" y="7406"/>
                </a:lnTo>
                <a:lnTo>
                  <a:pt x="127727" y="11321"/>
                </a:lnTo>
                <a:lnTo>
                  <a:pt x="115966" y="16512"/>
                </a:lnTo>
                <a:lnTo>
                  <a:pt x="104710" y="22894"/>
                </a:lnTo>
                <a:lnTo>
                  <a:pt x="94012" y="30380"/>
                </a:lnTo>
                <a:lnTo>
                  <a:pt x="83923" y="38884"/>
                </a:lnTo>
                <a:lnTo>
                  <a:pt x="74495" y="48320"/>
                </a:lnTo>
                <a:lnTo>
                  <a:pt x="65782" y="58602"/>
                </a:lnTo>
                <a:lnTo>
                  <a:pt x="57835" y="69643"/>
                </a:lnTo>
                <a:lnTo>
                  <a:pt x="50707" y="81358"/>
                </a:lnTo>
                <a:lnTo>
                  <a:pt x="44449" y="93661"/>
                </a:lnTo>
                <a:lnTo>
                  <a:pt x="39115" y="106465"/>
                </a:lnTo>
                <a:lnTo>
                  <a:pt x="34755" y="119684"/>
                </a:lnTo>
                <a:lnTo>
                  <a:pt x="31424" y="133232"/>
                </a:lnTo>
                <a:lnTo>
                  <a:pt x="29172" y="147024"/>
                </a:lnTo>
                <a:lnTo>
                  <a:pt x="28052" y="160972"/>
                </a:lnTo>
                <a:lnTo>
                  <a:pt x="28117" y="174991"/>
                </a:lnTo>
                <a:lnTo>
                  <a:pt x="28727" y="185840"/>
                </a:lnTo>
                <a:lnTo>
                  <a:pt x="29892" y="200189"/>
                </a:lnTo>
                <a:lnTo>
                  <a:pt x="31521" y="213585"/>
                </a:lnTo>
                <a:lnTo>
                  <a:pt x="33731" y="226075"/>
                </a:lnTo>
                <a:lnTo>
                  <a:pt x="36634" y="237704"/>
                </a:lnTo>
                <a:lnTo>
                  <a:pt x="40347" y="248520"/>
                </a:lnTo>
                <a:lnTo>
                  <a:pt x="44983" y="258570"/>
                </a:lnTo>
                <a:lnTo>
                  <a:pt x="42013" y="260588"/>
                </a:lnTo>
                <a:lnTo>
                  <a:pt x="34693" y="269812"/>
                </a:lnTo>
                <a:lnTo>
                  <a:pt x="32979" y="280615"/>
                </a:lnTo>
                <a:lnTo>
                  <a:pt x="36524" y="291511"/>
                </a:lnTo>
                <a:lnTo>
                  <a:pt x="44983" y="301013"/>
                </a:lnTo>
                <a:lnTo>
                  <a:pt x="44680" y="302834"/>
                </a:lnTo>
                <a:lnTo>
                  <a:pt x="47618" y="315246"/>
                </a:lnTo>
                <a:lnTo>
                  <a:pt x="55911" y="325543"/>
                </a:lnTo>
                <a:lnTo>
                  <a:pt x="64668" y="331531"/>
                </a:lnTo>
                <a:lnTo>
                  <a:pt x="64716" y="332417"/>
                </a:lnTo>
                <a:lnTo>
                  <a:pt x="64453" y="347895"/>
                </a:lnTo>
                <a:lnTo>
                  <a:pt x="62178" y="361846"/>
                </a:lnTo>
                <a:lnTo>
                  <a:pt x="58130" y="374431"/>
                </a:lnTo>
                <a:lnTo>
                  <a:pt x="52544" y="385809"/>
                </a:lnTo>
                <a:lnTo>
                  <a:pt x="45657" y="396139"/>
                </a:lnTo>
                <a:lnTo>
                  <a:pt x="37707" y="405581"/>
                </a:lnTo>
                <a:lnTo>
                  <a:pt x="28929" y="414295"/>
                </a:lnTo>
                <a:lnTo>
                  <a:pt x="19560" y="422441"/>
                </a:lnTo>
                <a:lnTo>
                  <a:pt x="9838" y="430178"/>
                </a:lnTo>
                <a:lnTo>
                  <a:pt x="0" y="43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3" name="object 363"/>
          <p:cNvSpPr/>
          <p:nvPr/>
        </p:nvSpPr>
        <p:spPr>
          <a:xfrm>
            <a:off x="4298154" y="4750142"/>
            <a:ext cx="41217" cy="16518"/>
          </a:xfrm>
          <a:custGeom>
            <a:avLst/>
            <a:gdLst/>
            <a:ahLst/>
            <a:cxnLst/>
            <a:rect l="l" t="t" r="r" b="b"/>
            <a:pathLst>
              <a:path w="60452" h="24227">
                <a:moveTo>
                  <a:pt x="15524" y="17504"/>
                </a:moveTo>
                <a:lnTo>
                  <a:pt x="28268" y="18164"/>
                </a:lnTo>
                <a:lnTo>
                  <a:pt x="39840" y="18602"/>
                </a:lnTo>
                <a:lnTo>
                  <a:pt x="50486" y="20173"/>
                </a:lnTo>
                <a:lnTo>
                  <a:pt x="60451" y="24227"/>
                </a:lnTo>
                <a:lnTo>
                  <a:pt x="50609" y="13610"/>
                </a:lnTo>
                <a:lnTo>
                  <a:pt x="41940" y="13889"/>
                </a:lnTo>
                <a:lnTo>
                  <a:pt x="28600" y="13779"/>
                </a:lnTo>
                <a:lnTo>
                  <a:pt x="15524" y="17504"/>
                </a:lnTo>
                <a:close/>
              </a:path>
              <a:path w="60452" h="24227">
                <a:moveTo>
                  <a:pt x="60451" y="24227"/>
                </a:moveTo>
                <a:lnTo>
                  <a:pt x="56853" y="15373"/>
                </a:lnTo>
                <a:lnTo>
                  <a:pt x="48096" y="7895"/>
                </a:lnTo>
                <a:lnTo>
                  <a:pt x="36271" y="2568"/>
                </a:lnTo>
                <a:lnTo>
                  <a:pt x="23464" y="0"/>
                </a:lnTo>
                <a:lnTo>
                  <a:pt x="11760" y="800"/>
                </a:lnTo>
                <a:lnTo>
                  <a:pt x="3243" y="5578"/>
                </a:lnTo>
                <a:lnTo>
                  <a:pt x="0" y="14944"/>
                </a:lnTo>
                <a:lnTo>
                  <a:pt x="1363" y="15271"/>
                </a:lnTo>
                <a:lnTo>
                  <a:pt x="15524" y="17504"/>
                </a:lnTo>
                <a:lnTo>
                  <a:pt x="28600" y="13779"/>
                </a:lnTo>
                <a:lnTo>
                  <a:pt x="14851" y="13217"/>
                </a:lnTo>
                <a:lnTo>
                  <a:pt x="2806" y="12289"/>
                </a:lnTo>
                <a:lnTo>
                  <a:pt x="3898" y="11108"/>
                </a:lnTo>
                <a:lnTo>
                  <a:pt x="4216" y="6981"/>
                </a:lnTo>
                <a:lnTo>
                  <a:pt x="14113" y="5159"/>
                </a:lnTo>
                <a:lnTo>
                  <a:pt x="26125" y="5150"/>
                </a:lnTo>
                <a:lnTo>
                  <a:pt x="38269" y="7855"/>
                </a:lnTo>
                <a:lnTo>
                  <a:pt x="50609" y="13610"/>
                </a:lnTo>
                <a:lnTo>
                  <a:pt x="60451" y="24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4" name="object 364"/>
          <p:cNvSpPr/>
          <p:nvPr/>
        </p:nvSpPr>
        <p:spPr>
          <a:xfrm>
            <a:off x="4200376" y="4752532"/>
            <a:ext cx="42586" cy="18653"/>
          </a:xfrm>
          <a:custGeom>
            <a:avLst/>
            <a:gdLst/>
            <a:ahLst/>
            <a:cxnLst/>
            <a:rect l="l" t="t" r="r" b="b"/>
            <a:pathLst>
              <a:path w="62459" h="27358">
                <a:moveTo>
                  <a:pt x="62459" y="10951"/>
                </a:moveTo>
                <a:lnTo>
                  <a:pt x="59055" y="6124"/>
                </a:lnTo>
                <a:lnTo>
                  <a:pt x="54606" y="13069"/>
                </a:lnTo>
                <a:lnTo>
                  <a:pt x="45591" y="17140"/>
                </a:lnTo>
                <a:lnTo>
                  <a:pt x="34523" y="17885"/>
                </a:lnTo>
                <a:lnTo>
                  <a:pt x="23011" y="18134"/>
                </a:lnTo>
                <a:lnTo>
                  <a:pt x="12661" y="20716"/>
                </a:lnTo>
                <a:lnTo>
                  <a:pt x="16594" y="11759"/>
                </a:lnTo>
                <a:lnTo>
                  <a:pt x="6850" y="19325"/>
                </a:lnTo>
                <a:lnTo>
                  <a:pt x="0" y="27358"/>
                </a:lnTo>
                <a:lnTo>
                  <a:pt x="6212" y="27040"/>
                </a:lnTo>
                <a:lnTo>
                  <a:pt x="18417" y="24186"/>
                </a:lnTo>
                <a:lnTo>
                  <a:pt x="31243" y="21717"/>
                </a:lnTo>
                <a:lnTo>
                  <a:pt x="42189" y="23370"/>
                </a:lnTo>
                <a:lnTo>
                  <a:pt x="45737" y="22104"/>
                </a:lnTo>
                <a:lnTo>
                  <a:pt x="55814" y="17682"/>
                </a:lnTo>
                <a:lnTo>
                  <a:pt x="62459" y="10951"/>
                </a:lnTo>
                <a:close/>
              </a:path>
              <a:path w="62459" h="27358">
                <a:moveTo>
                  <a:pt x="62459" y="10951"/>
                </a:moveTo>
                <a:lnTo>
                  <a:pt x="60464" y="815"/>
                </a:lnTo>
                <a:lnTo>
                  <a:pt x="53790" y="0"/>
                </a:lnTo>
                <a:lnTo>
                  <a:pt x="41004" y="1284"/>
                </a:lnTo>
                <a:lnTo>
                  <a:pt x="28292" y="5475"/>
                </a:lnTo>
                <a:lnTo>
                  <a:pt x="16594" y="11759"/>
                </a:lnTo>
                <a:lnTo>
                  <a:pt x="12661" y="20716"/>
                </a:lnTo>
                <a:lnTo>
                  <a:pt x="13944" y="19577"/>
                </a:lnTo>
                <a:lnTo>
                  <a:pt x="23655" y="12587"/>
                </a:lnTo>
                <a:lnTo>
                  <a:pt x="35000" y="7243"/>
                </a:lnTo>
                <a:lnTo>
                  <a:pt x="47095" y="4702"/>
                </a:lnTo>
                <a:lnTo>
                  <a:pt x="59055" y="6124"/>
                </a:lnTo>
                <a:lnTo>
                  <a:pt x="62459" y="10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5" name="object 365"/>
          <p:cNvSpPr/>
          <p:nvPr/>
        </p:nvSpPr>
        <p:spPr>
          <a:xfrm>
            <a:off x="4300070" y="4753539"/>
            <a:ext cx="32592" cy="6087"/>
          </a:xfrm>
          <a:custGeom>
            <a:avLst/>
            <a:gdLst/>
            <a:ahLst/>
            <a:cxnLst/>
            <a:rect l="l" t="t" r="r" b="b"/>
            <a:pathLst>
              <a:path w="47802" h="8928">
                <a:moveTo>
                  <a:pt x="47802" y="8630"/>
                </a:moveTo>
                <a:lnTo>
                  <a:pt x="37556" y="3635"/>
                </a:lnTo>
                <a:lnTo>
                  <a:pt x="25380" y="432"/>
                </a:lnTo>
                <a:lnTo>
                  <a:pt x="13352" y="0"/>
                </a:lnTo>
                <a:lnTo>
                  <a:pt x="1409" y="2001"/>
                </a:lnTo>
                <a:lnTo>
                  <a:pt x="1511" y="4312"/>
                </a:lnTo>
                <a:lnTo>
                  <a:pt x="0" y="7309"/>
                </a:lnTo>
                <a:lnTo>
                  <a:pt x="9052" y="8053"/>
                </a:lnTo>
                <a:lnTo>
                  <a:pt x="22597" y="8706"/>
                </a:lnTo>
                <a:lnTo>
                  <a:pt x="36218" y="8928"/>
                </a:lnTo>
                <a:lnTo>
                  <a:pt x="47802" y="86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6" name="object 366"/>
          <p:cNvSpPr/>
          <p:nvPr/>
        </p:nvSpPr>
        <p:spPr>
          <a:xfrm>
            <a:off x="4209007" y="4755845"/>
            <a:ext cx="31632" cy="10814"/>
          </a:xfrm>
          <a:custGeom>
            <a:avLst/>
            <a:gdLst/>
            <a:ahLst/>
            <a:cxnLst/>
            <a:rect l="l" t="t" r="r" b="b"/>
            <a:pathLst>
              <a:path w="46393" h="15860">
                <a:moveTo>
                  <a:pt x="46393" y="1267"/>
                </a:moveTo>
                <a:lnTo>
                  <a:pt x="44599" y="744"/>
                </a:lnTo>
                <a:lnTo>
                  <a:pt x="32564" y="0"/>
                </a:lnTo>
                <a:lnTo>
                  <a:pt x="20529" y="3043"/>
                </a:lnTo>
                <a:lnTo>
                  <a:pt x="9380" y="8715"/>
                </a:lnTo>
                <a:lnTo>
                  <a:pt x="0" y="15860"/>
                </a:lnTo>
                <a:lnTo>
                  <a:pt x="7588" y="13594"/>
                </a:lnTo>
                <a:lnTo>
                  <a:pt x="18965" y="13024"/>
                </a:lnTo>
                <a:lnTo>
                  <a:pt x="30296" y="12666"/>
                </a:lnTo>
                <a:lnTo>
                  <a:pt x="39975" y="9690"/>
                </a:lnTo>
                <a:lnTo>
                  <a:pt x="46393" y="1267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7" name="object 367"/>
          <p:cNvSpPr/>
          <p:nvPr/>
        </p:nvSpPr>
        <p:spPr>
          <a:xfrm>
            <a:off x="4377712" y="4771182"/>
            <a:ext cx="8935" cy="35277"/>
          </a:xfrm>
          <a:custGeom>
            <a:avLst/>
            <a:gdLst/>
            <a:ahLst/>
            <a:cxnLst/>
            <a:rect l="l" t="t" r="r" b="b"/>
            <a:pathLst>
              <a:path w="13105" h="51739">
                <a:moveTo>
                  <a:pt x="3413" y="50205"/>
                </a:moveTo>
                <a:lnTo>
                  <a:pt x="5350" y="42498"/>
                </a:lnTo>
                <a:lnTo>
                  <a:pt x="4216" y="31838"/>
                </a:lnTo>
                <a:lnTo>
                  <a:pt x="7103" y="29457"/>
                </a:lnTo>
                <a:lnTo>
                  <a:pt x="12975" y="19118"/>
                </a:lnTo>
                <a:lnTo>
                  <a:pt x="13105" y="7727"/>
                </a:lnTo>
                <a:lnTo>
                  <a:pt x="5626" y="0"/>
                </a:lnTo>
                <a:lnTo>
                  <a:pt x="6197" y="3200"/>
                </a:lnTo>
                <a:lnTo>
                  <a:pt x="3060" y="2882"/>
                </a:lnTo>
                <a:lnTo>
                  <a:pt x="4216" y="6629"/>
                </a:lnTo>
                <a:lnTo>
                  <a:pt x="7353" y="9423"/>
                </a:lnTo>
                <a:lnTo>
                  <a:pt x="11722" y="11049"/>
                </a:lnTo>
                <a:lnTo>
                  <a:pt x="11252" y="17246"/>
                </a:lnTo>
                <a:lnTo>
                  <a:pt x="7759" y="18783"/>
                </a:lnTo>
                <a:lnTo>
                  <a:pt x="6235" y="20878"/>
                </a:lnTo>
                <a:lnTo>
                  <a:pt x="4216" y="17246"/>
                </a:lnTo>
                <a:lnTo>
                  <a:pt x="2810" y="26266"/>
                </a:lnTo>
                <a:lnTo>
                  <a:pt x="1510" y="39096"/>
                </a:lnTo>
                <a:lnTo>
                  <a:pt x="0" y="51739"/>
                </a:lnTo>
                <a:lnTo>
                  <a:pt x="3413" y="5020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8" name="object 368"/>
          <p:cNvSpPr/>
          <p:nvPr/>
        </p:nvSpPr>
        <p:spPr>
          <a:xfrm>
            <a:off x="4289007" y="4772515"/>
            <a:ext cx="50367" cy="22387"/>
          </a:xfrm>
          <a:custGeom>
            <a:avLst/>
            <a:gdLst/>
            <a:ahLst/>
            <a:cxnLst/>
            <a:rect l="l" t="t" r="r" b="b"/>
            <a:pathLst>
              <a:path w="73871" h="32834">
                <a:moveTo>
                  <a:pt x="73122" y="12604"/>
                </a:moveTo>
                <a:lnTo>
                  <a:pt x="68994" y="3803"/>
                </a:lnTo>
                <a:lnTo>
                  <a:pt x="68245" y="2025"/>
                </a:lnTo>
                <a:lnTo>
                  <a:pt x="66569" y="1691"/>
                </a:lnTo>
                <a:lnTo>
                  <a:pt x="58672" y="692"/>
                </a:lnTo>
                <a:lnTo>
                  <a:pt x="48347" y="65"/>
                </a:lnTo>
                <a:lnTo>
                  <a:pt x="36748" y="0"/>
                </a:lnTo>
                <a:lnTo>
                  <a:pt x="25027" y="683"/>
                </a:lnTo>
                <a:lnTo>
                  <a:pt x="14339" y="2304"/>
                </a:lnTo>
                <a:lnTo>
                  <a:pt x="5836" y="5050"/>
                </a:lnTo>
                <a:lnTo>
                  <a:pt x="671" y="9111"/>
                </a:lnTo>
                <a:lnTo>
                  <a:pt x="0" y="14673"/>
                </a:lnTo>
                <a:lnTo>
                  <a:pt x="4973" y="21926"/>
                </a:lnTo>
                <a:lnTo>
                  <a:pt x="7958" y="16998"/>
                </a:lnTo>
                <a:lnTo>
                  <a:pt x="14854" y="10394"/>
                </a:lnTo>
                <a:lnTo>
                  <a:pt x="23261" y="8654"/>
                </a:lnTo>
                <a:lnTo>
                  <a:pt x="33977" y="7943"/>
                </a:lnTo>
                <a:lnTo>
                  <a:pt x="48708" y="10007"/>
                </a:lnTo>
                <a:lnTo>
                  <a:pt x="60850" y="15143"/>
                </a:lnTo>
                <a:lnTo>
                  <a:pt x="65438" y="23247"/>
                </a:lnTo>
                <a:lnTo>
                  <a:pt x="59025" y="24872"/>
                </a:lnTo>
                <a:lnTo>
                  <a:pt x="60993" y="18598"/>
                </a:lnTo>
                <a:lnTo>
                  <a:pt x="56993" y="17951"/>
                </a:lnTo>
                <a:lnTo>
                  <a:pt x="56456" y="20432"/>
                </a:lnTo>
                <a:lnTo>
                  <a:pt x="47751" y="27408"/>
                </a:lnTo>
                <a:lnTo>
                  <a:pt x="33558" y="28747"/>
                </a:lnTo>
                <a:lnTo>
                  <a:pt x="20404" y="25639"/>
                </a:lnTo>
                <a:lnTo>
                  <a:pt x="14816" y="19272"/>
                </a:lnTo>
                <a:lnTo>
                  <a:pt x="11311" y="19945"/>
                </a:lnTo>
                <a:lnTo>
                  <a:pt x="9037" y="21773"/>
                </a:lnTo>
                <a:lnTo>
                  <a:pt x="6383" y="23247"/>
                </a:lnTo>
                <a:lnTo>
                  <a:pt x="11943" y="26436"/>
                </a:lnTo>
                <a:lnTo>
                  <a:pt x="22508" y="30187"/>
                </a:lnTo>
                <a:lnTo>
                  <a:pt x="34776" y="32471"/>
                </a:lnTo>
                <a:lnTo>
                  <a:pt x="47382" y="32834"/>
                </a:lnTo>
                <a:lnTo>
                  <a:pt x="58960" y="30823"/>
                </a:lnTo>
                <a:lnTo>
                  <a:pt x="68144" y="25982"/>
                </a:lnTo>
                <a:lnTo>
                  <a:pt x="73570" y="17859"/>
                </a:lnTo>
                <a:lnTo>
                  <a:pt x="73871" y="6000"/>
                </a:lnTo>
                <a:lnTo>
                  <a:pt x="73122" y="12604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9" name="object 369"/>
          <p:cNvSpPr/>
          <p:nvPr/>
        </p:nvSpPr>
        <p:spPr>
          <a:xfrm>
            <a:off x="4189842" y="4776109"/>
            <a:ext cx="62302" cy="23168"/>
          </a:xfrm>
          <a:custGeom>
            <a:avLst/>
            <a:gdLst/>
            <a:ahLst/>
            <a:cxnLst/>
            <a:rect l="l" t="t" r="r" b="b"/>
            <a:pathLst>
              <a:path w="91376" h="33980">
                <a:moveTo>
                  <a:pt x="10433" y="6973"/>
                </a:moveTo>
                <a:lnTo>
                  <a:pt x="0" y="12673"/>
                </a:lnTo>
                <a:lnTo>
                  <a:pt x="6923" y="22718"/>
                </a:lnTo>
                <a:lnTo>
                  <a:pt x="16385" y="29340"/>
                </a:lnTo>
                <a:lnTo>
                  <a:pt x="27626" y="32860"/>
                </a:lnTo>
                <a:lnTo>
                  <a:pt x="25298" y="20636"/>
                </a:lnTo>
                <a:lnTo>
                  <a:pt x="21120" y="20559"/>
                </a:lnTo>
                <a:lnTo>
                  <a:pt x="18160" y="24534"/>
                </a:lnTo>
                <a:lnTo>
                  <a:pt x="15455" y="21956"/>
                </a:lnTo>
                <a:lnTo>
                  <a:pt x="17680" y="18028"/>
                </a:lnTo>
                <a:lnTo>
                  <a:pt x="27149" y="13256"/>
                </a:lnTo>
                <a:lnTo>
                  <a:pt x="37947" y="7364"/>
                </a:lnTo>
                <a:lnTo>
                  <a:pt x="43999" y="7742"/>
                </a:lnTo>
                <a:lnTo>
                  <a:pt x="56327" y="8443"/>
                </a:lnTo>
                <a:lnTo>
                  <a:pt x="67716" y="10364"/>
                </a:lnTo>
                <a:lnTo>
                  <a:pt x="80124" y="15327"/>
                </a:lnTo>
                <a:lnTo>
                  <a:pt x="80581" y="18400"/>
                </a:lnTo>
                <a:lnTo>
                  <a:pt x="78727" y="21956"/>
                </a:lnTo>
                <a:lnTo>
                  <a:pt x="74815" y="21664"/>
                </a:lnTo>
                <a:lnTo>
                  <a:pt x="74739" y="17753"/>
                </a:lnTo>
                <a:lnTo>
                  <a:pt x="71691" y="16648"/>
                </a:lnTo>
                <a:lnTo>
                  <a:pt x="78727" y="29919"/>
                </a:lnTo>
                <a:lnTo>
                  <a:pt x="80904" y="27898"/>
                </a:lnTo>
                <a:lnTo>
                  <a:pt x="88470" y="17040"/>
                </a:lnTo>
                <a:lnTo>
                  <a:pt x="91376" y="4710"/>
                </a:lnTo>
                <a:lnTo>
                  <a:pt x="85853" y="3587"/>
                </a:lnTo>
                <a:lnTo>
                  <a:pt x="73436" y="1585"/>
                </a:lnTo>
                <a:lnTo>
                  <a:pt x="60510" y="315"/>
                </a:lnTo>
                <a:lnTo>
                  <a:pt x="47411" y="0"/>
                </a:lnTo>
                <a:lnTo>
                  <a:pt x="34475" y="857"/>
                </a:lnTo>
                <a:lnTo>
                  <a:pt x="22037" y="3108"/>
                </a:lnTo>
                <a:lnTo>
                  <a:pt x="10433" y="6973"/>
                </a:lnTo>
                <a:close/>
              </a:path>
              <a:path w="91376" h="33980">
                <a:moveTo>
                  <a:pt x="25298" y="20636"/>
                </a:moveTo>
                <a:lnTo>
                  <a:pt x="27626" y="32860"/>
                </a:lnTo>
                <a:lnTo>
                  <a:pt x="40063" y="33980"/>
                </a:lnTo>
                <a:lnTo>
                  <a:pt x="53115" y="33396"/>
                </a:lnTo>
                <a:lnTo>
                  <a:pt x="66197" y="31810"/>
                </a:lnTo>
                <a:lnTo>
                  <a:pt x="78727" y="29919"/>
                </a:lnTo>
                <a:lnTo>
                  <a:pt x="71691" y="16648"/>
                </a:lnTo>
                <a:lnTo>
                  <a:pt x="68884" y="19516"/>
                </a:lnTo>
                <a:lnTo>
                  <a:pt x="58843" y="25841"/>
                </a:lnTo>
                <a:lnTo>
                  <a:pt x="47296" y="28508"/>
                </a:lnTo>
                <a:lnTo>
                  <a:pt x="35647" y="26959"/>
                </a:lnTo>
                <a:lnTo>
                  <a:pt x="25298" y="20636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0" name="object 370"/>
          <p:cNvSpPr/>
          <p:nvPr/>
        </p:nvSpPr>
        <p:spPr>
          <a:xfrm>
            <a:off x="4200382" y="4782433"/>
            <a:ext cx="44403" cy="14060"/>
          </a:xfrm>
          <a:custGeom>
            <a:avLst/>
            <a:gdLst/>
            <a:ahLst/>
            <a:cxnLst/>
            <a:rect l="l" t="t" r="r" b="b"/>
            <a:pathLst>
              <a:path w="65125" h="20621">
                <a:moveTo>
                  <a:pt x="28117" y="15341"/>
                </a:moveTo>
                <a:lnTo>
                  <a:pt x="22720" y="13360"/>
                </a:lnTo>
                <a:lnTo>
                  <a:pt x="15163" y="13410"/>
                </a:lnTo>
                <a:lnTo>
                  <a:pt x="14058" y="7378"/>
                </a:lnTo>
                <a:lnTo>
                  <a:pt x="9842" y="11353"/>
                </a:lnTo>
                <a:lnTo>
                  <a:pt x="13115" y="14067"/>
                </a:lnTo>
                <a:lnTo>
                  <a:pt x="24062" y="18716"/>
                </a:lnTo>
                <a:lnTo>
                  <a:pt x="28117" y="15341"/>
                </a:lnTo>
                <a:close/>
              </a:path>
              <a:path w="65125" h="20621">
                <a:moveTo>
                  <a:pt x="64668" y="6057"/>
                </a:moveTo>
                <a:lnTo>
                  <a:pt x="59098" y="3437"/>
                </a:lnTo>
                <a:lnTo>
                  <a:pt x="47368" y="0"/>
                </a:lnTo>
                <a:lnTo>
                  <a:pt x="47802" y="3403"/>
                </a:lnTo>
                <a:lnTo>
                  <a:pt x="51676" y="8877"/>
                </a:lnTo>
                <a:lnTo>
                  <a:pt x="56235" y="7378"/>
                </a:lnTo>
                <a:lnTo>
                  <a:pt x="59283" y="8470"/>
                </a:lnTo>
                <a:lnTo>
                  <a:pt x="59359" y="12382"/>
                </a:lnTo>
                <a:lnTo>
                  <a:pt x="63271" y="12687"/>
                </a:lnTo>
                <a:lnTo>
                  <a:pt x="65125" y="9131"/>
                </a:lnTo>
                <a:lnTo>
                  <a:pt x="64668" y="6057"/>
                </a:lnTo>
                <a:close/>
              </a:path>
              <a:path w="65125" h="20621">
                <a:moveTo>
                  <a:pt x="47368" y="0"/>
                </a:moveTo>
                <a:lnTo>
                  <a:pt x="35818" y="-1172"/>
                </a:lnTo>
                <a:lnTo>
                  <a:pt x="22491" y="-1905"/>
                </a:lnTo>
                <a:lnTo>
                  <a:pt x="18330" y="1250"/>
                </a:lnTo>
                <a:lnTo>
                  <a:pt x="7415" y="5465"/>
                </a:lnTo>
                <a:lnTo>
                  <a:pt x="0" y="12687"/>
                </a:lnTo>
                <a:lnTo>
                  <a:pt x="2705" y="15265"/>
                </a:lnTo>
                <a:lnTo>
                  <a:pt x="5651" y="11290"/>
                </a:lnTo>
                <a:lnTo>
                  <a:pt x="9842" y="11353"/>
                </a:lnTo>
                <a:lnTo>
                  <a:pt x="14058" y="7378"/>
                </a:lnTo>
                <a:lnTo>
                  <a:pt x="16560" y="6641"/>
                </a:lnTo>
                <a:lnTo>
                  <a:pt x="19900" y="6692"/>
                </a:lnTo>
                <a:lnTo>
                  <a:pt x="21081" y="4724"/>
                </a:lnTo>
                <a:lnTo>
                  <a:pt x="20624" y="7708"/>
                </a:lnTo>
                <a:lnTo>
                  <a:pt x="25628" y="11353"/>
                </a:lnTo>
                <a:lnTo>
                  <a:pt x="28117" y="15341"/>
                </a:lnTo>
                <a:lnTo>
                  <a:pt x="24062" y="18716"/>
                </a:lnTo>
                <a:lnTo>
                  <a:pt x="35835" y="18779"/>
                </a:lnTo>
                <a:lnTo>
                  <a:pt x="47028" y="14813"/>
                </a:lnTo>
                <a:lnTo>
                  <a:pt x="56235" y="7378"/>
                </a:lnTo>
                <a:lnTo>
                  <a:pt x="51676" y="8877"/>
                </a:lnTo>
                <a:lnTo>
                  <a:pt x="40754" y="11747"/>
                </a:lnTo>
                <a:lnTo>
                  <a:pt x="36550" y="14007"/>
                </a:lnTo>
                <a:lnTo>
                  <a:pt x="34480" y="12394"/>
                </a:lnTo>
                <a:lnTo>
                  <a:pt x="43916" y="10426"/>
                </a:lnTo>
                <a:lnTo>
                  <a:pt x="40766" y="3403"/>
                </a:lnTo>
                <a:lnTo>
                  <a:pt x="44259" y="1676"/>
                </a:lnTo>
                <a:lnTo>
                  <a:pt x="47599" y="6349"/>
                </a:lnTo>
                <a:lnTo>
                  <a:pt x="47802" y="3403"/>
                </a:lnTo>
                <a:lnTo>
                  <a:pt x="4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1" name="object 371"/>
          <p:cNvSpPr/>
          <p:nvPr/>
        </p:nvSpPr>
        <p:spPr>
          <a:xfrm>
            <a:off x="4311575" y="4782038"/>
            <a:ext cx="12175" cy="7230"/>
          </a:xfrm>
          <a:custGeom>
            <a:avLst/>
            <a:gdLst/>
            <a:ahLst/>
            <a:cxnLst/>
            <a:rect l="l" t="t" r="r" b="b"/>
            <a:pathLst>
              <a:path w="17856" h="10604">
                <a:moveTo>
                  <a:pt x="17670" y="4641"/>
                </a:moveTo>
                <a:lnTo>
                  <a:pt x="16865" y="1320"/>
                </a:lnTo>
                <a:lnTo>
                  <a:pt x="11887" y="165"/>
                </a:lnTo>
                <a:lnTo>
                  <a:pt x="13411" y="1155"/>
                </a:lnTo>
                <a:lnTo>
                  <a:pt x="8432" y="0"/>
                </a:lnTo>
                <a:lnTo>
                  <a:pt x="7772" y="5562"/>
                </a:lnTo>
                <a:lnTo>
                  <a:pt x="2984" y="7238"/>
                </a:lnTo>
                <a:lnTo>
                  <a:pt x="0" y="10604"/>
                </a:lnTo>
                <a:lnTo>
                  <a:pt x="7937" y="10210"/>
                </a:lnTo>
                <a:lnTo>
                  <a:pt x="9093" y="9753"/>
                </a:lnTo>
                <a:lnTo>
                  <a:pt x="16865" y="7962"/>
                </a:lnTo>
                <a:lnTo>
                  <a:pt x="17670" y="4641"/>
                </a:lnTo>
                <a:close/>
              </a:path>
              <a:path w="17856" h="10604">
                <a:moveTo>
                  <a:pt x="17856" y="3873"/>
                </a:moveTo>
                <a:lnTo>
                  <a:pt x="17670" y="4641"/>
                </a:lnTo>
                <a:lnTo>
                  <a:pt x="17856" y="5410"/>
                </a:lnTo>
                <a:lnTo>
                  <a:pt x="17856" y="38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2" name="object 372"/>
          <p:cNvSpPr/>
          <p:nvPr/>
        </p:nvSpPr>
        <p:spPr>
          <a:xfrm>
            <a:off x="4301661" y="4782941"/>
            <a:ext cx="6078" cy="7169"/>
          </a:xfrm>
          <a:custGeom>
            <a:avLst/>
            <a:gdLst/>
            <a:ahLst/>
            <a:cxnLst/>
            <a:rect l="l" t="t" r="r" b="b"/>
            <a:pathLst>
              <a:path w="8915" h="10515">
                <a:moveTo>
                  <a:pt x="8915" y="6629"/>
                </a:moveTo>
                <a:lnTo>
                  <a:pt x="3975" y="6045"/>
                </a:lnTo>
                <a:lnTo>
                  <a:pt x="2959" y="3835"/>
                </a:lnTo>
                <a:lnTo>
                  <a:pt x="4699" y="0"/>
                </a:lnTo>
                <a:lnTo>
                  <a:pt x="2082" y="177"/>
                </a:lnTo>
                <a:lnTo>
                  <a:pt x="0" y="876"/>
                </a:lnTo>
                <a:lnTo>
                  <a:pt x="736" y="4711"/>
                </a:lnTo>
                <a:lnTo>
                  <a:pt x="5613" y="10515"/>
                </a:lnTo>
                <a:lnTo>
                  <a:pt x="8915" y="662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3" name="object 373"/>
          <p:cNvSpPr/>
          <p:nvPr/>
        </p:nvSpPr>
        <p:spPr>
          <a:xfrm>
            <a:off x="4146325" y="4784752"/>
            <a:ext cx="19548" cy="43416"/>
          </a:xfrm>
          <a:custGeom>
            <a:avLst/>
            <a:gdLst/>
            <a:ahLst/>
            <a:cxnLst/>
            <a:rect l="l" t="t" r="r" b="b"/>
            <a:pathLst>
              <a:path w="28670" h="63677">
                <a:moveTo>
                  <a:pt x="8985" y="0"/>
                </a:moveTo>
                <a:lnTo>
                  <a:pt x="2627" y="6812"/>
                </a:lnTo>
                <a:lnTo>
                  <a:pt x="0" y="17633"/>
                </a:lnTo>
                <a:lnTo>
                  <a:pt x="3249" y="28515"/>
                </a:lnTo>
                <a:lnTo>
                  <a:pt x="11792" y="37147"/>
                </a:lnTo>
                <a:lnTo>
                  <a:pt x="12253" y="45458"/>
                </a:lnTo>
                <a:lnTo>
                  <a:pt x="17523" y="57337"/>
                </a:lnTo>
                <a:lnTo>
                  <a:pt x="28670" y="63677"/>
                </a:lnTo>
                <a:lnTo>
                  <a:pt x="28651" y="61116"/>
                </a:lnTo>
                <a:lnTo>
                  <a:pt x="27453" y="48359"/>
                </a:lnTo>
                <a:lnTo>
                  <a:pt x="24585" y="34531"/>
                </a:lnTo>
                <a:lnTo>
                  <a:pt x="20240" y="21700"/>
                </a:lnTo>
                <a:lnTo>
                  <a:pt x="14611" y="11938"/>
                </a:lnTo>
                <a:lnTo>
                  <a:pt x="10407" y="16002"/>
                </a:lnTo>
                <a:lnTo>
                  <a:pt x="11271" y="25526"/>
                </a:lnTo>
                <a:lnTo>
                  <a:pt x="10395" y="29184"/>
                </a:lnTo>
                <a:lnTo>
                  <a:pt x="8395" y="28393"/>
                </a:lnTo>
                <a:lnTo>
                  <a:pt x="4737" y="23963"/>
                </a:lnTo>
                <a:lnTo>
                  <a:pt x="6695" y="18379"/>
                </a:lnTo>
                <a:lnTo>
                  <a:pt x="10540" y="12171"/>
                </a:lnTo>
                <a:lnTo>
                  <a:pt x="12546" y="5868"/>
                </a:lnTo>
                <a:lnTo>
                  <a:pt x="898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4" name="object 374"/>
          <p:cNvSpPr/>
          <p:nvPr/>
        </p:nvSpPr>
        <p:spPr>
          <a:xfrm>
            <a:off x="4258854" y="4810982"/>
            <a:ext cx="19994" cy="6973"/>
          </a:xfrm>
          <a:custGeom>
            <a:avLst/>
            <a:gdLst/>
            <a:ahLst/>
            <a:cxnLst/>
            <a:rect l="l" t="t" r="r" b="b"/>
            <a:pathLst>
              <a:path w="29324" h="10227">
                <a:moveTo>
                  <a:pt x="0" y="0"/>
                </a:moveTo>
                <a:lnTo>
                  <a:pt x="4554" y="7896"/>
                </a:lnTo>
                <a:lnTo>
                  <a:pt x="16577" y="10227"/>
                </a:lnTo>
                <a:lnTo>
                  <a:pt x="28117" y="6629"/>
                </a:lnTo>
                <a:lnTo>
                  <a:pt x="29324" y="2400"/>
                </a:lnTo>
                <a:lnTo>
                  <a:pt x="25908" y="2527"/>
                </a:lnTo>
                <a:lnTo>
                  <a:pt x="25298" y="0"/>
                </a:lnTo>
                <a:lnTo>
                  <a:pt x="21248" y="3251"/>
                </a:lnTo>
                <a:lnTo>
                  <a:pt x="10790" y="55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5" name="object 375"/>
          <p:cNvSpPr/>
          <p:nvPr/>
        </p:nvSpPr>
        <p:spPr>
          <a:xfrm>
            <a:off x="4233929" y="4822741"/>
            <a:ext cx="74771" cy="14714"/>
          </a:xfrm>
          <a:custGeom>
            <a:avLst/>
            <a:gdLst/>
            <a:ahLst/>
            <a:cxnLst/>
            <a:rect l="l" t="t" r="r" b="b"/>
            <a:pathLst>
              <a:path w="109664" h="21581">
                <a:moveTo>
                  <a:pt x="22491" y="18567"/>
                </a:moveTo>
                <a:lnTo>
                  <a:pt x="27230" y="19266"/>
                </a:lnTo>
                <a:lnTo>
                  <a:pt x="39307" y="20739"/>
                </a:lnTo>
                <a:lnTo>
                  <a:pt x="51699" y="21581"/>
                </a:lnTo>
                <a:lnTo>
                  <a:pt x="64326" y="21484"/>
                </a:lnTo>
                <a:lnTo>
                  <a:pt x="77112" y="20141"/>
                </a:lnTo>
                <a:lnTo>
                  <a:pt x="89979" y="17246"/>
                </a:lnTo>
                <a:lnTo>
                  <a:pt x="103068" y="11792"/>
                </a:lnTo>
                <a:lnTo>
                  <a:pt x="109664" y="1333"/>
                </a:lnTo>
                <a:lnTo>
                  <a:pt x="106997" y="1625"/>
                </a:lnTo>
                <a:lnTo>
                  <a:pt x="104038" y="0"/>
                </a:lnTo>
                <a:lnTo>
                  <a:pt x="100967" y="5278"/>
                </a:lnTo>
                <a:lnTo>
                  <a:pt x="90169" y="11785"/>
                </a:lnTo>
                <a:lnTo>
                  <a:pt x="75801" y="15608"/>
                </a:lnTo>
                <a:lnTo>
                  <a:pt x="61861" y="17246"/>
                </a:lnTo>
                <a:lnTo>
                  <a:pt x="48087" y="17466"/>
                </a:lnTo>
                <a:lnTo>
                  <a:pt x="33915" y="16574"/>
                </a:lnTo>
                <a:lnTo>
                  <a:pt x="20664" y="14632"/>
                </a:lnTo>
                <a:lnTo>
                  <a:pt x="9103" y="11730"/>
                </a:lnTo>
                <a:lnTo>
                  <a:pt x="0" y="7962"/>
                </a:lnTo>
                <a:lnTo>
                  <a:pt x="267" y="12284"/>
                </a:lnTo>
                <a:lnTo>
                  <a:pt x="9620" y="17360"/>
                </a:lnTo>
                <a:lnTo>
                  <a:pt x="22491" y="18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6" name="object 376"/>
          <p:cNvSpPr/>
          <p:nvPr/>
        </p:nvSpPr>
        <p:spPr>
          <a:xfrm>
            <a:off x="4263649" y="4841284"/>
            <a:ext cx="15335" cy="5582"/>
          </a:xfrm>
          <a:custGeom>
            <a:avLst/>
            <a:gdLst/>
            <a:ahLst/>
            <a:cxnLst/>
            <a:rect l="l" t="t" r="r" b="b"/>
            <a:pathLst>
              <a:path w="22491" h="8187">
                <a:moveTo>
                  <a:pt x="0" y="3314"/>
                </a:moveTo>
                <a:lnTo>
                  <a:pt x="976" y="4488"/>
                </a:lnTo>
                <a:lnTo>
                  <a:pt x="11827" y="8187"/>
                </a:lnTo>
                <a:lnTo>
                  <a:pt x="22491" y="3314"/>
                </a:lnTo>
                <a:lnTo>
                  <a:pt x="15595" y="0"/>
                </a:lnTo>
                <a:lnTo>
                  <a:pt x="7670" y="3860"/>
                </a:lnTo>
                <a:lnTo>
                  <a:pt x="0" y="3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7" name="object 377"/>
          <p:cNvSpPr/>
          <p:nvPr/>
        </p:nvSpPr>
        <p:spPr>
          <a:xfrm>
            <a:off x="4265562" y="4854399"/>
            <a:ext cx="13422" cy="5020"/>
          </a:xfrm>
          <a:custGeom>
            <a:avLst/>
            <a:gdLst/>
            <a:ahLst/>
            <a:cxnLst/>
            <a:rect l="l" t="t" r="r" b="b"/>
            <a:pathLst>
              <a:path w="19684" h="7362">
                <a:moveTo>
                  <a:pt x="0" y="1333"/>
                </a:moveTo>
                <a:lnTo>
                  <a:pt x="366" y="2948"/>
                </a:lnTo>
                <a:lnTo>
                  <a:pt x="10995" y="7362"/>
                </a:lnTo>
                <a:lnTo>
                  <a:pt x="19684" y="0"/>
                </a:lnTo>
                <a:lnTo>
                  <a:pt x="12369" y="850"/>
                </a:lnTo>
                <a:lnTo>
                  <a:pt x="7835" y="4419"/>
                </a:lnTo>
                <a:lnTo>
                  <a:pt x="0" y="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8" name="object 378"/>
          <p:cNvSpPr/>
          <p:nvPr/>
        </p:nvSpPr>
        <p:spPr>
          <a:xfrm>
            <a:off x="4162042" y="4898722"/>
            <a:ext cx="76685" cy="90453"/>
          </a:xfrm>
          <a:custGeom>
            <a:avLst/>
            <a:gdLst/>
            <a:ahLst/>
            <a:cxnLst/>
            <a:rect l="l" t="t" r="r" b="b"/>
            <a:pathLst>
              <a:path w="112471" h="132664">
                <a:moveTo>
                  <a:pt x="86833" y="11611"/>
                </a:moveTo>
                <a:lnTo>
                  <a:pt x="91376" y="0"/>
                </a:lnTo>
                <a:lnTo>
                  <a:pt x="85592" y="1172"/>
                </a:lnTo>
                <a:lnTo>
                  <a:pt x="73669" y="7370"/>
                </a:lnTo>
                <a:lnTo>
                  <a:pt x="66078" y="18567"/>
                </a:lnTo>
                <a:lnTo>
                  <a:pt x="63627" y="18478"/>
                </a:lnTo>
                <a:lnTo>
                  <a:pt x="60452" y="19900"/>
                </a:lnTo>
                <a:lnTo>
                  <a:pt x="58160" y="24583"/>
                </a:lnTo>
                <a:lnTo>
                  <a:pt x="50133" y="34962"/>
                </a:lnTo>
                <a:lnTo>
                  <a:pt x="42164" y="43776"/>
                </a:lnTo>
                <a:lnTo>
                  <a:pt x="40222" y="46715"/>
                </a:lnTo>
                <a:lnTo>
                  <a:pt x="35228" y="58043"/>
                </a:lnTo>
                <a:lnTo>
                  <a:pt x="29514" y="70307"/>
                </a:lnTo>
                <a:lnTo>
                  <a:pt x="25928" y="75931"/>
                </a:lnTo>
                <a:lnTo>
                  <a:pt x="18340" y="86676"/>
                </a:lnTo>
                <a:lnTo>
                  <a:pt x="11177" y="96890"/>
                </a:lnTo>
                <a:lnTo>
                  <a:pt x="5216" y="107405"/>
                </a:lnTo>
                <a:lnTo>
                  <a:pt x="1231" y="119052"/>
                </a:lnTo>
                <a:lnTo>
                  <a:pt x="0" y="132664"/>
                </a:lnTo>
                <a:lnTo>
                  <a:pt x="4058" y="130583"/>
                </a:lnTo>
                <a:lnTo>
                  <a:pt x="15105" y="125998"/>
                </a:lnTo>
                <a:lnTo>
                  <a:pt x="28117" y="123380"/>
                </a:lnTo>
                <a:lnTo>
                  <a:pt x="28820" y="116097"/>
                </a:lnTo>
                <a:lnTo>
                  <a:pt x="29924" y="103366"/>
                </a:lnTo>
                <a:lnTo>
                  <a:pt x="33743" y="91541"/>
                </a:lnTo>
                <a:lnTo>
                  <a:pt x="34201" y="86321"/>
                </a:lnTo>
                <a:lnTo>
                  <a:pt x="24980" y="85877"/>
                </a:lnTo>
                <a:lnTo>
                  <a:pt x="29514" y="80924"/>
                </a:lnTo>
                <a:lnTo>
                  <a:pt x="32385" y="81318"/>
                </a:lnTo>
                <a:lnTo>
                  <a:pt x="35140" y="84899"/>
                </a:lnTo>
                <a:lnTo>
                  <a:pt x="38061" y="82346"/>
                </a:lnTo>
                <a:lnTo>
                  <a:pt x="34658" y="73837"/>
                </a:lnTo>
                <a:lnTo>
                  <a:pt x="40767" y="74282"/>
                </a:lnTo>
                <a:lnTo>
                  <a:pt x="40762" y="74549"/>
                </a:lnTo>
                <a:lnTo>
                  <a:pt x="39028" y="87437"/>
                </a:lnTo>
                <a:lnTo>
                  <a:pt x="35817" y="99797"/>
                </a:lnTo>
                <a:lnTo>
                  <a:pt x="33324" y="111741"/>
                </a:lnTo>
                <a:lnTo>
                  <a:pt x="33743" y="123380"/>
                </a:lnTo>
                <a:lnTo>
                  <a:pt x="35930" y="121233"/>
                </a:lnTo>
                <a:lnTo>
                  <a:pt x="45184" y="112582"/>
                </a:lnTo>
                <a:lnTo>
                  <a:pt x="54729" y="104205"/>
                </a:lnTo>
                <a:lnTo>
                  <a:pt x="64464" y="96008"/>
                </a:lnTo>
                <a:lnTo>
                  <a:pt x="74289" y="87896"/>
                </a:lnTo>
                <a:lnTo>
                  <a:pt x="84103" y="79774"/>
                </a:lnTo>
                <a:lnTo>
                  <a:pt x="93805" y="71546"/>
                </a:lnTo>
                <a:lnTo>
                  <a:pt x="103294" y="63117"/>
                </a:lnTo>
                <a:lnTo>
                  <a:pt x="112471" y="54394"/>
                </a:lnTo>
                <a:lnTo>
                  <a:pt x="105511" y="51351"/>
                </a:lnTo>
                <a:lnTo>
                  <a:pt x="96822" y="44216"/>
                </a:lnTo>
                <a:lnTo>
                  <a:pt x="90310" y="34616"/>
                </a:lnTo>
                <a:lnTo>
                  <a:pt x="86729" y="23449"/>
                </a:lnTo>
                <a:lnTo>
                  <a:pt x="86833" y="11611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9" name="object 379"/>
          <p:cNvSpPr/>
          <p:nvPr/>
        </p:nvSpPr>
        <p:spPr>
          <a:xfrm>
            <a:off x="4298154" y="4903243"/>
            <a:ext cx="69974" cy="85932"/>
          </a:xfrm>
          <a:custGeom>
            <a:avLst/>
            <a:gdLst/>
            <a:ahLst/>
            <a:cxnLst/>
            <a:rect l="l" t="t" r="r" b="b"/>
            <a:pathLst>
              <a:path w="102628" h="126034">
                <a:moveTo>
                  <a:pt x="41992" y="74615"/>
                </a:moveTo>
                <a:lnTo>
                  <a:pt x="36550" y="64998"/>
                </a:lnTo>
                <a:lnTo>
                  <a:pt x="43065" y="69469"/>
                </a:lnTo>
                <a:lnTo>
                  <a:pt x="41033" y="67500"/>
                </a:lnTo>
                <a:lnTo>
                  <a:pt x="47802" y="64998"/>
                </a:lnTo>
                <a:lnTo>
                  <a:pt x="48338" y="71508"/>
                </a:lnTo>
                <a:lnTo>
                  <a:pt x="50846" y="84203"/>
                </a:lnTo>
                <a:lnTo>
                  <a:pt x="54825" y="95516"/>
                </a:lnTo>
                <a:lnTo>
                  <a:pt x="55514" y="95717"/>
                </a:lnTo>
                <a:lnTo>
                  <a:pt x="67365" y="100984"/>
                </a:lnTo>
                <a:lnTo>
                  <a:pt x="78727" y="103479"/>
                </a:lnTo>
                <a:lnTo>
                  <a:pt x="83492" y="109223"/>
                </a:lnTo>
                <a:lnTo>
                  <a:pt x="91161" y="119418"/>
                </a:lnTo>
                <a:lnTo>
                  <a:pt x="102628" y="126034"/>
                </a:lnTo>
                <a:lnTo>
                  <a:pt x="100551" y="121127"/>
                </a:lnTo>
                <a:lnTo>
                  <a:pt x="94972" y="108767"/>
                </a:lnTo>
                <a:lnTo>
                  <a:pt x="89032" y="96766"/>
                </a:lnTo>
                <a:lnTo>
                  <a:pt x="82726" y="85140"/>
                </a:lnTo>
                <a:lnTo>
                  <a:pt x="76048" y="73905"/>
                </a:lnTo>
                <a:lnTo>
                  <a:pt x="68990" y="63077"/>
                </a:lnTo>
                <a:lnTo>
                  <a:pt x="61547" y="52671"/>
                </a:lnTo>
                <a:lnTo>
                  <a:pt x="53711" y="42704"/>
                </a:lnTo>
                <a:lnTo>
                  <a:pt x="45478" y="33191"/>
                </a:lnTo>
                <a:lnTo>
                  <a:pt x="36840" y="24148"/>
                </a:lnTo>
                <a:lnTo>
                  <a:pt x="27790" y="15591"/>
                </a:lnTo>
                <a:lnTo>
                  <a:pt x="18323" y="7537"/>
                </a:lnTo>
                <a:lnTo>
                  <a:pt x="8432" y="0"/>
                </a:lnTo>
                <a:lnTo>
                  <a:pt x="8784" y="1505"/>
                </a:lnTo>
                <a:lnTo>
                  <a:pt x="7285" y="13343"/>
                </a:lnTo>
                <a:lnTo>
                  <a:pt x="0" y="23876"/>
                </a:lnTo>
                <a:lnTo>
                  <a:pt x="2068" y="26616"/>
                </a:lnTo>
                <a:lnTo>
                  <a:pt x="9361" y="37086"/>
                </a:lnTo>
                <a:lnTo>
                  <a:pt x="16341" y="47850"/>
                </a:lnTo>
                <a:lnTo>
                  <a:pt x="23341" y="58594"/>
                </a:lnTo>
                <a:lnTo>
                  <a:pt x="30696" y="69004"/>
                </a:lnTo>
                <a:lnTo>
                  <a:pt x="38739" y="78766"/>
                </a:lnTo>
                <a:lnTo>
                  <a:pt x="47802" y="87566"/>
                </a:lnTo>
                <a:lnTo>
                  <a:pt x="47802" y="87265"/>
                </a:lnTo>
                <a:lnTo>
                  <a:pt x="41992" y="74615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0" name="object 380"/>
          <p:cNvSpPr/>
          <p:nvPr/>
        </p:nvSpPr>
        <p:spPr>
          <a:xfrm>
            <a:off x="4175489" y="4914102"/>
            <a:ext cx="170592" cy="174830"/>
          </a:xfrm>
          <a:custGeom>
            <a:avLst/>
            <a:gdLst/>
            <a:ahLst/>
            <a:cxnLst/>
            <a:rect l="l" t="t" r="r" b="b"/>
            <a:pathLst>
              <a:path w="250202" h="256417">
                <a:moveTo>
                  <a:pt x="157120" y="123454"/>
                </a:moveTo>
                <a:lnTo>
                  <a:pt x="147560" y="115320"/>
                </a:lnTo>
                <a:lnTo>
                  <a:pt x="146164" y="111429"/>
                </a:lnTo>
                <a:lnTo>
                  <a:pt x="148352" y="101399"/>
                </a:lnTo>
                <a:lnTo>
                  <a:pt x="157564" y="95653"/>
                </a:lnTo>
                <a:lnTo>
                  <a:pt x="171222" y="92842"/>
                </a:lnTo>
                <a:lnTo>
                  <a:pt x="186752" y="91617"/>
                </a:lnTo>
                <a:lnTo>
                  <a:pt x="188341" y="91528"/>
                </a:lnTo>
                <a:lnTo>
                  <a:pt x="190801" y="79206"/>
                </a:lnTo>
                <a:lnTo>
                  <a:pt x="189086" y="68434"/>
                </a:lnTo>
                <a:lnTo>
                  <a:pt x="184596" y="58697"/>
                </a:lnTo>
                <a:lnTo>
                  <a:pt x="178733" y="49479"/>
                </a:lnTo>
                <a:lnTo>
                  <a:pt x="172898" y="40264"/>
                </a:lnTo>
                <a:lnTo>
                  <a:pt x="168492" y="30536"/>
                </a:lnTo>
                <a:lnTo>
                  <a:pt x="166917" y="19780"/>
                </a:lnTo>
                <a:lnTo>
                  <a:pt x="167259" y="15913"/>
                </a:lnTo>
                <a:lnTo>
                  <a:pt x="161594" y="14998"/>
                </a:lnTo>
                <a:lnTo>
                  <a:pt x="163804" y="21501"/>
                </a:lnTo>
                <a:lnTo>
                  <a:pt x="158826" y="21221"/>
                </a:lnTo>
                <a:lnTo>
                  <a:pt x="150516" y="10485"/>
                </a:lnTo>
                <a:lnTo>
                  <a:pt x="142037" y="1689"/>
                </a:lnTo>
                <a:lnTo>
                  <a:pt x="137731" y="0"/>
                </a:lnTo>
                <a:lnTo>
                  <a:pt x="125581" y="782"/>
                </a:lnTo>
                <a:lnTo>
                  <a:pt x="114638" y="7355"/>
                </a:lnTo>
                <a:lnTo>
                  <a:pt x="105912" y="17065"/>
                </a:lnTo>
                <a:lnTo>
                  <a:pt x="100413" y="27260"/>
                </a:lnTo>
                <a:lnTo>
                  <a:pt x="99771" y="29184"/>
                </a:lnTo>
                <a:lnTo>
                  <a:pt x="108840" y="20544"/>
                </a:lnTo>
                <a:lnTo>
                  <a:pt x="119062" y="12991"/>
                </a:lnTo>
                <a:lnTo>
                  <a:pt x="126479" y="9283"/>
                </a:lnTo>
                <a:lnTo>
                  <a:pt x="130118" y="20546"/>
                </a:lnTo>
                <a:lnTo>
                  <a:pt x="127611" y="31993"/>
                </a:lnTo>
                <a:lnTo>
                  <a:pt x="122224" y="41834"/>
                </a:lnTo>
                <a:lnTo>
                  <a:pt x="120853" y="43776"/>
                </a:lnTo>
                <a:lnTo>
                  <a:pt x="112160" y="53315"/>
                </a:lnTo>
                <a:lnTo>
                  <a:pt x="102295" y="62379"/>
                </a:lnTo>
                <a:lnTo>
                  <a:pt x="93527" y="71775"/>
                </a:lnTo>
                <a:lnTo>
                  <a:pt x="88531" y="80924"/>
                </a:lnTo>
                <a:lnTo>
                  <a:pt x="91402" y="86601"/>
                </a:lnTo>
                <a:lnTo>
                  <a:pt x="94424" y="92163"/>
                </a:lnTo>
                <a:lnTo>
                  <a:pt x="99771" y="95516"/>
                </a:lnTo>
                <a:lnTo>
                  <a:pt x="111959" y="93500"/>
                </a:lnTo>
                <a:lnTo>
                  <a:pt x="124241" y="90518"/>
                </a:lnTo>
                <a:lnTo>
                  <a:pt x="134773" y="89374"/>
                </a:lnTo>
                <a:lnTo>
                  <a:pt x="141707" y="92870"/>
                </a:lnTo>
                <a:lnTo>
                  <a:pt x="143357" y="102146"/>
                </a:lnTo>
                <a:lnTo>
                  <a:pt x="138681" y="112113"/>
                </a:lnTo>
                <a:lnTo>
                  <a:pt x="128529" y="118183"/>
                </a:lnTo>
                <a:lnTo>
                  <a:pt x="115967" y="122396"/>
                </a:lnTo>
                <a:lnTo>
                  <a:pt x="104056" y="126788"/>
                </a:lnTo>
                <a:lnTo>
                  <a:pt x="95861" y="133398"/>
                </a:lnTo>
                <a:lnTo>
                  <a:pt x="94145" y="137972"/>
                </a:lnTo>
                <a:lnTo>
                  <a:pt x="82919" y="142311"/>
                </a:lnTo>
                <a:lnTo>
                  <a:pt x="72883" y="148968"/>
                </a:lnTo>
                <a:lnTo>
                  <a:pt x="63637" y="157118"/>
                </a:lnTo>
                <a:lnTo>
                  <a:pt x="54787" y="165939"/>
                </a:lnTo>
                <a:lnTo>
                  <a:pt x="45936" y="174605"/>
                </a:lnTo>
                <a:lnTo>
                  <a:pt x="36686" y="182292"/>
                </a:lnTo>
                <a:lnTo>
                  <a:pt x="26642" y="188177"/>
                </a:lnTo>
                <a:lnTo>
                  <a:pt x="15407" y="191436"/>
                </a:lnTo>
                <a:lnTo>
                  <a:pt x="2584" y="191244"/>
                </a:lnTo>
                <a:lnTo>
                  <a:pt x="1359" y="191033"/>
                </a:lnTo>
                <a:lnTo>
                  <a:pt x="0" y="206387"/>
                </a:lnTo>
                <a:lnTo>
                  <a:pt x="3297" y="217595"/>
                </a:lnTo>
                <a:lnTo>
                  <a:pt x="10342" y="225745"/>
                </a:lnTo>
                <a:lnTo>
                  <a:pt x="20225" y="231924"/>
                </a:lnTo>
                <a:lnTo>
                  <a:pt x="29476" y="236143"/>
                </a:lnTo>
                <a:lnTo>
                  <a:pt x="41312" y="240784"/>
                </a:lnTo>
                <a:lnTo>
                  <a:pt x="53421" y="244802"/>
                </a:lnTo>
                <a:lnTo>
                  <a:pt x="65758" y="248206"/>
                </a:lnTo>
                <a:lnTo>
                  <a:pt x="78276" y="251009"/>
                </a:lnTo>
                <a:lnTo>
                  <a:pt x="90929" y="253220"/>
                </a:lnTo>
                <a:lnTo>
                  <a:pt x="103672" y="254851"/>
                </a:lnTo>
                <a:lnTo>
                  <a:pt x="116459" y="255913"/>
                </a:lnTo>
                <a:lnTo>
                  <a:pt x="129243" y="256417"/>
                </a:lnTo>
                <a:lnTo>
                  <a:pt x="141979" y="256373"/>
                </a:lnTo>
                <a:lnTo>
                  <a:pt x="154620" y="255793"/>
                </a:lnTo>
                <a:lnTo>
                  <a:pt x="167121" y="254687"/>
                </a:lnTo>
                <a:lnTo>
                  <a:pt x="179435" y="253066"/>
                </a:lnTo>
                <a:lnTo>
                  <a:pt x="191517" y="250942"/>
                </a:lnTo>
                <a:lnTo>
                  <a:pt x="203320" y="248324"/>
                </a:lnTo>
                <a:lnTo>
                  <a:pt x="209423" y="246748"/>
                </a:lnTo>
                <a:lnTo>
                  <a:pt x="209194" y="242989"/>
                </a:lnTo>
                <a:lnTo>
                  <a:pt x="210832" y="242773"/>
                </a:lnTo>
                <a:lnTo>
                  <a:pt x="221150" y="239544"/>
                </a:lnTo>
                <a:lnTo>
                  <a:pt x="233452" y="234435"/>
                </a:lnTo>
                <a:lnTo>
                  <a:pt x="244231" y="225856"/>
                </a:lnTo>
                <a:lnTo>
                  <a:pt x="249981" y="212216"/>
                </a:lnTo>
                <a:lnTo>
                  <a:pt x="250202" y="206946"/>
                </a:lnTo>
                <a:lnTo>
                  <a:pt x="237154" y="201803"/>
                </a:lnTo>
                <a:lnTo>
                  <a:pt x="228938" y="192101"/>
                </a:lnTo>
                <a:lnTo>
                  <a:pt x="226301" y="183070"/>
                </a:lnTo>
                <a:lnTo>
                  <a:pt x="220561" y="177876"/>
                </a:lnTo>
                <a:lnTo>
                  <a:pt x="210502" y="176745"/>
                </a:lnTo>
                <a:lnTo>
                  <a:pt x="209423" y="167157"/>
                </a:lnTo>
                <a:lnTo>
                  <a:pt x="196765" y="161718"/>
                </a:lnTo>
                <a:lnTo>
                  <a:pt x="188023" y="152587"/>
                </a:lnTo>
                <a:lnTo>
                  <a:pt x="180345" y="142455"/>
                </a:lnTo>
                <a:lnTo>
                  <a:pt x="172885" y="135318"/>
                </a:lnTo>
                <a:lnTo>
                  <a:pt x="173571" y="131127"/>
                </a:lnTo>
                <a:lnTo>
                  <a:pt x="170345" y="130632"/>
                </a:lnTo>
                <a:lnTo>
                  <a:pt x="171475" y="126022"/>
                </a:lnTo>
                <a:lnTo>
                  <a:pt x="157120" y="123454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1" name="object 381"/>
          <p:cNvSpPr/>
          <p:nvPr/>
        </p:nvSpPr>
        <p:spPr>
          <a:xfrm>
            <a:off x="4176049" y="4924048"/>
            <a:ext cx="84718" cy="105831"/>
          </a:xfrm>
          <a:custGeom>
            <a:avLst/>
            <a:gdLst/>
            <a:ahLst/>
            <a:cxnLst/>
            <a:rect l="l" t="t" r="r" b="b"/>
            <a:pathLst>
              <a:path w="124253" h="155219">
                <a:moveTo>
                  <a:pt x="78992" y="92019"/>
                </a:moveTo>
                <a:lnTo>
                  <a:pt x="73644" y="82257"/>
                </a:lnTo>
                <a:lnTo>
                  <a:pt x="82787" y="89509"/>
                </a:lnTo>
                <a:lnTo>
                  <a:pt x="90580" y="99414"/>
                </a:lnTo>
                <a:lnTo>
                  <a:pt x="94726" y="112763"/>
                </a:lnTo>
                <a:lnTo>
                  <a:pt x="99230" y="106371"/>
                </a:lnTo>
                <a:lnTo>
                  <a:pt x="101168" y="96811"/>
                </a:lnTo>
                <a:lnTo>
                  <a:pt x="98077" y="88219"/>
                </a:lnTo>
                <a:lnTo>
                  <a:pt x="92303" y="80004"/>
                </a:lnTo>
                <a:lnTo>
                  <a:pt x="86188" y="71580"/>
                </a:lnTo>
                <a:lnTo>
                  <a:pt x="82077" y="62357"/>
                </a:lnTo>
                <a:lnTo>
                  <a:pt x="90021" y="53830"/>
                </a:lnTo>
                <a:lnTo>
                  <a:pt x="99415" y="44750"/>
                </a:lnTo>
                <a:lnTo>
                  <a:pt x="108617" y="35314"/>
                </a:lnTo>
                <a:lnTo>
                  <a:pt x="116545" y="25033"/>
                </a:lnTo>
                <a:lnTo>
                  <a:pt x="122117" y="13424"/>
                </a:lnTo>
                <a:lnTo>
                  <a:pt x="124253" y="0"/>
                </a:lnTo>
                <a:lnTo>
                  <a:pt x="121447" y="0"/>
                </a:lnTo>
                <a:lnTo>
                  <a:pt x="119596" y="1723"/>
                </a:lnTo>
                <a:lnTo>
                  <a:pt x="110646" y="9661"/>
                </a:lnTo>
                <a:lnTo>
                  <a:pt x="101184" y="17542"/>
                </a:lnTo>
                <a:lnTo>
                  <a:pt x="91341" y="25417"/>
                </a:lnTo>
                <a:lnTo>
                  <a:pt x="81249" y="33335"/>
                </a:lnTo>
                <a:lnTo>
                  <a:pt x="71037" y="41347"/>
                </a:lnTo>
                <a:lnTo>
                  <a:pt x="60838" y="49503"/>
                </a:lnTo>
                <a:lnTo>
                  <a:pt x="50782" y="57853"/>
                </a:lnTo>
                <a:lnTo>
                  <a:pt x="40999" y="66447"/>
                </a:lnTo>
                <a:lnTo>
                  <a:pt x="31621" y="75335"/>
                </a:lnTo>
                <a:lnTo>
                  <a:pt x="22778" y="84568"/>
                </a:lnTo>
                <a:lnTo>
                  <a:pt x="14602" y="94195"/>
                </a:lnTo>
                <a:lnTo>
                  <a:pt x="11503" y="91262"/>
                </a:lnTo>
                <a:lnTo>
                  <a:pt x="9928" y="96520"/>
                </a:lnTo>
                <a:lnTo>
                  <a:pt x="6156" y="96850"/>
                </a:lnTo>
                <a:lnTo>
                  <a:pt x="2323" y="103895"/>
                </a:lnTo>
                <a:lnTo>
                  <a:pt x="0" y="115575"/>
                </a:lnTo>
                <a:lnTo>
                  <a:pt x="1828" y="126836"/>
                </a:lnTo>
                <a:lnTo>
                  <a:pt x="6989" y="136922"/>
                </a:lnTo>
                <a:lnTo>
                  <a:pt x="14665" y="145077"/>
                </a:lnTo>
                <a:lnTo>
                  <a:pt x="24037" y="150544"/>
                </a:lnTo>
                <a:lnTo>
                  <a:pt x="34287" y="152565"/>
                </a:lnTo>
                <a:lnTo>
                  <a:pt x="30761" y="142502"/>
                </a:lnTo>
                <a:lnTo>
                  <a:pt x="34861" y="131985"/>
                </a:lnTo>
                <a:lnTo>
                  <a:pt x="42719" y="124701"/>
                </a:lnTo>
                <a:lnTo>
                  <a:pt x="42217" y="126762"/>
                </a:lnTo>
                <a:lnTo>
                  <a:pt x="38033" y="135788"/>
                </a:lnTo>
                <a:lnTo>
                  <a:pt x="35358" y="146519"/>
                </a:lnTo>
                <a:lnTo>
                  <a:pt x="41310" y="155219"/>
                </a:lnTo>
                <a:lnTo>
                  <a:pt x="45322" y="151392"/>
                </a:lnTo>
                <a:lnTo>
                  <a:pt x="54535" y="144012"/>
                </a:lnTo>
                <a:lnTo>
                  <a:pt x="62933" y="136280"/>
                </a:lnTo>
                <a:lnTo>
                  <a:pt x="67850" y="127111"/>
                </a:lnTo>
                <a:lnTo>
                  <a:pt x="66621" y="115417"/>
                </a:lnTo>
                <a:lnTo>
                  <a:pt x="63779" y="111843"/>
                </a:lnTo>
                <a:lnTo>
                  <a:pt x="54248" y="106214"/>
                </a:lnTo>
                <a:lnTo>
                  <a:pt x="52562" y="98171"/>
                </a:lnTo>
                <a:lnTo>
                  <a:pt x="53721" y="98829"/>
                </a:lnTo>
                <a:lnTo>
                  <a:pt x="63906" y="107313"/>
                </a:lnTo>
                <a:lnTo>
                  <a:pt x="70492" y="118304"/>
                </a:lnTo>
                <a:lnTo>
                  <a:pt x="73644" y="131343"/>
                </a:lnTo>
                <a:lnTo>
                  <a:pt x="79981" y="124333"/>
                </a:lnTo>
                <a:lnTo>
                  <a:pt x="86788" y="122224"/>
                </a:lnTo>
                <a:lnTo>
                  <a:pt x="89112" y="115417"/>
                </a:lnTo>
                <a:lnTo>
                  <a:pt x="89923" y="111692"/>
                </a:lnTo>
                <a:lnTo>
                  <a:pt x="86624" y="101079"/>
                </a:lnTo>
                <a:lnTo>
                  <a:pt x="78992" y="9201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2" name="object 382"/>
          <p:cNvSpPr/>
          <p:nvPr/>
        </p:nvSpPr>
        <p:spPr>
          <a:xfrm>
            <a:off x="4246388" y="4977417"/>
            <a:ext cx="23007" cy="18989"/>
          </a:xfrm>
          <a:custGeom>
            <a:avLst/>
            <a:gdLst/>
            <a:ahLst/>
            <a:cxnLst/>
            <a:rect l="l" t="t" r="r" b="b"/>
            <a:pathLst>
              <a:path w="33743" h="27851">
                <a:moveTo>
                  <a:pt x="33743" y="9550"/>
                </a:moveTo>
                <a:lnTo>
                  <a:pt x="30937" y="0"/>
                </a:lnTo>
                <a:lnTo>
                  <a:pt x="25613" y="517"/>
                </a:lnTo>
                <a:lnTo>
                  <a:pt x="13922" y="3960"/>
                </a:lnTo>
                <a:lnTo>
                  <a:pt x="1409" y="6629"/>
                </a:lnTo>
                <a:lnTo>
                  <a:pt x="3098" y="14097"/>
                </a:lnTo>
                <a:lnTo>
                  <a:pt x="2997" y="21628"/>
                </a:lnTo>
                <a:lnTo>
                  <a:pt x="0" y="27851"/>
                </a:lnTo>
                <a:lnTo>
                  <a:pt x="8848" y="26755"/>
                </a:lnTo>
                <a:lnTo>
                  <a:pt x="20433" y="23159"/>
                </a:lnTo>
                <a:lnTo>
                  <a:pt x="29487" y="17347"/>
                </a:lnTo>
                <a:lnTo>
                  <a:pt x="33743" y="955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3" name="object 383"/>
          <p:cNvSpPr/>
          <p:nvPr/>
        </p:nvSpPr>
        <p:spPr>
          <a:xfrm>
            <a:off x="4141535" y="4608769"/>
            <a:ext cx="146384" cy="216683"/>
          </a:xfrm>
          <a:custGeom>
            <a:avLst/>
            <a:gdLst/>
            <a:ahLst/>
            <a:cxnLst/>
            <a:rect l="l" t="t" r="r" b="b"/>
            <a:pathLst>
              <a:path w="214697" h="317801">
                <a:moveTo>
                  <a:pt x="13" y="160230"/>
                </a:moveTo>
                <a:lnTo>
                  <a:pt x="0" y="175798"/>
                </a:lnTo>
                <a:lnTo>
                  <a:pt x="1060" y="190403"/>
                </a:lnTo>
                <a:lnTo>
                  <a:pt x="3113" y="204120"/>
                </a:lnTo>
                <a:lnTo>
                  <a:pt x="6077" y="217024"/>
                </a:lnTo>
                <a:lnTo>
                  <a:pt x="9872" y="229189"/>
                </a:lnTo>
                <a:lnTo>
                  <a:pt x="14417" y="240690"/>
                </a:lnTo>
                <a:lnTo>
                  <a:pt x="19631" y="251603"/>
                </a:lnTo>
                <a:lnTo>
                  <a:pt x="25431" y="262002"/>
                </a:lnTo>
                <a:lnTo>
                  <a:pt x="31739" y="271963"/>
                </a:lnTo>
                <a:lnTo>
                  <a:pt x="38472" y="281559"/>
                </a:lnTo>
                <a:lnTo>
                  <a:pt x="45550" y="290866"/>
                </a:lnTo>
                <a:lnTo>
                  <a:pt x="52891" y="299959"/>
                </a:lnTo>
                <a:lnTo>
                  <a:pt x="60414" y="308912"/>
                </a:lnTo>
                <a:lnTo>
                  <a:pt x="68039" y="317801"/>
                </a:lnTo>
                <a:lnTo>
                  <a:pt x="63276" y="308930"/>
                </a:lnTo>
                <a:lnTo>
                  <a:pt x="58248" y="297387"/>
                </a:lnTo>
                <a:lnTo>
                  <a:pt x="54078" y="285166"/>
                </a:lnTo>
                <a:lnTo>
                  <a:pt x="50772" y="272408"/>
                </a:lnTo>
                <a:lnTo>
                  <a:pt x="48342" y="259257"/>
                </a:lnTo>
                <a:lnTo>
                  <a:pt x="46795" y="245856"/>
                </a:lnTo>
                <a:lnTo>
                  <a:pt x="46140" y="232347"/>
                </a:lnTo>
                <a:lnTo>
                  <a:pt x="46386" y="218874"/>
                </a:lnTo>
                <a:lnTo>
                  <a:pt x="47542" y="205578"/>
                </a:lnTo>
                <a:lnTo>
                  <a:pt x="49618" y="192603"/>
                </a:lnTo>
                <a:lnTo>
                  <a:pt x="52620" y="180091"/>
                </a:lnTo>
                <a:lnTo>
                  <a:pt x="56560" y="168186"/>
                </a:lnTo>
                <a:lnTo>
                  <a:pt x="61445" y="157030"/>
                </a:lnTo>
                <a:lnTo>
                  <a:pt x="67284" y="146766"/>
                </a:lnTo>
                <a:lnTo>
                  <a:pt x="74086" y="137536"/>
                </a:lnTo>
                <a:lnTo>
                  <a:pt x="81861" y="129484"/>
                </a:lnTo>
                <a:lnTo>
                  <a:pt x="90616" y="122752"/>
                </a:lnTo>
                <a:lnTo>
                  <a:pt x="100361" y="117484"/>
                </a:lnTo>
                <a:lnTo>
                  <a:pt x="94681" y="126133"/>
                </a:lnTo>
                <a:lnTo>
                  <a:pt x="88864" y="137171"/>
                </a:lnTo>
                <a:lnTo>
                  <a:pt x="84638" y="149888"/>
                </a:lnTo>
                <a:lnTo>
                  <a:pt x="83495" y="163915"/>
                </a:lnTo>
                <a:lnTo>
                  <a:pt x="83673" y="166785"/>
                </a:lnTo>
                <a:lnTo>
                  <a:pt x="86251" y="169922"/>
                </a:lnTo>
                <a:lnTo>
                  <a:pt x="84905" y="173199"/>
                </a:lnTo>
                <a:lnTo>
                  <a:pt x="85570" y="172539"/>
                </a:lnTo>
                <a:lnTo>
                  <a:pt x="93297" y="162313"/>
                </a:lnTo>
                <a:lnTo>
                  <a:pt x="100361" y="151977"/>
                </a:lnTo>
                <a:lnTo>
                  <a:pt x="104445" y="147417"/>
                </a:lnTo>
                <a:lnTo>
                  <a:pt x="113090" y="139364"/>
                </a:lnTo>
                <a:lnTo>
                  <a:pt x="122764" y="131835"/>
                </a:lnTo>
                <a:lnTo>
                  <a:pt x="133181" y="124664"/>
                </a:lnTo>
                <a:lnTo>
                  <a:pt x="144050" y="117686"/>
                </a:lnTo>
                <a:lnTo>
                  <a:pt x="155085" y="110734"/>
                </a:lnTo>
                <a:lnTo>
                  <a:pt x="165995" y="103643"/>
                </a:lnTo>
                <a:lnTo>
                  <a:pt x="176495" y="96245"/>
                </a:lnTo>
                <a:lnTo>
                  <a:pt x="186294" y="88377"/>
                </a:lnTo>
                <a:lnTo>
                  <a:pt x="195105" y="79870"/>
                </a:lnTo>
                <a:lnTo>
                  <a:pt x="202639" y="70561"/>
                </a:lnTo>
                <a:lnTo>
                  <a:pt x="208608" y="60281"/>
                </a:lnTo>
                <a:lnTo>
                  <a:pt x="212723" y="48867"/>
                </a:lnTo>
                <a:lnTo>
                  <a:pt x="214697" y="36151"/>
                </a:lnTo>
                <a:lnTo>
                  <a:pt x="214241" y="21967"/>
                </a:lnTo>
                <a:lnTo>
                  <a:pt x="205274" y="10740"/>
                </a:lnTo>
                <a:lnTo>
                  <a:pt x="195966" y="2066"/>
                </a:lnTo>
                <a:lnTo>
                  <a:pt x="181760" y="333"/>
                </a:lnTo>
                <a:lnTo>
                  <a:pt x="169229" y="0"/>
                </a:lnTo>
                <a:lnTo>
                  <a:pt x="156077" y="591"/>
                </a:lnTo>
                <a:lnTo>
                  <a:pt x="142556" y="2072"/>
                </a:lnTo>
                <a:lnTo>
                  <a:pt x="128915" y="4410"/>
                </a:lnTo>
                <a:lnTo>
                  <a:pt x="115406" y="7570"/>
                </a:lnTo>
                <a:lnTo>
                  <a:pt x="102279" y="11517"/>
                </a:lnTo>
                <a:lnTo>
                  <a:pt x="89786" y="16217"/>
                </a:lnTo>
                <a:lnTo>
                  <a:pt x="78177" y="21635"/>
                </a:lnTo>
                <a:lnTo>
                  <a:pt x="67702" y="27737"/>
                </a:lnTo>
                <a:lnTo>
                  <a:pt x="58613" y="34489"/>
                </a:lnTo>
                <a:lnTo>
                  <a:pt x="51161" y="41855"/>
                </a:lnTo>
                <a:lnTo>
                  <a:pt x="40295" y="55501"/>
                </a:lnTo>
                <a:lnTo>
                  <a:pt x="33029" y="65819"/>
                </a:lnTo>
                <a:lnTo>
                  <a:pt x="26127" y="76764"/>
                </a:lnTo>
                <a:lnTo>
                  <a:pt x="19735" y="88246"/>
                </a:lnTo>
                <a:lnTo>
                  <a:pt x="14000" y="100179"/>
                </a:lnTo>
                <a:lnTo>
                  <a:pt x="9067" y="112473"/>
                </a:lnTo>
                <a:lnTo>
                  <a:pt x="5084" y="125041"/>
                </a:lnTo>
                <a:lnTo>
                  <a:pt x="2197" y="137794"/>
                </a:lnTo>
                <a:lnTo>
                  <a:pt x="551" y="150643"/>
                </a:lnTo>
                <a:lnTo>
                  <a:pt x="13" y="1602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4" name="object 384"/>
          <p:cNvSpPr/>
          <p:nvPr/>
        </p:nvSpPr>
        <p:spPr>
          <a:xfrm>
            <a:off x="4126571" y="4795609"/>
            <a:ext cx="114066" cy="120301"/>
          </a:xfrm>
          <a:custGeom>
            <a:avLst/>
            <a:gdLst/>
            <a:ahLst/>
            <a:cxnLst/>
            <a:rect l="l" t="t" r="r" b="b"/>
            <a:pathLst>
              <a:path w="167297" h="176441">
                <a:moveTo>
                  <a:pt x="92176" y="166903"/>
                </a:moveTo>
                <a:lnTo>
                  <a:pt x="81737" y="170776"/>
                </a:lnTo>
                <a:lnTo>
                  <a:pt x="84353" y="176441"/>
                </a:lnTo>
                <a:lnTo>
                  <a:pt x="89632" y="175959"/>
                </a:lnTo>
                <a:lnTo>
                  <a:pt x="102235" y="171690"/>
                </a:lnTo>
                <a:lnTo>
                  <a:pt x="112194" y="164762"/>
                </a:lnTo>
                <a:lnTo>
                  <a:pt x="121511" y="157231"/>
                </a:lnTo>
                <a:lnTo>
                  <a:pt x="132185" y="151151"/>
                </a:lnTo>
                <a:lnTo>
                  <a:pt x="146215" y="148577"/>
                </a:lnTo>
                <a:lnTo>
                  <a:pt x="149021" y="144602"/>
                </a:lnTo>
                <a:lnTo>
                  <a:pt x="153377" y="142062"/>
                </a:lnTo>
                <a:lnTo>
                  <a:pt x="157454" y="139293"/>
                </a:lnTo>
                <a:lnTo>
                  <a:pt x="156832" y="141528"/>
                </a:lnTo>
                <a:lnTo>
                  <a:pt x="159537" y="140627"/>
                </a:lnTo>
                <a:lnTo>
                  <a:pt x="161442" y="140474"/>
                </a:lnTo>
                <a:lnTo>
                  <a:pt x="161442" y="140144"/>
                </a:lnTo>
                <a:lnTo>
                  <a:pt x="164439" y="140144"/>
                </a:lnTo>
                <a:lnTo>
                  <a:pt x="165976" y="136131"/>
                </a:lnTo>
                <a:lnTo>
                  <a:pt x="167030" y="132143"/>
                </a:lnTo>
                <a:lnTo>
                  <a:pt x="167297" y="128676"/>
                </a:lnTo>
                <a:lnTo>
                  <a:pt x="159502" y="124220"/>
                </a:lnTo>
                <a:lnTo>
                  <a:pt x="148698" y="117024"/>
                </a:lnTo>
                <a:lnTo>
                  <a:pt x="138656" y="109163"/>
                </a:lnTo>
                <a:lnTo>
                  <a:pt x="129277" y="100710"/>
                </a:lnTo>
                <a:lnTo>
                  <a:pt x="120464" y="91741"/>
                </a:lnTo>
                <a:lnTo>
                  <a:pt x="112121" y="82329"/>
                </a:lnTo>
                <a:lnTo>
                  <a:pt x="104151" y="72548"/>
                </a:lnTo>
                <a:lnTo>
                  <a:pt x="96456" y="62473"/>
                </a:lnTo>
                <a:lnTo>
                  <a:pt x="88938" y="52178"/>
                </a:lnTo>
                <a:lnTo>
                  <a:pt x="81502" y="41737"/>
                </a:lnTo>
                <a:lnTo>
                  <a:pt x="74049" y="31225"/>
                </a:lnTo>
                <a:lnTo>
                  <a:pt x="66483" y="20715"/>
                </a:lnTo>
                <a:lnTo>
                  <a:pt x="58706" y="10282"/>
                </a:lnTo>
                <a:lnTo>
                  <a:pt x="50622" y="0"/>
                </a:lnTo>
                <a:lnTo>
                  <a:pt x="55079" y="11116"/>
                </a:lnTo>
                <a:lnTo>
                  <a:pt x="58400" y="22856"/>
                </a:lnTo>
                <a:lnTo>
                  <a:pt x="60555" y="35054"/>
                </a:lnTo>
                <a:lnTo>
                  <a:pt x="61587" y="47700"/>
                </a:lnTo>
                <a:lnTo>
                  <a:pt x="61538" y="60779"/>
                </a:lnTo>
                <a:lnTo>
                  <a:pt x="60452" y="74282"/>
                </a:lnTo>
                <a:lnTo>
                  <a:pt x="59635" y="79695"/>
                </a:lnTo>
                <a:lnTo>
                  <a:pt x="55902" y="93093"/>
                </a:lnTo>
                <a:lnTo>
                  <a:pt x="50230" y="105295"/>
                </a:lnTo>
                <a:lnTo>
                  <a:pt x="43057" y="116454"/>
                </a:lnTo>
                <a:lnTo>
                  <a:pt x="34821" y="126718"/>
                </a:lnTo>
                <a:lnTo>
                  <a:pt x="25959" y="136239"/>
                </a:lnTo>
                <a:lnTo>
                  <a:pt x="16910" y="145168"/>
                </a:lnTo>
                <a:lnTo>
                  <a:pt x="8111" y="153654"/>
                </a:lnTo>
                <a:lnTo>
                  <a:pt x="0" y="161848"/>
                </a:lnTo>
                <a:lnTo>
                  <a:pt x="3733" y="163696"/>
                </a:lnTo>
                <a:lnTo>
                  <a:pt x="14741" y="167551"/>
                </a:lnTo>
                <a:lnTo>
                  <a:pt x="27125" y="169996"/>
                </a:lnTo>
                <a:lnTo>
                  <a:pt x="40323" y="171016"/>
                </a:lnTo>
                <a:lnTo>
                  <a:pt x="53771" y="170593"/>
                </a:lnTo>
                <a:lnTo>
                  <a:pt x="66906" y="168713"/>
                </a:lnTo>
                <a:lnTo>
                  <a:pt x="79163" y="165359"/>
                </a:lnTo>
                <a:lnTo>
                  <a:pt x="89979" y="160515"/>
                </a:lnTo>
                <a:lnTo>
                  <a:pt x="92176" y="166903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5" name="object 385"/>
          <p:cNvSpPr/>
          <p:nvPr/>
        </p:nvSpPr>
        <p:spPr>
          <a:xfrm>
            <a:off x="4283775" y="4620333"/>
            <a:ext cx="119815" cy="299189"/>
          </a:xfrm>
          <a:custGeom>
            <a:avLst/>
            <a:gdLst/>
            <a:ahLst/>
            <a:cxnLst/>
            <a:rect l="l" t="t" r="r" b="b"/>
            <a:pathLst>
              <a:path w="175729" h="438811">
                <a:moveTo>
                  <a:pt x="73152" y="108344"/>
                </a:moveTo>
                <a:lnTo>
                  <a:pt x="69926" y="112903"/>
                </a:lnTo>
                <a:lnTo>
                  <a:pt x="68897" y="107150"/>
                </a:lnTo>
                <a:lnTo>
                  <a:pt x="75907" y="104813"/>
                </a:lnTo>
                <a:lnTo>
                  <a:pt x="68389" y="102820"/>
                </a:lnTo>
                <a:lnTo>
                  <a:pt x="73113" y="99187"/>
                </a:lnTo>
                <a:lnTo>
                  <a:pt x="73417" y="99511"/>
                </a:lnTo>
                <a:lnTo>
                  <a:pt x="81363" y="109199"/>
                </a:lnTo>
                <a:lnTo>
                  <a:pt x="87927" y="119645"/>
                </a:lnTo>
                <a:lnTo>
                  <a:pt x="93184" y="130762"/>
                </a:lnTo>
                <a:lnTo>
                  <a:pt x="97212" y="142460"/>
                </a:lnTo>
                <a:lnTo>
                  <a:pt x="100086" y="154652"/>
                </a:lnTo>
                <a:lnTo>
                  <a:pt x="101883" y="167249"/>
                </a:lnTo>
                <a:lnTo>
                  <a:pt x="102679" y="180162"/>
                </a:lnTo>
                <a:lnTo>
                  <a:pt x="102549" y="193303"/>
                </a:lnTo>
                <a:lnTo>
                  <a:pt x="101572" y="206583"/>
                </a:lnTo>
                <a:lnTo>
                  <a:pt x="99822" y="219914"/>
                </a:lnTo>
                <a:lnTo>
                  <a:pt x="96296" y="235065"/>
                </a:lnTo>
                <a:lnTo>
                  <a:pt x="92231" y="247322"/>
                </a:lnTo>
                <a:lnTo>
                  <a:pt x="87843" y="259311"/>
                </a:lnTo>
                <a:lnTo>
                  <a:pt x="83786" y="271110"/>
                </a:lnTo>
                <a:lnTo>
                  <a:pt x="80712" y="282797"/>
                </a:lnTo>
                <a:lnTo>
                  <a:pt x="79278" y="294450"/>
                </a:lnTo>
                <a:lnTo>
                  <a:pt x="80137" y="306147"/>
                </a:lnTo>
                <a:lnTo>
                  <a:pt x="74726" y="302679"/>
                </a:lnTo>
                <a:lnTo>
                  <a:pt x="76847" y="315773"/>
                </a:lnTo>
                <a:lnTo>
                  <a:pt x="71704" y="316764"/>
                </a:lnTo>
                <a:lnTo>
                  <a:pt x="70041" y="313849"/>
                </a:lnTo>
                <a:lnTo>
                  <a:pt x="64561" y="325270"/>
                </a:lnTo>
                <a:lnTo>
                  <a:pt x="59042" y="336665"/>
                </a:lnTo>
                <a:lnTo>
                  <a:pt x="54190" y="339154"/>
                </a:lnTo>
                <a:lnTo>
                  <a:pt x="51498" y="343688"/>
                </a:lnTo>
                <a:lnTo>
                  <a:pt x="49212" y="348603"/>
                </a:lnTo>
                <a:lnTo>
                  <a:pt x="43505" y="353292"/>
                </a:lnTo>
                <a:lnTo>
                  <a:pt x="33915" y="361485"/>
                </a:lnTo>
                <a:lnTo>
                  <a:pt x="23901" y="369837"/>
                </a:lnTo>
                <a:lnTo>
                  <a:pt x="18430" y="374173"/>
                </a:lnTo>
                <a:lnTo>
                  <a:pt x="8087" y="382675"/>
                </a:lnTo>
                <a:lnTo>
                  <a:pt x="0" y="391059"/>
                </a:lnTo>
                <a:lnTo>
                  <a:pt x="8077" y="395059"/>
                </a:lnTo>
                <a:lnTo>
                  <a:pt x="13030" y="394412"/>
                </a:lnTo>
                <a:lnTo>
                  <a:pt x="21094" y="399022"/>
                </a:lnTo>
                <a:lnTo>
                  <a:pt x="22263" y="402336"/>
                </a:lnTo>
                <a:lnTo>
                  <a:pt x="24942" y="404229"/>
                </a:lnTo>
                <a:lnTo>
                  <a:pt x="25311" y="408305"/>
                </a:lnTo>
                <a:lnTo>
                  <a:pt x="31347" y="411251"/>
                </a:lnTo>
                <a:lnTo>
                  <a:pt x="41244" y="418290"/>
                </a:lnTo>
                <a:lnTo>
                  <a:pt x="50464" y="426092"/>
                </a:lnTo>
                <a:lnTo>
                  <a:pt x="60176" y="433131"/>
                </a:lnTo>
                <a:lnTo>
                  <a:pt x="71552" y="437879"/>
                </a:lnTo>
                <a:lnTo>
                  <a:pt x="85763" y="438811"/>
                </a:lnTo>
                <a:lnTo>
                  <a:pt x="83298" y="435353"/>
                </a:lnTo>
                <a:lnTo>
                  <a:pt x="76202" y="425449"/>
                </a:lnTo>
                <a:lnTo>
                  <a:pt x="70219" y="413726"/>
                </a:lnTo>
                <a:lnTo>
                  <a:pt x="70294" y="402997"/>
                </a:lnTo>
                <a:lnTo>
                  <a:pt x="72607" y="404850"/>
                </a:lnTo>
                <a:lnTo>
                  <a:pt x="81814" y="411904"/>
                </a:lnTo>
                <a:lnTo>
                  <a:pt x="91716" y="418486"/>
                </a:lnTo>
                <a:lnTo>
                  <a:pt x="102429" y="424001"/>
                </a:lnTo>
                <a:lnTo>
                  <a:pt x="114068" y="427856"/>
                </a:lnTo>
                <a:lnTo>
                  <a:pt x="126750" y="429455"/>
                </a:lnTo>
                <a:lnTo>
                  <a:pt x="140589" y="428206"/>
                </a:lnTo>
                <a:lnTo>
                  <a:pt x="134437" y="421904"/>
                </a:lnTo>
                <a:lnTo>
                  <a:pt x="127544" y="411175"/>
                </a:lnTo>
                <a:lnTo>
                  <a:pt x="123148" y="398772"/>
                </a:lnTo>
                <a:lnTo>
                  <a:pt x="122313" y="385750"/>
                </a:lnTo>
                <a:lnTo>
                  <a:pt x="122625" y="386139"/>
                </a:lnTo>
                <a:lnTo>
                  <a:pt x="130271" y="395184"/>
                </a:lnTo>
                <a:lnTo>
                  <a:pt x="139151" y="403824"/>
                </a:lnTo>
                <a:lnTo>
                  <a:pt x="149519" y="410955"/>
                </a:lnTo>
                <a:lnTo>
                  <a:pt x="161628" y="415467"/>
                </a:lnTo>
                <a:lnTo>
                  <a:pt x="175729" y="416256"/>
                </a:lnTo>
                <a:lnTo>
                  <a:pt x="170343" y="411721"/>
                </a:lnTo>
                <a:lnTo>
                  <a:pt x="162199" y="402830"/>
                </a:lnTo>
                <a:lnTo>
                  <a:pt x="155436" y="392761"/>
                </a:lnTo>
                <a:lnTo>
                  <a:pt x="149896" y="381668"/>
                </a:lnTo>
                <a:lnTo>
                  <a:pt x="145423" y="369705"/>
                </a:lnTo>
                <a:lnTo>
                  <a:pt x="141859" y="357023"/>
                </a:lnTo>
                <a:lnTo>
                  <a:pt x="139049" y="343775"/>
                </a:lnTo>
                <a:lnTo>
                  <a:pt x="136834" y="330116"/>
                </a:lnTo>
                <a:lnTo>
                  <a:pt x="135059" y="316197"/>
                </a:lnTo>
                <a:lnTo>
                  <a:pt x="133565" y="302171"/>
                </a:lnTo>
                <a:lnTo>
                  <a:pt x="132936" y="291324"/>
                </a:lnTo>
                <a:lnTo>
                  <a:pt x="133392" y="279215"/>
                </a:lnTo>
                <a:lnTo>
                  <a:pt x="134722" y="267406"/>
                </a:lnTo>
                <a:lnTo>
                  <a:pt x="136372" y="254407"/>
                </a:lnTo>
                <a:lnTo>
                  <a:pt x="136500" y="253289"/>
                </a:lnTo>
                <a:lnTo>
                  <a:pt x="137774" y="241288"/>
                </a:lnTo>
                <a:lnTo>
                  <a:pt x="138882" y="228902"/>
                </a:lnTo>
                <a:lnTo>
                  <a:pt x="139782" y="216207"/>
                </a:lnTo>
                <a:lnTo>
                  <a:pt x="140430" y="203280"/>
                </a:lnTo>
                <a:lnTo>
                  <a:pt x="140784" y="190197"/>
                </a:lnTo>
                <a:lnTo>
                  <a:pt x="140802" y="177034"/>
                </a:lnTo>
                <a:lnTo>
                  <a:pt x="140441" y="163866"/>
                </a:lnTo>
                <a:lnTo>
                  <a:pt x="139659" y="150770"/>
                </a:lnTo>
                <a:lnTo>
                  <a:pt x="138412" y="137822"/>
                </a:lnTo>
                <a:lnTo>
                  <a:pt x="136658" y="125099"/>
                </a:lnTo>
                <a:lnTo>
                  <a:pt x="134355" y="112675"/>
                </a:lnTo>
                <a:lnTo>
                  <a:pt x="131460" y="100628"/>
                </a:lnTo>
                <a:lnTo>
                  <a:pt x="127930" y="89032"/>
                </a:lnTo>
                <a:lnTo>
                  <a:pt x="123723" y="77966"/>
                </a:lnTo>
                <a:lnTo>
                  <a:pt x="117576" y="65016"/>
                </a:lnTo>
                <a:lnTo>
                  <a:pt x="111284" y="53668"/>
                </a:lnTo>
                <a:lnTo>
                  <a:pt x="104260" y="42288"/>
                </a:lnTo>
                <a:lnTo>
                  <a:pt x="96778" y="31244"/>
                </a:lnTo>
                <a:lnTo>
                  <a:pt x="89115" y="20903"/>
                </a:lnTo>
                <a:lnTo>
                  <a:pt x="81546" y="11634"/>
                </a:lnTo>
                <a:lnTo>
                  <a:pt x="70806" y="3493"/>
                </a:lnTo>
                <a:lnTo>
                  <a:pt x="59536" y="153"/>
                </a:lnTo>
                <a:lnTo>
                  <a:pt x="47520" y="0"/>
                </a:lnTo>
                <a:lnTo>
                  <a:pt x="35721" y="2716"/>
                </a:lnTo>
                <a:lnTo>
                  <a:pt x="25101" y="7984"/>
                </a:lnTo>
                <a:lnTo>
                  <a:pt x="16624" y="15486"/>
                </a:lnTo>
                <a:lnTo>
                  <a:pt x="11252" y="24905"/>
                </a:lnTo>
                <a:lnTo>
                  <a:pt x="10007" y="29160"/>
                </a:lnTo>
                <a:lnTo>
                  <a:pt x="15887" y="26721"/>
                </a:lnTo>
                <a:lnTo>
                  <a:pt x="15468" y="30214"/>
                </a:lnTo>
                <a:lnTo>
                  <a:pt x="11849" y="38120"/>
                </a:lnTo>
                <a:lnTo>
                  <a:pt x="9674" y="48883"/>
                </a:lnTo>
                <a:lnTo>
                  <a:pt x="11029" y="58200"/>
                </a:lnTo>
                <a:lnTo>
                  <a:pt x="15237" y="66390"/>
                </a:lnTo>
                <a:lnTo>
                  <a:pt x="21620" y="73774"/>
                </a:lnTo>
                <a:lnTo>
                  <a:pt x="29501" y="80670"/>
                </a:lnTo>
                <a:lnTo>
                  <a:pt x="38202" y="87399"/>
                </a:lnTo>
                <a:lnTo>
                  <a:pt x="47046" y="94279"/>
                </a:lnTo>
                <a:lnTo>
                  <a:pt x="55354" y="101630"/>
                </a:lnTo>
                <a:lnTo>
                  <a:pt x="62450" y="109772"/>
                </a:lnTo>
                <a:lnTo>
                  <a:pt x="67656" y="119024"/>
                </a:lnTo>
                <a:lnTo>
                  <a:pt x="70294" y="129705"/>
                </a:lnTo>
                <a:lnTo>
                  <a:pt x="72402" y="124181"/>
                </a:lnTo>
                <a:lnTo>
                  <a:pt x="76403" y="120434"/>
                </a:lnTo>
                <a:lnTo>
                  <a:pt x="75920" y="112459"/>
                </a:lnTo>
                <a:lnTo>
                  <a:pt x="73152" y="108344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6" name="object 386"/>
          <p:cNvSpPr/>
          <p:nvPr/>
        </p:nvSpPr>
        <p:spPr>
          <a:xfrm>
            <a:off x="4175421" y="4649972"/>
            <a:ext cx="132481" cy="132717"/>
          </a:xfrm>
          <a:custGeom>
            <a:avLst/>
            <a:gdLst/>
            <a:ahLst/>
            <a:cxnLst/>
            <a:rect l="l" t="t" r="r" b="b"/>
            <a:pathLst>
              <a:path w="194305" h="194652">
                <a:moveTo>
                  <a:pt x="0" y="156380"/>
                </a:moveTo>
                <a:lnTo>
                  <a:pt x="86" y="169308"/>
                </a:lnTo>
                <a:lnTo>
                  <a:pt x="1488" y="181834"/>
                </a:lnTo>
                <a:lnTo>
                  <a:pt x="4272" y="193700"/>
                </a:lnTo>
                <a:lnTo>
                  <a:pt x="15842" y="194652"/>
                </a:lnTo>
                <a:lnTo>
                  <a:pt x="18572" y="190233"/>
                </a:lnTo>
                <a:lnTo>
                  <a:pt x="28173" y="187058"/>
                </a:lnTo>
                <a:lnTo>
                  <a:pt x="34465" y="185269"/>
                </a:lnTo>
                <a:lnTo>
                  <a:pt x="36606" y="177774"/>
                </a:lnTo>
                <a:lnTo>
                  <a:pt x="39927" y="173386"/>
                </a:lnTo>
                <a:lnTo>
                  <a:pt x="48471" y="165509"/>
                </a:lnTo>
                <a:lnTo>
                  <a:pt x="59395" y="158542"/>
                </a:lnTo>
                <a:lnTo>
                  <a:pt x="71760" y="153299"/>
                </a:lnTo>
                <a:lnTo>
                  <a:pt x="84627" y="150595"/>
                </a:lnTo>
                <a:lnTo>
                  <a:pt x="97058" y="151244"/>
                </a:lnTo>
                <a:lnTo>
                  <a:pt x="99131" y="155447"/>
                </a:lnTo>
                <a:lnTo>
                  <a:pt x="98025" y="182415"/>
                </a:lnTo>
                <a:lnTo>
                  <a:pt x="111117" y="183083"/>
                </a:lnTo>
                <a:lnTo>
                  <a:pt x="114432" y="183489"/>
                </a:lnTo>
                <a:lnTo>
                  <a:pt x="113733" y="187693"/>
                </a:lnTo>
                <a:lnTo>
                  <a:pt x="118153" y="187058"/>
                </a:lnTo>
                <a:lnTo>
                  <a:pt x="120450" y="184934"/>
                </a:lnTo>
                <a:lnTo>
                  <a:pt x="131218" y="181951"/>
                </a:lnTo>
                <a:lnTo>
                  <a:pt x="144654" y="182693"/>
                </a:lnTo>
                <a:lnTo>
                  <a:pt x="157510" y="184404"/>
                </a:lnTo>
                <a:lnTo>
                  <a:pt x="157789" y="184433"/>
                </a:lnTo>
                <a:lnTo>
                  <a:pt x="168786" y="182768"/>
                </a:lnTo>
                <a:lnTo>
                  <a:pt x="180352" y="178308"/>
                </a:lnTo>
                <a:lnTo>
                  <a:pt x="194305" y="164297"/>
                </a:lnTo>
                <a:lnTo>
                  <a:pt x="180002" y="161848"/>
                </a:lnTo>
                <a:lnTo>
                  <a:pt x="188029" y="43188"/>
                </a:lnTo>
                <a:lnTo>
                  <a:pt x="177981" y="34056"/>
                </a:lnTo>
                <a:lnTo>
                  <a:pt x="169766" y="23883"/>
                </a:lnTo>
                <a:lnTo>
                  <a:pt x="164460" y="12565"/>
                </a:lnTo>
                <a:lnTo>
                  <a:pt x="163136" y="0"/>
                </a:lnTo>
                <a:lnTo>
                  <a:pt x="158611" y="8298"/>
                </a:lnTo>
                <a:lnTo>
                  <a:pt x="151044" y="18575"/>
                </a:lnTo>
                <a:lnTo>
                  <a:pt x="142197" y="27702"/>
                </a:lnTo>
                <a:lnTo>
                  <a:pt x="132344" y="35920"/>
                </a:lnTo>
                <a:lnTo>
                  <a:pt x="121759" y="43471"/>
                </a:lnTo>
                <a:lnTo>
                  <a:pt x="110717" y="50595"/>
                </a:lnTo>
                <a:lnTo>
                  <a:pt x="99492" y="57533"/>
                </a:lnTo>
                <a:lnTo>
                  <a:pt x="88357" y="64528"/>
                </a:lnTo>
                <a:lnTo>
                  <a:pt x="77588" y="71820"/>
                </a:lnTo>
                <a:lnTo>
                  <a:pt x="67457" y="79651"/>
                </a:lnTo>
                <a:lnTo>
                  <a:pt x="58240" y="88262"/>
                </a:lnTo>
                <a:lnTo>
                  <a:pt x="50210" y="97893"/>
                </a:lnTo>
                <a:lnTo>
                  <a:pt x="43642" y="108788"/>
                </a:lnTo>
                <a:lnTo>
                  <a:pt x="41165" y="113792"/>
                </a:lnTo>
                <a:lnTo>
                  <a:pt x="41445" y="120611"/>
                </a:lnTo>
                <a:lnTo>
                  <a:pt x="35209" y="124701"/>
                </a:lnTo>
                <a:lnTo>
                  <a:pt x="34048" y="122345"/>
                </a:lnTo>
                <a:lnTo>
                  <a:pt x="31384" y="110321"/>
                </a:lnTo>
                <a:lnTo>
                  <a:pt x="31503" y="96874"/>
                </a:lnTo>
                <a:lnTo>
                  <a:pt x="32833" y="83820"/>
                </a:lnTo>
                <a:lnTo>
                  <a:pt x="33799" y="72974"/>
                </a:lnTo>
                <a:lnTo>
                  <a:pt x="30621" y="76020"/>
                </a:lnTo>
                <a:lnTo>
                  <a:pt x="23366" y="84627"/>
                </a:lnTo>
                <a:lnTo>
                  <a:pt x="16961" y="94617"/>
                </a:lnTo>
                <a:lnTo>
                  <a:pt x="11471" y="105734"/>
                </a:lnTo>
                <a:lnTo>
                  <a:pt x="6963" y="117725"/>
                </a:lnTo>
                <a:lnTo>
                  <a:pt x="3504" y="130333"/>
                </a:lnTo>
                <a:lnTo>
                  <a:pt x="1161" y="143303"/>
                </a:lnTo>
                <a:lnTo>
                  <a:pt x="0" y="15638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7" name="object 387"/>
          <p:cNvSpPr/>
          <p:nvPr/>
        </p:nvSpPr>
        <p:spPr>
          <a:xfrm>
            <a:off x="4298150" y="4679419"/>
            <a:ext cx="52038" cy="94413"/>
          </a:xfrm>
          <a:custGeom>
            <a:avLst/>
            <a:gdLst/>
            <a:ahLst/>
            <a:cxnLst/>
            <a:rect l="l" t="t" r="r" b="b"/>
            <a:pathLst>
              <a:path w="76323" h="138472">
                <a:moveTo>
                  <a:pt x="0" y="118660"/>
                </a:moveTo>
                <a:lnTo>
                  <a:pt x="3130" y="109428"/>
                </a:lnTo>
                <a:lnTo>
                  <a:pt x="11572" y="104571"/>
                </a:lnTo>
                <a:lnTo>
                  <a:pt x="23241" y="103704"/>
                </a:lnTo>
                <a:lnTo>
                  <a:pt x="36051" y="106216"/>
                </a:lnTo>
                <a:lnTo>
                  <a:pt x="47913" y="111499"/>
                </a:lnTo>
                <a:lnTo>
                  <a:pt x="56743" y="118945"/>
                </a:lnTo>
                <a:lnTo>
                  <a:pt x="60452" y="127943"/>
                </a:lnTo>
                <a:lnTo>
                  <a:pt x="59570" y="127438"/>
                </a:lnTo>
                <a:lnTo>
                  <a:pt x="49557" y="123670"/>
                </a:lnTo>
                <a:lnTo>
                  <a:pt x="38837" y="122261"/>
                </a:lnTo>
                <a:lnTo>
                  <a:pt x="27167" y="121858"/>
                </a:lnTo>
                <a:lnTo>
                  <a:pt x="14302" y="121109"/>
                </a:lnTo>
                <a:lnTo>
                  <a:pt x="350" y="135119"/>
                </a:lnTo>
                <a:lnTo>
                  <a:pt x="14058" y="131931"/>
                </a:lnTo>
                <a:lnTo>
                  <a:pt x="23520" y="131748"/>
                </a:lnTo>
                <a:lnTo>
                  <a:pt x="35809" y="132620"/>
                </a:lnTo>
                <a:lnTo>
                  <a:pt x="48528" y="133875"/>
                </a:lnTo>
                <a:lnTo>
                  <a:pt x="61861" y="134585"/>
                </a:lnTo>
                <a:lnTo>
                  <a:pt x="64731" y="138129"/>
                </a:lnTo>
                <a:lnTo>
                  <a:pt x="64414" y="138472"/>
                </a:lnTo>
                <a:lnTo>
                  <a:pt x="70294" y="137240"/>
                </a:lnTo>
                <a:lnTo>
                  <a:pt x="70218" y="134751"/>
                </a:lnTo>
                <a:lnTo>
                  <a:pt x="73101" y="135906"/>
                </a:lnTo>
                <a:lnTo>
                  <a:pt x="74487" y="124693"/>
                </a:lnTo>
                <a:lnTo>
                  <a:pt x="75693" y="111220"/>
                </a:lnTo>
                <a:lnTo>
                  <a:pt x="76323" y="97368"/>
                </a:lnTo>
                <a:lnTo>
                  <a:pt x="76193" y="83510"/>
                </a:lnTo>
                <a:lnTo>
                  <a:pt x="75116" y="70017"/>
                </a:lnTo>
                <a:lnTo>
                  <a:pt x="72909" y="57262"/>
                </a:lnTo>
                <a:lnTo>
                  <a:pt x="69384" y="45614"/>
                </a:lnTo>
                <a:lnTo>
                  <a:pt x="64358" y="35447"/>
                </a:lnTo>
                <a:lnTo>
                  <a:pt x="57645" y="27131"/>
                </a:lnTo>
                <a:lnTo>
                  <a:pt x="57086" y="33355"/>
                </a:lnTo>
                <a:lnTo>
                  <a:pt x="52661" y="45696"/>
                </a:lnTo>
                <a:lnTo>
                  <a:pt x="44996" y="54982"/>
                </a:lnTo>
                <a:lnTo>
                  <a:pt x="44730" y="45685"/>
                </a:lnTo>
                <a:lnTo>
                  <a:pt x="41267" y="32304"/>
                </a:lnTo>
                <a:lnTo>
                  <a:pt x="37960" y="21822"/>
                </a:lnTo>
                <a:lnTo>
                  <a:pt x="29322" y="15552"/>
                </a:lnTo>
                <a:lnTo>
                  <a:pt x="18833" y="8193"/>
                </a:lnTo>
                <a:lnTo>
                  <a:pt x="8027" y="0"/>
                </a:lnTo>
                <a:lnTo>
                  <a:pt x="0" y="11866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8" name="object 388"/>
          <p:cNvSpPr/>
          <p:nvPr/>
        </p:nvSpPr>
        <p:spPr>
          <a:xfrm>
            <a:off x="4198920" y="4755959"/>
            <a:ext cx="44090" cy="20333"/>
          </a:xfrm>
          <a:custGeom>
            <a:avLst/>
            <a:gdLst/>
            <a:ahLst/>
            <a:cxnLst/>
            <a:rect l="l" t="t" r="r" b="b"/>
            <a:pathLst>
              <a:path w="64665" h="29821">
                <a:moveTo>
                  <a:pt x="64665" y="0"/>
                </a:moveTo>
                <a:lnTo>
                  <a:pt x="62868" y="8749"/>
                </a:lnTo>
                <a:lnTo>
                  <a:pt x="54351" y="14504"/>
                </a:lnTo>
                <a:lnTo>
                  <a:pt x="44317" y="18351"/>
                </a:lnTo>
                <a:lnTo>
                  <a:pt x="37822" y="16634"/>
                </a:lnTo>
                <a:lnTo>
                  <a:pt x="25409" y="17997"/>
                </a:lnTo>
                <a:lnTo>
                  <a:pt x="12683" y="21141"/>
                </a:lnTo>
                <a:lnTo>
                  <a:pt x="2141" y="22326"/>
                </a:lnTo>
                <a:lnTo>
                  <a:pt x="0" y="29821"/>
                </a:lnTo>
                <a:lnTo>
                  <a:pt x="11552" y="27710"/>
                </a:lnTo>
                <a:lnTo>
                  <a:pt x="23956" y="26584"/>
                </a:lnTo>
                <a:lnTo>
                  <a:pt x="36940" y="26227"/>
                </a:lnTo>
                <a:lnTo>
                  <a:pt x="50231" y="26427"/>
                </a:lnTo>
                <a:lnTo>
                  <a:pt x="63559" y="26968"/>
                </a:lnTo>
                <a:lnTo>
                  <a:pt x="6466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9" name="object 389"/>
          <p:cNvSpPr/>
          <p:nvPr/>
        </p:nvSpPr>
        <p:spPr>
          <a:xfrm>
            <a:off x="4177381" y="4774196"/>
            <a:ext cx="170133" cy="136809"/>
          </a:xfrm>
          <a:custGeom>
            <a:avLst/>
            <a:gdLst/>
            <a:ahLst/>
            <a:cxnLst/>
            <a:rect l="l" t="t" r="r" b="b"/>
            <a:pathLst>
              <a:path w="249529" h="200653">
                <a:moveTo>
                  <a:pt x="96977" y="168948"/>
                </a:moveTo>
                <a:lnTo>
                  <a:pt x="91363" y="178612"/>
                </a:lnTo>
                <a:lnTo>
                  <a:pt x="88569" y="183972"/>
                </a:lnTo>
                <a:lnTo>
                  <a:pt x="92143" y="189108"/>
                </a:lnTo>
                <a:lnTo>
                  <a:pt x="101328" y="195932"/>
                </a:lnTo>
                <a:lnTo>
                  <a:pt x="112995" y="199695"/>
                </a:lnTo>
                <a:lnTo>
                  <a:pt x="126004" y="200653"/>
                </a:lnTo>
                <a:lnTo>
                  <a:pt x="139213" y="199064"/>
                </a:lnTo>
                <a:lnTo>
                  <a:pt x="151482" y="195183"/>
                </a:lnTo>
                <a:lnTo>
                  <a:pt x="161670" y="189268"/>
                </a:lnTo>
                <a:lnTo>
                  <a:pt x="161195" y="188416"/>
                </a:lnTo>
                <a:lnTo>
                  <a:pt x="155688" y="177020"/>
                </a:lnTo>
                <a:lnTo>
                  <a:pt x="150418" y="165392"/>
                </a:lnTo>
                <a:lnTo>
                  <a:pt x="143277" y="168534"/>
                </a:lnTo>
                <a:lnTo>
                  <a:pt x="130726" y="170099"/>
                </a:lnTo>
                <a:lnTo>
                  <a:pt x="117718" y="168867"/>
                </a:lnTo>
                <a:lnTo>
                  <a:pt x="105567" y="166352"/>
                </a:lnTo>
                <a:lnTo>
                  <a:pt x="95592" y="164071"/>
                </a:lnTo>
                <a:lnTo>
                  <a:pt x="96977" y="168948"/>
                </a:lnTo>
                <a:close/>
              </a:path>
              <a:path w="249529" h="200653">
                <a:moveTo>
                  <a:pt x="233462" y="60324"/>
                </a:moveTo>
                <a:lnTo>
                  <a:pt x="237419" y="47129"/>
                </a:lnTo>
                <a:lnTo>
                  <a:pt x="241311" y="34762"/>
                </a:lnTo>
                <a:lnTo>
                  <a:pt x="244769" y="23301"/>
                </a:lnTo>
                <a:lnTo>
                  <a:pt x="247421" y="12827"/>
                </a:lnTo>
                <a:lnTo>
                  <a:pt x="247878" y="10693"/>
                </a:lnTo>
                <a:lnTo>
                  <a:pt x="249529" y="0"/>
                </a:lnTo>
                <a:lnTo>
                  <a:pt x="246024" y="3543"/>
                </a:lnTo>
                <a:lnTo>
                  <a:pt x="244638" y="13859"/>
                </a:lnTo>
                <a:lnTo>
                  <a:pt x="239068" y="23443"/>
                </a:lnTo>
                <a:lnTo>
                  <a:pt x="230155" y="30164"/>
                </a:lnTo>
                <a:lnTo>
                  <a:pt x="218876" y="34163"/>
                </a:lnTo>
                <a:lnTo>
                  <a:pt x="206203" y="35580"/>
                </a:lnTo>
                <a:lnTo>
                  <a:pt x="193111" y="34556"/>
                </a:lnTo>
                <a:lnTo>
                  <a:pt x="180575" y="31231"/>
                </a:lnTo>
                <a:lnTo>
                  <a:pt x="169569" y="25745"/>
                </a:lnTo>
                <a:lnTo>
                  <a:pt x="161068" y="18238"/>
                </a:lnTo>
                <a:lnTo>
                  <a:pt x="156044" y="8851"/>
                </a:lnTo>
                <a:lnTo>
                  <a:pt x="156044" y="7518"/>
                </a:lnTo>
                <a:lnTo>
                  <a:pt x="153954" y="6225"/>
                </a:lnTo>
                <a:lnTo>
                  <a:pt x="142455" y="3910"/>
                </a:lnTo>
                <a:lnTo>
                  <a:pt x="127796" y="4372"/>
                </a:lnTo>
                <a:lnTo>
                  <a:pt x="119494" y="53949"/>
                </a:lnTo>
                <a:lnTo>
                  <a:pt x="123682" y="56880"/>
                </a:lnTo>
                <a:lnTo>
                  <a:pt x="134252" y="59633"/>
                </a:lnTo>
                <a:lnTo>
                  <a:pt x="144792" y="53949"/>
                </a:lnTo>
                <a:lnTo>
                  <a:pt x="145402" y="56476"/>
                </a:lnTo>
                <a:lnTo>
                  <a:pt x="148818" y="56349"/>
                </a:lnTo>
                <a:lnTo>
                  <a:pt x="147612" y="60591"/>
                </a:lnTo>
                <a:lnTo>
                  <a:pt x="139344" y="63683"/>
                </a:lnTo>
                <a:lnTo>
                  <a:pt x="126694" y="63202"/>
                </a:lnTo>
                <a:lnTo>
                  <a:pt x="130463" y="88654"/>
                </a:lnTo>
                <a:lnTo>
                  <a:pt x="144792" y="88442"/>
                </a:lnTo>
                <a:lnTo>
                  <a:pt x="152723" y="87719"/>
                </a:lnTo>
                <a:lnTo>
                  <a:pt x="167397" y="84856"/>
                </a:lnTo>
                <a:lnTo>
                  <a:pt x="180147" y="79513"/>
                </a:lnTo>
                <a:lnTo>
                  <a:pt x="186982" y="71196"/>
                </a:lnTo>
                <a:lnTo>
                  <a:pt x="189941" y="72821"/>
                </a:lnTo>
                <a:lnTo>
                  <a:pt x="192595" y="72529"/>
                </a:lnTo>
                <a:lnTo>
                  <a:pt x="192612" y="73502"/>
                </a:lnTo>
                <a:lnTo>
                  <a:pt x="185130" y="83532"/>
                </a:lnTo>
                <a:lnTo>
                  <a:pt x="172923" y="88442"/>
                </a:lnTo>
                <a:lnTo>
                  <a:pt x="167757" y="89809"/>
                </a:lnTo>
                <a:lnTo>
                  <a:pt x="154910" y="92047"/>
                </a:lnTo>
                <a:lnTo>
                  <a:pt x="149021" y="117627"/>
                </a:lnTo>
                <a:lnTo>
                  <a:pt x="148747" y="119391"/>
                </a:lnTo>
                <a:lnTo>
                  <a:pt x="138406" y="125097"/>
                </a:lnTo>
                <a:lnTo>
                  <a:pt x="129336" y="118960"/>
                </a:lnTo>
                <a:lnTo>
                  <a:pt x="126936" y="167004"/>
                </a:lnTo>
                <a:lnTo>
                  <a:pt x="138588" y="164185"/>
                </a:lnTo>
                <a:lnTo>
                  <a:pt x="150418" y="158762"/>
                </a:lnTo>
                <a:lnTo>
                  <a:pt x="153759" y="157205"/>
                </a:lnTo>
                <a:lnTo>
                  <a:pt x="163841" y="151570"/>
                </a:lnTo>
                <a:lnTo>
                  <a:pt x="174315" y="144419"/>
                </a:lnTo>
                <a:lnTo>
                  <a:pt x="184848" y="135981"/>
                </a:lnTo>
                <a:lnTo>
                  <a:pt x="195105" y="126487"/>
                </a:lnTo>
                <a:lnTo>
                  <a:pt x="204752" y="116165"/>
                </a:lnTo>
                <a:lnTo>
                  <a:pt x="213454" y="105246"/>
                </a:lnTo>
                <a:lnTo>
                  <a:pt x="220879" y="93958"/>
                </a:lnTo>
                <a:lnTo>
                  <a:pt x="226690" y="82532"/>
                </a:lnTo>
                <a:lnTo>
                  <a:pt x="230555" y="71196"/>
                </a:lnTo>
                <a:lnTo>
                  <a:pt x="233462" y="60324"/>
                </a:lnTo>
                <a:close/>
              </a:path>
              <a:path w="249529" h="200653">
                <a:moveTo>
                  <a:pt x="110787" y="163397"/>
                </a:moveTo>
                <a:lnTo>
                  <a:pt x="123710" y="166712"/>
                </a:lnTo>
                <a:lnTo>
                  <a:pt x="126936" y="167004"/>
                </a:lnTo>
                <a:lnTo>
                  <a:pt x="129336" y="118960"/>
                </a:lnTo>
                <a:lnTo>
                  <a:pt x="137172" y="122059"/>
                </a:lnTo>
                <a:lnTo>
                  <a:pt x="141706" y="118478"/>
                </a:lnTo>
                <a:lnTo>
                  <a:pt x="149021" y="117627"/>
                </a:lnTo>
                <a:lnTo>
                  <a:pt x="154910" y="92047"/>
                </a:lnTo>
                <a:lnTo>
                  <a:pt x="142178" y="92857"/>
                </a:lnTo>
                <a:lnTo>
                  <a:pt x="129637" y="92544"/>
                </a:lnTo>
                <a:lnTo>
                  <a:pt x="117364" y="91415"/>
                </a:lnTo>
                <a:lnTo>
                  <a:pt x="105435" y="89776"/>
                </a:lnTo>
                <a:lnTo>
                  <a:pt x="100933" y="89324"/>
                </a:lnTo>
                <a:lnTo>
                  <a:pt x="88042" y="87507"/>
                </a:lnTo>
                <a:lnTo>
                  <a:pt x="82943" y="79159"/>
                </a:lnTo>
                <a:lnTo>
                  <a:pt x="91636" y="82800"/>
                </a:lnTo>
                <a:lnTo>
                  <a:pt x="103116" y="85740"/>
                </a:lnTo>
                <a:lnTo>
                  <a:pt x="116314" y="87723"/>
                </a:lnTo>
                <a:lnTo>
                  <a:pt x="130463" y="88654"/>
                </a:lnTo>
                <a:lnTo>
                  <a:pt x="126694" y="63202"/>
                </a:lnTo>
                <a:lnTo>
                  <a:pt x="119494" y="53949"/>
                </a:lnTo>
                <a:lnTo>
                  <a:pt x="127796" y="4372"/>
                </a:lnTo>
                <a:lnTo>
                  <a:pt x="115277" y="7518"/>
                </a:lnTo>
                <a:lnTo>
                  <a:pt x="114295" y="13026"/>
                </a:lnTo>
                <a:lnTo>
                  <a:pt x="109329" y="24024"/>
                </a:lnTo>
                <a:lnTo>
                  <a:pt x="101231" y="32461"/>
                </a:lnTo>
                <a:lnTo>
                  <a:pt x="90755" y="38400"/>
                </a:lnTo>
                <a:lnTo>
                  <a:pt x="78653" y="41907"/>
                </a:lnTo>
                <a:lnTo>
                  <a:pt x="65679" y="43046"/>
                </a:lnTo>
                <a:lnTo>
                  <a:pt x="52584" y="41882"/>
                </a:lnTo>
                <a:lnTo>
                  <a:pt x="40122" y="38479"/>
                </a:lnTo>
                <a:lnTo>
                  <a:pt x="29045" y="32901"/>
                </a:lnTo>
                <a:lnTo>
                  <a:pt x="20106" y="25214"/>
                </a:lnTo>
                <a:lnTo>
                  <a:pt x="14058" y="15481"/>
                </a:lnTo>
                <a:lnTo>
                  <a:pt x="8635" y="16967"/>
                </a:lnTo>
                <a:lnTo>
                  <a:pt x="1714" y="13093"/>
                </a:lnTo>
                <a:lnTo>
                  <a:pt x="0" y="15481"/>
                </a:lnTo>
                <a:lnTo>
                  <a:pt x="2134" y="26685"/>
                </a:lnTo>
                <a:lnTo>
                  <a:pt x="5375" y="39299"/>
                </a:lnTo>
                <a:lnTo>
                  <a:pt x="9517" y="51960"/>
                </a:lnTo>
                <a:lnTo>
                  <a:pt x="14495" y="64225"/>
                </a:lnTo>
                <a:lnTo>
                  <a:pt x="20247" y="75649"/>
                </a:lnTo>
                <a:lnTo>
                  <a:pt x="26708" y="85788"/>
                </a:lnTo>
                <a:lnTo>
                  <a:pt x="30012" y="96518"/>
                </a:lnTo>
                <a:lnTo>
                  <a:pt x="36733" y="107285"/>
                </a:lnTo>
                <a:lnTo>
                  <a:pt x="45394" y="117243"/>
                </a:lnTo>
                <a:lnTo>
                  <a:pt x="54675" y="126761"/>
                </a:lnTo>
                <a:lnTo>
                  <a:pt x="63258" y="136207"/>
                </a:lnTo>
                <a:lnTo>
                  <a:pt x="68795" y="136359"/>
                </a:lnTo>
                <a:lnTo>
                  <a:pt x="67551" y="141973"/>
                </a:lnTo>
                <a:lnTo>
                  <a:pt x="73101" y="138861"/>
                </a:lnTo>
                <a:lnTo>
                  <a:pt x="76842" y="143722"/>
                </a:lnTo>
                <a:lnTo>
                  <a:pt x="86212" y="151688"/>
                </a:lnTo>
                <a:lnTo>
                  <a:pt x="97908" y="158318"/>
                </a:lnTo>
                <a:lnTo>
                  <a:pt x="110787" y="16339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0" name="object 390"/>
          <p:cNvSpPr/>
          <p:nvPr/>
        </p:nvSpPr>
        <p:spPr>
          <a:xfrm>
            <a:off x="4223891" y="4783573"/>
            <a:ext cx="11716" cy="8416"/>
          </a:xfrm>
          <a:custGeom>
            <a:avLst/>
            <a:gdLst/>
            <a:ahLst/>
            <a:cxnLst/>
            <a:rect l="l" t="t" r="r" b="b"/>
            <a:pathLst>
              <a:path w="17183" h="12344">
                <a:moveTo>
                  <a:pt x="9436" y="8750"/>
                </a:moveTo>
                <a:lnTo>
                  <a:pt x="0" y="10718"/>
                </a:lnTo>
                <a:lnTo>
                  <a:pt x="2070" y="12344"/>
                </a:lnTo>
                <a:lnTo>
                  <a:pt x="6273" y="10071"/>
                </a:lnTo>
                <a:lnTo>
                  <a:pt x="17183" y="7200"/>
                </a:lnTo>
                <a:lnTo>
                  <a:pt x="13322" y="1727"/>
                </a:lnTo>
                <a:lnTo>
                  <a:pt x="13106" y="4686"/>
                </a:lnTo>
                <a:lnTo>
                  <a:pt x="9779" y="0"/>
                </a:lnTo>
                <a:lnTo>
                  <a:pt x="6286" y="1727"/>
                </a:lnTo>
                <a:lnTo>
                  <a:pt x="9436" y="87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1" name="object 391"/>
          <p:cNvSpPr/>
          <p:nvPr/>
        </p:nvSpPr>
        <p:spPr>
          <a:xfrm>
            <a:off x="4209969" y="4785654"/>
            <a:ext cx="9585" cy="7239"/>
          </a:xfrm>
          <a:custGeom>
            <a:avLst/>
            <a:gdLst/>
            <a:ahLst/>
            <a:cxnLst/>
            <a:rect l="l" t="t" r="r" b="b"/>
            <a:pathLst>
              <a:path w="14058" h="10617">
                <a:moveTo>
                  <a:pt x="8648" y="8636"/>
                </a:moveTo>
                <a:lnTo>
                  <a:pt x="14058" y="10617"/>
                </a:lnTo>
                <a:lnTo>
                  <a:pt x="11569" y="6629"/>
                </a:lnTo>
                <a:lnTo>
                  <a:pt x="6565" y="2984"/>
                </a:lnTo>
                <a:lnTo>
                  <a:pt x="7023" y="0"/>
                </a:lnTo>
                <a:lnTo>
                  <a:pt x="5829" y="1968"/>
                </a:lnTo>
                <a:lnTo>
                  <a:pt x="2501" y="1917"/>
                </a:lnTo>
                <a:lnTo>
                  <a:pt x="0" y="2654"/>
                </a:lnTo>
                <a:lnTo>
                  <a:pt x="1104" y="8686"/>
                </a:lnTo>
                <a:lnTo>
                  <a:pt x="8648" y="8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2" name="object 392"/>
          <p:cNvSpPr/>
          <p:nvPr/>
        </p:nvSpPr>
        <p:spPr>
          <a:xfrm>
            <a:off x="4224095" y="4892111"/>
            <a:ext cx="30922" cy="40983"/>
          </a:xfrm>
          <a:custGeom>
            <a:avLst/>
            <a:gdLst/>
            <a:ahLst/>
            <a:cxnLst/>
            <a:rect l="l" t="t" r="r" b="b"/>
            <a:pathLst>
              <a:path w="45352" h="60109">
                <a:moveTo>
                  <a:pt x="33560" y="27912"/>
                </a:moveTo>
                <a:lnTo>
                  <a:pt x="22453" y="21581"/>
                </a:lnTo>
                <a:lnTo>
                  <a:pt x="14427" y="12344"/>
                </a:lnTo>
                <a:lnTo>
                  <a:pt x="16802" y="8674"/>
                </a:lnTo>
                <a:lnTo>
                  <a:pt x="19088" y="4356"/>
                </a:lnTo>
                <a:lnTo>
                  <a:pt x="20853" y="0"/>
                </a:lnTo>
                <a:lnTo>
                  <a:pt x="20053" y="406"/>
                </a:lnTo>
                <a:lnTo>
                  <a:pt x="9044" y="5319"/>
                </a:lnTo>
                <a:lnTo>
                  <a:pt x="2497" y="14067"/>
                </a:lnTo>
                <a:lnTo>
                  <a:pt x="0" y="25083"/>
                </a:lnTo>
                <a:lnTo>
                  <a:pt x="1239" y="36781"/>
                </a:lnTo>
                <a:lnTo>
                  <a:pt x="5903" y="47574"/>
                </a:lnTo>
                <a:lnTo>
                  <a:pt x="13679" y="55879"/>
                </a:lnTo>
                <a:lnTo>
                  <a:pt x="24257" y="60109"/>
                </a:lnTo>
                <a:lnTo>
                  <a:pt x="28819" y="49944"/>
                </a:lnTo>
                <a:lnTo>
                  <a:pt x="37303" y="40635"/>
                </a:lnTo>
                <a:lnTo>
                  <a:pt x="45352" y="30924"/>
                </a:lnTo>
                <a:lnTo>
                  <a:pt x="33560" y="27912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3" name="object 393"/>
          <p:cNvSpPr/>
          <p:nvPr/>
        </p:nvSpPr>
        <p:spPr>
          <a:xfrm>
            <a:off x="4334577" y="4991162"/>
            <a:ext cx="48260" cy="60078"/>
          </a:xfrm>
          <a:custGeom>
            <a:avLst/>
            <a:gdLst/>
            <a:ahLst/>
            <a:cxnLst/>
            <a:rect l="l" t="t" r="r" b="b"/>
            <a:pathLst>
              <a:path w="70782" h="88114">
                <a:moveTo>
                  <a:pt x="5259" y="83428"/>
                </a:moveTo>
                <a:lnTo>
                  <a:pt x="12821" y="86891"/>
                </a:lnTo>
                <a:lnTo>
                  <a:pt x="20647" y="88114"/>
                </a:lnTo>
                <a:lnTo>
                  <a:pt x="28543" y="87324"/>
                </a:lnTo>
                <a:lnTo>
                  <a:pt x="36313" y="84749"/>
                </a:lnTo>
                <a:lnTo>
                  <a:pt x="43762" y="80616"/>
                </a:lnTo>
                <a:lnTo>
                  <a:pt x="50695" y="75154"/>
                </a:lnTo>
                <a:lnTo>
                  <a:pt x="56916" y="68590"/>
                </a:lnTo>
                <a:lnTo>
                  <a:pt x="62231" y="61151"/>
                </a:lnTo>
                <a:lnTo>
                  <a:pt x="66443" y="53065"/>
                </a:lnTo>
                <a:lnTo>
                  <a:pt x="69359" y="44561"/>
                </a:lnTo>
                <a:lnTo>
                  <a:pt x="70782" y="35865"/>
                </a:lnTo>
                <a:lnTo>
                  <a:pt x="70517" y="27205"/>
                </a:lnTo>
                <a:lnTo>
                  <a:pt x="68370" y="18809"/>
                </a:lnTo>
                <a:lnTo>
                  <a:pt x="64144" y="10905"/>
                </a:lnTo>
                <a:lnTo>
                  <a:pt x="57645" y="3721"/>
                </a:lnTo>
                <a:lnTo>
                  <a:pt x="51765" y="4152"/>
                </a:lnTo>
                <a:lnTo>
                  <a:pt x="49771" y="0"/>
                </a:lnTo>
                <a:lnTo>
                  <a:pt x="44983" y="2387"/>
                </a:lnTo>
                <a:lnTo>
                  <a:pt x="48806" y="5969"/>
                </a:lnTo>
                <a:lnTo>
                  <a:pt x="50977" y="9232"/>
                </a:lnTo>
                <a:lnTo>
                  <a:pt x="52019" y="13004"/>
                </a:lnTo>
                <a:lnTo>
                  <a:pt x="53607" y="21168"/>
                </a:lnTo>
                <a:lnTo>
                  <a:pt x="52910" y="34079"/>
                </a:lnTo>
                <a:lnTo>
                  <a:pt x="48491" y="44903"/>
                </a:lnTo>
                <a:lnTo>
                  <a:pt x="41391" y="54047"/>
                </a:lnTo>
                <a:lnTo>
                  <a:pt x="32654" y="61920"/>
                </a:lnTo>
                <a:lnTo>
                  <a:pt x="23320" y="68929"/>
                </a:lnTo>
                <a:lnTo>
                  <a:pt x="14434" y="75484"/>
                </a:lnTo>
                <a:lnTo>
                  <a:pt x="7035" y="81991"/>
                </a:lnTo>
                <a:lnTo>
                  <a:pt x="6616" y="78295"/>
                </a:lnTo>
                <a:lnTo>
                  <a:pt x="800" y="79476"/>
                </a:lnTo>
                <a:lnTo>
                  <a:pt x="0" y="79336"/>
                </a:lnTo>
                <a:lnTo>
                  <a:pt x="5259" y="83428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4" name="object 394"/>
          <p:cNvSpPr/>
          <p:nvPr/>
        </p:nvSpPr>
        <p:spPr>
          <a:xfrm>
            <a:off x="4274189" y="4890578"/>
            <a:ext cx="25643" cy="32566"/>
          </a:xfrm>
          <a:custGeom>
            <a:avLst/>
            <a:gdLst/>
            <a:ahLst/>
            <a:cxnLst/>
            <a:rect l="l" t="t" r="r" b="b"/>
            <a:pathLst>
              <a:path w="37610" h="47764">
                <a:moveTo>
                  <a:pt x="6451" y="37249"/>
                </a:moveTo>
                <a:lnTo>
                  <a:pt x="8813" y="43865"/>
                </a:lnTo>
                <a:lnTo>
                  <a:pt x="14058" y="47764"/>
                </a:lnTo>
                <a:lnTo>
                  <a:pt x="24056" y="43709"/>
                </a:lnTo>
                <a:lnTo>
                  <a:pt x="32486" y="36391"/>
                </a:lnTo>
                <a:lnTo>
                  <a:pt x="37333" y="26945"/>
                </a:lnTo>
                <a:lnTo>
                  <a:pt x="37610" y="16281"/>
                </a:lnTo>
                <a:lnTo>
                  <a:pt x="32334" y="5308"/>
                </a:lnTo>
                <a:lnTo>
                  <a:pt x="25679" y="4521"/>
                </a:lnTo>
                <a:lnTo>
                  <a:pt x="21259" y="1612"/>
                </a:lnTo>
                <a:lnTo>
                  <a:pt x="15468" y="0"/>
                </a:lnTo>
                <a:lnTo>
                  <a:pt x="15201" y="9550"/>
                </a:lnTo>
                <a:lnTo>
                  <a:pt x="24409" y="10668"/>
                </a:lnTo>
                <a:lnTo>
                  <a:pt x="25311" y="14592"/>
                </a:lnTo>
                <a:lnTo>
                  <a:pt x="22961" y="22023"/>
                </a:lnTo>
                <a:lnTo>
                  <a:pt x="12427" y="27812"/>
                </a:lnTo>
                <a:lnTo>
                  <a:pt x="0" y="34493"/>
                </a:lnTo>
                <a:lnTo>
                  <a:pt x="6451" y="37249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5" name="object 395"/>
          <p:cNvSpPr/>
          <p:nvPr/>
        </p:nvSpPr>
        <p:spPr>
          <a:xfrm>
            <a:off x="4151755" y="4986460"/>
            <a:ext cx="48623" cy="55690"/>
          </a:xfrm>
          <a:custGeom>
            <a:avLst/>
            <a:gdLst/>
            <a:ahLst/>
            <a:cxnLst/>
            <a:rect l="l" t="t" r="r" b="b"/>
            <a:pathLst>
              <a:path w="71314" h="81678">
                <a:moveTo>
                  <a:pt x="9668" y="19215"/>
                </a:moveTo>
                <a:lnTo>
                  <a:pt x="5248" y="18580"/>
                </a:lnTo>
                <a:lnTo>
                  <a:pt x="2249" y="24500"/>
                </a:lnTo>
                <a:lnTo>
                  <a:pt x="0" y="33431"/>
                </a:lnTo>
                <a:lnTo>
                  <a:pt x="149" y="42256"/>
                </a:lnTo>
                <a:lnTo>
                  <a:pt x="2388" y="50744"/>
                </a:lnTo>
                <a:lnTo>
                  <a:pt x="6404" y="58665"/>
                </a:lnTo>
                <a:lnTo>
                  <a:pt x="11888" y="65788"/>
                </a:lnTo>
                <a:lnTo>
                  <a:pt x="18528" y="71881"/>
                </a:lnTo>
                <a:lnTo>
                  <a:pt x="26015" y="76714"/>
                </a:lnTo>
                <a:lnTo>
                  <a:pt x="34037" y="80057"/>
                </a:lnTo>
                <a:lnTo>
                  <a:pt x="42285" y="81678"/>
                </a:lnTo>
                <a:lnTo>
                  <a:pt x="50447" y="81347"/>
                </a:lnTo>
                <a:lnTo>
                  <a:pt x="58213" y="78833"/>
                </a:lnTo>
                <a:lnTo>
                  <a:pt x="65272" y="73905"/>
                </a:lnTo>
                <a:lnTo>
                  <a:pt x="71314" y="66332"/>
                </a:lnTo>
                <a:lnTo>
                  <a:pt x="65414" y="65635"/>
                </a:lnTo>
                <a:lnTo>
                  <a:pt x="53347" y="61274"/>
                </a:lnTo>
                <a:lnTo>
                  <a:pt x="43881" y="53796"/>
                </a:lnTo>
                <a:lnTo>
                  <a:pt x="37154" y="44066"/>
                </a:lnTo>
                <a:lnTo>
                  <a:pt x="33304" y="32954"/>
                </a:lnTo>
                <a:lnTo>
                  <a:pt x="32468" y="21326"/>
                </a:lnTo>
                <a:lnTo>
                  <a:pt x="34784" y="10052"/>
                </a:lnTo>
                <a:lnTo>
                  <a:pt x="40389" y="0"/>
                </a:lnTo>
                <a:lnTo>
                  <a:pt x="35738" y="647"/>
                </a:lnTo>
                <a:lnTo>
                  <a:pt x="21866" y="4482"/>
                </a:lnTo>
                <a:lnTo>
                  <a:pt x="13681" y="15925"/>
                </a:lnTo>
                <a:lnTo>
                  <a:pt x="8423" y="14503"/>
                </a:lnTo>
                <a:lnTo>
                  <a:pt x="9668" y="19215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6" name="object 396"/>
          <p:cNvSpPr/>
          <p:nvPr/>
        </p:nvSpPr>
        <p:spPr>
          <a:xfrm>
            <a:off x="4278026" y="4979224"/>
            <a:ext cx="24920" cy="17188"/>
          </a:xfrm>
          <a:custGeom>
            <a:avLst/>
            <a:gdLst/>
            <a:ahLst/>
            <a:cxnLst/>
            <a:rect l="l" t="t" r="r" b="b"/>
            <a:pathLst>
              <a:path w="36550" h="25209">
                <a:moveTo>
                  <a:pt x="28133" y="928"/>
                </a:moveTo>
                <a:lnTo>
                  <a:pt x="15769" y="1683"/>
                </a:lnTo>
                <a:lnTo>
                  <a:pt x="5305" y="5713"/>
                </a:lnTo>
                <a:lnTo>
                  <a:pt x="0" y="17246"/>
                </a:lnTo>
                <a:lnTo>
                  <a:pt x="837" y="18018"/>
                </a:lnTo>
                <a:lnTo>
                  <a:pt x="10950" y="24773"/>
                </a:lnTo>
                <a:lnTo>
                  <a:pt x="22491" y="25209"/>
                </a:lnTo>
                <a:lnTo>
                  <a:pt x="23406" y="21324"/>
                </a:lnTo>
                <a:lnTo>
                  <a:pt x="31182" y="10152"/>
                </a:lnTo>
                <a:lnTo>
                  <a:pt x="36550" y="0"/>
                </a:lnTo>
                <a:lnTo>
                  <a:pt x="28133" y="928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7" name="object 397"/>
          <p:cNvSpPr/>
          <p:nvPr/>
        </p:nvSpPr>
        <p:spPr>
          <a:xfrm>
            <a:off x="4292206" y="4921334"/>
            <a:ext cx="75364" cy="120301"/>
          </a:xfrm>
          <a:custGeom>
            <a:avLst/>
            <a:gdLst/>
            <a:ahLst/>
            <a:cxnLst/>
            <a:rect l="l" t="t" r="r" b="b"/>
            <a:pathLst>
              <a:path w="110534" h="176441">
                <a:moveTo>
                  <a:pt x="14348" y="130009"/>
                </a:moveTo>
                <a:lnTo>
                  <a:pt x="15919" y="127140"/>
                </a:lnTo>
                <a:lnTo>
                  <a:pt x="23120" y="116557"/>
                </a:lnTo>
                <a:lnTo>
                  <a:pt x="32814" y="108414"/>
                </a:lnTo>
                <a:lnTo>
                  <a:pt x="45272" y="106133"/>
                </a:lnTo>
                <a:lnTo>
                  <a:pt x="41119" y="112826"/>
                </a:lnTo>
                <a:lnTo>
                  <a:pt x="31696" y="114554"/>
                </a:lnTo>
                <a:lnTo>
                  <a:pt x="25600" y="119405"/>
                </a:lnTo>
                <a:lnTo>
                  <a:pt x="21492" y="125867"/>
                </a:lnTo>
                <a:lnTo>
                  <a:pt x="20256" y="136786"/>
                </a:lnTo>
                <a:lnTo>
                  <a:pt x="25543" y="145996"/>
                </a:lnTo>
                <a:lnTo>
                  <a:pt x="36839" y="151244"/>
                </a:lnTo>
                <a:lnTo>
                  <a:pt x="36668" y="143835"/>
                </a:lnTo>
                <a:lnTo>
                  <a:pt x="39280" y="130975"/>
                </a:lnTo>
                <a:lnTo>
                  <a:pt x="45313" y="121898"/>
                </a:lnTo>
                <a:lnTo>
                  <a:pt x="53718" y="112763"/>
                </a:lnTo>
                <a:lnTo>
                  <a:pt x="54988" y="116395"/>
                </a:lnTo>
                <a:lnTo>
                  <a:pt x="58632" y="110413"/>
                </a:lnTo>
                <a:lnTo>
                  <a:pt x="60741" y="114096"/>
                </a:lnTo>
                <a:lnTo>
                  <a:pt x="59825" y="114624"/>
                </a:lnTo>
                <a:lnTo>
                  <a:pt x="50101" y="123227"/>
                </a:lnTo>
                <a:lnTo>
                  <a:pt x="43755" y="134409"/>
                </a:lnTo>
                <a:lnTo>
                  <a:pt x="41104" y="146511"/>
                </a:lnTo>
                <a:lnTo>
                  <a:pt x="42465" y="157873"/>
                </a:lnTo>
                <a:lnTo>
                  <a:pt x="45524" y="160123"/>
                </a:lnTo>
                <a:lnTo>
                  <a:pt x="55610" y="167933"/>
                </a:lnTo>
                <a:lnTo>
                  <a:pt x="64957" y="176441"/>
                </a:lnTo>
                <a:lnTo>
                  <a:pt x="66837" y="174548"/>
                </a:lnTo>
                <a:lnTo>
                  <a:pt x="71205" y="172935"/>
                </a:lnTo>
                <a:lnTo>
                  <a:pt x="73390" y="175120"/>
                </a:lnTo>
                <a:lnTo>
                  <a:pt x="75409" y="167759"/>
                </a:lnTo>
                <a:lnTo>
                  <a:pt x="70985" y="159183"/>
                </a:lnTo>
                <a:lnTo>
                  <a:pt x="62305" y="151660"/>
                </a:lnTo>
                <a:lnTo>
                  <a:pt x="53718" y="144602"/>
                </a:lnTo>
                <a:lnTo>
                  <a:pt x="63357" y="145884"/>
                </a:lnTo>
                <a:lnTo>
                  <a:pt x="63154" y="144983"/>
                </a:lnTo>
                <a:lnTo>
                  <a:pt x="67764" y="140627"/>
                </a:lnTo>
                <a:lnTo>
                  <a:pt x="69286" y="145885"/>
                </a:lnTo>
                <a:lnTo>
                  <a:pt x="74651" y="158042"/>
                </a:lnTo>
                <a:lnTo>
                  <a:pt x="84642" y="165836"/>
                </a:lnTo>
                <a:lnTo>
                  <a:pt x="95299" y="161508"/>
                </a:lnTo>
                <a:lnTo>
                  <a:pt x="103288" y="152788"/>
                </a:lnTo>
                <a:lnTo>
                  <a:pt x="108449" y="141313"/>
                </a:lnTo>
                <a:lnTo>
                  <a:pt x="110534" y="128730"/>
                </a:lnTo>
                <a:lnTo>
                  <a:pt x="109298" y="116689"/>
                </a:lnTo>
                <a:lnTo>
                  <a:pt x="104496" y="106838"/>
                </a:lnTo>
                <a:lnTo>
                  <a:pt x="95882" y="100825"/>
                </a:lnTo>
                <a:lnTo>
                  <a:pt x="95335" y="97650"/>
                </a:lnTo>
                <a:lnTo>
                  <a:pt x="102295" y="101561"/>
                </a:lnTo>
                <a:lnTo>
                  <a:pt x="100098" y="96850"/>
                </a:lnTo>
                <a:lnTo>
                  <a:pt x="99233" y="95885"/>
                </a:lnTo>
                <a:lnTo>
                  <a:pt x="90209" y="87309"/>
                </a:lnTo>
                <a:lnTo>
                  <a:pt x="79769" y="80064"/>
                </a:lnTo>
                <a:lnTo>
                  <a:pt x="67764" y="74295"/>
                </a:lnTo>
                <a:lnTo>
                  <a:pt x="63255" y="73126"/>
                </a:lnTo>
                <a:lnTo>
                  <a:pt x="65846" y="78663"/>
                </a:lnTo>
                <a:lnTo>
                  <a:pt x="62138" y="78270"/>
                </a:lnTo>
                <a:lnTo>
                  <a:pt x="56571" y="71032"/>
                </a:lnTo>
                <a:lnTo>
                  <a:pt x="48960" y="60859"/>
                </a:lnTo>
                <a:lnTo>
                  <a:pt x="41439" y="50601"/>
                </a:lnTo>
                <a:lnTo>
                  <a:pt x="33948" y="40313"/>
                </a:lnTo>
                <a:lnTo>
                  <a:pt x="26427" y="30052"/>
                </a:lnTo>
                <a:lnTo>
                  <a:pt x="18818" y="19876"/>
                </a:lnTo>
                <a:lnTo>
                  <a:pt x="11061" y="9839"/>
                </a:lnTo>
                <a:lnTo>
                  <a:pt x="3095" y="0"/>
                </a:lnTo>
                <a:lnTo>
                  <a:pt x="2943" y="1612"/>
                </a:lnTo>
                <a:lnTo>
                  <a:pt x="289" y="2654"/>
                </a:lnTo>
                <a:lnTo>
                  <a:pt x="0" y="8057"/>
                </a:lnTo>
                <a:lnTo>
                  <a:pt x="2310" y="21074"/>
                </a:lnTo>
                <a:lnTo>
                  <a:pt x="7727" y="32140"/>
                </a:lnTo>
                <a:lnTo>
                  <a:pt x="14408" y="42260"/>
                </a:lnTo>
                <a:lnTo>
                  <a:pt x="20510" y="52438"/>
                </a:lnTo>
                <a:lnTo>
                  <a:pt x="24190" y="63677"/>
                </a:lnTo>
                <a:lnTo>
                  <a:pt x="25333" y="71120"/>
                </a:lnTo>
                <a:lnTo>
                  <a:pt x="21548" y="79349"/>
                </a:lnTo>
                <a:lnTo>
                  <a:pt x="25600" y="86233"/>
                </a:lnTo>
                <a:lnTo>
                  <a:pt x="24848" y="86607"/>
                </a:lnTo>
                <a:lnTo>
                  <a:pt x="15297" y="93719"/>
                </a:lnTo>
                <a:lnTo>
                  <a:pt x="8502" y="103659"/>
                </a:lnTo>
                <a:lnTo>
                  <a:pt x="8721" y="114096"/>
                </a:lnTo>
                <a:lnTo>
                  <a:pt x="6679" y="114789"/>
                </a:lnTo>
                <a:lnTo>
                  <a:pt x="6187" y="122948"/>
                </a:lnTo>
                <a:lnTo>
                  <a:pt x="14348" y="13000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6884567" y="3095971"/>
            <a:ext cx="1074061" cy="1154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6672694" y="3929861"/>
            <a:ext cx="1527106" cy="43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6672722" y="3929868"/>
            <a:ext cx="1520155" cy="413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7055591" y="4252376"/>
            <a:ext cx="798749" cy="109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7462006" y="3929869"/>
            <a:ext cx="737504" cy="164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685718" y="3995504"/>
            <a:ext cx="426289" cy="153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7255201" y="3141371"/>
            <a:ext cx="204683" cy="1007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7263176" y="3089078"/>
            <a:ext cx="196630" cy="1023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7246550" y="3198694"/>
            <a:ext cx="213420" cy="983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7453304" y="2992313"/>
            <a:ext cx="6355" cy="58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7277368" y="2997171"/>
            <a:ext cx="182300" cy="1039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7453494" y="2951650"/>
            <a:ext cx="6113" cy="57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7283715" y="2956568"/>
            <a:ext cx="175900" cy="1041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237129" y="3261827"/>
            <a:ext cx="222937" cy="951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270537" y="3041193"/>
            <a:ext cx="189201" cy="1033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7189254" y="3594510"/>
            <a:ext cx="271315" cy="669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7289647" y="2909455"/>
            <a:ext cx="169908" cy="1136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7119816" y="3917502"/>
            <a:ext cx="341566" cy="3101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7226834" y="3331698"/>
            <a:ext cx="233336" cy="907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7156626" y="3700003"/>
            <a:ext cx="304306" cy="21784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7215525" y="3409430"/>
            <a:ext cx="244758" cy="8491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203065" y="3496454"/>
            <a:ext cx="257356" cy="7714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459513" y="2909455"/>
            <a:ext cx="370029" cy="131848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7512220" y="2919785"/>
            <a:ext cx="273385" cy="130718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7486754" y="2919785"/>
            <a:ext cx="98462" cy="130724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7518238" y="2998625"/>
            <a:ext cx="108541" cy="901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7523650" y="3092941"/>
            <a:ext cx="117772" cy="945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7530127" y="3205942"/>
            <a:ext cx="128708" cy="990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7538025" y="3343777"/>
            <a:ext cx="141905" cy="1034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547887" y="3515625"/>
            <a:ext cx="158071" cy="1071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560529" y="3728336"/>
            <a:ext cx="178385" cy="1409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577302" y="3981736"/>
            <a:ext cx="206459" cy="24388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7154782" y="3869826"/>
            <a:ext cx="306921" cy="1108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172914" y="3759769"/>
            <a:ext cx="288252" cy="7367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7188101" y="3658769"/>
            <a:ext cx="272545" cy="470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202329" y="3553128"/>
            <a:ext cx="258162" cy="5487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215127" y="3459809"/>
            <a:ext cx="245225" cy="6530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226695" y="3376751"/>
            <a:ext cx="233535" cy="7338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237233" y="3302378"/>
            <a:ext cx="222885" cy="7959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246845" y="3235374"/>
            <a:ext cx="213178" cy="8435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7255660" y="3174709"/>
            <a:ext cx="204268" cy="8797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263756" y="3119506"/>
            <a:ext cx="196094" cy="9070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7271238" y="3069076"/>
            <a:ext cx="188534" cy="9269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7278165" y="3022836"/>
            <a:ext cx="181538" cy="9409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7284590" y="2980252"/>
            <a:ext cx="175060" cy="9504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7290581" y="2940930"/>
            <a:ext cx="169008" cy="9557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7448645" y="3981008"/>
            <a:ext cx="12443" cy="1432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7449346" y="3832895"/>
            <a:ext cx="11534" cy="1134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449962" y="3704931"/>
            <a:ext cx="10737" cy="903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7450489" y="3592778"/>
            <a:ext cx="10036" cy="81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7450957" y="3493900"/>
            <a:ext cx="9438" cy="78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451355" y="3406270"/>
            <a:ext cx="8901" cy="751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451728" y="3328052"/>
            <a:ext cx="8425" cy="724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7452057" y="3257818"/>
            <a:ext cx="7992" cy="69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7452361" y="3194408"/>
            <a:ext cx="7593" cy="67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452628" y="3136868"/>
            <a:ext cx="7247" cy="65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7452871" y="3084420"/>
            <a:ext cx="6927" cy="62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7138892" y="3918152"/>
            <a:ext cx="322283" cy="6537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156513" y="3802112"/>
            <a:ext cx="304454" cy="3198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7199817" y="3500506"/>
            <a:ext cx="260933" cy="2961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212754" y="3412236"/>
            <a:ext cx="247667" cy="4248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7224314" y="3333412"/>
            <a:ext cx="235795" cy="526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7234697" y="3262728"/>
            <a:ext cx="225327" cy="6078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243901" y="3198867"/>
            <a:ext cx="216226" cy="6741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7252317" y="3140930"/>
            <a:ext cx="207524" cy="7260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7260552" y="3088100"/>
            <a:ext cx="199410" cy="7671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7267791" y="3039731"/>
            <a:ext cx="192110" cy="8000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274849" y="2995335"/>
            <a:ext cx="184984" cy="8243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7281299" y="2954785"/>
            <a:ext cx="178083" cy="8415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7137083" y="3919433"/>
            <a:ext cx="311380" cy="7541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7156132" y="3803167"/>
            <a:ext cx="293032" cy="4114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7173052" y="3699856"/>
            <a:ext cx="276727" cy="1457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7188275" y="3592648"/>
            <a:ext cx="262050" cy="2056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7201896" y="3493891"/>
            <a:ext cx="248888" cy="3545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7214209" y="3406339"/>
            <a:ext cx="236999" cy="4720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7225396" y="3328191"/>
            <a:ext cx="226184" cy="565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7235597" y="3258017"/>
            <a:ext cx="216321" cy="6386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244940" y="3194642"/>
            <a:ext cx="207272" cy="6968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7253548" y="3137128"/>
            <a:ext cx="198951" cy="7429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261462" y="3084715"/>
            <a:ext cx="191279" cy="7789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268805" y="3036734"/>
            <a:ext cx="184161" cy="8071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7275610" y="2992642"/>
            <a:ext cx="177571" cy="8288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7281941" y="2952005"/>
            <a:ext cx="171441" cy="8452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7149846" y="4271018"/>
            <a:ext cx="607045" cy="9076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7116595" y="3974756"/>
            <a:ext cx="343939" cy="25321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7456888" y="2911905"/>
            <a:ext cx="72910" cy="131606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6599145" y="4153494"/>
            <a:ext cx="540625" cy="241098"/>
          </a:xfrm>
          <a:custGeom>
            <a:avLst/>
            <a:gdLst/>
            <a:ahLst/>
            <a:cxnLst/>
            <a:rect l="l" t="t" r="r" b="b"/>
            <a:pathLst>
              <a:path w="792917" h="353610">
                <a:moveTo>
                  <a:pt x="83739" y="351789"/>
                </a:moveTo>
                <a:lnTo>
                  <a:pt x="88725" y="349946"/>
                </a:lnTo>
                <a:lnTo>
                  <a:pt x="96802" y="346604"/>
                </a:lnTo>
                <a:lnTo>
                  <a:pt x="105634" y="343236"/>
                </a:lnTo>
                <a:lnTo>
                  <a:pt x="115168" y="339842"/>
                </a:lnTo>
                <a:lnTo>
                  <a:pt x="125355" y="336426"/>
                </a:lnTo>
                <a:lnTo>
                  <a:pt x="136142" y="332987"/>
                </a:lnTo>
                <a:lnTo>
                  <a:pt x="147478" y="329528"/>
                </a:lnTo>
                <a:lnTo>
                  <a:pt x="159313" y="326050"/>
                </a:lnTo>
                <a:lnTo>
                  <a:pt x="171595" y="322554"/>
                </a:lnTo>
                <a:lnTo>
                  <a:pt x="184272" y="319043"/>
                </a:lnTo>
                <a:lnTo>
                  <a:pt x="197295" y="315517"/>
                </a:lnTo>
                <a:lnTo>
                  <a:pt x="210611" y="311979"/>
                </a:lnTo>
                <a:lnTo>
                  <a:pt x="224169" y="308429"/>
                </a:lnTo>
                <a:lnTo>
                  <a:pt x="237918" y="304869"/>
                </a:lnTo>
                <a:lnTo>
                  <a:pt x="251808" y="301302"/>
                </a:lnTo>
                <a:lnTo>
                  <a:pt x="265786" y="297727"/>
                </a:lnTo>
                <a:lnTo>
                  <a:pt x="279801" y="294147"/>
                </a:lnTo>
                <a:lnTo>
                  <a:pt x="293803" y="290564"/>
                </a:lnTo>
                <a:lnTo>
                  <a:pt x="307740" y="286978"/>
                </a:lnTo>
                <a:lnTo>
                  <a:pt x="313871" y="285392"/>
                </a:lnTo>
                <a:lnTo>
                  <a:pt x="327732" y="282181"/>
                </a:lnTo>
                <a:lnTo>
                  <a:pt x="343614" y="279156"/>
                </a:lnTo>
                <a:lnTo>
                  <a:pt x="361219" y="276315"/>
                </a:lnTo>
                <a:lnTo>
                  <a:pt x="380253" y="273655"/>
                </a:lnTo>
                <a:lnTo>
                  <a:pt x="400420" y="271175"/>
                </a:lnTo>
                <a:lnTo>
                  <a:pt x="421426" y="268872"/>
                </a:lnTo>
                <a:lnTo>
                  <a:pt x="442975" y="266743"/>
                </a:lnTo>
                <a:lnTo>
                  <a:pt x="464772" y="264786"/>
                </a:lnTo>
                <a:lnTo>
                  <a:pt x="486521" y="263000"/>
                </a:lnTo>
                <a:lnTo>
                  <a:pt x="507928" y="261381"/>
                </a:lnTo>
                <a:lnTo>
                  <a:pt x="528697" y="259927"/>
                </a:lnTo>
                <a:lnTo>
                  <a:pt x="548534" y="258637"/>
                </a:lnTo>
                <a:lnTo>
                  <a:pt x="567142" y="257506"/>
                </a:lnTo>
                <a:lnTo>
                  <a:pt x="584227" y="256535"/>
                </a:lnTo>
                <a:lnTo>
                  <a:pt x="599494" y="255719"/>
                </a:lnTo>
                <a:lnTo>
                  <a:pt x="612646" y="255056"/>
                </a:lnTo>
                <a:lnTo>
                  <a:pt x="623390" y="254545"/>
                </a:lnTo>
                <a:lnTo>
                  <a:pt x="636470" y="253967"/>
                </a:lnTo>
                <a:lnTo>
                  <a:pt x="638216" y="253896"/>
                </a:lnTo>
                <a:lnTo>
                  <a:pt x="667645" y="245759"/>
                </a:lnTo>
                <a:lnTo>
                  <a:pt x="688128" y="240089"/>
                </a:lnTo>
                <a:lnTo>
                  <a:pt x="701434" y="236390"/>
                </a:lnTo>
                <a:lnTo>
                  <a:pt x="709336" y="234168"/>
                </a:lnTo>
                <a:lnTo>
                  <a:pt x="718877" y="231215"/>
                </a:lnTo>
                <a:lnTo>
                  <a:pt x="728024" y="227538"/>
                </a:lnTo>
                <a:lnTo>
                  <a:pt x="741967" y="219977"/>
                </a:lnTo>
                <a:lnTo>
                  <a:pt x="749908" y="214475"/>
                </a:lnTo>
                <a:lnTo>
                  <a:pt x="758053" y="207686"/>
                </a:lnTo>
                <a:lnTo>
                  <a:pt x="766070" y="199503"/>
                </a:lnTo>
                <a:lnTo>
                  <a:pt x="773627" y="189821"/>
                </a:lnTo>
                <a:lnTo>
                  <a:pt x="780394" y="178533"/>
                </a:lnTo>
                <a:lnTo>
                  <a:pt x="786038" y="165536"/>
                </a:lnTo>
                <a:lnTo>
                  <a:pt x="790227" y="150722"/>
                </a:lnTo>
                <a:lnTo>
                  <a:pt x="792631" y="133986"/>
                </a:lnTo>
                <a:lnTo>
                  <a:pt x="792917" y="115222"/>
                </a:lnTo>
                <a:lnTo>
                  <a:pt x="790753" y="94326"/>
                </a:lnTo>
                <a:lnTo>
                  <a:pt x="787784" y="79144"/>
                </a:lnTo>
                <a:lnTo>
                  <a:pt x="782506" y="59501"/>
                </a:lnTo>
                <a:lnTo>
                  <a:pt x="776612" y="43226"/>
                </a:lnTo>
                <a:lnTo>
                  <a:pt x="770191" y="30049"/>
                </a:lnTo>
                <a:lnTo>
                  <a:pt x="763329" y="19698"/>
                </a:lnTo>
                <a:lnTo>
                  <a:pt x="756113" y="11903"/>
                </a:lnTo>
                <a:lnTo>
                  <a:pt x="748631" y="6393"/>
                </a:lnTo>
                <a:lnTo>
                  <a:pt x="740970" y="2896"/>
                </a:lnTo>
                <a:lnTo>
                  <a:pt x="725459" y="860"/>
                </a:lnTo>
                <a:lnTo>
                  <a:pt x="717784" y="1779"/>
                </a:lnTo>
                <a:lnTo>
                  <a:pt x="703030" y="6134"/>
                </a:lnTo>
                <a:lnTo>
                  <a:pt x="689654" y="12042"/>
                </a:lnTo>
                <a:lnTo>
                  <a:pt x="683700" y="14901"/>
                </a:lnTo>
                <a:lnTo>
                  <a:pt x="678352" y="17334"/>
                </a:lnTo>
                <a:lnTo>
                  <a:pt x="673697" y="19072"/>
                </a:lnTo>
                <a:lnTo>
                  <a:pt x="672849" y="19314"/>
                </a:lnTo>
                <a:lnTo>
                  <a:pt x="667471" y="21366"/>
                </a:lnTo>
                <a:lnTo>
                  <a:pt x="646900" y="31405"/>
                </a:lnTo>
                <a:lnTo>
                  <a:pt x="632503" y="38926"/>
                </a:lnTo>
                <a:lnTo>
                  <a:pt x="615895" y="47802"/>
                </a:lnTo>
                <a:lnTo>
                  <a:pt x="597475" y="57800"/>
                </a:lnTo>
                <a:lnTo>
                  <a:pt x="577641" y="68686"/>
                </a:lnTo>
                <a:lnTo>
                  <a:pt x="556789" y="80227"/>
                </a:lnTo>
                <a:lnTo>
                  <a:pt x="535319" y="92187"/>
                </a:lnTo>
                <a:lnTo>
                  <a:pt x="513629" y="104334"/>
                </a:lnTo>
                <a:lnTo>
                  <a:pt x="492115" y="116434"/>
                </a:lnTo>
                <a:lnTo>
                  <a:pt x="471177" y="128253"/>
                </a:lnTo>
                <a:lnTo>
                  <a:pt x="451211" y="139557"/>
                </a:lnTo>
                <a:lnTo>
                  <a:pt x="432617" y="150112"/>
                </a:lnTo>
                <a:lnTo>
                  <a:pt x="415792" y="159685"/>
                </a:lnTo>
                <a:lnTo>
                  <a:pt x="401133" y="168042"/>
                </a:lnTo>
                <a:lnTo>
                  <a:pt x="389039" y="174949"/>
                </a:lnTo>
                <a:lnTo>
                  <a:pt x="379908" y="180171"/>
                </a:lnTo>
                <a:lnTo>
                  <a:pt x="372125" y="184630"/>
                </a:lnTo>
                <a:lnTo>
                  <a:pt x="361781" y="154098"/>
                </a:lnTo>
                <a:lnTo>
                  <a:pt x="352382" y="126674"/>
                </a:lnTo>
                <a:lnTo>
                  <a:pt x="343789" y="102251"/>
                </a:lnTo>
                <a:lnTo>
                  <a:pt x="335861" y="80724"/>
                </a:lnTo>
                <a:lnTo>
                  <a:pt x="328457" y="61990"/>
                </a:lnTo>
                <a:lnTo>
                  <a:pt x="321437" y="45942"/>
                </a:lnTo>
                <a:lnTo>
                  <a:pt x="314660" y="32475"/>
                </a:lnTo>
                <a:lnTo>
                  <a:pt x="307986" y="21485"/>
                </a:lnTo>
                <a:lnTo>
                  <a:pt x="294384" y="6513"/>
                </a:lnTo>
                <a:lnTo>
                  <a:pt x="279507" y="185"/>
                </a:lnTo>
                <a:lnTo>
                  <a:pt x="271239" y="0"/>
                </a:lnTo>
                <a:lnTo>
                  <a:pt x="262230" y="1660"/>
                </a:lnTo>
                <a:lnTo>
                  <a:pt x="241430" y="10098"/>
                </a:lnTo>
                <a:lnTo>
                  <a:pt x="229357" y="16665"/>
                </a:lnTo>
                <a:lnTo>
                  <a:pt x="215982" y="24658"/>
                </a:lnTo>
                <a:lnTo>
                  <a:pt x="201164" y="33970"/>
                </a:lnTo>
                <a:lnTo>
                  <a:pt x="184762" y="44498"/>
                </a:lnTo>
                <a:lnTo>
                  <a:pt x="167811" y="56026"/>
                </a:lnTo>
                <a:lnTo>
                  <a:pt x="151463" y="68324"/>
                </a:lnTo>
                <a:lnTo>
                  <a:pt x="135751" y="81264"/>
                </a:lnTo>
                <a:lnTo>
                  <a:pt x="120713" y="94719"/>
                </a:lnTo>
                <a:lnTo>
                  <a:pt x="106383" y="108561"/>
                </a:lnTo>
                <a:lnTo>
                  <a:pt x="92798" y="122664"/>
                </a:lnTo>
                <a:lnTo>
                  <a:pt x="79991" y="136898"/>
                </a:lnTo>
                <a:lnTo>
                  <a:pt x="68000" y="151137"/>
                </a:lnTo>
                <a:lnTo>
                  <a:pt x="56858" y="165253"/>
                </a:lnTo>
                <a:lnTo>
                  <a:pt x="46602" y="179118"/>
                </a:lnTo>
                <a:lnTo>
                  <a:pt x="37267" y="192606"/>
                </a:lnTo>
                <a:lnTo>
                  <a:pt x="28889" y="205588"/>
                </a:lnTo>
                <a:lnTo>
                  <a:pt x="21503" y="217937"/>
                </a:lnTo>
                <a:lnTo>
                  <a:pt x="15144" y="229526"/>
                </a:lnTo>
                <a:lnTo>
                  <a:pt x="5650" y="249911"/>
                </a:lnTo>
                <a:lnTo>
                  <a:pt x="690" y="265724"/>
                </a:lnTo>
                <a:lnTo>
                  <a:pt x="0" y="271596"/>
                </a:lnTo>
                <a:lnTo>
                  <a:pt x="549" y="275943"/>
                </a:lnTo>
                <a:lnTo>
                  <a:pt x="6956" y="291978"/>
                </a:lnTo>
                <a:lnTo>
                  <a:pt x="17654" y="312244"/>
                </a:lnTo>
                <a:lnTo>
                  <a:pt x="24501" y="322562"/>
                </a:lnTo>
                <a:lnTo>
                  <a:pt x="32287" y="332258"/>
                </a:lnTo>
                <a:lnTo>
                  <a:pt x="40967" y="340771"/>
                </a:lnTo>
                <a:lnTo>
                  <a:pt x="60832" y="352007"/>
                </a:lnTo>
                <a:lnTo>
                  <a:pt x="71928" y="353610"/>
                </a:lnTo>
                <a:lnTo>
                  <a:pt x="83739" y="351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6239740" y="4290943"/>
            <a:ext cx="175430" cy="12337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6462493" y="4112384"/>
            <a:ext cx="43999" cy="3545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6247387" y="4034376"/>
            <a:ext cx="897570" cy="349167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6790139" y="4274179"/>
            <a:ext cx="251875" cy="9199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6741422" y="4140145"/>
            <a:ext cx="293352" cy="20244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6486326" y="4041025"/>
            <a:ext cx="365004" cy="11810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6311814" y="4145537"/>
            <a:ext cx="474437" cy="6900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6247421" y="4189701"/>
            <a:ext cx="511328" cy="16347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6647132" y="4193468"/>
            <a:ext cx="161002" cy="10528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6480045" y="4209366"/>
            <a:ext cx="150160" cy="4895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6258817" y="4205123"/>
            <a:ext cx="59903" cy="48815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6263207" y="4211574"/>
            <a:ext cx="53799" cy="4233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6531362" y="4298252"/>
            <a:ext cx="54785" cy="40347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6536547" y="4298252"/>
            <a:ext cx="49619" cy="36646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6251741" y="4290891"/>
            <a:ext cx="18992" cy="3628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6254163" y="4290934"/>
            <a:ext cx="16675" cy="3140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6286247" y="4289401"/>
            <a:ext cx="204853" cy="5629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6294085" y="4289402"/>
            <a:ext cx="196979" cy="54137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6320643" y="4318470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6327284" y="4313716"/>
            <a:ext cx="10928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6313992" y="4323250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6307342" y="4318470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6300692" y="4313716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6353868" y="4323250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6347217" y="4318470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6340576" y="4313716"/>
            <a:ext cx="10928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6333934" y="4318470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6298302" y="4318470"/>
            <a:ext cx="6676" cy="5992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6360518" y="4318470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6320643" y="4308945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6313992" y="4313716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6327284" y="4304174"/>
            <a:ext cx="10928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6320643" y="4299403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6333934" y="4299403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6295046" y="4308945"/>
            <a:ext cx="9931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6313992" y="4304174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6300692" y="4304174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6307342" y="4308945"/>
            <a:ext cx="10936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6380460" y="4323250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6460219" y="4313716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6473519" y="4313716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6466869" y="4318470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6453577" y="4318470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6367159" y="4323250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6460219" y="4295022"/>
            <a:ext cx="10936" cy="7464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6480160" y="4308945"/>
            <a:ext cx="10321" cy="7836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6446935" y="4294632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6440276" y="4318470"/>
            <a:ext cx="10945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6446935" y="4323250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6433635" y="4323250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6393752" y="4323250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6400401" y="4318470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6333934" y="4308945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6373818" y="4318470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6387110" y="4318470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6426994" y="4318470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6420343" y="4323250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6413693" y="4318470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6407052" y="4313716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6433635" y="4304174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0" name="object 160"/>
          <p:cNvSpPr/>
          <p:nvPr/>
        </p:nvSpPr>
        <p:spPr>
          <a:xfrm>
            <a:off x="6453577" y="4308945"/>
            <a:ext cx="10928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6460219" y="4304174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2" name="object 162"/>
          <p:cNvSpPr/>
          <p:nvPr/>
        </p:nvSpPr>
        <p:spPr>
          <a:xfrm>
            <a:off x="6466869" y="4299403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3" name="object 163"/>
          <p:cNvSpPr/>
          <p:nvPr/>
        </p:nvSpPr>
        <p:spPr>
          <a:xfrm>
            <a:off x="6473519" y="4304174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4" name="object 164"/>
          <p:cNvSpPr/>
          <p:nvPr/>
        </p:nvSpPr>
        <p:spPr>
          <a:xfrm>
            <a:off x="6480161" y="4302096"/>
            <a:ext cx="5463" cy="51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5" name="object 165"/>
          <p:cNvSpPr/>
          <p:nvPr/>
        </p:nvSpPr>
        <p:spPr>
          <a:xfrm>
            <a:off x="6466869" y="4308945"/>
            <a:ext cx="10936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6" name="object 166"/>
          <p:cNvSpPr/>
          <p:nvPr/>
        </p:nvSpPr>
        <p:spPr>
          <a:xfrm>
            <a:off x="6433635" y="4313716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7" name="object 167"/>
          <p:cNvSpPr/>
          <p:nvPr/>
        </p:nvSpPr>
        <p:spPr>
          <a:xfrm>
            <a:off x="6440276" y="4308945"/>
            <a:ext cx="10945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8" name="object 168"/>
          <p:cNvSpPr/>
          <p:nvPr/>
        </p:nvSpPr>
        <p:spPr>
          <a:xfrm>
            <a:off x="6446935" y="4304174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9" name="object 169"/>
          <p:cNvSpPr/>
          <p:nvPr/>
        </p:nvSpPr>
        <p:spPr>
          <a:xfrm>
            <a:off x="6453577" y="4299403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0" name="object 170"/>
          <p:cNvSpPr/>
          <p:nvPr/>
        </p:nvSpPr>
        <p:spPr>
          <a:xfrm>
            <a:off x="6446935" y="4313716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1" name="object 171"/>
          <p:cNvSpPr/>
          <p:nvPr/>
        </p:nvSpPr>
        <p:spPr>
          <a:xfrm>
            <a:off x="6393752" y="4294632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2" name="object 172"/>
          <p:cNvSpPr/>
          <p:nvPr/>
        </p:nvSpPr>
        <p:spPr>
          <a:xfrm>
            <a:off x="6407052" y="4294632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3" name="object 173"/>
          <p:cNvSpPr/>
          <p:nvPr/>
        </p:nvSpPr>
        <p:spPr>
          <a:xfrm>
            <a:off x="6480160" y="4328021"/>
            <a:ext cx="6832" cy="5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4" name="object 174"/>
          <p:cNvSpPr/>
          <p:nvPr/>
        </p:nvSpPr>
        <p:spPr>
          <a:xfrm>
            <a:off x="6340576" y="4304174"/>
            <a:ext cx="10928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5" name="object 175"/>
          <p:cNvSpPr/>
          <p:nvPr/>
        </p:nvSpPr>
        <p:spPr>
          <a:xfrm>
            <a:off x="6486811" y="4307569"/>
            <a:ext cx="2112" cy="20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6" name="object 176"/>
          <p:cNvSpPr/>
          <p:nvPr/>
        </p:nvSpPr>
        <p:spPr>
          <a:xfrm>
            <a:off x="6453603" y="4293810"/>
            <a:ext cx="9698" cy="390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7" name="object 177"/>
          <p:cNvSpPr/>
          <p:nvPr/>
        </p:nvSpPr>
        <p:spPr>
          <a:xfrm>
            <a:off x="6420343" y="4294632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8" name="object 178"/>
          <p:cNvSpPr/>
          <p:nvPr/>
        </p:nvSpPr>
        <p:spPr>
          <a:xfrm>
            <a:off x="6297055" y="4292294"/>
            <a:ext cx="7923" cy="542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9" name="object 179"/>
          <p:cNvSpPr/>
          <p:nvPr/>
        </p:nvSpPr>
        <p:spPr>
          <a:xfrm>
            <a:off x="6367159" y="4313716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0" name="object 180"/>
          <p:cNvSpPr/>
          <p:nvPr/>
        </p:nvSpPr>
        <p:spPr>
          <a:xfrm>
            <a:off x="6360518" y="4308945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1" name="object 181"/>
          <p:cNvSpPr/>
          <p:nvPr/>
        </p:nvSpPr>
        <p:spPr>
          <a:xfrm>
            <a:off x="6440276" y="4299403"/>
            <a:ext cx="10945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2" name="object 182"/>
          <p:cNvSpPr/>
          <p:nvPr/>
        </p:nvSpPr>
        <p:spPr>
          <a:xfrm>
            <a:off x="6353868" y="4313716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3" name="object 183"/>
          <p:cNvSpPr/>
          <p:nvPr/>
        </p:nvSpPr>
        <p:spPr>
          <a:xfrm>
            <a:off x="6380460" y="4304174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4" name="object 184"/>
          <p:cNvSpPr/>
          <p:nvPr/>
        </p:nvSpPr>
        <p:spPr>
          <a:xfrm>
            <a:off x="6373818" y="4308945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5" name="object 185"/>
          <p:cNvSpPr/>
          <p:nvPr/>
        </p:nvSpPr>
        <p:spPr>
          <a:xfrm>
            <a:off x="6353868" y="4304174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6" name="object 186"/>
          <p:cNvSpPr/>
          <p:nvPr/>
        </p:nvSpPr>
        <p:spPr>
          <a:xfrm>
            <a:off x="6347217" y="4299403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7" name="object 187"/>
          <p:cNvSpPr/>
          <p:nvPr/>
        </p:nvSpPr>
        <p:spPr>
          <a:xfrm>
            <a:off x="6360518" y="4299403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8" name="object 188"/>
          <p:cNvSpPr/>
          <p:nvPr/>
        </p:nvSpPr>
        <p:spPr>
          <a:xfrm>
            <a:off x="6367159" y="4304174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9" name="object 189"/>
          <p:cNvSpPr/>
          <p:nvPr/>
        </p:nvSpPr>
        <p:spPr>
          <a:xfrm>
            <a:off x="6347217" y="4308945"/>
            <a:ext cx="10936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0" name="object 190"/>
          <p:cNvSpPr/>
          <p:nvPr/>
        </p:nvSpPr>
        <p:spPr>
          <a:xfrm>
            <a:off x="6413693" y="4308945"/>
            <a:ext cx="10936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1" name="object 191"/>
          <p:cNvSpPr/>
          <p:nvPr/>
        </p:nvSpPr>
        <p:spPr>
          <a:xfrm>
            <a:off x="6420343" y="4304174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2" name="object 192"/>
          <p:cNvSpPr/>
          <p:nvPr/>
        </p:nvSpPr>
        <p:spPr>
          <a:xfrm>
            <a:off x="6407052" y="4304174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3" name="object 193"/>
          <p:cNvSpPr/>
          <p:nvPr/>
        </p:nvSpPr>
        <p:spPr>
          <a:xfrm>
            <a:off x="6420343" y="4313716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4" name="object 194"/>
          <p:cNvSpPr/>
          <p:nvPr/>
        </p:nvSpPr>
        <p:spPr>
          <a:xfrm>
            <a:off x="6426994" y="4308945"/>
            <a:ext cx="10928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5" name="object 195"/>
          <p:cNvSpPr/>
          <p:nvPr/>
        </p:nvSpPr>
        <p:spPr>
          <a:xfrm>
            <a:off x="6393752" y="4313716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6" name="object 196"/>
          <p:cNvSpPr/>
          <p:nvPr/>
        </p:nvSpPr>
        <p:spPr>
          <a:xfrm>
            <a:off x="6393752" y="4304174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7" name="object 197"/>
          <p:cNvSpPr/>
          <p:nvPr/>
        </p:nvSpPr>
        <p:spPr>
          <a:xfrm>
            <a:off x="6387110" y="4308945"/>
            <a:ext cx="10928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8" name="object 198"/>
          <p:cNvSpPr/>
          <p:nvPr/>
        </p:nvSpPr>
        <p:spPr>
          <a:xfrm>
            <a:off x="6400401" y="4308945"/>
            <a:ext cx="10936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9" name="object 199"/>
          <p:cNvSpPr/>
          <p:nvPr/>
        </p:nvSpPr>
        <p:spPr>
          <a:xfrm>
            <a:off x="6380460" y="4313716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0" name="object 200"/>
          <p:cNvSpPr/>
          <p:nvPr/>
        </p:nvSpPr>
        <p:spPr>
          <a:xfrm>
            <a:off x="6307342" y="4290501"/>
            <a:ext cx="10936" cy="721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1" name="object 201"/>
          <p:cNvSpPr/>
          <p:nvPr/>
        </p:nvSpPr>
        <p:spPr>
          <a:xfrm>
            <a:off x="6341096" y="4289402"/>
            <a:ext cx="9819" cy="3541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2" name="object 202"/>
          <p:cNvSpPr/>
          <p:nvPr/>
        </p:nvSpPr>
        <p:spPr>
          <a:xfrm>
            <a:off x="6328107" y="4289419"/>
            <a:ext cx="9559" cy="352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3" name="object 203"/>
          <p:cNvSpPr/>
          <p:nvPr/>
        </p:nvSpPr>
        <p:spPr>
          <a:xfrm>
            <a:off x="6373818" y="4290173"/>
            <a:ext cx="10928" cy="75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4" name="object 204"/>
          <p:cNvSpPr/>
          <p:nvPr/>
        </p:nvSpPr>
        <p:spPr>
          <a:xfrm>
            <a:off x="6327284" y="4332784"/>
            <a:ext cx="10928" cy="628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5" name="object 205"/>
          <p:cNvSpPr/>
          <p:nvPr/>
        </p:nvSpPr>
        <p:spPr>
          <a:xfrm>
            <a:off x="6486811" y="4314746"/>
            <a:ext cx="4407" cy="579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6" name="object 206"/>
          <p:cNvSpPr/>
          <p:nvPr/>
        </p:nvSpPr>
        <p:spPr>
          <a:xfrm>
            <a:off x="6480161" y="4318470"/>
            <a:ext cx="10382" cy="7853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7" name="object 207"/>
          <p:cNvSpPr/>
          <p:nvPr/>
        </p:nvSpPr>
        <p:spPr>
          <a:xfrm>
            <a:off x="6473519" y="4323250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8" name="object 208"/>
          <p:cNvSpPr/>
          <p:nvPr/>
        </p:nvSpPr>
        <p:spPr>
          <a:xfrm>
            <a:off x="6440276" y="4293246"/>
            <a:ext cx="10945" cy="4468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9" name="object 209"/>
          <p:cNvSpPr/>
          <p:nvPr/>
        </p:nvSpPr>
        <p:spPr>
          <a:xfrm>
            <a:off x="6460219" y="4323250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0" name="object 210"/>
          <p:cNvSpPr/>
          <p:nvPr/>
        </p:nvSpPr>
        <p:spPr>
          <a:xfrm>
            <a:off x="6413693" y="4291905"/>
            <a:ext cx="10936" cy="581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1" name="object 211"/>
          <p:cNvSpPr/>
          <p:nvPr/>
        </p:nvSpPr>
        <p:spPr>
          <a:xfrm>
            <a:off x="6426994" y="4292571"/>
            <a:ext cx="10928" cy="514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2" name="object 212"/>
          <p:cNvSpPr/>
          <p:nvPr/>
        </p:nvSpPr>
        <p:spPr>
          <a:xfrm>
            <a:off x="6387110" y="4290683"/>
            <a:ext cx="10928" cy="7031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3" name="object 213"/>
          <p:cNvSpPr/>
          <p:nvPr/>
        </p:nvSpPr>
        <p:spPr>
          <a:xfrm>
            <a:off x="6400401" y="4291272"/>
            <a:ext cx="10936" cy="6442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4" name="object 214"/>
          <p:cNvSpPr/>
          <p:nvPr/>
        </p:nvSpPr>
        <p:spPr>
          <a:xfrm>
            <a:off x="6466869" y="4328021"/>
            <a:ext cx="10936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5" name="object 215"/>
          <p:cNvSpPr/>
          <p:nvPr/>
        </p:nvSpPr>
        <p:spPr>
          <a:xfrm>
            <a:off x="6453577" y="4337555"/>
            <a:ext cx="9083" cy="39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6" name="object 216"/>
          <p:cNvSpPr/>
          <p:nvPr/>
        </p:nvSpPr>
        <p:spPr>
          <a:xfrm>
            <a:off x="6440276" y="4337555"/>
            <a:ext cx="10945" cy="5039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7" name="object 217"/>
          <p:cNvSpPr/>
          <p:nvPr/>
        </p:nvSpPr>
        <p:spPr>
          <a:xfrm>
            <a:off x="6426994" y="4337555"/>
            <a:ext cx="10928" cy="5697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8" name="object 218"/>
          <p:cNvSpPr/>
          <p:nvPr/>
        </p:nvSpPr>
        <p:spPr>
          <a:xfrm>
            <a:off x="6460219" y="4332784"/>
            <a:ext cx="10936" cy="7022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9" name="object 219"/>
          <p:cNvSpPr/>
          <p:nvPr/>
        </p:nvSpPr>
        <p:spPr>
          <a:xfrm>
            <a:off x="6340576" y="4332784"/>
            <a:ext cx="10928" cy="757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0" name="object 220"/>
          <p:cNvSpPr/>
          <p:nvPr/>
        </p:nvSpPr>
        <p:spPr>
          <a:xfrm>
            <a:off x="6473519" y="4332783"/>
            <a:ext cx="7810" cy="45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1" name="object 221"/>
          <p:cNvSpPr/>
          <p:nvPr/>
        </p:nvSpPr>
        <p:spPr>
          <a:xfrm>
            <a:off x="6373818" y="4337555"/>
            <a:ext cx="10928" cy="532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2" name="object 222"/>
          <p:cNvSpPr/>
          <p:nvPr/>
        </p:nvSpPr>
        <p:spPr>
          <a:xfrm>
            <a:off x="6360518" y="4337555"/>
            <a:ext cx="10928" cy="468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3" name="object 223"/>
          <p:cNvSpPr/>
          <p:nvPr/>
        </p:nvSpPr>
        <p:spPr>
          <a:xfrm>
            <a:off x="6407052" y="4332783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4" name="object 224"/>
          <p:cNvSpPr/>
          <p:nvPr/>
        </p:nvSpPr>
        <p:spPr>
          <a:xfrm>
            <a:off x="6387110" y="4337555"/>
            <a:ext cx="10928" cy="5775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5" name="object 225"/>
          <p:cNvSpPr/>
          <p:nvPr/>
        </p:nvSpPr>
        <p:spPr>
          <a:xfrm>
            <a:off x="6400401" y="4337555"/>
            <a:ext cx="10936" cy="598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6" name="object 226"/>
          <p:cNvSpPr/>
          <p:nvPr/>
        </p:nvSpPr>
        <p:spPr>
          <a:xfrm>
            <a:off x="6413693" y="4337555"/>
            <a:ext cx="10936" cy="5974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7" name="object 227"/>
          <p:cNvSpPr/>
          <p:nvPr/>
        </p:nvSpPr>
        <p:spPr>
          <a:xfrm>
            <a:off x="6320643" y="4289878"/>
            <a:ext cx="10928" cy="783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8" name="object 228"/>
          <p:cNvSpPr/>
          <p:nvPr/>
        </p:nvSpPr>
        <p:spPr>
          <a:xfrm>
            <a:off x="6433635" y="4294632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9" name="object 229"/>
          <p:cNvSpPr/>
          <p:nvPr/>
        </p:nvSpPr>
        <p:spPr>
          <a:xfrm>
            <a:off x="6309109" y="4328021"/>
            <a:ext cx="9170" cy="615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0" name="object 230"/>
          <p:cNvSpPr/>
          <p:nvPr/>
        </p:nvSpPr>
        <p:spPr>
          <a:xfrm>
            <a:off x="6307342" y="4299403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1" name="object 231"/>
          <p:cNvSpPr/>
          <p:nvPr/>
        </p:nvSpPr>
        <p:spPr>
          <a:xfrm>
            <a:off x="6333934" y="4289878"/>
            <a:ext cx="10928" cy="783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2" name="object 232"/>
          <p:cNvSpPr/>
          <p:nvPr/>
        </p:nvSpPr>
        <p:spPr>
          <a:xfrm>
            <a:off x="6327284" y="4294632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3" name="object 233"/>
          <p:cNvSpPr/>
          <p:nvPr/>
        </p:nvSpPr>
        <p:spPr>
          <a:xfrm>
            <a:off x="6313992" y="4294632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4" name="object 234"/>
          <p:cNvSpPr/>
          <p:nvPr/>
        </p:nvSpPr>
        <p:spPr>
          <a:xfrm>
            <a:off x="6294024" y="4305049"/>
            <a:ext cx="4312" cy="568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5" name="object 235"/>
          <p:cNvSpPr/>
          <p:nvPr/>
        </p:nvSpPr>
        <p:spPr>
          <a:xfrm>
            <a:off x="6303056" y="4323250"/>
            <a:ext cx="8573" cy="65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6" name="object 236"/>
          <p:cNvSpPr/>
          <p:nvPr/>
        </p:nvSpPr>
        <p:spPr>
          <a:xfrm>
            <a:off x="6300692" y="4294632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7" name="object 237"/>
          <p:cNvSpPr/>
          <p:nvPr/>
        </p:nvSpPr>
        <p:spPr>
          <a:xfrm>
            <a:off x="6294207" y="4299403"/>
            <a:ext cx="10771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8" name="object 238"/>
          <p:cNvSpPr/>
          <p:nvPr/>
        </p:nvSpPr>
        <p:spPr>
          <a:xfrm>
            <a:off x="6340576" y="4294632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9" name="object 239"/>
          <p:cNvSpPr/>
          <p:nvPr/>
        </p:nvSpPr>
        <p:spPr>
          <a:xfrm>
            <a:off x="6380460" y="4294632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0" name="object 240"/>
          <p:cNvSpPr/>
          <p:nvPr/>
        </p:nvSpPr>
        <p:spPr>
          <a:xfrm>
            <a:off x="6400401" y="4299403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1" name="object 241"/>
          <p:cNvSpPr/>
          <p:nvPr/>
        </p:nvSpPr>
        <p:spPr>
          <a:xfrm>
            <a:off x="6387110" y="4299403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2" name="object 242"/>
          <p:cNvSpPr/>
          <p:nvPr/>
        </p:nvSpPr>
        <p:spPr>
          <a:xfrm>
            <a:off x="6413693" y="4299403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3" name="object 243"/>
          <p:cNvSpPr/>
          <p:nvPr/>
        </p:nvSpPr>
        <p:spPr>
          <a:xfrm>
            <a:off x="6426994" y="4299403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4" name="object 244"/>
          <p:cNvSpPr/>
          <p:nvPr/>
        </p:nvSpPr>
        <p:spPr>
          <a:xfrm>
            <a:off x="6453577" y="4328021"/>
            <a:ext cx="10928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5" name="object 245"/>
          <p:cNvSpPr/>
          <p:nvPr/>
        </p:nvSpPr>
        <p:spPr>
          <a:xfrm>
            <a:off x="6373818" y="4299403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6" name="object 246"/>
          <p:cNvSpPr/>
          <p:nvPr/>
        </p:nvSpPr>
        <p:spPr>
          <a:xfrm>
            <a:off x="6353868" y="4294632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7" name="object 247"/>
          <p:cNvSpPr/>
          <p:nvPr/>
        </p:nvSpPr>
        <p:spPr>
          <a:xfrm>
            <a:off x="6347217" y="4289878"/>
            <a:ext cx="10936" cy="783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8" name="object 248"/>
          <p:cNvSpPr/>
          <p:nvPr/>
        </p:nvSpPr>
        <p:spPr>
          <a:xfrm>
            <a:off x="6367159" y="4294632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9" name="object 249"/>
          <p:cNvSpPr/>
          <p:nvPr/>
        </p:nvSpPr>
        <p:spPr>
          <a:xfrm>
            <a:off x="6360518" y="4289878"/>
            <a:ext cx="10928" cy="783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0" name="object 250"/>
          <p:cNvSpPr/>
          <p:nvPr/>
        </p:nvSpPr>
        <p:spPr>
          <a:xfrm>
            <a:off x="6413693" y="4328021"/>
            <a:ext cx="10936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1" name="object 251"/>
          <p:cNvSpPr/>
          <p:nvPr/>
        </p:nvSpPr>
        <p:spPr>
          <a:xfrm>
            <a:off x="6316590" y="4332783"/>
            <a:ext cx="8339" cy="4511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2" name="object 252"/>
          <p:cNvSpPr/>
          <p:nvPr/>
        </p:nvSpPr>
        <p:spPr>
          <a:xfrm>
            <a:off x="6407052" y="4323250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3" name="object 253"/>
          <p:cNvSpPr/>
          <p:nvPr/>
        </p:nvSpPr>
        <p:spPr>
          <a:xfrm>
            <a:off x="6393752" y="4332783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4" name="object 254"/>
          <p:cNvSpPr/>
          <p:nvPr/>
        </p:nvSpPr>
        <p:spPr>
          <a:xfrm>
            <a:off x="6400401" y="4328021"/>
            <a:ext cx="10936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5" name="object 255"/>
          <p:cNvSpPr/>
          <p:nvPr/>
        </p:nvSpPr>
        <p:spPr>
          <a:xfrm>
            <a:off x="6420343" y="4332783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6" name="object 256"/>
          <p:cNvSpPr/>
          <p:nvPr/>
        </p:nvSpPr>
        <p:spPr>
          <a:xfrm>
            <a:off x="6426994" y="4328021"/>
            <a:ext cx="10928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7" name="object 257"/>
          <p:cNvSpPr/>
          <p:nvPr/>
        </p:nvSpPr>
        <p:spPr>
          <a:xfrm>
            <a:off x="6440276" y="4328021"/>
            <a:ext cx="10945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8" name="object 258"/>
          <p:cNvSpPr/>
          <p:nvPr/>
        </p:nvSpPr>
        <p:spPr>
          <a:xfrm>
            <a:off x="6446935" y="4332783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9" name="object 259"/>
          <p:cNvSpPr/>
          <p:nvPr/>
        </p:nvSpPr>
        <p:spPr>
          <a:xfrm>
            <a:off x="6433635" y="4332783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0" name="object 260"/>
          <p:cNvSpPr/>
          <p:nvPr/>
        </p:nvSpPr>
        <p:spPr>
          <a:xfrm>
            <a:off x="6387110" y="4328021"/>
            <a:ext cx="10928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1" name="object 261"/>
          <p:cNvSpPr/>
          <p:nvPr/>
        </p:nvSpPr>
        <p:spPr>
          <a:xfrm>
            <a:off x="6347217" y="4328021"/>
            <a:ext cx="10936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2" name="object 262"/>
          <p:cNvSpPr/>
          <p:nvPr/>
        </p:nvSpPr>
        <p:spPr>
          <a:xfrm>
            <a:off x="6340576" y="4323250"/>
            <a:ext cx="10928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3" name="object 263"/>
          <p:cNvSpPr/>
          <p:nvPr/>
        </p:nvSpPr>
        <p:spPr>
          <a:xfrm>
            <a:off x="6333934" y="4328021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4" name="object 264"/>
          <p:cNvSpPr/>
          <p:nvPr/>
        </p:nvSpPr>
        <p:spPr>
          <a:xfrm>
            <a:off x="6320643" y="4328021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5" name="object 265"/>
          <p:cNvSpPr/>
          <p:nvPr/>
        </p:nvSpPr>
        <p:spPr>
          <a:xfrm>
            <a:off x="6327284" y="4323250"/>
            <a:ext cx="10928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6" name="object 266"/>
          <p:cNvSpPr/>
          <p:nvPr/>
        </p:nvSpPr>
        <p:spPr>
          <a:xfrm>
            <a:off x="6360518" y="4328021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7" name="object 267"/>
          <p:cNvSpPr/>
          <p:nvPr/>
        </p:nvSpPr>
        <p:spPr>
          <a:xfrm>
            <a:off x="6373818" y="4328021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8" name="object 268"/>
          <p:cNvSpPr/>
          <p:nvPr/>
        </p:nvSpPr>
        <p:spPr>
          <a:xfrm>
            <a:off x="6367159" y="4332783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9" name="object 269"/>
          <p:cNvSpPr/>
          <p:nvPr/>
        </p:nvSpPr>
        <p:spPr>
          <a:xfrm>
            <a:off x="6380460" y="4332783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0" name="object 270"/>
          <p:cNvSpPr/>
          <p:nvPr/>
        </p:nvSpPr>
        <p:spPr>
          <a:xfrm>
            <a:off x="6353868" y="4332783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1" name="object 271"/>
          <p:cNvSpPr/>
          <p:nvPr/>
        </p:nvSpPr>
        <p:spPr>
          <a:xfrm>
            <a:off x="6731135" y="4136777"/>
            <a:ext cx="302204" cy="20244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2" name="object 272"/>
          <p:cNvSpPr/>
          <p:nvPr/>
        </p:nvSpPr>
        <p:spPr>
          <a:xfrm>
            <a:off x="6833278" y="4157827"/>
            <a:ext cx="23802" cy="175052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3" name="object 273"/>
          <p:cNvSpPr/>
          <p:nvPr/>
        </p:nvSpPr>
        <p:spPr>
          <a:xfrm>
            <a:off x="7032654" y="4151610"/>
            <a:ext cx="107159" cy="119105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4" name="object 274"/>
          <p:cNvSpPr/>
          <p:nvPr/>
        </p:nvSpPr>
        <p:spPr>
          <a:xfrm>
            <a:off x="7002580" y="4112938"/>
            <a:ext cx="137238" cy="108031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5" name="object 275"/>
          <p:cNvSpPr/>
          <p:nvPr/>
        </p:nvSpPr>
        <p:spPr>
          <a:xfrm>
            <a:off x="6871266" y="4062531"/>
            <a:ext cx="155394" cy="88238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6" name="object 276"/>
          <p:cNvSpPr/>
          <p:nvPr/>
        </p:nvSpPr>
        <p:spPr>
          <a:xfrm>
            <a:off x="6664702" y="4060628"/>
            <a:ext cx="120562" cy="82495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7" name="object 277"/>
          <p:cNvSpPr/>
          <p:nvPr/>
        </p:nvSpPr>
        <p:spPr>
          <a:xfrm>
            <a:off x="6871266" y="4064387"/>
            <a:ext cx="50630" cy="78642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8" name="object 278"/>
          <p:cNvSpPr/>
          <p:nvPr/>
        </p:nvSpPr>
        <p:spPr>
          <a:xfrm>
            <a:off x="6897399" y="4057710"/>
            <a:ext cx="85066" cy="83785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9" name="object 279"/>
          <p:cNvSpPr/>
          <p:nvPr/>
        </p:nvSpPr>
        <p:spPr>
          <a:xfrm>
            <a:off x="6719030" y="4057442"/>
            <a:ext cx="116309" cy="87008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0" name="object 280"/>
          <p:cNvSpPr/>
          <p:nvPr/>
        </p:nvSpPr>
        <p:spPr>
          <a:xfrm>
            <a:off x="6493807" y="4048039"/>
            <a:ext cx="347789" cy="96433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1" name="object 281"/>
          <p:cNvSpPr/>
          <p:nvPr/>
        </p:nvSpPr>
        <p:spPr>
          <a:xfrm>
            <a:off x="6879180" y="4116332"/>
            <a:ext cx="75123" cy="57072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2" name="object 282"/>
          <p:cNvSpPr/>
          <p:nvPr/>
        </p:nvSpPr>
        <p:spPr>
          <a:xfrm>
            <a:off x="6491355" y="4216076"/>
            <a:ext cx="134910" cy="3939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3" name="object 283"/>
          <p:cNvSpPr/>
          <p:nvPr/>
        </p:nvSpPr>
        <p:spPr>
          <a:xfrm>
            <a:off x="6492851" y="4213903"/>
            <a:ext cx="134911" cy="3939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4" name="object 284"/>
          <p:cNvSpPr/>
          <p:nvPr/>
        </p:nvSpPr>
        <p:spPr>
          <a:xfrm>
            <a:off x="6264930" y="4209279"/>
            <a:ext cx="53825" cy="42949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5" name="object 285"/>
          <p:cNvSpPr/>
          <p:nvPr/>
        </p:nvSpPr>
        <p:spPr>
          <a:xfrm>
            <a:off x="6506815" y="4228220"/>
            <a:ext cx="32402" cy="22920"/>
          </a:xfrm>
          <a:custGeom>
            <a:avLst/>
            <a:gdLst/>
            <a:ahLst/>
            <a:cxnLst/>
            <a:rect l="l" t="t" r="r" b="b"/>
            <a:pathLst>
              <a:path w="47523" h="33616">
                <a:moveTo>
                  <a:pt x="47523" y="16814"/>
                </a:moveTo>
                <a:lnTo>
                  <a:pt x="47021" y="13363"/>
                </a:lnTo>
                <a:lnTo>
                  <a:pt x="38840" y="3820"/>
                </a:lnTo>
                <a:lnTo>
                  <a:pt x="23761" y="0"/>
                </a:lnTo>
                <a:lnTo>
                  <a:pt x="18880" y="354"/>
                </a:lnTo>
                <a:lnTo>
                  <a:pt x="5395" y="6144"/>
                </a:lnTo>
                <a:lnTo>
                  <a:pt x="0" y="16814"/>
                </a:lnTo>
                <a:lnTo>
                  <a:pt x="499" y="20260"/>
                </a:lnTo>
                <a:lnTo>
                  <a:pt x="8674" y="29799"/>
                </a:lnTo>
                <a:lnTo>
                  <a:pt x="23761" y="33616"/>
                </a:lnTo>
                <a:lnTo>
                  <a:pt x="28631" y="33263"/>
                </a:lnTo>
                <a:lnTo>
                  <a:pt x="42121" y="27482"/>
                </a:lnTo>
                <a:lnTo>
                  <a:pt x="47523" y="1681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6" name="object 286"/>
          <p:cNvSpPr/>
          <p:nvPr/>
        </p:nvSpPr>
        <p:spPr>
          <a:xfrm>
            <a:off x="6564287" y="4218744"/>
            <a:ext cx="32402" cy="28124"/>
          </a:xfrm>
          <a:custGeom>
            <a:avLst/>
            <a:gdLst/>
            <a:ahLst/>
            <a:cxnLst/>
            <a:rect l="l" t="t" r="r" b="b"/>
            <a:pathLst>
              <a:path w="47523" h="41249">
                <a:moveTo>
                  <a:pt x="47523" y="20624"/>
                </a:moveTo>
                <a:lnTo>
                  <a:pt x="46395" y="14329"/>
                </a:lnTo>
                <a:lnTo>
                  <a:pt x="37900" y="4047"/>
                </a:lnTo>
                <a:lnTo>
                  <a:pt x="23761" y="0"/>
                </a:lnTo>
                <a:lnTo>
                  <a:pt x="16505" y="978"/>
                </a:lnTo>
                <a:lnTo>
                  <a:pt x="4660" y="8350"/>
                </a:lnTo>
                <a:lnTo>
                  <a:pt x="0" y="20624"/>
                </a:lnTo>
                <a:lnTo>
                  <a:pt x="1126" y="26920"/>
                </a:lnTo>
                <a:lnTo>
                  <a:pt x="9617" y="37202"/>
                </a:lnTo>
                <a:lnTo>
                  <a:pt x="23761" y="41249"/>
                </a:lnTo>
                <a:lnTo>
                  <a:pt x="31012" y="40271"/>
                </a:lnTo>
                <a:lnTo>
                  <a:pt x="42858" y="32898"/>
                </a:lnTo>
                <a:lnTo>
                  <a:pt x="47523" y="2062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7" name="object 287"/>
          <p:cNvSpPr/>
          <p:nvPr/>
        </p:nvSpPr>
        <p:spPr>
          <a:xfrm>
            <a:off x="6276613" y="4216299"/>
            <a:ext cx="26903" cy="28115"/>
          </a:xfrm>
          <a:custGeom>
            <a:avLst/>
            <a:gdLst/>
            <a:ahLst/>
            <a:cxnLst/>
            <a:rect l="l" t="t" r="r" b="b"/>
            <a:pathLst>
              <a:path w="39458" h="41236">
                <a:moveTo>
                  <a:pt x="39458" y="20624"/>
                </a:moveTo>
                <a:lnTo>
                  <a:pt x="39147" y="16955"/>
                </a:lnTo>
                <a:lnTo>
                  <a:pt x="32458" y="4862"/>
                </a:lnTo>
                <a:lnTo>
                  <a:pt x="19735" y="0"/>
                </a:lnTo>
                <a:lnTo>
                  <a:pt x="16216" y="326"/>
                </a:lnTo>
                <a:lnTo>
                  <a:pt x="4651" y="7325"/>
                </a:lnTo>
                <a:lnTo>
                  <a:pt x="0" y="20624"/>
                </a:lnTo>
                <a:lnTo>
                  <a:pt x="311" y="24293"/>
                </a:lnTo>
                <a:lnTo>
                  <a:pt x="7007" y="36379"/>
                </a:lnTo>
                <a:lnTo>
                  <a:pt x="19735" y="41236"/>
                </a:lnTo>
                <a:lnTo>
                  <a:pt x="23236" y="40913"/>
                </a:lnTo>
                <a:lnTo>
                  <a:pt x="34807" y="33925"/>
                </a:lnTo>
                <a:lnTo>
                  <a:pt x="39458" y="2062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8" name="object 288"/>
          <p:cNvSpPr/>
          <p:nvPr/>
        </p:nvSpPr>
        <p:spPr>
          <a:xfrm>
            <a:off x="6894280" y="4117787"/>
            <a:ext cx="58182" cy="34973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9" name="object 289"/>
          <p:cNvSpPr/>
          <p:nvPr/>
        </p:nvSpPr>
        <p:spPr>
          <a:xfrm>
            <a:off x="6881067" y="4143851"/>
            <a:ext cx="24228" cy="2783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0" name="object 290"/>
          <p:cNvSpPr/>
          <p:nvPr/>
        </p:nvSpPr>
        <p:spPr>
          <a:xfrm>
            <a:off x="6624256" y="4227974"/>
            <a:ext cx="175905" cy="194815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1" name="object 291"/>
          <p:cNvSpPr/>
          <p:nvPr/>
        </p:nvSpPr>
        <p:spPr>
          <a:xfrm>
            <a:off x="7011300" y="4199564"/>
            <a:ext cx="120176" cy="174603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2" name="object 292"/>
          <p:cNvSpPr/>
          <p:nvPr/>
        </p:nvSpPr>
        <p:spPr>
          <a:xfrm>
            <a:off x="6662928" y="4251657"/>
            <a:ext cx="123140" cy="151862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3" name="object 293"/>
          <p:cNvSpPr/>
          <p:nvPr/>
        </p:nvSpPr>
        <p:spPr>
          <a:xfrm>
            <a:off x="6662928" y="4333251"/>
            <a:ext cx="121565" cy="70268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4" name="object 294"/>
          <p:cNvSpPr/>
          <p:nvPr/>
        </p:nvSpPr>
        <p:spPr>
          <a:xfrm>
            <a:off x="6702509" y="4295930"/>
            <a:ext cx="47425" cy="6658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5" name="object 295"/>
          <p:cNvSpPr/>
          <p:nvPr/>
        </p:nvSpPr>
        <p:spPr>
          <a:xfrm>
            <a:off x="6709730" y="4302832"/>
            <a:ext cx="34550" cy="51824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6" name="object 296"/>
          <p:cNvSpPr/>
          <p:nvPr/>
        </p:nvSpPr>
        <p:spPr>
          <a:xfrm>
            <a:off x="7060717" y="4219592"/>
            <a:ext cx="66029" cy="136714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7" name="object 297"/>
          <p:cNvSpPr/>
          <p:nvPr/>
        </p:nvSpPr>
        <p:spPr>
          <a:xfrm>
            <a:off x="7076416" y="4259225"/>
            <a:ext cx="31883" cy="61419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8" name="object 298"/>
          <p:cNvSpPr/>
          <p:nvPr/>
        </p:nvSpPr>
        <p:spPr>
          <a:xfrm>
            <a:off x="7084435" y="4272352"/>
            <a:ext cx="19604" cy="37476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9" name="object 299"/>
          <p:cNvSpPr/>
          <p:nvPr/>
        </p:nvSpPr>
        <p:spPr>
          <a:xfrm>
            <a:off x="7114283" y="3799600"/>
            <a:ext cx="95855" cy="132691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0" name="object 300"/>
          <p:cNvSpPr/>
          <p:nvPr/>
        </p:nvSpPr>
        <p:spPr>
          <a:xfrm>
            <a:off x="7092436" y="4426423"/>
            <a:ext cx="34818" cy="15170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1" name="object 301"/>
          <p:cNvSpPr/>
          <p:nvPr/>
        </p:nvSpPr>
        <p:spPr>
          <a:xfrm>
            <a:off x="6941759" y="4412404"/>
            <a:ext cx="51288" cy="45164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2" name="object 302"/>
          <p:cNvSpPr/>
          <p:nvPr/>
        </p:nvSpPr>
        <p:spPr>
          <a:xfrm>
            <a:off x="7019163" y="4373447"/>
            <a:ext cx="78347" cy="45771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3" name="object 303"/>
          <p:cNvSpPr/>
          <p:nvPr/>
        </p:nvSpPr>
        <p:spPr>
          <a:xfrm>
            <a:off x="6900161" y="3859824"/>
            <a:ext cx="197470" cy="559923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4" name="object 304"/>
          <p:cNvSpPr/>
          <p:nvPr/>
        </p:nvSpPr>
        <p:spPr>
          <a:xfrm>
            <a:off x="7011889" y="4148908"/>
            <a:ext cx="50682" cy="191071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5" name="object 305"/>
          <p:cNvSpPr/>
          <p:nvPr/>
        </p:nvSpPr>
        <p:spPr>
          <a:xfrm>
            <a:off x="6961484" y="4345781"/>
            <a:ext cx="22098" cy="58934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6" name="object 306"/>
          <p:cNvSpPr/>
          <p:nvPr/>
        </p:nvSpPr>
        <p:spPr>
          <a:xfrm>
            <a:off x="6943595" y="4321812"/>
            <a:ext cx="23699" cy="79931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7" name="object 307"/>
          <p:cNvSpPr/>
          <p:nvPr/>
        </p:nvSpPr>
        <p:spPr>
          <a:xfrm>
            <a:off x="7013550" y="4265944"/>
            <a:ext cx="46120" cy="122639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8" name="object 308"/>
          <p:cNvSpPr/>
          <p:nvPr/>
        </p:nvSpPr>
        <p:spPr>
          <a:xfrm>
            <a:off x="6912009" y="3872978"/>
            <a:ext cx="157818" cy="467556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9" name="object 309"/>
          <p:cNvSpPr/>
          <p:nvPr/>
        </p:nvSpPr>
        <p:spPr>
          <a:xfrm>
            <a:off x="7054955" y="4320072"/>
            <a:ext cx="11096" cy="42663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0" name="object 310"/>
          <p:cNvSpPr/>
          <p:nvPr/>
        </p:nvSpPr>
        <p:spPr>
          <a:xfrm>
            <a:off x="7070680" y="3902384"/>
            <a:ext cx="25141" cy="243487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1" name="object 311"/>
          <p:cNvSpPr/>
          <p:nvPr/>
        </p:nvSpPr>
        <p:spPr>
          <a:xfrm>
            <a:off x="7048534" y="3884165"/>
            <a:ext cx="25210" cy="95605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2" name="object 312"/>
          <p:cNvSpPr/>
          <p:nvPr/>
        </p:nvSpPr>
        <p:spPr>
          <a:xfrm>
            <a:off x="7039676" y="3880225"/>
            <a:ext cx="16010" cy="131202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3" name="object 313"/>
          <p:cNvSpPr/>
          <p:nvPr/>
        </p:nvSpPr>
        <p:spPr>
          <a:xfrm>
            <a:off x="6962865" y="3880987"/>
            <a:ext cx="79720" cy="281082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4" name="object 314"/>
          <p:cNvSpPr/>
          <p:nvPr/>
        </p:nvSpPr>
        <p:spPr>
          <a:xfrm>
            <a:off x="6994822" y="3854412"/>
            <a:ext cx="56171" cy="154591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5" name="object 315"/>
          <p:cNvSpPr/>
          <p:nvPr/>
        </p:nvSpPr>
        <p:spPr>
          <a:xfrm>
            <a:off x="6995489" y="3859824"/>
            <a:ext cx="55505" cy="10926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6" name="object 316"/>
          <p:cNvSpPr/>
          <p:nvPr/>
        </p:nvSpPr>
        <p:spPr>
          <a:xfrm>
            <a:off x="7019145" y="3891551"/>
            <a:ext cx="30835" cy="117451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7" name="object 317"/>
          <p:cNvSpPr/>
          <p:nvPr/>
        </p:nvSpPr>
        <p:spPr>
          <a:xfrm>
            <a:off x="7019154" y="3900167"/>
            <a:ext cx="30826" cy="64415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8" name="object 318"/>
          <p:cNvSpPr/>
          <p:nvPr/>
        </p:nvSpPr>
        <p:spPr>
          <a:xfrm>
            <a:off x="7002927" y="3787062"/>
            <a:ext cx="65259" cy="102956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9" name="object 319"/>
          <p:cNvSpPr/>
          <p:nvPr/>
        </p:nvSpPr>
        <p:spPr>
          <a:xfrm>
            <a:off x="7006209" y="3821325"/>
            <a:ext cx="3290" cy="14920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0" name="object 320"/>
          <p:cNvSpPr/>
          <p:nvPr/>
        </p:nvSpPr>
        <p:spPr>
          <a:xfrm>
            <a:off x="7004953" y="3847148"/>
            <a:ext cx="38065" cy="42871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1" name="object 321"/>
          <p:cNvSpPr/>
          <p:nvPr/>
        </p:nvSpPr>
        <p:spPr>
          <a:xfrm>
            <a:off x="7000977" y="3783104"/>
            <a:ext cx="67248" cy="62744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2" name="object 322"/>
          <p:cNvSpPr/>
          <p:nvPr/>
        </p:nvSpPr>
        <p:spPr>
          <a:xfrm>
            <a:off x="7024869" y="3829812"/>
            <a:ext cx="39234" cy="39901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3" name="object 323"/>
          <p:cNvSpPr/>
          <p:nvPr/>
        </p:nvSpPr>
        <p:spPr>
          <a:xfrm>
            <a:off x="7027588" y="3823092"/>
            <a:ext cx="18323" cy="12945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4" name="object 324"/>
          <p:cNvSpPr/>
          <p:nvPr/>
        </p:nvSpPr>
        <p:spPr>
          <a:xfrm>
            <a:off x="7029147" y="3821023"/>
            <a:ext cx="17569" cy="5152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5" name="object 325"/>
          <p:cNvSpPr/>
          <p:nvPr/>
        </p:nvSpPr>
        <p:spPr>
          <a:xfrm>
            <a:off x="7054327" y="3825465"/>
            <a:ext cx="10469" cy="518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6" name="object 326"/>
          <p:cNvSpPr/>
          <p:nvPr/>
        </p:nvSpPr>
        <p:spPr>
          <a:xfrm>
            <a:off x="7052102" y="3831873"/>
            <a:ext cx="10451" cy="4156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7" name="object 327"/>
          <p:cNvSpPr/>
          <p:nvPr/>
        </p:nvSpPr>
        <p:spPr>
          <a:xfrm>
            <a:off x="7043508" y="4236651"/>
            <a:ext cx="105168" cy="199703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8" name="object 328"/>
          <p:cNvSpPr/>
          <p:nvPr/>
        </p:nvSpPr>
        <p:spPr>
          <a:xfrm>
            <a:off x="7047495" y="4236650"/>
            <a:ext cx="101181" cy="197557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9" name="object 329"/>
          <p:cNvSpPr/>
          <p:nvPr/>
        </p:nvSpPr>
        <p:spPr>
          <a:xfrm>
            <a:off x="7103312" y="4243284"/>
            <a:ext cx="76602" cy="208424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0" name="object 330"/>
          <p:cNvSpPr/>
          <p:nvPr/>
        </p:nvSpPr>
        <p:spPr>
          <a:xfrm>
            <a:off x="7088489" y="4405754"/>
            <a:ext cx="75765" cy="56587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1" name="object 331"/>
          <p:cNvSpPr/>
          <p:nvPr/>
        </p:nvSpPr>
        <p:spPr>
          <a:xfrm>
            <a:off x="7109910" y="4243283"/>
            <a:ext cx="70004" cy="208441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2" name="object 332"/>
          <p:cNvSpPr/>
          <p:nvPr/>
        </p:nvSpPr>
        <p:spPr>
          <a:xfrm>
            <a:off x="7050067" y="4032419"/>
            <a:ext cx="142590" cy="224849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3" name="object 333"/>
          <p:cNvSpPr/>
          <p:nvPr/>
        </p:nvSpPr>
        <p:spPr>
          <a:xfrm>
            <a:off x="7050067" y="4073566"/>
            <a:ext cx="126805" cy="183468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4" name="object 334"/>
          <p:cNvSpPr/>
          <p:nvPr/>
        </p:nvSpPr>
        <p:spPr>
          <a:xfrm>
            <a:off x="7042724" y="3891906"/>
            <a:ext cx="167536" cy="169332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5" name="object 335"/>
          <p:cNvSpPr/>
          <p:nvPr/>
        </p:nvSpPr>
        <p:spPr>
          <a:xfrm>
            <a:off x="7046388" y="3906852"/>
            <a:ext cx="74485" cy="108957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6" name="object 336"/>
          <p:cNvSpPr/>
          <p:nvPr/>
        </p:nvSpPr>
        <p:spPr>
          <a:xfrm>
            <a:off x="7102706" y="4045882"/>
            <a:ext cx="28349" cy="12088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7" name="object 337"/>
          <p:cNvSpPr/>
          <p:nvPr/>
        </p:nvSpPr>
        <p:spPr>
          <a:xfrm>
            <a:off x="7131055" y="4052697"/>
            <a:ext cx="18218" cy="510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8" name="object 338"/>
          <p:cNvSpPr/>
          <p:nvPr/>
        </p:nvSpPr>
        <p:spPr>
          <a:xfrm>
            <a:off x="7149274" y="3937055"/>
            <a:ext cx="61159" cy="115642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9" name="object 339"/>
          <p:cNvSpPr/>
          <p:nvPr/>
        </p:nvSpPr>
        <p:spPr>
          <a:xfrm>
            <a:off x="7102082" y="3907994"/>
            <a:ext cx="107511" cy="94293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0" name="object 340"/>
          <p:cNvSpPr/>
          <p:nvPr/>
        </p:nvSpPr>
        <p:spPr>
          <a:xfrm>
            <a:off x="7087492" y="3964019"/>
            <a:ext cx="30064" cy="49201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1" name="object 341"/>
          <p:cNvSpPr/>
          <p:nvPr/>
        </p:nvSpPr>
        <p:spPr>
          <a:xfrm>
            <a:off x="7099517" y="3891941"/>
            <a:ext cx="87182" cy="92115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2" name="object 342"/>
          <p:cNvSpPr/>
          <p:nvPr/>
        </p:nvSpPr>
        <p:spPr>
          <a:xfrm>
            <a:off x="7118439" y="3944129"/>
            <a:ext cx="14010" cy="15162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3" name="object 343"/>
          <p:cNvSpPr/>
          <p:nvPr/>
        </p:nvSpPr>
        <p:spPr>
          <a:xfrm>
            <a:off x="7051098" y="3969345"/>
            <a:ext cx="101008" cy="85756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4" name="object 344"/>
          <p:cNvSpPr/>
          <p:nvPr/>
        </p:nvSpPr>
        <p:spPr>
          <a:xfrm>
            <a:off x="7118690" y="3818391"/>
            <a:ext cx="69299" cy="131558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5" name="object 345"/>
          <p:cNvSpPr/>
          <p:nvPr/>
        </p:nvSpPr>
        <p:spPr>
          <a:xfrm>
            <a:off x="7114257" y="4016719"/>
            <a:ext cx="22280" cy="22081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6" name="object 346"/>
          <p:cNvSpPr/>
          <p:nvPr/>
        </p:nvSpPr>
        <p:spPr>
          <a:xfrm>
            <a:off x="7051098" y="4011350"/>
            <a:ext cx="75559" cy="43720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7" name="object 347"/>
          <p:cNvSpPr/>
          <p:nvPr/>
        </p:nvSpPr>
        <p:spPr>
          <a:xfrm>
            <a:off x="7119781" y="4011038"/>
            <a:ext cx="25068" cy="20472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8" name="object 348"/>
          <p:cNvSpPr/>
          <p:nvPr/>
        </p:nvSpPr>
        <p:spPr>
          <a:xfrm>
            <a:off x="7125090" y="4005722"/>
            <a:ext cx="27016" cy="8026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9" name="object 349"/>
          <p:cNvSpPr/>
          <p:nvPr/>
        </p:nvSpPr>
        <p:spPr>
          <a:xfrm>
            <a:off x="7070381" y="3979554"/>
            <a:ext cx="19976" cy="25206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0" name="object 350"/>
          <p:cNvSpPr/>
          <p:nvPr/>
        </p:nvSpPr>
        <p:spPr>
          <a:xfrm>
            <a:off x="7139256" y="3838843"/>
            <a:ext cx="30497" cy="33519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1" name="object 351"/>
          <p:cNvSpPr/>
          <p:nvPr/>
        </p:nvSpPr>
        <p:spPr>
          <a:xfrm>
            <a:off x="7139913" y="3851607"/>
            <a:ext cx="47504" cy="67377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2" name="object 352"/>
          <p:cNvSpPr/>
          <p:nvPr/>
        </p:nvSpPr>
        <p:spPr>
          <a:xfrm>
            <a:off x="7124240" y="3843961"/>
            <a:ext cx="16158" cy="6174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3" name="object 353"/>
          <p:cNvSpPr/>
          <p:nvPr/>
        </p:nvSpPr>
        <p:spPr>
          <a:xfrm>
            <a:off x="7149430" y="3839112"/>
            <a:ext cx="20314" cy="8485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4" name="object 354"/>
          <p:cNvSpPr/>
          <p:nvPr/>
        </p:nvSpPr>
        <p:spPr>
          <a:xfrm>
            <a:off x="7138901" y="3877229"/>
            <a:ext cx="19240" cy="5862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5" name="object 355"/>
          <p:cNvSpPr/>
          <p:nvPr/>
        </p:nvSpPr>
        <p:spPr>
          <a:xfrm>
            <a:off x="7127090" y="3850931"/>
            <a:ext cx="12339" cy="5273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6" name="object 356"/>
          <p:cNvSpPr/>
          <p:nvPr/>
        </p:nvSpPr>
        <p:spPr>
          <a:xfrm>
            <a:off x="7152963" y="3845597"/>
            <a:ext cx="15040" cy="6615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4052455" y="2909454"/>
            <a:ext cx="2053711" cy="1507930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 txBox="1"/>
          <p:nvPr/>
        </p:nvSpPr>
        <p:spPr>
          <a:xfrm>
            <a:off x="4043796" y="684691"/>
            <a:ext cx="2202543" cy="418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8574">
              <a:lnSpc>
                <a:spcPts val="1609"/>
              </a:lnSpc>
              <a:spcBef>
                <a:spcPts val="80"/>
              </a:spcBef>
            </a:pPr>
            <a:r>
              <a:rPr sz="1500" spc="-93" dirty="0" err="1">
                <a:latin typeface="Arial"/>
                <a:cs typeface="Arial"/>
              </a:rPr>
              <a:t>T</a:t>
            </a:r>
            <a:r>
              <a:rPr sz="1500" dirty="0" err="1">
                <a:latin typeface="Arial"/>
                <a:cs typeface="Arial"/>
              </a:rPr>
              <a:t>ema</a:t>
            </a:r>
            <a:r>
              <a:rPr sz="1500" spc="-18" dirty="0">
                <a:latin typeface="Arial"/>
                <a:cs typeface="Arial"/>
              </a:rPr>
              <a:t> </a:t>
            </a:r>
            <a:r>
              <a:rPr sz="1500" dirty="0" smtClean="0">
                <a:latin typeface="Arial"/>
                <a:cs typeface="Arial"/>
              </a:rPr>
              <a:t>19.Renacimiento</a:t>
            </a:r>
            <a:r>
              <a:rPr sz="1500" spc="290" dirty="0" smtClean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</a:t>
            </a:r>
          </a:p>
          <a:p>
            <a:pPr marL="8659">
              <a:lnSpc>
                <a:spcPct val="95825"/>
              </a:lnSpc>
              <a:spcBef>
                <a:spcPts val="104"/>
              </a:spcBef>
            </a:pPr>
            <a:r>
              <a:rPr sz="1500" dirty="0">
                <a:latin typeface="Arial"/>
                <a:cs typeface="Arial"/>
              </a:rPr>
              <a:t>la</a:t>
            </a:r>
            <a:r>
              <a:rPr sz="1500" spc="11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-8" dirty="0">
                <a:latin typeface="Arial"/>
                <a:cs typeface="Arial"/>
              </a:rPr>
              <a:t>r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los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descubrimientos</a:t>
            </a:r>
          </a:p>
          <a:p>
            <a:pPr marL="493546" marR="28574">
              <a:lnSpc>
                <a:spcPct val="95825"/>
              </a:lnSpc>
              <a:spcBef>
                <a:spcPts val="972"/>
              </a:spcBef>
            </a:pPr>
            <a:r>
              <a:rPr sz="818" b="1" spc="3" dirty="0">
                <a:solidFill>
                  <a:srgbClr val="8B4D8E"/>
                </a:solidFill>
                <a:latin typeface="Arial"/>
                <a:cs typeface="Arial"/>
              </a:rPr>
              <a:t>Indagación</a:t>
            </a:r>
            <a:endParaRPr sz="818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3796" y="1857419"/>
            <a:ext cx="1585609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Compa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ilust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responde: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0415" y="2104159"/>
            <a:ext cx="3273915" cy="597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1.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¿Cuáles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diferencias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ilust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cuanto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a:</a:t>
            </a:r>
          </a:p>
          <a:p>
            <a:pPr marL="129909" marR="29567">
              <a:lnSpc>
                <a:spcPts val="862"/>
              </a:lnSpc>
              <a:spcBef>
                <a:spcPts val="51"/>
              </a:spcBef>
            </a:pP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estuario,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semblante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personas,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viendas,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vfas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medios </a:t>
            </a:r>
          </a:p>
          <a:p>
            <a:pPr marL="129909" marR="29567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ansporte?</a:t>
            </a:r>
          </a:p>
          <a:p>
            <a:pPr marL="8659" marR="14286">
              <a:lnSpc>
                <a:spcPct val="95825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2.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Elabo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cinco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conclusiones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obser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aciones.</a:t>
            </a:r>
          </a:p>
          <a:p>
            <a:pPr marL="8659" marR="14286">
              <a:lnSpc>
                <a:spcPct val="9582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3.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Compártelas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compañeros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discútelas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profeso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28705" y="4653246"/>
            <a:ext cx="963203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97AA3D"/>
                </a:solidFill>
                <a:latin typeface="Arial"/>
                <a:cs typeface="Arial"/>
              </a:rPr>
              <a:t>Conceptualización</a:t>
            </a:r>
            <a:endParaRPr sz="818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5887" y="5112115"/>
            <a:ext cx="2086004" cy="1222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593456" algn="just">
              <a:lnSpc>
                <a:spcPts val="982"/>
              </a:lnSpc>
              <a:spcBef>
                <a:spcPts val="49"/>
              </a:spcBef>
            </a:pPr>
            <a:r>
              <a:rPr sz="886" b="1" spc="-78" dirty="0">
                <a:solidFill>
                  <a:srgbClr val="00538D"/>
                </a:solidFill>
                <a:latin typeface="Arial"/>
                <a:cs typeface="Arial"/>
              </a:rPr>
              <a:t>T</a:t>
            </a:r>
            <a:r>
              <a:rPr sz="886" b="1" spc="3" dirty="0">
                <a:solidFill>
                  <a:srgbClr val="00538D"/>
                </a:solidFill>
                <a:latin typeface="Arial"/>
                <a:cs typeface="Arial"/>
              </a:rPr>
              <a:t>ransició</a:t>
            </a:r>
            <a:r>
              <a:rPr sz="886" b="1" dirty="0">
                <a:solidFill>
                  <a:srgbClr val="00538D"/>
                </a:solidFill>
                <a:latin typeface="Arial"/>
                <a:cs typeface="Arial"/>
              </a:rPr>
              <a:t>n</a:t>
            </a:r>
            <a:r>
              <a:rPr sz="886" b="1" spc="-6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886" b="1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886" b="1" spc="2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886" b="1" spc="3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886" b="1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886" b="1" spc="3" dirty="0">
                <a:solidFill>
                  <a:srgbClr val="00538D"/>
                </a:solidFill>
                <a:latin typeface="Arial"/>
                <a:cs typeface="Arial"/>
              </a:rPr>
              <a:t> mode</a:t>
            </a:r>
            <a:r>
              <a:rPr sz="886" b="1" spc="20" dirty="0">
                <a:solidFill>
                  <a:srgbClr val="00538D"/>
                </a:solidFill>
                <a:latin typeface="Arial"/>
                <a:cs typeface="Arial"/>
              </a:rPr>
              <a:t>r</a:t>
            </a:r>
            <a:r>
              <a:rPr sz="886" b="1" spc="3" dirty="0">
                <a:solidFill>
                  <a:srgbClr val="00538D"/>
                </a:solidFill>
                <a:latin typeface="Arial"/>
                <a:cs typeface="Arial"/>
              </a:rPr>
              <a:t>nidad</a:t>
            </a:r>
            <a:endParaRPr sz="886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15"/>
              </a:spcBef>
            </a:pPr>
            <a:r>
              <a:rPr sz="750" spc="-20" dirty="0">
                <a:latin typeface="Times New Roman"/>
                <a:cs typeface="Times New Roman"/>
              </a:rPr>
              <a:t>Hambr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5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muert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4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r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do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5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tema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6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comune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-59" dirty="0">
                <a:latin typeface="Times New Roman"/>
                <a:cs typeface="Times New Roman"/>
              </a:rPr>
              <a:t> </a:t>
            </a:r>
            <a:r>
              <a:rPr sz="750" spc="-19" dirty="0">
                <a:latin typeface="Times New Roman"/>
                <a:cs typeface="Times New Roman"/>
              </a:rPr>
              <a:t>sigl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-4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Xl</a:t>
            </a:r>
            <a:r>
              <a:rPr sz="750" spc="-112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.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18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-20" dirty="0">
                <a:latin typeface="Times New Roman"/>
                <a:cs typeface="Times New Roman"/>
              </a:rPr>
              <a:t>frecuenci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co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2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qu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aparecfa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4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expresione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6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20" dirty="0">
                <a:latin typeface="Times New Roman"/>
                <a:cs typeface="Times New Roman"/>
              </a:rPr>
              <a:t>tfstica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20" dirty="0">
                <a:latin typeface="Times New Roman"/>
                <a:cs typeface="Times New Roman"/>
              </a:rPr>
              <a:t> pus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manifiest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u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vi</a:t>
            </a:r>
            <a:r>
              <a:rPr sz="750" spc="-30" dirty="0">
                <a:latin typeface="Times New Roman"/>
                <a:cs typeface="Times New Roman"/>
              </a:rPr>
              <a:t>r</a:t>
            </a:r>
            <a:r>
              <a:rPr sz="750" spc="-20" dirty="0">
                <a:latin typeface="Times New Roman"/>
                <a:cs typeface="Times New Roman"/>
              </a:rPr>
              <a:t>aj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pensamiento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20" dirty="0">
                <a:latin typeface="Times New Roman"/>
                <a:cs typeface="Times New Roman"/>
              </a:rPr>
              <a:t>europeo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vid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bre</a:t>
            </a:r>
            <a:r>
              <a:rPr sz="750" spc="-3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 y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huidiza</a:t>
            </a:r>
            <a:r>
              <a:rPr sz="750" dirty="0">
                <a:latin typeface="Times New Roman"/>
                <a:cs typeface="Times New Roman"/>
              </a:rPr>
              <a:t>;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si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embargo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20" dirty="0">
                <a:latin typeface="Times New Roman"/>
                <a:cs typeface="Times New Roman"/>
              </a:rPr>
              <a:t>únic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certez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qu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tenfa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personas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spc="-54" dirty="0">
                <a:latin typeface="Times New Roman"/>
                <a:cs typeface="Times New Roman"/>
              </a:rPr>
              <a:t>P</a:t>
            </a:r>
            <a:r>
              <a:rPr sz="750" spc="-2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38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est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spc="-30" dirty="0">
                <a:latin typeface="Times New Roman"/>
                <a:cs typeface="Times New Roman"/>
              </a:rPr>
              <a:t>r</a:t>
            </a:r>
            <a:r>
              <a:rPr sz="750" spc="-20" dirty="0">
                <a:latin typeface="Times New Roman"/>
                <a:cs typeface="Times New Roman"/>
              </a:rPr>
              <a:t>az6n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20" dirty="0">
                <a:latin typeface="Times New Roman"/>
                <a:cs typeface="Times New Roman"/>
              </a:rPr>
              <a:t>accione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vid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-20" dirty="0">
                <a:latin typeface="Times New Roman"/>
                <a:cs typeface="Times New Roman"/>
              </a:rPr>
              <a:t>terren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empezaro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tene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u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spc="-37" dirty="0">
                <a:latin typeface="Times New Roman"/>
                <a:cs typeface="Times New Roman"/>
              </a:rPr>
              <a:t>v</a:t>
            </a:r>
            <a:r>
              <a:rPr sz="750" spc="-20" dirty="0">
                <a:latin typeface="Times New Roman"/>
                <a:cs typeface="Times New Roman"/>
              </a:rPr>
              <a:t>alor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20" dirty="0">
                <a:latin typeface="Times New Roman"/>
                <a:cs typeface="Times New Roman"/>
              </a:rPr>
              <a:t>determinante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Si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66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renuncia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principio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religioso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65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20" dirty="0">
                <a:latin typeface="Times New Roman"/>
                <a:cs typeface="Times New Roman"/>
              </a:rPr>
              <a:t>entonces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socieda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europe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encontr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qu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se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55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huma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2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auto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su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5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propio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actos.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3796" y="5251782"/>
            <a:ext cx="2086298" cy="1082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427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“La</a:t>
            </a:r>
            <a:r>
              <a:rPr sz="750" spc="-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larga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hombre,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mediante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cicio  de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az6n,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comprender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rodea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actuar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él.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ero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perfodo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tempo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áneo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ensan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hado la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4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olucionaria.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hombre 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propone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aho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prender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modifica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 no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s6lo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cundan-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te,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también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sf</a:t>
            </a:r>
            <a:r>
              <a:rPr sz="750" spc="-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mismo;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añadido,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asf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decirlo,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dimensi6n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az6n  y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dimensi6n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historia”.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(E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w</a:t>
            </a:r>
            <a:r>
              <a:rPr sz="750" dirty="0">
                <a:latin typeface="Times New Roman"/>
                <a:cs typeface="Times New Roman"/>
              </a:rPr>
              <a:t>ard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h.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Carr).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171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9225" y="6650589"/>
            <a:ext cx="1079823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7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mode</a:t>
            </a:r>
            <a:r>
              <a:rPr sz="545" spc="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nas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7384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77358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42375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ject 143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7307135" y="2402629"/>
            <a:ext cx="738366" cy="1409486"/>
          </a:xfrm>
          <a:custGeom>
            <a:avLst/>
            <a:gdLst/>
            <a:ahLst/>
            <a:cxnLst/>
            <a:rect l="l" t="t" r="r" b="b"/>
            <a:pathLst>
              <a:path w="1082937" h="2067246">
                <a:moveTo>
                  <a:pt x="321904" y="2066989"/>
                </a:moveTo>
                <a:lnTo>
                  <a:pt x="335971" y="2066587"/>
                </a:lnTo>
                <a:lnTo>
                  <a:pt x="350280" y="2066065"/>
                </a:lnTo>
                <a:lnTo>
                  <a:pt x="364795" y="2065450"/>
                </a:lnTo>
                <a:lnTo>
                  <a:pt x="379478" y="2064766"/>
                </a:lnTo>
                <a:lnTo>
                  <a:pt x="394292" y="2064041"/>
                </a:lnTo>
                <a:lnTo>
                  <a:pt x="409201" y="2063299"/>
                </a:lnTo>
                <a:lnTo>
                  <a:pt x="424168" y="2062566"/>
                </a:lnTo>
                <a:lnTo>
                  <a:pt x="439156" y="2061867"/>
                </a:lnTo>
                <a:lnTo>
                  <a:pt x="454127" y="2061230"/>
                </a:lnTo>
                <a:lnTo>
                  <a:pt x="469045" y="2060678"/>
                </a:lnTo>
                <a:lnTo>
                  <a:pt x="483874" y="2060238"/>
                </a:lnTo>
                <a:lnTo>
                  <a:pt x="498575" y="2059937"/>
                </a:lnTo>
                <a:lnTo>
                  <a:pt x="513112" y="2059798"/>
                </a:lnTo>
                <a:lnTo>
                  <a:pt x="527448" y="2059848"/>
                </a:lnTo>
                <a:lnTo>
                  <a:pt x="541547" y="2060113"/>
                </a:lnTo>
                <a:lnTo>
                  <a:pt x="549012" y="2060322"/>
                </a:lnTo>
                <a:lnTo>
                  <a:pt x="557400" y="2060475"/>
                </a:lnTo>
                <a:lnTo>
                  <a:pt x="566673" y="2058753"/>
                </a:lnTo>
                <a:lnTo>
                  <a:pt x="583148" y="2055607"/>
                </a:lnTo>
                <a:lnTo>
                  <a:pt x="599593" y="2052423"/>
                </a:lnTo>
                <a:lnTo>
                  <a:pt x="615673" y="2049307"/>
                </a:lnTo>
                <a:lnTo>
                  <a:pt x="617838" y="2048893"/>
                </a:lnTo>
                <a:lnTo>
                  <a:pt x="622091" y="2045648"/>
                </a:lnTo>
                <a:lnTo>
                  <a:pt x="627870" y="2046179"/>
                </a:lnTo>
                <a:lnTo>
                  <a:pt x="633263" y="2045955"/>
                </a:lnTo>
                <a:lnTo>
                  <a:pt x="645402" y="2043701"/>
                </a:lnTo>
                <a:lnTo>
                  <a:pt x="658383" y="2041424"/>
                </a:lnTo>
                <a:lnTo>
                  <a:pt x="660685" y="2041059"/>
                </a:lnTo>
                <a:lnTo>
                  <a:pt x="665474" y="2039463"/>
                </a:lnTo>
                <a:lnTo>
                  <a:pt x="668234" y="2031991"/>
                </a:lnTo>
                <a:lnTo>
                  <a:pt x="671239" y="2020760"/>
                </a:lnTo>
                <a:lnTo>
                  <a:pt x="673280" y="2009090"/>
                </a:lnTo>
                <a:lnTo>
                  <a:pt x="674586" y="1997037"/>
                </a:lnTo>
                <a:lnTo>
                  <a:pt x="675389" y="1984654"/>
                </a:lnTo>
                <a:lnTo>
                  <a:pt x="675919" y="1971994"/>
                </a:lnTo>
                <a:lnTo>
                  <a:pt x="676409" y="1959112"/>
                </a:lnTo>
                <a:lnTo>
                  <a:pt x="677088" y="1946060"/>
                </a:lnTo>
                <a:lnTo>
                  <a:pt x="678187" y="1932893"/>
                </a:lnTo>
                <a:lnTo>
                  <a:pt x="679939" y="1919664"/>
                </a:lnTo>
                <a:lnTo>
                  <a:pt x="687133" y="1917539"/>
                </a:lnTo>
                <a:lnTo>
                  <a:pt x="698681" y="1913668"/>
                </a:lnTo>
                <a:lnTo>
                  <a:pt x="710152" y="1908988"/>
                </a:lnTo>
                <a:lnTo>
                  <a:pt x="720876" y="1903388"/>
                </a:lnTo>
                <a:lnTo>
                  <a:pt x="730182" y="1896756"/>
                </a:lnTo>
                <a:lnTo>
                  <a:pt x="737401" y="1888981"/>
                </a:lnTo>
                <a:lnTo>
                  <a:pt x="741862" y="1879953"/>
                </a:lnTo>
                <a:lnTo>
                  <a:pt x="742896" y="1869559"/>
                </a:lnTo>
                <a:lnTo>
                  <a:pt x="739832" y="1857688"/>
                </a:lnTo>
                <a:lnTo>
                  <a:pt x="739024" y="1857488"/>
                </a:lnTo>
                <a:lnTo>
                  <a:pt x="728279" y="1855628"/>
                </a:lnTo>
                <a:lnTo>
                  <a:pt x="715842" y="1854251"/>
                </a:lnTo>
                <a:lnTo>
                  <a:pt x="702528" y="1852737"/>
                </a:lnTo>
                <a:lnTo>
                  <a:pt x="689152" y="1850466"/>
                </a:lnTo>
                <a:lnTo>
                  <a:pt x="676529" y="1846815"/>
                </a:lnTo>
                <a:lnTo>
                  <a:pt x="665474" y="1841165"/>
                </a:lnTo>
                <a:lnTo>
                  <a:pt x="672043" y="1835324"/>
                </a:lnTo>
                <a:lnTo>
                  <a:pt x="682512" y="1828238"/>
                </a:lnTo>
                <a:lnTo>
                  <a:pt x="694392" y="1822573"/>
                </a:lnTo>
                <a:lnTo>
                  <a:pt x="696018" y="1819894"/>
                </a:lnTo>
                <a:lnTo>
                  <a:pt x="701544" y="1808334"/>
                </a:lnTo>
                <a:lnTo>
                  <a:pt x="706026" y="1796137"/>
                </a:lnTo>
                <a:lnTo>
                  <a:pt x="710355" y="1783949"/>
                </a:lnTo>
                <a:lnTo>
                  <a:pt x="715422" y="1772415"/>
                </a:lnTo>
                <a:lnTo>
                  <a:pt x="722120" y="1762184"/>
                </a:lnTo>
                <a:lnTo>
                  <a:pt x="731339" y="1753902"/>
                </a:lnTo>
                <a:lnTo>
                  <a:pt x="743972" y="1748214"/>
                </a:lnTo>
                <a:lnTo>
                  <a:pt x="745406" y="1745349"/>
                </a:lnTo>
                <a:lnTo>
                  <a:pt x="750239" y="1734446"/>
                </a:lnTo>
                <a:lnTo>
                  <a:pt x="754627" y="1722092"/>
                </a:lnTo>
                <a:lnTo>
                  <a:pt x="757796" y="1709277"/>
                </a:lnTo>
                <a:lnTo>
                  <a:pt x="758969" y="1696993"/>
                </a:lnTo>
                <a:lnTo>
                  <a:pt x="757371" y="1686232"/>
                </a:lnTo>
                <a:lnTo>
                  <a:pt x="752227" y="1677983"/>
                </a:lnTo>
                <a:lnTo>
                  <a:pt x="757397" y="1678116"/>
                </a:lnTo>
                <a:lnTo>
                  <a:pt x="768523" y="1678287"/>
                </a:lnTo>
                <a:lnTo>
                  <a:pt x="780192" y="1678228"/>
                </a:lnTo>
                <a:lnTo>
                  <a:pt x="791967" y="1677820"/>
                </a:lnTo>
                <a:lnTo>
                  <a:pt x="803411" y="1676943"/>
                </a:lnTo>
                <a:lnTo>
                  <a:pt x="814089" y="1675478"/>
                </a:lnTo>
                <a:lnTo>
                  <a:pt x="823565" y="1673306"/>
                </a:lnTo>
                <a:lnTo>
                  <a:pt x="831401" y="1670308"/>
                </a:lnTo>
                <a:lnTo>
                  <a:pt x="837162" y="1666363"/>
                </a:lnTo>
                <a:lnTo>
                  <a:pt x="840411" y="1661353"/>
                </a:lnTo>
                <a:lnTo>
                  <a:pt x="840555" y="1658395"/>
                </a:lnTo>
                <a:lnTo>
                  <a:pt x="839563" y="1655476"/>
                </a:lnTo>
                <a:lnTo>
                  <a:pt x="837893" y="1648303"/>
                </a:lnTo>
                <a:lnTo>
                  <a:pt x="837629" y="1647661"/>
                </a:lnTo>
                <a:lnTo>
                  <a:pt x="830726" y="1638740"/>
                </a:lnTo>
                <a:lnTo>
                  <a:pt x="830981" y="1634344"/>
                </a:lnTo>
                <a:lnTo>
                  <a:pt x="831587" y="1623231"/>
                </a:lnTo>
                <a:lnTo>
                  <a:pt x="832190" y="1611320"/>
                </a:lnTo>
                <a:lnTo>
                  <a:pt x="832792" y="1598772"/>
                </a:lnTo>
                <a:lnTo>
                  <a:pt x="833391" y="1585748"/>
                </a:lnTo>
                <a:lnTo>
                  <a:pt x="833988" y="1572406"/>
                </a:lnTo>
                <a:lnTo>
                  <a:pt x="834582" y="1558907"/>
                </a:lnTo>
                <a:lnTo>
                  <a:pt x="835173" y="1545412"/>
                </a:lnTo>
                <a:lnTo>
                  <a:pt x="835760" y="1532080"/>
                </a:lnTo>
                <a:lnTo>
                  <a:pt x="836344" y="1519071"/>
                </a:lnTo>
                <a:lnTo>
                  <a:pt x="836924" y="1506546"/>
                </a:lnTo>
                <a:lnTo>
                  <a:pt x="830548" y="1499256"/>
                </a:lnTo>
                <a:lnTo>
                  <a:pt x="822319" y="1497008"/>
                </a:lnTo>
                <a:lnTo>
                  <a:pt x="814191" y="1496208"/>
                </a:lnTo>
                <a:lnTo>
                  <a:pt x="818097" y="1490160"/>
                </a:lnTo>
                <a:lnTo>
                  <a:pt x="825129" y="1478890"/>
                </a:lnTo>
                <a:lnTo>
                  <a:pt x="826049" y="1475868"/>
                </a:lnTo>
                <a:lnTo>
                  <a:pt x="825776" y="1473251"/>
                </a:lnTo>
                <a:lnTo>
                  <a:pt x="825410" y="1462989"/>
                </a:lnTo>
                <a:lnTo>
                  <a:pt x="824614" y="1452244"/>
                </a:lnTo>
                <a:lnTo>
                  <a:pt x="823403" y="1446478"/>
                </a:lnTo>
                <a:lnTo>
                  <a:pt x="820088" y="1441520"/>
                </a:lnTo>
                <a:lnTo>
                  <a:pt x="812423" y="1435122"/>
                </a:lnTo>
                <a:lnTo>
                  <a:pt x="802973" y="1430160"/>
                </a:lnTo>
                <a:lnTo>
                  <a:pt x="792158" y="1426300"/>
                </a:lnTo>
                <a:lnTo>
                  <a:pt x="780396" y="1423209"/>
                </a:lnTo>
                <a:lnTo>
                  <a:pt x="768108" y="1420551"/>
                </a:lnTo>
                <a:lnTo>
                  <a:pt x="755711" y="1417993"/>
                </a:lnTo>
                <a:lnTo>
                  <a:pt x="743626" y="1415200"/>
                </a:lnTo>
                <a:lnTo>
                  <a:pt x="732272" y="1411839"/>
                </a:lnTo>
                <a:lnTo>
                  <a:pt x="722068" y="1407575"/>
                </a:lnTo>
                <a:lnTo>
                  <a:pt x="713433" y="1402074"/>
                </a:lnTo>
                <a:lnTo>
                  <a:pt x="706787" y="1395002"/>
                </a:lnTo>
                <a:lnTo>
                  <a:pt x="701795" y="1394319"/>
                </a:lnTo>
                <a:lnTo>
                  <a:pt x="688185" y="1391918"/>
                </a:lnTo>
                <a:lnTo>
                  <a:pt x="675228" y="1388866"/>
                </a:lnTo>
                <a:lnTo>
                  <a:pt x="662859" y="1385228"/>
                </a:lnTo>
                <a:lnTo>
                  <a:pt x="651013" y="1381066"/>
                </a:lnTo>
                <a:lnTo>
                  <a:pt x="639627" y="1376446"/>
                </a:lnTo>
                <a:lnTo>
                  <a:pt x="628636" y="1371431"/>
                </a:lnTo>
                <a:lnTo>
                  <a:pt x="617976" y="1366084"/>
                </a:lnTo>
                <a:lnTo>
                  <a:pt x="618081" y="1362964"/>
                </a:lnTo>
                <a:lnTo>
                  <a:pt x="618886" y="1350080"/>
                </a:lnTo>
                <a:lnTo>
                  <a:pt x="620191" y="1337168"/>
                </a:lnTo>
                <a:lnTo>
                  <a:pt x="621863" y="1324257"/>
                </a:lnTo>
                <a:lnTo>
                  <a:pt x="623768" y="1311375"/>
                </a:lnTo>
                <a:lnTo>
                  <a:pt x="625772" y="1298551"/>
                </a:lnTo>
                <a:lnTo>
                  <a:pt x="627741" y="1285815"/>
                </a:lnTo>
                <a:lnTo>
                  <a:pt x="629543" y="1273194"/>
                </a:lnTo>
                <a:lnTo>
                  <a:pt x="631043" y="1260718"/>
                </a:lnTo>
                <a:lnTo>
                  <a:pt x="632108" y="1248415"/>
                </a:lnTo>
                <a:lnTo>
                  <a:pt x="632604" y="1236314"/>
                </a:lnTo>
                <a:lnTo>
                  <a:pt x="632398" y="1224444"/>
                </a:lnTo>
                <a:lnTo>
                  <a:pt x="631356" y="1212833"/>
                </a:lnTo>
                <a:lnTo>
                  <a:pt x="629345" y="1201511"/>
                </a:lnTo>
                <a:lnTo>
                  <a:pt x="626231" y="1190506"/>
                </a:lnTo>
                <a:lnTo>
                  <a:pt x="630255" y="1181398"/>
                </a:lnTo>
                <a:lnTo>
                  <a:pt x="633359" y="1169144"/>
                </a:lnTo>
                <a:lnTo>
                  <a:pt x="634723" y="1156105"/>
                </a:lnTo>
                <a:lnTo>
                  <a:pt x="634486" y="1143008"/>
                </a:lnTo>
                <a:lnTo>
                  <a:pt x="634271" y="1140131"/>
                </a:lnTo>
                <a:lnTo>
                  <a:pt x="633503" y="1127399"/>
                </a:lnTo>
                <a:lnTo>
                  <a:pt x="633131" y="1115391"/>
                </a:lnTo>
                <a:lnTo>
                  <a:pt x="633164" y="1103426"/>
                </a:lnTo>
                <a:lnTo>
                  <a:pt x="633612" y="1090825"/>
                </a:lnTo>
                <a:lnTo>
                  <a:pt x="634486" y="1076905"/>
                </a:lnTo>
                <a:lnTo>
                  <a:pt x="634845" y="1069989"/>
                </a:lnTo>
                <a:lnTo>
                  <a:pt x="634804" y="1057488"/>
                </a:lnTo>
                <a:lnTo>
                  <a:pt x="634059" y="1044925"/>
                </a:lnTo>
                <a:lnTo>
                  <a:pt x="632823" y="1032312"/>
                </a:lnTo>
                <a:lnTo>
                  <a:pt x="631309" y="1019659"/>
                </a:lnTo>
                <a:lnTo>
                  <a:pt x="629731" y="1006978"/>
                </a:lnTo>
                <a:lnTo>
                  <a:pt x="628301" y="994279"/>
                </a:lnTo>
                <a:lnTo>
                  <a:pt x="628249" y="993764"/>
                </a:lnTo>
                <a:lnTo>
                  <a:pt x="627218" y="980005"/>
                </a:lnTo>
                <a:lnTo>
                  <a:pt x="626828" y="966541"/>
                </a:lnTo>
                <a:lnTo>
                  <a:pt x="626987" y="953349"/>
                </a:lnTo>
                <a:lnTo>
                  <a:pt x="627601" y="940405"/>
                </a:lnTo>
                <a:lnTo>
                  <a:pt x="628577" y="927684"/>
                </a:lnTo>
                <a:lnTo>
                  <a:pt x="629821" y="915162"/>
                </a:lnTo>
                <a:lnTo>
                  <a:pt x="631241" y="902814"/>
                </a:lnTo>
                <a:lnTo>
                  <a:pt x="632741" y="890617"/>
                </a:lnTo>
                <a:lnTo>
                  <a:pt x="634229" y="878546"/>
                </a:lnTo>
                <a:lnTo>
                  <a:pt x="635612" y="866577"/>
                </a:lnTo>
                <a:lnTo>
                  <a:pt x="636796" y="854685"/>
                </a:lnTo>
                <a:lnTo>
                  <a:pt x="637687" y="842846"/>
                </a:lnTo>
                <a:lnTo>
                  <a:pt x="638193" y="831036"/>
                </a:lnTo>
                <a:lnTo>
                  <a:pt x="638219" y="819230"/>
                </a:lnTo>
                <a:lnTo>
                  <a:pt x="637672" y="807405"/>
                </a:lnTo>
                <a:lnTo>
                  <a:pt x="636459" y="795536"/>
                </a:lnTo>
                <a:lnTo>
                  <a:pt x="634486" y="783598"/>
                </a:lnTo>
                <a:lnTo>
                  <a:pt x="641614" y="776922"/>
                </a:lnTo>
                <a:lnTo>
                  <a:pt x="651012" y="768517"/>
                </a:lnTo>
                <a:lnTo>
                  <a:pt x="660652" y="760357"/>
                </a:lnTo>
                <a:lnTo>
                  <a:pt x="670549" y="752454"/>
                </a:lnTo>
                <a:lnTo>
                  <a:pt x="680716" y="744823"/>
                </a:lnTo>
                <a:lnTo>
                  <a:pt x="691168" y="737477"/>
                </a:lnTo>
                <a:lnTo>
                  <a:pt x="701920" y="730429"/>
                </a:lnTo>
                <a:lnTo>
                  <a:pt x="712984" y="723692"/>
                </a:lnTo>
                <a:lnTo>
                  <a:pt x="715703" y="727446"/>
                </a:lnTo>
                <a:lnTo>
                  <a:pt x="724023" y="735153"/>
                </a:lnTo>
                <a:lnTo>
                  <a:pt x="734137" y="740569"/>
                </a:lnTo>
                <a:lnTo>
                  <a:pt x="745585" y="743863"/>
                </a:lnTo>
                <a:lnTo>
                  <a:pt x="757909" y="745203"/>
                </a:lnTo>
                <a:lnTo>
                  <a:pt x="770649" y="744757"/>
                </a:lnTo>
                <a:lnTo>
                  <a:pt x="783346" y="742694"/>
                </a:lnTo>
                <a:lnTo>
                  <a:pt x="795542" y="739182"/>
                </a:lnTo>
                <a:lnTo>
                  <a:pt x="806777" y="734389"/>
                </a:lnTo>
                <a:lnTo>
                  <a:pt x="816592" y="728484"/>
                </a:lnTo>
                <a:lnTo>
                  <a:pt x="824529" y="721635"/>
                </a:lnTo>
                <a:lnTo>
                  <a:pt x="833467" y="708096"/>
                </a:lnTo>
                <a:lnTo>
                  <a:pt x="837848" y="696705"/>
                </a:lnTo>
                <a:lnTo>
                  <a:pt x="840566" y="684383"/>
                </a:lnTo>
                <a:lnTo>
                  <a:pt x="841683" y="671510"/>
                </a:lnTo>
                <a:lnTo>
                  <a:pt x="841263" y="658465"/>
                </a:lnTo>
                <a:lnTo>
                  <a:pt x="839370" y="645625"/>
                </a:lnTo>
                <a:lnTo>
                  <a:pt x="836066" y="633369"/>
                </a:lnTo>
                <a:lnTo>
                  <a:pt x="831416" y="622076"/>
                </a:lnTo>
                <a:lnTo>
                  <a:pt x="825483" y="612125"/>
                </a:lnTo>
                <a:lnTo>
                  <a:pt x="818331" y="603893"/>
                </a:lnTo>
                <a:lnTo>
                  <a:pt x="813327" y="602601"/>
                </a:lnTo>
                <a:lnTo>
                  <a:pt x="802792" y="598708"/>
                </a:lnTo>
                <a:lnTo>
                  <a:pt x="791525" y="595549"/>
                </a:lnTo>
                <a:lnTo>
                  <a:pt x="777018" y="595626"/>
                </a:lnTo>
                <a:lnTo>
                  <a:pt x="789549" y="586882"/>
                </a:lnTo>
                <a:lnTo>
                  <a:pt x="802163" y="578220"/>
                </a:lnTo>
                <a:lnTo>
                  <a:pt x="814844" y="569627"/>
                </a:lnTo>
                <a:lnTo>
                  <a:pt x="827579" y="561087"/>
                </a:lnTo>
                <a:lnTo>
                  <a:pt x="832529" y="557793"/>
                </a:lnTo>
                <a:lnTo>
                  <a:pt x="839178" y="552625"/>
                </a:lnTo>
                <a:lnTo>
                  <a:pt x="850702" y="544514"/>
                </a:lnTo>
                <a:lnTo>
                  <a:pt x="862684" y="536640"/>
                </a:lnTo>
                <a:lnTo>
                  <a:pt x="874797" y="529004"/>
                </a:lnTo>
                <a:lnTo>
                  <a:pt x="886711" y="521608"/>
                </a:lnTo>
                <a:lnTo>
                  <a:pt x="894839" y="516500"/>
                </a:lnTo>
                <a:lnTo>
                  <a:pt x="904315" y="510172"/>
                </a:lnTo>
                <a:lnTo>
                  <a:pt x="917024" y="501607"/>
                </a:lnTo>
                <a:lnTo>
                  <a:pt x="929673" y="492980"/>
                </a:lnTo>
                <a:lnTo>
                  <a:pt x="942247" y="484279"/>
                </a:lnTo>
                <a:lnTo>
                  <a:pt x="954731" y="475488"/>
                </a:lnTo>
                <a:lnTo>
                  <a:pt x="967111" y="466593"/>
                </a:lnTo>
                <a:lnTo>
                  <a:pt x="979373" y="457580"/>
                </a:lnTo>
                <a:lnTo>
                  <a:pt x="991503" y="448435"/>
                </a:lnTo>
                <a:lnTo>
                  <a:pt x="1003486" y="439143"/>
                </a:lnTo>
                <a:lnTo>
                  <a:pt x="1015308" y="429689"/>
                </a:lnTo>
                <a:lnTo>
                  <a:pt x="1026954" y="420061"/>
                </a:lnTo>
                <a:lnTo>
                  <a:pt x="1029073" y="418954"/>
                </a:lnTo>
                <a:lnTo>
                  <a:pt x="1039713" y="414500"/>
                </a:lnTo>
                <a:lnTo>
                  <a:pt x="1053048" y="409034"/>
                </a:lnTo>
                <a:lnTo>
                  <a:pt x="1066427" y="402187"/>
                </a:lnTo>
                <a:lnTo>
                  <a:pt x="1077201" y="393590"/>
                </a:lnTo>
                <a:lnTo>
                  <a:pt x="1082658" y="382995"/>
                </a:lnTo>
                <a:lnTo>
                  <a:pt x="1081400" y="375301"/>
                </a:lnTo>
                <a:lnTo>
                  <a:pt x="1078365" y="362606"/>
                </a:lnTo>
                <a:lnTo>
                  <a:pt x="1077571" y="359696"/>
                </a:lnTo>
                <a:lnTo>
                  <a:pt x="1075064" y="354148"/>
                </a:lnTo>
                <a:lnTo>
                  <a:pt x="1068065" y="342193"/>
                </a:lnTo>
                <a:lnTo>
                  <a:pt x="1060444" y="330584"/>
                </a:lnTo>
                <a:lnTo>
                  <a:pt x="1053269" y="319866"/>
                </a:lnTo>
                <a:lnTo>
                  <a:pt x="1047604" y="310587"/>
                </a:lnTo>
                <a:lnTo>
                  <a:pt x="1042819" y="301917"/>
                </a:lnTo>
                <a:lnTo>
                  <a:pt x="1036046" y="290111"/>
                </a:lnTo>
                <a:lnTo>
                  <a:pt x="1029391" y="279023"/>
                </a:lnTo>
                <a:lnTo>
                  <a:pt x="1022793" y="268494"/>
                </a:lnTo>
                <a:lnTo>
                  <a:pt x="1016195" y="258363"/>
                </a:lnTo>
                <a:lnTo>
                  <a:pt x="1009535" y="248470"/>
                </a:lnTo>
                <a:lnTo>
                  <a:pt x="1002755" y="238655"/>
                </a:lnTo>
                <a:lnTo>
                  <a:pt x="995796" y="228758"/>
                </a:lnTo>
                <a:lnTo>
                  <a:pt x="988597" y="218619"/>
                </a:lnTo>
                <a:lnTo>
                  <a:pt x="981100" y="208077"/>
                </a:lnTo>
                <a:lnTo>
                  <a:pt x="973246" y="196973"/>
                </a:lnTo>
                <a:lnTo>
                  <a:pt x="969638" y="191572"/>
                </a:lnTo>
                <a:lnTo>
                  <a:pt x="961924" y="179237"/>
                </a:lnTo>
                <a:lnTo>
                  <a:pt x="953684" y="166612"/>
                </a:lnTo>
                <a:lnTo>
                  <a:pt x="945544" y="156457"/>
                </a:lnTo>
                <a:lnTo>
                  <a:pt x="938130" y="151532"/>
                </a:lnTo>
                <a:lnTo>
                  <a:pt x="937319" y="151392"/>
                </a:lnTo>
                <a:lnTo>
                  <a:pt x="927158" y="152440"/>
                </a:lnTo>
                <a:lnTo>
                  <a:pt x="915282" y="157197"/>
                </a:lnTo>
                <a:lnTo>
                  <a:pt x="902763" y="164227"/>
                </a:lnTo>
                <a:lnTo>
                  <a:pt x="890669" y="172093"/>
                </a:lnTo>
                <a:lnTo>
                  <a:pt x="880071" y="179360"/>
                </a:lnTo>
                <a:lnTo>
                  <a:pt x="872039" y="184590"/>
                </a:lnTo>
                <a:lnTo>
                  <a:pt x="860965" y="191063"/>
                </a:lnTo>
                <a:lnTo>
                  <a:pt x="849599" y="197730"/>
                </a:lnTo>
                <a:lnTo>
                  <a:pt x="838405" y="204284"/>
                </a:lnTo>
                <a:lnTo>
                  <a:pt x="827349" y="210708"/>
                </a:lnTo>
                <a:lnTo>
                  <a:pt x="816395" y="216988"/>
                </a:lnTo>
                <a:lnTo>
                  <a:pt x="805507" y="223108"/>
                </a:lnTo>
                <a:lnTo>
                  <a:pt x="794651" y="229053"/>
                </a:lnTo>
                <a:lnTo>
                  <a:pt x="783790" y="234807"/>
                </a:lnTo>
                <a:lnTo>
                  <a:pt x="772890" y="240356"/>
                </a:lnTo>
                <a:lnTo>
                  <a:pt x="765860" y="229814"/>
                </a:lnTo>
                <a:lnTo>
                  <a:pt x="758540" y="219152"/>
                </a:lnTo>
                <a:lnTo>
                  <a:pt x="754298" y="207298"/>
                </a:lnTo>
                <a:lnTo>
                  <a:pt x="754047" y="203976"/>
                </a:lnTo>
                <a:lnTo>
                  <a:pt x="755265" y="191476"/>
                </a:lnTo>
                <a:lnTo>
                  <a:pt x="755573" y="189606"/>
                </a:lnTo>
                <a:lnTo>
                  <a:pt x="754917" y="187298"/>
                </a:lnTo>
                <a:lnTo>
                  <a:pt x="750906" y="173090"/>
                </a:lnTo>
                <a:lnTo>
                  <a:pt x="746537" y="158549"/>
                </a:lnTo>
                <a:lnTo>
                  <a:pt x="744837" y="153528"/>
                </a:lnTo>
                <a:lnTo>
                  <a:pt x="740791" y="149896"/>
                </a:lnTo>
                <a:lnTo>
                  <a:pt x="731577" y="141207"/>
                </a:lnTo>
                <a:lnTo>
                  <a:pt x="726668" y="134220"/>
                </a:lnTo>
                <a:lnTo>
                  <a:pt x="720442" y="123074"/>
                </a:lnTo>
                <a:lnTo>
                  <a:pt x="714341" y="111590"/>
                </a:lnTo>
                <a:lnTo>
                  <a:pt x="707367" y="100771"/>
                </a:lnTo>
                <a:lnTo>
                  <a:pt x="698519" y="91626"/>
                </a:lnTo>
                <a:lnTo>
                  <a:pt x="687963" y="89496"/>
                </a:lnTo>
                <a:lnTo>
                  <a:pt x="678143" y="83555"/>
                </a:lnTo>
                <a:lnTo>
                  <a:pt x="670619" y="74504"/>
                </a:lnTo>
                <a:lnTo>
                  <a:pt x="661346" y="62708"/>
                </a:lnTo>
                <a:lnTo>
                  <a:pt x="657527" y="58530"/>
                </a:lnTo>
                <a:lnTo>
                  <a:pt x="648224" y="48799"/>
                </a:lnTo>
                <a:lnTo>
                  <a:pt x="640696" y="39988"/>
                </a:lnTo>
                <a:lnTo>
                  <a:pt x="633814" y="28550"/>
                </a:lnTo>
                <a:lnTo>
                  <a:pt x="627771" y="16135"/>
                </a:lnTo>
                <a:lnTo>
                  <a:pt x="621374" y="6392"/>
                </a:lnTo>
                <a:lnTo>
                  <a:pt x="611765" y="745"/>
                </a:lnTo>
                <a:lnTo>
                  <a:pt x="606495" y="0"/>
                </a:lnTo>
                <a:lnTo>
                  <a:pt x="594561" y="1588"/>
                </a:lnTo>
                <a:lnTo>
                  <a:pt x="582621" y="6860"/>
                </a:lnTo>
                <a:lnTo>
                  <a:pt x="572522" y="15210"/>
                </a:lnTo>
                <a:lnTo>
                  <a:pt x="575248" y="26723"/>
                </a:lnTo>
                <a:lnTo>
                  <a:pt x="576829" y="30105"/>
                </a:lnTo>
                <a:lnTo>
                  <a:pt x="582189" y="41311"/>
                </a:lnTo>
                <a:lnTo>
                  <a:pt x="586522" y="51687"/>
                </a:lnTo>
                <a:lnTo>
                  <a:pt x="592978" y="62034"/>
                </a:lnTo>
                <a:lnTo>
                  <a:pt x="599530" y="72451"/>
                </a:lnTo>
                <a:lnTo>
                  <a:pt x="605581" y="83371"/>
                </a:lnTo>
                <a:lnTo>
                  <a:pt x="602213" y="84267"/>
                </a:lnTo>
                <a:lnTo>
                  <a:pt x="589906" y="86408"/>
                </a:lnTo>
                <a:lnTo>
                  <a:pt x="588827" y="86469"/>
                </a:lnTo>
                <a:lnTo>
                  <a:pt x="588688" y="86893"/>
                </a:lnTo>
                <a:lnTo>
                  <a:pt x="581323" y="86893"/>
                </a:lnTo>
                <a:lnTo>
                  <a:pt x="577591" y="87103"/>
                </a:lnTo>
                <a:lnTo>
                  <a:pt x="569280" y="86893"/>
                </a:lnTo>
                <a:lnTo>
                  <a:pt x="566844" y="86893"/>
                </a:lnTo>
                <a:lnTo>
                  <a:pt x="565282" y="86791"/>
                </a:lnTo>
                <a:lnTo>
                  <a:pt x="552995" y="85909"/>
                </a:lnTo>
                <a:lnTo>
                  <a:pt x="540744" y="84894"/>
                </a:lnTo>
                <a:lnTo>
                  <a:pt x="528545" y="84184"/>
                </a:lnTo>
                <a:lnTo>
                  <a:pt x="516412" y="84216"/>
                </a:lnTo>
                <a:lnTo>
                  <a:pt x="504362" y="85428"/>
                </a:lnTo>
                <a:lnTo>
                  <a:pt x="496437" y="86724"/>
                </a:lnTo>
                <a:lnTo>
                  <a:pt x="491077" y="93036"/>
                </a:lnTo>
                <a:lnTo>
                  <a:pt x="483711" y="95766"/>
                </a:lnTo>
                <a:lnTo>
                  <a:pt x="478621" y="97447"/>
                </a:lnTo>
                <a:lnTo>
                  <a:pt x="465897" y="100441"/>
                </a:lnTo>
                <a:lnTo>
                  <a:pt x="453184" y="102793"/>
                </a:lnTo>
                <a:lnTo>
                  <a:pt x="441035" y="105666"/>
                </a:lnTo>
                <a:lnTo>
                  <a:pt x="430003" y="110219"/>
                </a:lnTo>
                <a:lnTo>
                  <a:pt x="421366" y="103769"/>
                </a:lnTo>
                <a:lnTo>
                  <a:pt x="410485" y="99448"/>
                </a:lnTo>
                <a:lnTo>
                  <a:pt x="399821" y="98680"/>
                </a:lnTo>
                <a:lnTo>
                  <a:pt x="389365" y="100499"/>
                </a:lnTo>
                <a:lnTo>
                  <a:pt x="379109" y="103940"/>
                </a:lnTo>
                <a:lnTo>
                  <a:pt x="369043" y="108041"/>
                </a:lnTo>
                <a:lnTo>
                  <a:pt x="359159" y="111835"/>
                </a:lnTo>
                <a:lnTo>
                  <a:pt x="349447" y="114359"/>
                </a:lnTo>
                <a:lnTo>
                  <a:pt x="348806" y="114394"/>
                </a:lnTo>
                <a:lnTo>
                  <a:pt x="338373" y="118187"/>
                </a:lnTo>
                <a:lnTo>
                  <a:pt x="324916" y="122615"/>
                </a:lnTo>
                <a:lnTo>
                  <a:pt x="310753" y="126962"/>
                </a:lnTo>
                <a:lnTo>
                  <a:pt x="296179" y="131246"/>
                </a:lnTo>
                <a:lnTo>
                  <a:pt x="281489" y="135486"/>
                </a:lnTo>
                <a:lnTo>
                  <a:pt x="266976" y="139700"/>
                </a:lnTo>
                <a:lnTo>
                  <a:pt x="252936" y="143908"/>
                </a:lnTo>
                <a:lnTo>
                  <a:pt x="239663" y="148128"/>
                </a:lnTo>
                <a:lnTo>
                  <a:pt x="233103" y="150411"/>
                </a:lnTo>
                <a:lnTo>
                  <a:pt x="231459" y="151124"/>
                </a:lnTo>
                <a:lnTo>
                  <a:pt x="219605" y="156086"/>
                </a:lnTo>
                <a:lnTo>
                  <a:pt x="208063" y="160648"/>
                </a:lnTo>
                <a:lnTo>
                  <a:pt x="196920" y="164680"/>
                </a:lnTo>
                <a:lnTo>
                  <a:pt x="186265" y="168055"/>
                </a:lnTo>
                <a:lnTo>
                  <a:pt x="185332" y="165880"/>
                </a:lnTo>
                <a:lnTo>
                  <a:pt x="180717" y="153460"/>
                </a:lnTo>
                <a:lnTo>
                  <a:pt x="173869" y="143264"/>
                </a:lnTo>
                <a:lnTo>
                  <a:pt x="161352" y="144876"/>
                </a:lnTo>
                <a:lnTo>
                  <a:pt x="149053" y="146957"/>
                </a:lnTo>
                <a:lnTo>
                  <a:pt x="136625" y="149355"/>
                </a:lnTo>
                <a:lnTo>
                  <a:pt x="124134" y="151877"/>
                </a:lnTo>
                <a:lnTo>
                  <a:pt x="111650" y="154328"/>
                </a:lnTo>
                <a:lnTo>
                  <a:pt x="99239" y="156515"/>
                </a:lnTo>
                <a:lnTo>
                  <a:pt x="86968" y="158243"/>
                </a:lnTo>
                <a:lnTo>
                  <a:pt x="74907" y="159319"/>
                </a:lnTo>
                <a:lnTo>
                  <a:pt x="63121" y="159548"/>
                </a:lnTo>
                <a:lnTo>
                  <a:pt x="51679" y="158737"/>
                </a:lnTo>
                <a:lnTo>
                  <a:pt x="40648" y="156691"/>
                </a:lnTo>
                <a:lnTo>
                  <a:pt x="30096" y="153217"/>
                </a:lnTo>
                <a:lnTo>
                  <a:pt x="20091" y="148120"/>
                </a:lnTo>
                <a:lnTo>
                  <a:pt x="10700" y="141207"/>
                </a:lnTo>
                <a:lnTo>
                  <a:pt x="0" y="1602529"/>
                </a:lnTo>
                <a:lnTo>
                  <a:pt x="12098" y="1605627"/>
                </a:lnTo>
                <a:lnTo>
                  <a:pt x="23082" y="1607752"/>
                </a:lnTo>
                <a:lnTo>
                  <a:pt x="27146" y="1608192"/>
                </a:lnTo>
                <a:lnTo>
                  <a:pt x="40212" y="1608410"/>
                </a:lnTo>
                <a:lnTo>
                  <a:pt x="52972" y="1608329"/>
                </a:lnTo>
                <a:lnTo>
                  <a:pt x="64395" y="1609835"/>
                </a:lnTo>
                <a:lnTo>
                  <a:pt x="73472" y="1613523"/>
                </a:lnTo>
                <a:lnTo>
                  <a:pt x="81396" y="1619743"/>
                </a:lnTo>
                <a:lnTo>
                  <a:pt x="86853" y="1627790"/>
                </a:lnTo>
                <a:lnTo>
                  <a:pt x="90174" y="1637388"/>
                </a:lnTo>
                <a:lnTo>
                  <a:pt x="91692" y="1648263"/>
                </a:lnTo>
                <a:lnTo>
                  <a:pt x="91740" y="1660139"/>
                </a:lnTo>
                <a:lnTo>
                  <a:pt x="90650" y="1672741"/>
                </a:lnTo>
                <a:lnTo>
                  <a:pt x="88756" y="1685795"/>
                </a:lnTo>
                <a:lnTo>
                  <a:pt x="89593" y="1871672"/>
                </a:lnTo>
                <a:lnTo>
                  <a:pt x="102395" y="1873602"/>
                </a:lnTo>
                <a:lnTo>
                  <a:pt x="115481" y="1874195"/>
                </a:lnTo>
                <a:lnTo>
                  <a:pt x="128528" y="1873466"/>
                </a:lnTo>
                <a:lnTo>
                  <a:pt x="141213" y="1871434"/>
                </a:lnTo>
                <a:lnTo>
                  <a:pt x="153214" y="1868116"/>
                </a:lnTo>
                <a:lnTo>
                  <a:pt x="164207" y="1863528"/>
                </a:lnTo>
                <a:lnTo>
                  <a:pt x="173869" y="1857688"/>
                </a:lnTo>
                <a:lnTo>
                  <a:pt x="174032" y="1857808"/>
                </a:lnTo>
                <a:lnTo>
                  <a:pt x="182478" y="1862827"/>
                </a:lnTo>
                <a:lnTo>
                  <a:pt x="193066" y="1867199"/>
                </a:lnTo>
                <a:lnTo>
                  <a:pt x="205224" y="1870735"/>
                </a:lnTo>
                <a:lnTo>
                  <a:pt x="218383" y="1873247"/>
                </a:lnTo>
                <a:lnTo>
                  <a:pt x="231971" y="1874548"/>
                </a:lnTo>
                <a:lnTo>
                  <a:pt x="245420" y="1874450"/>
                </a:lnTo>
                <a:lnTo>
                  <a:pt x="258157" y="1872766"/>
                </a:lnTo>
                <a:lnTo>
                  <a:pt x="269612" y="1869307"/>
                </a:lnTo>
                <a:lnTo>
                  <a:pt x="279216" y="1863886"/>
                </a:lnTo>
                <a:lnTo>
                  <a:pt x="282354" y="1850700"/>
                </a:lnTo>
                <a:lnTo>
                  <a:pt x="283282" y="1838626"/>
                </a:lnTo>
                <a:lnTo>
                  <a:pt x="282900" y="1826250"/>
                </a:lnTo>
                <a:lnTo>
                  <a:pt x="282365" y="1821086"/>
                </a:lnTo>
                <a:lnTo>
                  <a:pt x="280781" y="1810192"/>
                </a:lnTo>
                <a:lnTo>
                  <a:pt x="278885" y="1797796"/>
                </a:lnTo>
                <a:lnTo>
                  <a:pt x="277169" y="1785256"/>
                </a:lnTo>
                <a:lnTo>
                  <a:pt x="276650" y="1779953"/>
                </a:lnTo>
                <a:lnTo>
                  <a:pt x="276125" y="1776115"/>
                </a:lnTo>
                <a:lnTo>
                  <a:pt x="275084" y="1764021"/>
                </a:lnTo>
                <a:lnTo>
                  <a:pt x="275088" y="1752342"/>
                </a:lnTo>
                <a:lnTo>
                  <a:pt x="278508" y="1753159"/>
                </a:lnTo>
                <a:lnTo>
                  <a:pt x="289778" y="1753589"/>
                </a:lnTo>
                <a:lnTo>
                  <a:pt x="301996" y="1751958"/>
                </a:lnTo>
                <a:lnTo>
                  <a:pt x="314513" y="1749539"/>
                </a:lnTo>
                <a:lnTo>
                  <a:pt x="326682" y="1747605"/>
                </a:lnTo>
                <a:lnTo>
                  <a:pt x="337853" y="1747429"/>
                </a:lnTo>
                <a:lnTo>
                  <a:pt x="347377" y="1750284"/>
                </a:lnTo>
                <a:lnTo>
                  <a:pt x="346233" y="1753915"/>
                </a:lnTo>
                <a:lnTo>
                  <a:pt x="343069" y="1764249"/>
                </a:lnTo>
                <a:lnTo>
                  <a:pt x="340455" y="1775966"/>
                </a:lnTo>
                <a:lnTo>
                  <a:pt x="339744" y="1788141"/>
                </a:lnTo>
                <a:lnTo>
                  <a:pt x="342290" y="1799853"/>
                </a:lnTo>
                <a:lnTo>
                  <a:pt x="349447" y="1810177"/>
                </a:lnTo>
                <a:lnTo>
                  <a:pt x="345667" y="1814598"/>
                </a:lnTo>
                <a:lnTo>
                  <a:pt x="339734" y="1824674"/>
                </a:lnTo>
                <a:lnTo>
                  <a:pt x="336206" y="1835667"/>
                </a:lnTo>
                <a:lnTo>
                  <a:pt x="335311" y="1842977"/>
                </a:lnTo>
                <a:lnTo>
                  <a:pt x="335717" y="1853709"/>
                </a:lnTo>
                <a:lnTo>
                  <a:pt x="336796" y="1866448"/>
                </a:lnTo>
                <a:lnTo>
                  <a:pt x="338018" y="1875222"/>
                </a:lnTo>
                <a:lnTo>
                  <a:pt x="340125" y="1883388"/>
                </a:lnTo>
                <a:lnTo>
                  <a:pt x="344108" y="1894900"/>
                </a:lnTo>
                <a:lnTo>
                  <a:pt x="348692" y="1905702"/>
                </a:lnTo>
                <a:lnTo>
                  <a:pt x="353574" y="1915524"/>
                </a:lnTo>
                <a:lnTo>
                  <a:pt x="349990" y="1919100"/>
                </a:lnTo>
                <a:lnTo>
                  <a:pt x="341072" y="1928008"/>
                </a:lnTo>
                <a:lnTo>
                  <a:pt x="332107" y="1936913"/>
                </a:lnTo>
                <a:lnTo>
                  <a:pt x="323053" y="1945771"/>
                </a:lnTo>
                <a:lnTo>
                  <a:pt x="313872" y="1954539"/>
                </a:lnTo>
                <a:lnTo>
                  <a:pt x="304524" y="1963173"/>
                </a:lnTo>
                <a:lnTo>
                  <a:pt x="294970" y="1971628"/>
                </a:lnTo>
                <a:lnTo>
                  <a:pt x="285172" y="1979860"/>
                </a:lnTo>
                <a:lnTo>
                  <a:pt x="275088" y="1987825"/>
                </a:lnTo>
                <a:lnTo>
                  <a:pt x="265997" y="1994254"/>
                </a:lnTo>
                <a:lnTo>
                  <a:pt x="255290" y="2000779"/>
                </a:lnTo>
                <a:lnTo>
                  <a:pt x="244274" y="2006673"/>
                </a:lnTo>
                <a:lnTo>
                  <a:pt x="233025" y="2012165"/>
                </a:lnTo>
                <a:lnTo>
                  <a:pt x="221619" y="2017481"/>
                </a:lnTo>
                <a:lnTo>
                  <a:pt x="210132" y="2022848"/>
                </a:lnTo>
                <a:lnTo>
                  <a:pt x="198639" y="2028492"/>
                </a:lnTo>
                <a:lnTo>
                  <a:pt x="187217" y="2034641"/>
                </a:lnTo>
                <a:lnTo>
                  <a:pt x="175940" y="2041521"/>
                </a:lnTo>
                <a:lnTo>
                  <a:pt x="178464" y="2050088"/>
                </a:lnTo>
                <a:lnTo>
                  <a:pt x="185980" y="2057215"/>
                </a:lnTo>
                <a:lnTo>
                  <a:pt x="197275" y="2061663"/>
                </a:lnTo>
                <a:lnTo>
                  <a:pt x="211161" y="2064115"/>
                </a:lnTo>
                <a:lnTo>
                  <a:pt x="226451" y="2065251"/>
                </a:lnTo>
                <a:lnTo>
                  <a:pt x="241958" y="2065756"/>
                </a:lnTo>
                <a:lnTo>
                  <a:pt x="256496" y="2066311"/>
                </a:lnTo>
                <a:lnTo>
                  <a:pt x="268797" y="2066891"/>
                </a:lnTo>
                <a:lnTo>
                  <a:pt x="281526" y="2067223"/>
                </a:lnTo>
                <a:lnTo>
                  <a:pt x="308116" y="2067246"/>
                </a:lnTo>
                <a:lnTo>
                  <a:pt x="321904" y="2066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349712" y="1842617"/>
            <a:ext cx="1129426" cy="1919887"/>
          </a:xfrm>
          <a:custGeom>
            <a:avLst/>
            <a:gdLst/>
            <a:ahLst/>
            <a:cxnLst/>
            <a:rect l="l" t="t" r="r" b="b"/>
            <a:pathLst>
              <a:path w="1656492" h="2815834">
                <a:moveTo>
                  <a:pt x="259303" y="2813109"/>
                </a:moveTo>
                <a:lnTo>
                  <a:pt x="272017" y="2806922"/>
                </a:lnTo>
                <a:lnTo>
                  <a:pt x="283104" y="2798391"/>
                </a:lnTo>
                <a:lnTo>
                  <a:pt x="291854" y="2788634"/>
                </a:lnTo>
                <a:lnTo>
                  <a:pt x="297557" y="2778771"/>
                </a:lnTo>
                <a:lnTo>
                  <a:pt x="299286" y="2770909"/>
                </a:lnTo>
                <a:lnTo>
                  <a:pt x="297708" y="2762372"/>
                </a:lnTo>
                <a:lnTo>
                  <a:pt x="296517" y="2751755"/>
                </a:lnTo>
                <a:lnTo>
                  <a:pt x="291340" y="2739335"/>
                </a:lnTo>
                <a:lnTo>
                  <a:pt x="284265" y="2728252"/>
                </a:lnTo>
                <a:lnTo>
                  <a:pt x="275593" y="2718014"/>
                </a:lnTo>
                <a:lnTo>
                  <a:pt x="265708" y="2708534"/>
                </a:lnTo>
                <a:lnTo>
                  <a:pt x="254993" y="2699720"/>
                </a:lnTo>
                <a:lnTo>
                  <a:pt x="243833" y="2691483"/>
                </a:lnTo>
                <a:lnTo>
                  <a:pt x="232612" y="2683734"/>
                </a:lnTo>
                <a:lnTo>
                  <a:pt x="221715" y="2676383"/>
                </a:lnTo>
                <a:lnTo>
                  <a:pt x="211524" y="2669340"/>
                </a:lnTo>
                <a:lnTo>
                  <a:pt x="202425" y="2662516"/>
                </a:lnTo>
                <a:lnTo>
                  <a:pt x="198490" y="2651296"/>
                </a:lnTo>
                <a:lnTo>
                  <a:pt x="196171" y="2639584"/>
                </a:lnTo>
                <a:lnTo>
                  <a:pt x="195332" y="2627626"/>
                </a:lnTo>
                <a:lnTo>
                  <a:pt x="195765" y="2615498"/>
                </a:lnTo>
                <a:lnTo>
                  <a:pt x="197261" y="2603280"/>
                </a:lnTo>
                <a:lnTo>
                  <a:pt x="199612" y="2591047"/>
                </a:lnTo>
                <a:lnTo>
                  <a:pt x="202610" y="2578879"/>
                </a:lnTo>
                <a:lnTo>
                  <a:pt x="206045" y="2566851"/>
                </a:lnTo>
                <a:lnTo>
                  <a:pt x="209709" y="2555043"/>
                </a:lnTo>
                <a:lnTo>
                  <a:pt x="213393" y="2543530"/>
                </a:lnTo>
                <a:lnTo>
                  <a:pt x="216890" y="2532392"/>
                </a:lnTo>
                <a:lnTo>
                  <a:pt x="222632" y="2532529"/>
                </a:lnTo>
                <a:lnTo>
                  <a:pt x="236153" y="2532283"/>
                </a:lnTo>
                <a:lnTo>
                  <a:pt x="248851" y="2531463"/>
                </a:lnTo>
                <a:lnTo>
                  <a:pt x="261007" y="2530401"/>
                </a:lnTo>
                <a:lnTo>
                  <a:pt x="272902" y="2529426"/>
                </a:lnTo>
                <a:lnTo>
                  <a:pt x="284817" y="2528867"/>
                </a:lnTo>
                <a:lnTo>
                  <a:pt x="297032" y="2529056"/>
                </a:lnTo>
                <a:lnTo>
                  <a:pt x="309829" y="2530322"/>
                </a:lnTo>
                <a:lnTo>
                  <a:pt x="314631" y="2534560"/>
                </a:lnTo>
                <a:lnTo>
                  <a:pt x="326077" y="2539376"/>
                </a:lnTo>
                <a:lnTo>
                  <a:pt x="339416" y="2540957"/>
                </a:lnTo>
                <a:lnTo>
                  <a:pt x="352954" y="2540119"/>
                </a:lnTo>
                <a:lnTo>
                  <a:pt x="365001" y="2537677"/>
                </a:lnTo>
                <a:lnTo>
                  <a:pt x="373862" y="2534450"/>
                </a:lnTo>
                <a:lnTo>
                  <a:pt x="377932" y="2543857"/>
                </a:lnTo>
                <a:lnTo>
                  <a:pt x="380270" y="2553999"/>
                </a:lnTo>
                <a:lnTo>
                  <a:pt x="380985" y="2564457"/>
                </a:lnTo>
                <a:lnTo>
                  <a:pt x="380358" y="2575127"/>
                </a:lnTo>
                <a:lnTo>
                  <a:pt x="378670" y="2585905"/>
                </a:lnTo>
                <a:lnTo>
                  <a:pt x="376202" y="2596683"/>
                </a:lnTo>
                <a:lnTo>
                  <a:pt x="373236" y="2607358"/>
                </a:lnTo>
                <a:lnTo>
                  <a:pt x="370052" y="2617824"/>
                </a:lnTo>
                <a:lnTo>
                  <a:pt x="366932" y="2627975"/>
                </a:lnTo>
                <a:lnTo>
                  <a:pt x="364157" y="2637707"/>
                </a:lnTo>
                <a:lnTo>
                  <a:pt x="362007" y="2646913"/>
                </a:lnTo>
                <a:lnTo>
                  <a:pt x="360764" y="2655490"/>
                </a:lnTo>
                <a:lnTo>
                  <a:pt x="360709" y="2663331"/>
                </a:lnTo>
                <a:lnTo>
                  <a:pt x="362123" y="2670332"/>
                </a:lnTo>
                <a:lnTo>
                  <a:pt x="365287" y="2676386"/>
                </a:lnTo>
                <a:lnTo>
                  <a:pt x="370482" y="2681390"/>
                </a:lnTo>
                <a:lnTo>
                  <a:pt x="377990" y="2685237"/>
                </a:lnTo>
                <a:lnTo>
                  <a:pt x="381842" y="2686478"/>
                </a:lnTo>
                <a:lnTo>
                  <a:pt x="392350" y="2688247"/>
                </a:lnTo>
                <a:lnTo>
                  <a:pt x="403292" y="2688093"/>
                </a:lnTo>
                <a:lnTo>
                  <a:pt x="414605" y="2686350"/>
                </a:lnTo>
                <a:lnTo>
                  <a:pt x="426224" y="2683351"/>
                </a:lnTo>
                <a:lnTo>
                  <a:pt x="438087" y="2679431"/>
                </a:lnTo>
                <a:lnTo>
                  <a:pt x="450129" y="2674924"/>
                </a:lnTo>
                <a:lnTo>
                  <a:pt x="462287" y="2670164"/>
                </a:lnTo>
                <a:lnTo>
                  <a:pt x="474497" y="2665485"/>
                </a:lnTo>
                <a:lnTo>
                  <a:pt x="486697" y="2661221"/>
                </a:lnTo>
                <a:lnTo>
                  <a:pt x="498821" y="2657707"/>
                </a:lnTo>
                <a:lnTo>
                  <a:pt x="510808" y="2655275"/>
                </a:lnTo>
                <a:lnTo>
                  <a:pt x="522592" y="2654261"/>
                </a:lnTo>
                <a:lnTo>
                  <a:pt x="530988" y="2654822"/>
                </a:lnTo>
                <a:lnTo>
                  <a:pt x="542968" y="2657559"/>
                </a:lnTo>
                <a:lnTo>
                  <a:pt x="555090" y="2661291"/>
                </a:lnTo>
                <a:lnTo>
                  <a:pt x="568032" y="2664587"/>
                </a:lnTo>
                <a:lnTo>
                  <a:pt x="572439" y="2671622"/>
                </a:lnTo>
                <a:lnTo>
                  <a:pt x="567245" y="2675432"/>
                </a:lnTo>
                <a:lnTo>
                  <a:pt x="570090" y="2683167"/>
                </a:lnTo>
                <a:lnTo>
                  <a:pt x="577443" y="2689233"/>
                </a:lnTo>
                <a:lnTo>
                  <a:pt x="588054" y="2695108"/>
                </a:lnTo>
                <a:lnTo>
                  <a:pt x="599729" y="2698948"/>
                </a:lnTo>
                <a:lnTo>
                  <a:pt x="612044" y="2700730"/>
                </a:lnTo>
                <a:lnTo>
                  <a:pt x="624575" y="2700430"/>
                </a:lnTo>
                <a:lnTo>
                  <a:pt x="632062" y="2698969"/>
                </a:lnTo>
                <a:lnTo>
                  <a:pt x="632231" y="2697717"/>
                </a:lnTo>
                <a:lnTo>
                  <a:pt x="641399" y="2696162"/>
                </a:lnTo>
                <a:lnTo>
                  <a:pt x="648588" y="2693492"/>
                </a:lnTo>
                <a:lnTo>
                  <a:pt x="650659" y="2691434"/>
                </a:lnTo>
                <a:lnTo>
                  <a:pt x="651117" y="2686009"/>
                </a:lnTo>
                <a:lnTo>
                  <a:pt x="652062" y="2674612"/>
                </a:lnTo>
                <a:lnTo>
                  <a:pt x="653030" y="2662576"/>
                </a:lnTo>
                <a:lnTo>
                  <a:pt x="654010" y="2649956"/>
                </a:lnTo>
                <a:lnTo>
                  <a:pt x="654987" y="2636806"/>
                </a:lnTo>
                <a:lnTo>
                  <a:pt x="655948" y="2623182"/>
                </a:lnTo>
                <a:lnTo>
                  <a:pt x="656882" y="2609138"/>
                </a:lnTo>
                <a:lnTo>
                  <a:pt x="690206" y="2609138"/>
                </a:lnTo>
                <a:lnTo>
                  <a:pt x="689902" y="2612948"/>
                </a:lnTo>
                <a:lnTo>
                  <a:pt x="688987" y="2620897"/>
                </a:lnTo>
                <a:lnTo>
                  <a:pt x="687062" y="2634411"/>
                </a:lnTo>
                <a:lnTo>
                  <a:pt x="685193" y="2648069"/>
                </a:lnTo>
                <a:lnTo>
                  <a:pt x="684862" y="2651922"/>
                </a:lnTo>
                <a:lnTo>
                  <a:pt x="688052" y="2686982"/>
                </a:lnTo>
                <a:lnTo>
                  <a:pt x="691727" y="2693389"/>
                </a:lnTo>
                <a:lnTo>
                  <a:pt x="700227" y="2699702"/>
                </a:lnTo>
                <a:lnTo>
                  <a:pt x="706038" y="2699132"/>
                </a:lnTo>
                <a:lnTo>
                  <a:pt x="719585" y="2698669"/>
                </a:lnTo>
                <a:lnTo>
                  <a:pt x="732492" y="2699111"/>
                </a:lnTo>
                <a:lnTo>
                  <a:pt x="744846" y="2699970"/>
                </a:lnTo>
                <a:lnTo>
                  <a:pt x="756737" y="2700760"/>
                </a:lnTo>
                <a:lnTo>
                  <a:pt x="768253" y="2700993"/>
                </a:lnTo>
                <a:lnTo>
                  <a:pt x="779482" y="2700184"/>
                </a:lnTo>
                <a:lnTo>
                  <a:pt x="785002" y="2699014"/>
                </a:lnTo>
                <a:lnTo>
                  <a:pt x="785177" y="2697717"/>
                </a:lnTo>
                <a:lnTo>
                  <a:pt x="794345" y="2696162"/>
                </a:lnTo>
                <a:lnTo>
                  <a:pt x="794560" y="2696232"/>
                </a:lnTo>
                <a:lnTo>
                  <a:pt x="801433" y="2693492"/>
                </a:lnTo>
                <a:lnTo>
                  <a:pt x="802572" y="2686299"/>
                </a:lnTo>
                <a:lnTo>
                  <a:pt x="802015" y="2683926"/>
                </a:lnTo>
                <a:lnTo>
                  <a:pt x="799505" y="2669138"/>
                </a:lnTo>
                <a:lnTo>
                  <a:pt x="798233" y="2655533"/>
                </a:lnTo>
                <a:lnTo>
                  <a:pt x="798199" y="2643110"/>
                </a:lnTo>
                <a:lnTo>
                  <a:pt x="799229" y="2633486"/>
                </a:lnTo>
                <a:lnTo>
                  <a:pt x="798666" y="2623076"/>
                </a:lnTo>
                <a:lnTo>
                  <a:pt x="799376" y="2610866"/>
                </a:lnTo>
                <a:lnTo>
                  <a:pt x="806614" y="2611232"/>
                </a:lnTo>
                <a:lnTo>
                  <a:pt x="810439" y="2605249"/>
                </a:lnTo>
                <a:lnTo>
                  <a:pt x="816593" y="2598741"/>
                </a:lnTo>
                <a:lnTo>
                  <a:pt x="823985" y="2593415"/>
                </a:lnTo>
                <a:lnTo>
                  <a:pt x="832615" y="2589272"/>
                </a:lnTo>
                <a:lnTo>
                  <a:pt x="842483" y="2586311"/>
                </a:lnTo>
                <a:lnTo>
                  <a:pt x="853588" y="2584534"/>
                </a:lnTo>
                <a:lnTo>
                  <a:pt x="865932" y="2583939"/>
                </a:lnTo>
                <a:lnTo>
                  <a:pt x="879513" y="2584527"/>
                </a:lnTo>
                <a:lnTo>
                  <a:pt x="894332" y="2586297"/>
                </a:lnTo>
                <a:lnTo>
                  <a:pt x="910388" y="2589250"/>
                </a:lnTo>
                <a:lnTo>
                  <a:pt x="927683" y="2593386"/>
                </a:lnTo>
                <a:lnTo>
                  <a:pt x="946215" y="2598704"/>
                </a:lnTo>
                <a:lnTo>
                  <a:pt x="965805" y="2605146"/>
                </a:lnTo>
                <a:lnTo>
                  <a:pt x="977676" y="2604401"/>
                </a:lnTo>
                <a:lnTo>
                  <a:pt x="990406" y="2603692"/>
                </a:lnTo>
                <a:lnTo>
                  <a:pt x="1003264" y="2603091"/>
                </a:lnTo>
                <a:lnTo>
                  <a:pt x="1016266" y="2602623"/>
                </a:lnTo>
                <a:lnTo>
                  <a:pt x="1016114" y="2605227"/>
                </a:lnTo>
                <a:lnTo>
                  <a:pt x="1014870" y="2616193"/>
                </a:lnTo>
                <a:lnTo>
                  <a:pt x="1012962" y="2628445"/>
                </a:lnTo>
                <a:lnTo>
                  <a:pt x="1010903" y="2641498"/>
                </a:lnTo>
                <a:lnTo>
                  <a:pt x="1009205" y="2654865"/>
                </a:lnTo>
                <a:lnTo>
                  <a:pt x="1008380" y="2668060"/>
                </a:lnTo>
                <a:lnTo>
                  <a:pt x="1008940" y="2680599"/>
                </a:lnTo>
                <a:lnTo>
                  <a:pt x="1011398" y="2691994"/>
                </a:lnTo>
                <a:lnTo>
                  <a:pt x="1016266" y="2701759"/>
                </a:lnTo>
                <a:lnTo>
                  <a:pt x="1016974" y="2701600"/>
                </a:lnTo>
                <a:lnTo>
                  <a:pt x="1024241" y="2700671"/>
                </a:lnTo>
                <a:lnTo>
                  <a:pt x="1024241" y="2699896"/>
                </a:lnTo>
                <a:lnTo>
                  <a:pt x="1046097" y="2699896"/>
                </a:lnTo>
                <a:lnTo>
                  <a:pt x="1046097" y="2700319"/>
                </a:lnTo>
                <a:lnTo>
                  <a:pt x="1053913" y="2700748"/>
                </a:lnTo>
                <a:lnTo>
                  <a:pt x="1066430" y="2701439"/>
                </a:lnTo>
                <a:lnTo>
                  <a:pt x="1078401" y="2701385"/>
                </a:lnTo>
                <a:lnTo>
                  <a:pt x="1089437" y="2699847"/>
                </a:lnTo>
                <a:lnTo>
                  <a:pt x="1091484" y="2699054"/>
                </a:lnTo>
                <a:lnTo>
                  <a:pt x="1101675" y="2693963"/>
                </a:lnTo>
                <a:lnTo>
                  <a:pt x="1107147" y="2689364"/>
                </a:lnTo>
                <a:lnTo>
                  <a:pt x="1114975" y="2693094"/>
                </a:lnTo>
                <a:lnTo>
                  <a:pt x="1126571" y="2696460"/>
                </a:lnTo>
                <a:lnTo>
                  <a:pt x="1139556" y="2698406"/>
                </a:lnTo>
                <a:lnTo>
                  <a:pt x="1153320" y="2698982"/>
                </a:lnTo>
                <a:lnTo>
                  <a:pt x="1167253" y="2698242"/>
                </a:lnTo>
                <a:lnTo>
                  <a:pt x="1180746" y="2696238"/>
                </a:lnTo>
                <a:lnTo>
                  <a:pt x="1193188" y="2693022"/>
                </a:lnTo>
                <a:lnTo>
                  <a:pt x="1203970" y="2688648"/>
                </a:lnTo>
                <a:lnTo>
                  <a:pt x="1212481" y="2683167"/>
                </a:lnTo>
                <a:lnTo>
                  <a:pt x="1212350" y="2679931"/>
                </a:lnTo>
                <a:lnTo>
                  <a:pt x="1212463" y="2667032"/>
                </a:lnTo>
                <a:lnTo>
                  <a:pt x="1213260" y="2654819"/>
                </a:lnTo>
                <a:lnTo>
                  <a:pt x="1214222" y="2642769"/>
                </a:lnTo>
                <a:lnTo>
                  <a:pt x="1214826" y="2630362"/>
                </a:lnTo>
                <a:lnTo>
                  <a:pt x="1214551" y="2617076"/>
                </a:lnTo>
                <a:lnTo>
                  <a:pt x="1222556" y="2617850"/>
                </a:lnTo>
                <a:lnTo>
                  <a:pt x="1235716" y="2616966"/>
                </a:lnTo>
                <a:lnTo>
                  <a:pt x="1249667" y="2617076"/>
                </a:lnTo>
                <a:lnTo>
                  <a:pt x="1256143" y="2624521"/>
                </a:lnTo>
                <a:lnTo>
                  <a:pt x="1264784" y="2631608"/>
                </a:lnTo>
                <a:lnTo>
                  <a:pt x="1274226" y="2636790"/>
                </a:lnTo>
                <a:lnTo>
                  <a:pt x="1284348" y="2640234"/>
                </a:lnTo>
                <a:lnTo>
                  <a:pt x="1295030" y="2642107"/>
                </a:lnTo>
                <a:lnTo>
                  <a:pt x="1306151" y="2642576"/>
                </a:lnTo>
                <a:lnTo>
                  <a:pt x="1317590" y="2641808"/>
                </a:lnTo>
                <a:lnTo>
                  <a:pt x="1329226" y="2639970"/>
                </a:lnTo>
                <a:lnTo>
                  <a:pt x="1339332" y="2637604"/>
                </a:lnTo>
                <a:lnTo>
                  <a:pt x="1350657" y="2632154"/>
                </a:lnTo>
                <a:lnTo>
                  <a:pt x="1363450" y="2626930"/>
                </a:lnTo>
                <a:lnTo>
                  <a:pt x="1377198" y="2622036"/>
                </a:lnTo>
                <a:lnTo>
                  <a:pt x="1391416" y="2617562"/>
                </a:lnTo>
                <a:lnTo>
                  <a:pt x="1394453" y="2616714"/>
                </a:lnTo>
                <a:lnTo>
                  <a:pt x="1396419" y="2615805"/>
                </a:lnTo>
                <a:lnTo>
                  <a:pt x="1406054" y="2611146"/>
                </a:lnTo>
                <a:lnTo>
                  <a:pt x="1414919" y="2606751"/>
                </a:lnTo>
                <a:lnTo>
                  <a:pt x="1423464" y="2607120"/>
                </a:lnTo>
                <a:lnTo>
                  <a:pt x="1436821" y="2606156"/>
                </a:lnTo>
                <a:lnTo>
                  <a:pt x="1449779" y="2604296"/>
                </a:lnTo>
                <a:lnTo>
                  <a:pt x="1462020" y="2602674"/>
                </a:lnTo>
                <a:lnTo>
                  <a:pt x="1473222" y="2602424"/>
                </a:lnTo>
                <a:lnTo>
                  <a:pt x="1483067" y="2604681"/>
                </a:lnTo>
                <a:lnTo>
                  <a:pt x="1482373" y="2609118"/>
                </a:lnTo>
                <a:lnTo>
                  <a:pt x="1480410" y="2620980"/>
                </a:lnTo>
                <a:lnTo>
                  <a:pt x="1478187" y="2634057"/>
                </a:lnTo>
                <a:lnTo>
                  <a:pt x="1475902" y="2647684"/>
                </a:lnTo>
                <a:lnTo>
                  <a:pt x="1473755" y="2661198"/>
                </a:lnTo>
                <a:lnTo>
                  <a:pt x="1471945" y="2673937"/>
                </a:lnTo>
                <a:lnTo>
                  <a:pt x="1470672" y="2685237"/>
                </a:lnTo>
                <a:lnTo>
                  <a:pt x="1481618" y="2689737"/>
                </a:lnTo>
                <a:lnTo>
                  <a:pt x="1493813" y="2693023"/>
                </a:lnTo>
                <a:lnTo>
                  <a:pt x="1492975" y="2507146"/>
                </a:lnTo>
                <a:lnTo>
                  <a:pt x="1490608" y="2520377"/>
                </a:lnTo>
                <a:lnTo>
                  <a:pt x="1488101" y="2533509"/>
                </a:lnTo>
                <a:lnTo>
                  <a:pt x="1485787" y="2546268"/>
                </a:lnTo>
                <a:lnTo>
                  <a:pt x="1483998" y="2558378"/>
                </a:lnTo>
                <a:lnTo>
                  <a:pt x="1483067" y="2569565"/>
                </a:lnTo>
                <a:lnTo>
                  <a:pt x="1475897" y="2572210"/>
                </a:lnTo>
                <a:lnTo>
                  <a:pt x="1463994" y="2575295"/>
                </a:lnTo>
                <a:lnTo>
                  <a:pt x="1450863" y="2577237"/>
                </a:lnTo>
                <a:lnTo>
                  <a:pt x="1437585" y="2577553"/>
                </a:lnTo>
                <a:lnTo>
                  <a:pt x="1425244" y="2575763"/>
                </a:lnTo>
                <a:lnTo>
                  <a:pt x="1427979" y="2571709"/>
                </a:lnTo>
                <a:lnTo>
                  <a:pt x="1430751" y="2560955"/>
                </a:lnTo>
                <a:lnTo>
                  <a:pt x="1430686" y="2549237"/>
                </a:lnTo>
                <a:lnTo>
                  <a:pt x="1431442" y="2536520"/>
                </a:lnTo>
                <a:lnTo>
                  <a:pt x="1433257" y="2530857"/>
                </a:lnTo>
                <a:lnTo>
                  <a:pt x="1439129" y="2519541"/>
                </a:lnTo>
                <a:lnTo>
                  <a:pt x="1441767" y="2507602"/>
                </a:lnTo>
                <a:lnTo>
                  <a:pt x="1439897" y="2502756"/>
                </a:lnTo>
                <a:lnTo>
                  <a:pt x="1432713" y="2492951"/>
                </a:lnTo>
                <a:lnTo>
                  <a:pt x="1421756" y="2482573"/>
                </a:lnTo>
                <a:lnTo>
                  <a:pt x="1408709" y="2474556"/>
                </a:lnTo>
                <a:lnTo>
                  <a:pt x="1405039" y="2472969"/>
                </a:lnTo>
                <a:lnTo>
                  <a:pt x="1398562" y="2475801"/>
                </a:lnTo>
                <a:lnTo>
                  <a:pt x="1394269" y="2474556"/>
                </a:lnTo>
                <a:lnTo>
                  <a:pt x="1388549" y="2472319"/>
                </a:lnTo>
                <a:lnTo>
                  <a:pt x="1376874" y="2464874"/>
                </a:lnTo>
                <a:lnTo>
                  <a:pt x="1367396" y="2460091"/>
                </a:lnTo>
                <a:lnTo>
                  <a:pt x="1359493" y="2459731"/>
                </a:lnTo>
                <a:lnTo>
                  <a:pt x="1346721" y="2462381"/>
                </a:lnTo>
                <a:lnTo>
                  <a:pt x="1335440" y="2468446"/>
                </a:lnTo>
                <a:lnTo>
                  <a:pt x="1325587" y="2477010"/>
                </a:lnTo>
                <a:lnTo>
                  <a:pt x="1317101" y="2487157"/>
                </a:lnTo>
                <a:lnTo>
                  <a:pt x="1309921" y="2497970"/>
                </a:lnTo>
                <a:lnTo>
                  <a:pt x="1303986" y="2508532"/>
                </a:lnTo>
                <a:lnTo>
                  <a:pt x="1299235" y="2517927"/>
                </a:lnTo>
                <a:lnTo>
                  <a:pt x="1293403" y="2519882"/>
                </a:lnTo>
                <a:lnTo>
                  <a:pt x="1283524" y="2526593"/>
                </a:lnTo>
                <a:lnTo>
                  <a:pt x="1276266" y="2535927"/>
                </a:lnTo>
                <a:lnTo>
                  <a:pt x="1270605" y="2546859"/>
                </a:lnTo>
                <a:lnTo>
                  <a:pt x="1265519" y="2558365"/>
                </a:lnTo>
                <a:lnTo>
                  <a:pt x="1259983" y="2569422"/>
                </a:lnTo>
                <a:lnTo>
                  <a:pt x="1252974" y="2579004"/>
                </a:lnTo>
                <a:lnTo>
                  <a:pt x="1243469" y="2586088"/>
                </a:lnTo>
                <a:lnTo>
                  <a:pt x="1235864" y="2584917"/>
                </a:lnTo>
                <a:lnTo>
                  <a:pt x="1222589" y="2583993"/>
                </a:lnTo>
                <a:lnTo>
                  <a:pt x="1212481" y="2579890"/>
                </a:lnTo>
                <a:lnTo>
                  <a:pt x="1212169" y="2565920"/>
                </a:lnTo>
                <a:lnTo>
                  <a:pt x="1211588" y="2553049"/>
                </a:lnTo>
                <a:lnTo>
                  <a:pt x="1210942" y="2541609"/>
                </a:lnTo>
                <a:lnTo>
                  <a:pt x="1210424" y="2530322"/>
                </a:lnTo>
                <a:lnTo>
                  <a:pt x="1218678" y="2527622"/>
                </a:lnTo>
                <a:lnTo>
                  <a:pt x="1229035" y="2522053"/>
                </a:lnTo>
                <a:lnTo>
                  <a:pt x="1237560" y="2514884"/>
                </a:lnTo>
                <a:lnTo>
                  <a:pt x="1244097" y="2506573"/>
                </a:lnTo>
                <a:lnTo>
                  <a:pt x="1248493" y="2497577"/>
                </a:lnTo>
                <a:lnTo>
                  <a:pt x="1250591" y="2488355"/>
                </a:lnTo>
                <a:lnTo>
                  <a:pt x="1250239" y="2479363"/>
                </a:lnTo>
                <a:lnTo>
                  <a:pt x="1247281" y="2471061"/>
                </a:lnTo>
                <a:lnTo>
                  <a:pt x="1241562" y="2463904"/>
                </a:lnTo>
                <a:lnTo>
                  <a:pt x="1232928" y="2458353"/>
                </a:lnTo>
                <a:lnTo>
                  <a:pt x="1221224" y="2454863"/>
                </a:lnTo>
                <a:lnTo>
                  <a:pt x="1206296" y="2453894"/>
                </a:lnTo>
                <a:lnTo>
                  <a:pt x="1206466" y="2451069"/>
                </a:lnTo>
                <a:lnTo>
                  <a:pt x="1207050" y="2436322"/>
                </a:lnTo>
                <a:lnTo>
                  <a:pt x="1206966" y="2420824"/>
                </a:lnTo>
                <a:lnTo>
                  <a:pt x="1205870" y="2405375"/>
                </a:lnTo>
                <a:lnTo>
                  <a:pt x="1203421" y="2390774"/>
                </a:lnTo>
                <a:lnTo>
                  <a:pt x="1199276" y="2377818"/>
                </a:lnTo>
                <a:lnTo>
                  <a:pt x="1193092" y="2367308"/>
                </a:lnTo>
                <a:lnTo>
                  <a:pt x="1184527" y="2360040"/>
                </a:lnTo>
                <a:lnTo>
                  <a:pt x="1173238" y="2356815"/>
                </a:lnTo>
                <a:lnTo>
                  <a:pt x="1164200" y="2357416"/>
                </a:lnTo>
                <a:lnTo>
                  <a:pt x="1154730" y="2362082"/>
                </a:lnTo>
                <a:lnTo>
                  <a:pt x="1142250" y="2367153"/>
                </a:lnTo>
                <a:lnTo>
                  <a:pt x="1139438" y="2380734"/>
                </a:lnTo>
                <a:lnTo>
                  <a:pt x="1136956" y="2394584"/>
                </a:lnTo>
                <a:lnTo>
                  <a:pt x="1134772" y="2408664"/>
                </a:lnTo>
                <a:lnTo>
                  <a:pt x="1132854" y="2422939"/>
                </a:lnTo>
                <a:lnTo>
                  <a:pt x="1131167" y="2437371"/>
                </a:lnTo>
                <a:lnTo>
                  <a:pt x="1129679" y="2451926"/>
                </a:lnTo>
                <a:lnTo>
                  <a:pt x="1128357" y="2466566"/>
                </a:lnTo>
                <a:lnTo>
                  <a:pt x="1127168" y="2481254"/>
                </a:lnTo>
                <a:lnTo>
                  <a:pt x="1126079" y="2495955"/>
                </a:lnTo>
                <a:lnTo>
                  <a:pt x="1125058" y="2510632"/>
                </a:lnTo>
                <a:lnTo>
                  <a:pt x="1124070" y="2525249"/>
                </a:lnTo>
                <a:lnTo>
                  <a:pt x="1123083" y="2539768"/>
                </a:lnTo>
                <a:lnTo>
                  <a:pt x="1122065" y="2554155"/>
                </a:lnTo>
                <a:lnTo>
                  <a:pt x="1120982" y="2568371"/>
                </a:lnTo>
                <a:lnTo>
                  <a:pt x="1119801" y="2582381"/>
                </a:lnTo>
                <a:lnTo>
                  <a:pt x="1118489" y="2596149"/>
                </a:lnTo>
                <a:lnTo>
                  <a:pt x="1117014" y="2609637"/>
                </a:lnTo>
                <a:lnTo>
                  <a:pt x="1115341" y="2622810"/>
                </a:lnTo>
                <a:lnTo>
                  <a:pt x="1113440" y="2635631"/>
                </a:lnTo>
                <a:lnTo>
                  <a:pt x="1111275" y="2648064"/>
                </a:lnTo>
                <a:lnTo>
                  <a:pt x="1110689" y="2644514"/>
                </a:lnTo>
                <a:lnTo>
                  <a:pt x="1108954" y="2632121"/>
                </a:lnTo>
                <a:lnTo>
                  <a:pt x="1107610" y="2619530"/>
                </a:lnTo>
                <a:lnTo>
                  <a:pt x="1106588" y="2606786"/>
                </a:lnTo>
                <a:lnTo>
                  <a:pt x="1105819" y="2593934"/>
                </a:lnTo>
                <a:lnTo>
                  <a:pt x="1105234" y="2581017"/>
                </a:lnTo>
                <a:lnTo>
                  <a:pt x="1104763" y="2568082"/>
                </a:lnTo>
                <a:lnTo>
                  <a:pt x="1104338" y="2555171"/>
                </a:lnTo>
                <a:lnTo>
                  <a:pt x="1103890" y="2542331"/>
                </a:lnTo>
                <a:lnTo>
                  <a:pt x="1103349" y="2529605"/>
                </a:lnTo>
                <a:lnTo>
                  <a:pt x="1102647" y="2517039"/>
                </a:lnTo>
                <a:lnTo>
                  <a:pt x="1101714" y="2504676"/>
                </a:lnTo>
                <a:lnTo>
                  <a:pt x="1100481" y="2492562"/>
                </a:lnTo>
                <a:lnTo>
                  <a:pt x="1098880" y="2480741"/>
                </a:lnTo>
                <a:lnTo>
                  <a:pt x="1098142" y="2474901"/>
                </a:lnTo>
                <a:lnTo>
                  <a:pt x="1097432" y="2462755"/>
                </a:lnTo>
                <a:lnTo>
                  <a:pt x="1097446" y="2449945"/>
                </a:lnTo>
                <a:lnTo>
                  <a:pt x="1097874" y="2436732"/>
                </a:lnTo>
                <a:lnTo>
                  <a:pt x="1098407" y="2423375"/>
                </a:lnTo>
                <a:lnTo>
                  <a:pt x="1098737" y="2410133"/>
                </a:lnTo>
                <a:lnTo>
                  <a:pt x="1098552" y="2397267"/>
                </a:lnTo>
                <a:lnTo>
                  <a:pt x="1097546" y="2385035"/>
                </a:lnTo>
                <a:lnTo>
                  <a:pt x="1095407" y="2373698"/>
                </a:lnTo>
                <a:lnTo>
                  <a:pt x="1091827" y="2363514"/>
                </a:lnTo>
                <a:lnTo>
                  <a:pt x="1086497" y="2354745"/>
                </a:lnTo>
                <a:lnTo>
                  <a:pt x="1082941" y="2354859"/>
                </a:lnTo>
                <a:lnTo>
                  <a:pt x="1080300" y="2350617"/>
                </a:lnTo>
                <a:lnTo>
                  <a:pt x="1069894" y="2349920"/>
                </a:lnTo>
                <a:lnTo>
                  <a:pt x="1057277" y="2351975"/>
                </a:lnTo>
                <a:lnTo>
                  <a:pt x="1046862" y="2356230"/>
                </a:lnTo>
                <a:lnTo>
                  <a:pt x="1036904" y="2360942"/>
                </a:lnTo>
                <a:lnTo>
                  <a:pt x="1036113" y="2367396"/>
                </a:lnTo>
                <a:lnTo>
                  <a:pt x="1034607" y="2380025"/>
                </a:lnTo>
                <a:lnTo>
                  <a:pt x="1033167" y="2392547"/>
                </a:lnTo>
                <a:lnTo>
                  <a:pt x="1031787" y="2404986"/>
                </a:lnTo>
                <a:lnTo>
                  <a:pt x="1030460" y="2417364"/>
                </a:lnTo>
                <a:lnTo>
                  <a:pt x="1029179" y="2429705"/>
                </a:lnTo>
                <a:lnTo>
                  <a:pt x="1027938" y="2442031"/>
                </a:lnTo>
                <a:lnTo>
                  <a:pt x="1026731" y="2454366"/>
                </a:lnTo>
                <a:lnTo>
                  <a:pt x="1025549" y="2466732"/>
                </a:lnTo>
                <a:lnTo>
                  <a:pt x="1024388" y="2479153"/>
                </a:lnTo>
                <a:lnTo>
                  <a:pt x="1023240" y="2491651"/>
                </a:lnTo>
                <a:lnTo>
                  <a:pt x="1022099" y="2504250"/>
                </a:lnTo>
                <a:lnTo>
                  <a:pt x="1020959" y="2516973"/>
                </a:lnTo>
                <a:lnTo>
                  <a:pt x="1019812" y="2529843"/>
                </a:lnTo>
                <a:lnTo>
                  <a:pt x="1018652" y="2542883"/>
                </a:lnTo>
                <a:lnTo>
                  <a:pt x="1017472" y="2556116"/>
                </a:lnTo>
                <a:lnTo>
                  <a:pt x="1016266" y="2569565"/>
                </a:lnTo>
                <a:lnTo>
                  <a:pt x="996750" y="2571635"/>
                </a:lnTo>
                <a:lnTo>
                  <a:pt x="984028" y="2572888"/>
                </a:lnTo>
                <a:lnTo>
                  <a:pt x="971408" y="2574051"/>
                </a:lnTo>
                <a:lnTo>
                  <a:pt x="958862" y="2575128"/>
                </a:lnTo>
                <a:lnTo>
                  <a:pt x="946363" y="2576121"/>
                </a:lnTo>
                <a:lnTo>
                  <a:pt x="933881" y="2577033"/>
                </a:lnTo>
                <a:lnTo>
                  <a:pt x="933881" y="2271598"/>
                </a:lnTo>
                <a:lnTo>
                  <a:pt x="944453" y="2271446"/>
                </a:lnTo>
                <a:lnTo>
                  <a:pt x="970188" y="2271283"/>
                </a:lnTo>
                <a:lnTo>
                  <a:pt x="982903" y="2271332"/>
                </a:lnTo>
                <a:lnTo>
                  <a:pt x="995512" y="2271481"/>
                </a:lnTo>
                <a:lnTo>
                  <a:pt x="1008010" y="2271740"/>
                </a:lnTo>
                <a:lnTo>
                  <a:pt x="1020394" y="2272118"/>
                </a:lnTo>
                <a:lnTo>
                  <a:pt x="1020454" y="2284934"/>
                </a:lnTo>
                <a:lnTo>
                  <a:pt x="1022903" y="2296760"/>
                </a:lnTo>
                <a:lnTo>
                  <a:pt x="1027466" y="2307274"/>
                </a:lnTo>
                <a:lnTo>
                  <a:pt x="1033852" y="2316374"/>
                </a:lnTo>
                <a:lnTo>
                  <a:pt x="1041767" y="2323956"/>
                </a:lnTo>
                <a:lnTo>
                  <a:pt x="1050918" y="2329916"/>
                </a:lnTo>
                <a:lnTo>
                  <a:pt x="1061014" y="2334152"/>
                </a:lnTo>
                <a:lnTo>
                  <a:pt x="1071761" y="2336558"/>
                </a:lnTo>
                <a:lnTo>
                  <a:pt x="1082866" y="2337032"/>
                </a:lnTo>
                <a:lnTo>
                  <a:pt x="1094036" y="2335471"/>
                </a:lnTo>
                <a:lnTo>
                  <a:pt x="1104979" y="2331770"/>
                </a:lnTo>
                <a:lnTo>
                  <a:pt x="1115402" y="2325827"/>
                </a:lnTo>
                <a:lnTo>
                  <a:pt x="1119288" y="2328007"/>
                </a:lnTo>
                <a:lnTo>
                  <a:pt x="1130723" y="2330970"/>
                </a:lnTo>
                <a:lnTo>
                  <a:pt x="1142444" y="2330364"/>
                </a:lnTo>
                <a:lnTo>
                  <a:pt x="1154254" y="2327853"/>
                </a:lnTo>
                <a:lnTo>
                  <a:pt x="1165960" y="2325100"/>
                </a:lnTo>
                <a:lnTo>
                  <a:pt x="1177366" y="2323769"/>
                </a:lnTo>
                <a:lnTo>
                  <a:pt x="1183195" y="2323731"/>
                </a:lnTo>
                <a:lnTo>
                  <a:pt x="1187640" y="2329091"/>
                </a:lnTo>
                <a:lnTo>
                  <a:pt x="1193901" y="2329954"/>
                </a:lnTo>
                <a:lnTo>
                  <a:pt x="1196116" y="2330221"/>
                </a:lnTo>
                <a:lnTo>
                  <a:pt x="1208634" y="2330386"/>
                </a:lnTo>
                <a:lnTo>
                  <a:pt x="1221263" y="2328869"/>
                </a:lnTo>
                <a:lnTo>
                  <a:pt x="1233874" y="2326457"/>
                </a:lnTo>
                <a:lnTo>
                  <a:pt x="1246339" y="2323935"/>
                </a:lnTo>
                <a:lnTo>
                  <a:pt x="1258529" y="2322087"/>
                </a:lnTo>
                <a:lnTo>
                  <a:pt x="1270317" y="2321699"/>
                </a:lnTo>
                <a:lnTo>
                  <a:pt x="1270143" y="2322936"/>
                </a:lnTo>
                <a:lnTo>
                  <a:pt x="1269457" y="2338480"/>
                </a:lnTo>
                <a:lnTo>
                  <a:pt x="1271206" y="2352018"/>
                </a:lnTo>
                <a:lnTo>
                  <a:pt x="1274530" y="2363098"/>
                </a:lnTo>
                <a:lnTo>
                  <a:pt x="1278572" y="2371267"/>
                </a:lnTo>
                <a:lnTo>
                  <a:pt x="1284252" y="2378549"/>
                </a:lnTo>
                <a:lnTo>
                  <a:pt x="1293647" y="2388049"/>
                </a:lnTo>
                <a:lnTo>
                  <a:pt x="1304723" y="2397287"/>
                </a:lnTo>
                <a:lnTo>
                  <a:pt x="1315770" y="2404313"/>
                </a:lnTo>
                <a:lnTo>
                  <a:pt x="1326276" y="2408191"/>
                </a:lnTo>
                <a:lnTo>
                  <a:pt x="1337797" y="2410491"/>
                </a:lnTo>
                <a:lnTo>
                  <a:pt x="1350368" y="2412146"/>
                </a:lnTo>
                <a:lnTo>
                  <a:pt x="1363757" y="2413956"/>
                </a:lnTo>
                <a:lnTo>
                  <a:pt x="1377734" y="2416721"/>
                </a:lnTo>
                <a:lnTo>
                  <a:pt x="1378041" y="2416797"/>
                </a:lnTo>
                <a:lnTo>
                  <a:pt x="1391347" y="2420316"/>
                </a:lnTo>
                <a:lnTo>
                  <a:pt x="1404219" y="2423880"/>
                </a:lnTo>
                <a:lnTo>
                  <a:pt x="1414919" y="962558"/>
                </a:lnTo>
                <a:lnTo>
                  <a:pt x="1427516" y="961580"/>
                </a:lnTo>
                <a:lnTo>
                  <a:pt x="1439804" y="959226"/>
                </a:lnTo>
                <a:lnTo>
                  <a:pt x="1451556" y="955799"/>
                </a:lnTo>
                <a:lnTo>
                  <a:pt x="1462964" y="951597"/>
                </a:lnTo>
                <a:lnTo>
                  <a:pt x="1474218" y="946916"/>
                </a:lnTo>
                <a:lnTo>
                  <a:pt x="1485508" y="942052"/>
                </a:lnTo>
                <a:lnTo>
                  <a:pt x="1497025" y="937302"/>
                </a:lnTo>
                <a:lnTo>
                  <a:pt x="1508959" y="932963"/>
                </a:lnTo>
                <a:lnTo>
                  <a:pt x="1521501" y="929330"/>
                </a:lnTo>
                <a:lnTo>
                  <a:pt x="1534842" y="926701"/>
                </a:lnTo>
                <a:lnTo>
                  <a:pt x="1545149" y="925745"/>
                </a:lnTo>
                <a:lnTo>
                  <a:pt x="1549304" y="923601"/>
                </a:lnTo>
                <a:lnTo>
                  <a:pt x="1549653" y="918971"/>
                </a:lnTo>
                <a:lnTo>
                  <a:pt x="1556499" y="918933"/>
                </a:lnTo>
                <a:lnTo>
                  <a:pt x="1557528" y="918564"/>
                </a:lnTo>
                <a:lnTo>
                  <a:pt x="1561560" y="915628"/>
                </a:lnTo>
                <a:lnTo>
                  <a:pt x="1561541" y="910640"/>
                </a:lnTo>
                <a:lnTo>
                  <a:pt x="1563420" y="901687"/>
                </a:lnTo>
                <a:lnTo>
                  <a:pt x="1569834" y="896454"/>
                </a:lnTo>
                <a:lnTo>
                  <a:pt x="1575433" y="896506"/>
                </a:lnTo>
                <a:lnTo>
                  <a:pt x="1587100" y="893390"/>
                </a:lnTo>
                <a:lnTo>
                  <a:pt x="1598739" y="890257"/>
                </a:lnTo>
                <a:lnTo>
                  <a:pt x="1598974" y="889641"/>
                </a:lnTo>
                <a:lnTo>
                  <a:pt x="1604898" y="880403"/>
                </a:lnTo>
                <a:lnTo>
                  <a:pt x="1612841" y="872226"/>
                </a:lnTo>
                <a:lnTo>
                  <a:pt x="1620278" y="863773"/>
                </a:lnTo>
                <a:lnTo>
                  <a:pt x="1624682" y="853707"/>
                </a:lnTo>
                <a:lnTo>
                  <a:pt x="1623529" y="840689"/>
                </a:lnTo>
                <a:lnTo>
                  <a:pt x="1630861" y="836647"/>
                </a:lnTo>
                <a:lnTo>
                  <a:pt x="1635885" y="830515"/>
                </a:lnTo>
                <a:lnTo>
                  <a:pt x="1636129" y="827069"/>
                </a:lnTo>
                <a:lnTo>
                  <a:pt x="1635891" y="814413"/>
                </a:lnTo>
                <a:lnTo>
                  <a:pt x="1634842" y="801819"/>
                </a:lnTo>
                <a:lnTo>
                  <a:pt x="1633305" y="789373"/>
                </a:lnTo>
                <a:lnTo>
                  <a:pt x="1631599" y="777163"/>
                </a:lnTo>
                <a:lnTo>
                  <a:pt x="1630303" y="767229"/>
                </a:lnTo>
                <a:lnTo>
                  <a:pt x="1623826" y="765708"/>
                </a:lnTo>
                <a:lnTo>
                  <a:pt x="1617332" y="758075"/>
                </a:lnTo>
                <a:lnTo>
                  <a:pt x="1619208" y="754671"/>
                </a:lnTo>
                <a:lnTo>
                  <a:pt x="1623546" y="747856"/>
                </a:lnTo>
                <a:lnTo>
                  <a:pt x="1628952" y="739583"/>
                </a:lnTo>
                <a:lnTo>
                  <a:pt x="1630011" y="733224"/>
                </a:lnTo>
                <a:lnTo>
                  <a:pt x="1632796" y="727396"/>
                </a:lnTo>
                <a:lnTo>
                  <a:pt x="1636737" y="722862"/>
                </a:lnTo>
                <a:lnTo>
                  <a:pt x="1641432" y="719254"/>
                </a:lnTo>
                <a:lnTo>
                  <a:pt x="1642572" y="717320"/>
                </a:lnTo>
                <a:lnTo>
                  <a:pt x="1648643" y="705635"/>
                </a:lnTo>
                <a:lnTo>
                  <a:pt x="1653442" y="694125"/>
                </a:lnTo>
                <a:lnTo>
                  <a:pt x="1656286" y="683347"/>
                </a:lnTo>
                <a:lnTo>
                  <a:pt x="1656492" y="673860"/>
                </a:lnTo>
                <a:lnTo>
                  <a:pt x="1653378" y="666220"/>
                </a:lnTo>
                <a:lnTo>
                  <a:pt x="1646262" y="660984"/>
                </a:lnTo>
                <a:lnTo>
                  <a:pt x="1639100" y="661173"/>
                </a:lnTo>
                <a:lnTo>
                  <a:pt x="1627264" y="665292"/>
                </a:lnTo>
                <a:lnTo>
                  <a:pt x="1614193" y="671961"/>
                </a:lnTo>
                <a:lnTo>
                  <a:pt x="1602879" y="679576"/>
                </a:lnTo>
                <a:lnTo>
                  <a:pt x="1600580" y="681446"/>
                </a:lnTo>
                <a:lnTo>
                  <a:pt x="1591404" y="689363"/>
                </a:lnTo>
                <a:lnTo>
                  <a:pt x="1581529" y="698334"/>
                </a:lnTo>
                <a:lnTo>
                  <a:pt x="1571268" y="707801"/>
                </a:lnTo>
                <a:lnTo>
                  <a:pt x="1560937" y="717206"/>
                </a:lnTo>
                <a:lnTo>
                  <a:pt x="1550847" y="725991"/>
                </a:lnTo>
                <a:lnTo>
                  <a:pt x="1541313" y="733598"/>
                </a:lnTo>
                <a:lnTo>
                  <a:pt x="1532648" y="739470"/>
                </a:lnTo>
                <a:lnTo>
                  <a:pt x="1528049" y="741701"/>
                </a:lnTo>
                <a:lnTo>
                  <a:pt x="1515166" y="746613"/>
                </a:lnTo>
                <a:lnTo>
                  <a:pt x="1503730" y="751865"/>
                </a:lnTo>
                <a:lnTo>
                  <a:pt x="1500549" y="754029"/>
                </a:lnTo>
                <a:lnTo>
                  <a:pt x="1490749" y="761774"/>
                </a:lnTo>
                <a:lnTo>
                  <a:pt x="1481123" y="770781"/>
                </a:lnTo>
                <a:lnTo>
                  <a:pt x="1471724" y="780688"/>
                </a:lnTo>
                <a:lnTo>
                  <a:pt x="1462607" y="791130"/>
                </a:lnTo>
                <a:lnTo>
                  <a:pt x="1453828" y="801742"/>
                </a:lnTo>
                <a:lnTo>
                  <a:pt x="1445440" y="812161"/>
                </a:lnTo>
                <a:lnTo>
                  <a:pt x="1437499" y="822023"/>
                </a:lnTo>
                <a:lnTo>
                  <a:pt x="1430059" y="830964"/>
                </a:lnTo>
                <a:lnTo>
                  <a:pt x="1423174" y="838619"/>
                </a:lnTo>
                <a:lnTo>
                  <a:pt x="1415142" y="835695"/>
                </a:lnTo>
                <a:lnTo>
                  <a:pt x="1404211" y="833669"/>
                </a:lnTo>
                <a:lnTo>
                  <a:pt x="1392645" y="833157"/>
                </a:lnTo>
                <a:lnTo>
                  <a:pt x="1380627" y="833749"/>
                </a:lnTo>
                <a:lnTo>
                  <a:pt x="1368341" y="835036"/>
                </a:lnTo>
                <a:lnTo>
                  <a:pt x="1355968" y="836611"/>
                </a:lnTo>
                <a:lnTo>
                  <a:pt x="1343693" y="838064"/>
                </a:lnTo>
                <a:lnTo>
                  <a:pt x="1331699" y="838988"/>
                </a:lnTo>
                <a:lnTo>
                  <a:pt x="1320169" y="838972"/>
                </a:lnTo>
                <a:lnTo>
                  <a:pt x="1309287" y="837610"/>
                </a:lnTo>
                <a:lnTo>
                  <a:pt x="1299235" y="834491"/>
                </a:lnTo>
                <a:lnTo>
                  <a:pt x="1301523" y="831207"/>
                </a:lnTo>
                <a:lnTo>
                  <a:pt x="1308601" y="820411"/>
                </a:lnTo>
                <a:lnTo>
                  <a:pt x="1317828" y="811771"/>
                </a:lnTo>
                <a:lnTo>
                  <a:pt x="1330445" y="811514"/>
                </a:lnTo>
                <a:lnTo>
                  <a:pt x="1335781" y="810115"/>
                </a:lnTo>
                <a:lnTo>
                  <a:pt x="1346889" y="803650"/>
                </a:lnTo>
                <a:lnTo>
                  <a:pt x="1358548" y="797404"/>
                </a:lnTo>
                <a:lnTo>
                  <a:pt x="1361272" y="795929"/>
                </a:lnTo>
                <a:lnTo>
                  <a:pt x="1363201" y="794285"/>
                </a:lnTo>
                <a:lnTo>
                  <a:pt x="1371556" y="785011"/>
                </a:lnTo>
                <a:lnTo>
                  <a:pt x="1379407" y="775063"/>
                </a:lnTo>
                <a:lnTo>
                  <a:pt x="1387219" y="765098"/>
                </a:lnTo>
                <a:lnTo>
                  <a:pt x="1395459" y="755771"/>
                </a:lnTo>
                <a:lnTo>
                  <a:pt x="1404594" y="747737"/>
                </a:lnTo>
                <a:lnTo>
                  <a:pt x="1409105" y="734629"/>
                </a:lnTo>
                <a:lnTo>
                  <a:pt x="1412200" y="722273"/>
                </a:lnTo>
                <a:lnTo>
                  <a:pt x="1414580" y="709597"/>
                </a:lnTo>
                <a:lnTo>
                  <a:pt x="1416455" y="696748"/>
                </a:lnTo>
                <a:lnTo>
                  <a:pt x="1418039" y="683871"/>
                </a:lnTo>
                <a:lnTo>
                  <a:pt x="1419545" y="671111"/>
                </a:lnTo>
                <a:lnTo>
                  <a:pt x="1421186" y="658616"/>
                </a:lnTo>
                <a:lnTo>
                  <a:pt x="1423174" y="646531"/>
                </a:lnTo>
                <a:lnTo>
                  <a:pt x="1425112" y="643505"/>
                </a:lnTo>
                <a:lnTo>
                  <a:pt x="1433562" y="635452"/>
                </a:lnTo>
                <a:lnTo>
                  <a:pt x="1443984" y="630605"/>
                </a:lnTo>
                <a:lnTo>
                  <a:pt x="1453533" y="628301"/>
                </a:lnTo>
                <a:lnTo>
                  <a:pt x="1454612" y="627800"/>
                </a:lnTo>
                <a:lnTo>
                  <a:pt x="1467494" y="624462"/>
                </a:lnTo>
                <a:lnTo>
                  <a:pt x="1482710" y="621551"/>
                </a:lnTo>
                <a:lnTo>
                  <a:pt x="1488579" y="620606"/>
                </a:lnTo>
                <a:lnTo>
                  <a:pt x="1491335" y="619671"/>
                </a:lnTo>
                <a:lnTo>
                  <a:pt x="1497214" y="616317"/>
                </a:lnTo>
                <a:lnTo>
                  <a:pt x="1507045" y="607770"/>
                </a:lnTo>
                <a:lnTo>
                  <a:pt x="1515529" y="598181"/>
                </a:lnTo>
                <a:lnTo>
                  <a:pt x="1524229" y="589206"/>
                </a:lnTo>
                <a:lnTo>
                  <a:pt x="1534706" y="582498"/>
                </a:lnTo>
                <a:lnTo>
                  <a:pt x="1544252" y="579828"/>
                </a:lnTo>
                <a:lnTo>
                  <a:pt x="1554625" y="573685"/>
                </a:lnTo>
                <a:lnTo>
                  <a:pt x="1565452" y="567620"/>
                </a:lnTo>
                <a:lnTo>
                  <a:pt x="1573848" y="562616"/>
                </a:lnTo>
                <a:lnTo>
                  <a:pt x="1576384" y="557388"/>
                </a:lnTo>
                <a:lnTo>
                  <a:pt x="1582229" y="545312"/>
                </a:lnTo>
                <a:lnTo>
                  <a:pt x="1586220" y="540148"/>
                </a:lnTo>
                <a:lnTo>
                  <a:pt x="1595027" y="530782"/>
                </a:lnTo>
                <a:lnTo>
                  <a:pt x="1600809" y="520522"/>
                </a:lnTo>
                <a:lnTo>
                  <a:pt x="1601040" y="519576"/>
                </a:lnTo>
                <a:lnTo>
                  <a:pt x="1601827" y="507883"/>
                </a:lnTo>
                <a:lnTo>
                  <a:pt x="1601585" y="506638"/>
                </a:lnTo>
                <a:lnTo>
                  <a:pt x="1601423" y="505397"/>
                </a:lnTo>
                <a:lnTo>
                  <a:pt x="1599783" y="496244"/>
                </a:lnTo>
                <a:lnTo>
                  <a:pt x="1596750" y="484281"/>
                </a:lnTo>
                <a:lnTo>
                  <a:pt x="1594612" y="470954"/>
                </a:lnTo>
                <a:lnTo>
                  <a:pt x="1594405" y="466863"/>
                </a:lnTo>
                <a:lnTo>
                  <a:pt x="1594905" y="453875"/>
                </a:lnTo>
                <a:lnTo>
                  <a:pt x="1596777" y="440999"/>
                </a:lnTo>
                <a:lnTo>
                  <a:pt x="1599518" y="428285"/>
                </a:lnTo>
                <a:lnTo>
                  <a:pt x="1599851" y="426946"/>
                </a:lnTo>
                <a:lnTo>
                  <a:pt x="1600219" y="420024"/>
                </a:lnTo>
                <a:lnTo>
                  <a:pt x="1600929" y="407278"/>
                </a:lnTo>
                <a:lnTo>
                  <a:pt x="1601577" y="394542"/>
                </a:lnTo>
                <a:lnTo>
                  <a:pt x="1602065" y="381851"/>
                </a:lnTo>
                <a:lnTo>
                  <a:pt x="1602298" y="369238"/>
                </a:lnTo>
                <a:lnTo>
                  <a:pt x="1602178" y="356738"/>
                </a:lnTo>
                <a:lnTo>
                  <a:pt x="1601610" y="344386"/>
                </a:lnTo>
                <a:lnTo>
                  <a:pt x="1600615" y="333499"/>
                </a:lnTo>
                <a:lnTo>
                  <a:pt x="1600465" y="332917"/>
                </a:lnTo>
                <a:lnTo>
                  <a:pt x="1597861" y="320377"/>
                </a:lnTo>
                <a:lnTo>
                  <a:pt x="1596682" y="307771"/>
                </a:lnTo>
                <a:lnTo>
                  <a:pt x="1595266" y="299777"/>
                </a:lnTo>
                <a:lnTo>
                  <a:pt x="1592829" y="287144"/>
                </a:lnTo>
                <a:lnTo>
                  <a:pt x="1590267" y="274651"/>
                </a:lnTo>
                <a:lnTo>
                  <a:pt x="1587619" y="262267"/>
                </a:lnTo>
                <a:lnTo>
                  <a:pt x="1584921" y="249963"/>
                </a:lnTo>
                <a:lnTo>
                  <a:pt x="1582213" y="237708"/>
                </a:lnTo>
                <a:lnTo>
                  <a:pt x="1579532" y="225473"/>
                </a:lnTo>
                <a:lnTo>
                  <a:pt x="1577264" y="214859"/>
                </a:lnTo>
                <a:lnTo>
                  <a:pt x="1572383" y="204155"/>
                </a:lnTo>
                <a:lnTo>
                  <a:pt x="1566073" y="191403"/>
                </a:lnTo>
                <a:lnTo>
                  <a:pt x="1559402" y="178912"/>
                </a:lnTo>
                <a:lnTo>
                  <a:pt x="1552414" y="166743"/>
                </a:lnTo>
                <a:lnTo>
                  <a:pt x="1545155" y="154959"/>
                </a:lnTo>
                <a:lnTo>
                  <a:pt x="1537667" y="143622"/>
                </a:lnTo>
                <a:lnTo>
                  <a:pt x="1529994" y="132793"/>
                </a:lnTo>
                <a:lnTo>
                  <a:pt x="1522181" y="122535"/>
                </a:lnTo>
                <a:lnTo>
                  <a:pt x="1514271" y="112909"/>
                </a:lnTo>
                <a:lnTo>
                  <a:pt x="1507332" y="105125"/>
                </a:lnTo>
                <a:lnTo>
                  <a:pt x="1502479" y="100573"/>
                </a:lnTo>
                <a:lnTo>
                  <a:pt x="1493841" y="92835"/>
                </a:lnTo>
                <a:lnTo>
                  <a:pt x="1484808" y="85289"/>
                </a:lnTo>
                <a:lnTo>
                  <a:pt x="1475125" y="77895"/>
                </a:lnTo>
                <a:lnTo>
                  <a:pt x="1464957" y="73645"/>
                </a:lnTo>
                <a:lnTo>
                  <a:pt x="1453394" y="69888"/>
                </a:lnTo>
                <a:lnTo>
                  <a:pt x="1441943" y="65718"/>
                </a:lnTo>
                <a:lnTo>
                  <a:pt x="1430564" y="61215"/>
                </a:lnTo>
                <a:lnTo>
                  <a:pt x="1419217" y="56458"/>
                </a:lnTo>
                <a:lnTo>
                  <a:pt x="1407860" y="51528"/>
                </a:lnTo>
                <a:lnTo>
                  <a:pt x="1396452" y="46505"/>
                </a:lnTo>
                <a:lnTo>
                  <a:pt x="1384954" y="41469"/>
                </a:lnTo>
                <a:lnTo>
                  <a:pt x="1373323" y="36500"/>
                </a:lnTo>
                <a:lnTo>
                  <a:pt x="1361519" y="31679"/>
                </a:lnTo>
                <a:lnTo>
                  <a:pt x="1349502" y="27085"/>
                </a:lnTo>
                <a:lnTo>
                  <a:pt x="1337230" y="22799"/>
                </a:lnTo>
                <a:lnTo>
                  <a:pt x="1324663" y="18901"/>
                </a:lnTo>
                <a:lnTo>
                  <a:pt x="1311760" y="15472"/>
                </a:lnTo>
                <a:lnTo>
                  <a:pt x="1298480" y="12590"/>
                </a:lnTo>
                <a:lnTo>
                  <a:pt x="1284782" y="10337"/>
                </a:lnTo>
                <a:lnTo>
                  <a:pt x="1276578" y="9207"/>
                </a:lnTo>
                <a:lnTo>
                  <a:pt x="1268069" y="11645"/>
                </a:lnTo>
                <a:lnTo>
                  <a:pt x="1259992" y="10337"/>
                </a:lnTo>
                <a:lnTo>
                  <a:pt x="1253771" y="9148"/>
                </a:lnTo>
                <a:lnTo>
                  <a:pt x="1241458" y="6087"/>
                </a:lnTo>
                <a:lnTo>
                  <a:pt x="1229287" y="2923"/>
                </a:lnTo>
                <a:lnTo>
                  <a:pt x="1216972" y="584"/>
                </a:lnTo>
                <a:lnTo>
                  <a:pt x="1204226" y="0"/>
                </a:lnTo>
                <a:lnTo>
                  <a:pt x="1200759" y="208"/>
                </a:lnTo>
                <a:lnTo>
                  <a:pt x="1187978" y="1604"/>
                </a:lnTo>
                <a:lnTo>
                  <a:pt x="1174935" y="3736"/>
                </a:lnTo>
                <a:lnTo>
                  <a:pt x="1162913" y="6197"/>
                </a:lnTo>
                <a:lnTo>
                  <a:pt x="1149209" y="9657"/>
                </a:lnTo>
                <a:lnTo>
                  <a:pt x="1135875" y="13778"/>
                </a:lnTo>
                <a:lnTo>
                  <a:pt x="1123003" y="18526"/>
                </a:lnTo>
                <a:lnTo>
                  <a:pt x="1110600" y="23887"/>
                </a:lnTo>
                <a:lnTo>
                  <a:pt x="1098675" y="29845"/>
                </a:lnTo>
                <a:lnTo>
                  <a:pt x="1087234" y="36386"/>
                </a:lnTo>
                <a:lnTo>
                  <a:pt x="1076286" y="43495"/>
                </a:lnTo>
                <a:lnTo>
                  <a:pt x="1065839" y="51156"/>
                </a:lnTo>
                <a:lnTo>
                  <a:pt x="1055899" y="59356"/>
                </a:lnTo>
                <a:lnTo>
                  <a:pt x="1046476" y="68078"/>
                </a:lnTo>
                <a:lnTo>
                  <a:pt x="1037576" y="77309"/>
                </a:lnTo>
                <a:lnTo>
                  <a:pt x="1029207" y="87033"/>
                </a:lnTo>
                <a:lnTo>
                  <a:pt x="1021378" y="97235"/>
                </a:lnTo>
                <a:lnTo>
                  <a:pt x="1014095" y="107901"/>
                </a:lnTo>
                <a:lnTo>
                  <a:pt x="1007366" y="119016"/>
                </a:lnTo>
                <a:lnTo>
                  <a:pt x="1001200" y="130564"/>
                </a:lnTo>
                <a:lnTo>
                  <a:pt x="995603" y="142532"/>
                </a:lnTo>
                <a:lnTo>
                  <a:pt x="993691" y="142438"/>
                </a:lnTo>
                <a:lnTo>
                  <a:pt x="981846" y="146207"/>
                </a:lnTo>
                <a:lnTo>
                  <a:pt x="970813" y="150787"/>
                </a:lnTo>
                <a:lnTo>
                  <a:pt x="967904" y="155361"/>
                </a:lnTo>
                <a:lnTo>
                  <a:pt x="962570" y="165107"/>
                </a:lnTo>
                <a:lnTo>
                  <a:pt x="958011" y="176173"/>
                </a:lnTo>
                <a:lnTo>
                  <a:pt x="954965" y="188312"/>
                </a:lnTo>
                <a:lnTo>
                  <a:pt x="954169" y="201277"/>
                </a:lnTo>
                <a:lnTo>
                  <a:pt x="956360" y="214820"/>
                </a:lnTo>
                <a:lnTo>
                  <a:pt x="958275" y="217058"/>
                </a:lnTo>
                <a:lnTo>
                  <a:pt x="967912" y="222724"/>
                </a:lnTo>
                <a:lnTo>
                  <a:pt x="979823" y="224245"/>
                </a:lnTo>
                <a:lnTo>
                  <a:pt x="992874" y="223162"/>
                </a:lnTo>
                <a:lnTo>
                  <a:pt x="996700" y="222533"/>
                </a:lnTo>
                <a:lnTo>
                  <a:pt x="996826" y="221868"/>
                </a:lnTo>
                <a:lnTo>
                  <a:pt x="999050" y="222147"/>
                </a:lnTo>
                <a:lnTo>
                  <a:pt x="1005928" y="221018"/>
                </a:lnTo>
                <a:lnTo>
                  <a:pt x="1007638" y="218094"/>
                </a:lnTo>
                <a:lnTo>
                  <a:pt x="1015871" y="208699"/>
                </a:lnTo>
                <a:lnTo>
                  <a:pt x="1026243" y="201438"/>
                </a:lnTo>
                <a:lnTo>
                  <a:pt x="1037958" y="195519"/>
                </a:lnTo>
                <a:lnTo>
                  <a:pt x="1050222" y="190147"/>
                </a:lnTo>
                <a:lnTo>
                  <a:pt x="1062240" y="184529"/>
                </a:lnTo>
                <a:lnTo>
                  <a:pt x="1073216" y="177871"/>
                </a:lnTo>
                <a:lnTo>
                  <a:pt x="1082357" y="169379"/>
                </a:lnTo>
                <a:lnTo>
                  <a:pt x="1089478" y="170293"/>
                </a:lnTo>
                <a:lnTo>
                  <a:pt x="1097240" y="167358"/>
                </a:lnTo>
                <a:lnTo>
                  <a:pt x="1105270" y="165607"/>
                </a:lnTo>
                <a:lnTo>
                  <a:pt x="1113680" y="164406"/>
                </a:lnTo>
                <a:lnTo>
                  <a:pt x="1122154" y="163386"/>
                </a:lnTo>
                <a:lnTo>
                  <a:pt x="1130377" y="162180"/>
                </a:lnTo>
                <a:lnTo>
                  <a:pt x="1138148" y="156254"/>
                </a:lnTo>
                <a:lnTo>
                  <a:pt x="1145374" y="146974"/>
                </a:lnTo>
                <a:lnTo>
                  <a:pt x="1150827" y="135652"/>
                </a:lnTo>
                <a:lnTo>
                  <a:pt x="1154583" y="122418"/>
                </a:lnTo>
                <a:lnTo>
                  <a:pt x="1156715" y="107403"/>
                </a:lnTo>
                <a:lnTo>
                  <a:pt x="1162233" y="111539"/>
                </a:lnTo>
                <a:lnTo>
                  <a:pt x="1173023" y="118239"/>
                </a:lnTo>
                <a:lnTo>
                  <a:pt x="1184384" y="124367"/>
                </a:lnTo>
                <a:lnTo>
                  <a:pt x="1195789" y="130450"/>
                </a:lnTo>
                <a:lnTo>
                  <a:pt x="1206710" y="137014"/>
                </a:lnTo>
                <a:lnTo>
                  <a:pt x="1216621" y="144589"/>
                </a:lnTo>
                <a:lnTo>
                  <a:pt x="1216949" y="146977"/>
                </a:lnTo>
                <a:lnTo>
                  <a:pt x="1218862" y="152858"/>
                </a:lnTo>
                <a:lnTo>
                  <a:pt x="1220006" y="154899"/>
                </a:lnTo>
                <a:lnTo>
                  <a:pt x="1223660" y="164118"/>
                </a:lnTo>
                <a:lnTo>
                  <a:pt x="1227973" y="170889"/>
                </a:lnTo>
                <a:lnTo>
                  <a:pt x="1234690" y="180622"/>
                </a:lnTo>
                <a:lnTo>
                  <a:pt x="1239342" y="192100"/>
                </a:lnTo>
                <a:lnTo>
                  <a:pt x="1240144" y="196513"/>
                </a:lnTo>
                <a:lnTo>
                  <a:pt x="1240620" y="208621"/>
                </a:lnTo>
                <a:lnTo>
                  <a:pt x="1238774" y="220384"/>
                </a:lnTo>
                <a:lnTo>
                  <a:pt x="1234962" y="231807"/>
                </a:lnTo>
                <a:lnTo>
                  <a:pt x="1229542" y="242896"/>
                </a:lnTo>
                <a:lnTo>
                  <a:pt x="1222872" y="253655"/>
                </a:lnTo>
                <a:lnTo>
                  <a:pt x="1215308" y="264090"/>
                </a:lnTo>
                <a:lnTo>
                  <a:pt x="1207209" y="274206"/>
                </a:lnTo>
                <a:lnTo>
                  <a:pt x="1198931" y="284007"/>
                </a:lnTo>
                <a:lnTo>
                  <a:pt x="1190832" y="293498"/>
                </a:lnTo>
                <a:lnTo>
                  <a:pt x="1183269" y="302685"/>
                </a:lnTo>
                <a:lnTo>
                  <a:pt x="1176599" y="311573"/>
                </a:lnTo>
                <a:lnTo>
                  <a:pt x="1171181" y="320167"/>
                </a:lnTo>
                <a:lnTo>
                  <a:pt x="1160374" y="323498"/>
                </a:lnTo>
                <a:lnTo>
                  <a:pt x="1148594" y="329676"/>
                </a:lnTo>
                <a:lnTo>
                  <a:pt x="1138634" y="337672"/>
                </a:lnTo>
                <a:lnTo>
                  <a:pt x="1130105" y="347098"/>
                </a:lnTo>
                <a:lnTo>
                  <a:pt x="1122616" y="357565"/>
                </a:lnTo>
                <a:lnTo>
                  <a:pt x="1115780" y="368686"/>
                </a:lnTo>
                <a:lnTo>
                  <a:pt x="1109205" y="380072"/>
                </a:lnTo>
                <a:lnTo>
                  <a:pt x="1109749" y="382214"/>
                </a:lnTo>
                <a:lnTo>
                  <a:pt x="1110438" y="393869"/>
                </a:lnTo>
                <a:lnTo>
                  <a:pt x="1107804" y="403887"/>
                </a:lnTo>
                <a:lnTo>
                  <a:pt x="1103486" y="413299"/>
                </a:lnTo>
                <a:lnTo>
                  <a:pt x="1099122" y="423139"/>
                </a:lnTo>
                <a:lnTo>
                  <a:pt x="1096350" y="434440"/>
                </a:lnTo>
                <a:lnTo>
                  <a:pt x="1096810" y="448233"/>
                </a:lnTo>
                <a:lnTo>
                  <a:pt x="1092994" y="450354"/>
                </a:lnTo>
                <a:lnTo>
                  <a:pt x="1083793" y="458835"/>
                </a:lnTo>
                <a:lnTo>
                  <a:pt x="1077093" y="469588"/>
                </a:lnTo>
                <a:lnTo>
                  <a:pt x="1071554" y="481554"/>
                </a:lnTo>
                <a:lnTo>
                  <a:pt x="1065834" y="493674"/>
                </a:lnTo>
                <a:lnTo>
                  <a:pt x="1060689" y="501078"/>
                </a:lnTo>
                <a:lnTo>
                  <a:pt x="1051722" y="510705"/>
                </a:lnTo>
                <a:lnTo>
                  <a:pt x="1045171" y="520522"/>
                </a:lnTo>
                <a:lnTo>
                  <a:pt x="1044373" y="522842"/>
                </a:lnTo>
                <a:lnTo>
                  <a:pt x="1041189" y="535251"/>
                </a:lnTo>
                <a:lnTo>
                  <a:pt x="1038691" y="547797"/>
                </a:lnTo>
                <a:lnTo>
                  <a:pt x="1035594" y="559896"/>
                </a:lnTo>
                <a:lnTo>
                  <a:pt x="1030614" y="570967"/>
                </a:lnTo>
                <a:lnTo>
                  <a:pt x="1022464" y="580428"/>
                </a:lnTo>
                <a:lnTo>
                  <a:pt x="1014964" y="573902"/>
                </a:lnTo>
                <a:lnTo>
                  <a:pt x="1003912" y="568156"/>
                </a:lnTo>
                <a:lnTo>
                  <a:pt x="991791" y="564574"/>
                </a:lnTo>
                <a:lnTo>
                  <a:pt x="979128" y="562245"/>
                </a:lnTo>
                <a:lnTo>
                  <a:pt x="966452" y="560260"/>
                </a:lnTo>
                <a:lnTo>
                  <a:pt x="954290" y="557707"/>
                </a:lnTo>
                <a:lnTo>
                  <a:pt x="947826" y="555967"/>
                </a:lnTo>
                <a:lnTo>
                  <a:pt x="942720" y="550151"/>
                </a:lnTo>
                <a:lnTo>
                  <a:pt x="935697" y="549440"/>
                </a:lnTo>
                <a:lnTo>
                  <a:pt x="922524" y="549383"/>
                </a:lnTo>
                <a:lnTo>
                  <a:pt x="909720" y="551470"/>
                </a:lnTo>
                <a:lnTo>
                  <a:pt x="897359" y="555041"/>
                </a:lnTo>
                <a:lnTo>
                  <a:pt x="885488" y="559433"/>
                </a:lnTo>
                <a:lnTo>
                  <a:pt x="874152" y="563984"/>
                </a:lnTo>
                <a:lnTo>
                  <a:pt x="863396" y="568032"/>
                </a:lnTo>
                <a:lnTo>
                  <a:pt x="855975" y="570362"/>
                </a:lnTo>
                <a:lnTo>
                  <a:pt x="842601" y="573885"/>
                </a:lnTo>
                <a:lnTo>
                  <a:pt x="830255" y="577034"/>
                </a:lnTo>
                <a:lnTo>
                  <a:pt x="820026" y="580428"/>
                </a:lnTo>
                <a:lnTo>
                  <a:pt x="817635" y="581491"/>
                </a:lnTo>
                <a:lnTo>
                  <a:pt x="805432" y="588530"/>
                </a:lnTo>
                <a:lnTo>
                  <a:pt x="794482" y="596951"/>
                </a:lnTo>
                <a:lnTo>
                  <a:pt x="784423" y="605824"/>
                </a:lnTo>
                <a:lnTo>
                  <a:pt x="774895" y="614220"/>
                </a:lnTo>
                <a:lnTo>
                  <a:pt x="765539" y="621211"/>
                </a:lnTo>
                <a:lnTo>
                  <a:pt x="755992" y="625868"/>
                </a:lnTo>
                <a:lnTo>
                  <a:pt x="754118" y="623236"/>
                </a:lnTo>
                <a:lnTo>
                  <a:pt x="743247" y="616738"/>
                </a:lnTo>
                <a:lnTo>
                  <a:pt x="731202" y="611416"/>
                </a:lnTo>
                <a:lnTo>
                  <a:pt x="730417" y="607165"/>
                </a:lnTo>
                <a:lnTo>
                  <a:pt x="729199" y="605103"/>
                </a:lnTo>
                <a:lnTo>
                  <a:pt x="724846" y="599820"/>
                </a:lnTo>
                <a:lnTo>
                  <a:pt x="716581" y="589379"/>
                </a:lnTo>
                <a:lnTo>
                  <a:pt x="715669" y="588219"/>
                </a:lnTo>
                <a:lnTo>
                  <a:pt x="714285" y="586882"/>
                </a:lnTo>
                <a:lnTo>
                  <a:pt x="705126" y="577371"/>
                </a:lnTo>
                <a:lnTo>
                  <a:pt x="700227" y="565975"/>
                </a:lnTo>
                <a:lnTo>
                  <a:pt x="700215" y="565532"/>
                </a:lnTo>
                <a:lnTo>
                  <a:pt x="704158" y="555996"/>
                </a:lnTo>
                <a:lnTo>
                  <a:pt x="708494" y="541172"/>
                </a:lnTo>
                <a:lnTo>
                  <a:pt x="709033" y="529019"/>
                </a:lnTo>
                <a:lnTo>
                  <a:pt x="710087" y="517974"/>
                </a:lnTo>
                <a:lnTo>
                  <a:pt x="713590" y="510472"/>
                </a:lnTo>
                <a:lnTo>
                  <a:pt x="712334" y="504106"/>
                </a:lnTo>
                <a:lnTo>
                  <a:pt x="708183" y="493820"/>
                </a:lnTo>
                <a:lnTo>
                  <a:pt x="702492" y="482205"/>
                </a:lnTo>
                <a:lnTo>
                  <a:pt x="696574" y="470817"/>
                </a:lnTo>
                <a:lnTo>
                  <a:pt x="690461" y="459623"/>
                </a:lnTo>
                <a:lnTo>
                  <a:pt x="684186" y="448592"/>
                </a:lnTo>
                <a:lnTo>
                  <a:pt x="677782" y="437688"/>
                </a:lnTo>
                <a:lnTo>
                  <a:pt x="671283" y="426881"/>
                </a:lnTo>
                <a:lnTo>
                  <a:pt x="664720" y="416136"/>
                </a:lnTo>
                <a:lnTo>
                  <a:pt x="658128" y="405421"/>
                </a:lnTo>
                <a:lnTo>
                  <a:pt x="651538" y="394703"/>
                </a:lnTo>
                <a:lnTo>
                  <a:pt x="644984" y="383949"/>
                </a:lnTo>
                <a:lnTo>
                  <a:pt x="638499" y="373126"/>
                </a:lnTo>
                <a:lnTo>
                  <a:pt x="635052" y="367226"/>
                </a:lnTo>
                <a:lnTo>
                  <a:pt x="631230" y="363866"/>
                </a:lnTo>
                <a:lnTo>
                  <a:pt x="622851" y="357170"/>
                </a:lnTo>
                <a:lnTo>
                  <a:pt x="614209" y="350941"/>
                </a:lnTo>
                <a:lnTo>
                  <a:pt x="606930" y="346157"/>
                </a:lnTo>
                <a:lnTo>
                  <a:pt x="596690" y="344606"/>
                </a:lnTo>
                <a:lnTo>
                  <a:pt x="584555" y="347027"/>
                </a:lnTo>
                <a:lnTo>
                  <a:pt x="578500" y="337698"/>
                </a:lnTo>
                <a:lnTo>
                  <a:pt x="570572" y="327666"/>
                </a:lnTo>
                <a:lnTo>
                  <a:pt x="561889" y="318389"/>
                </a:lnTo>
                <a:lnTo>
                  <a:pt x="552631" y="309687"/>
                </a:lnTo>
                <a:lnTo>
                  <a:pt x="542978" y="301381"/>
                </a:lnTo>
                <a:lnTo>
                  <a:pt x="533108" y="293292"/>
                </a:lnTo>
                <a:lnTo>
                  <a:pt x="523202" y="285239"/>
                </a:lnTo>
                <a:lnTo>
                  <a:pt x="513439" y="277045"/>
                </a:lnTo>
                <a:lnTo>
                  <a:pt x="503999" y="268528"/>
                </a:lnTo>
                <a:lnTo>
                  <a:pt x="495294" y="269481"/>
                </a:lnTo>
                <a:lnTo>
                  <a:pt x="483145" y="269668"/>
                </a:lnTo>
                <a:lnTo>
                  <a:pt x="469778" y="269903"/>
                </a:lnTo>
                <a:lnTo>
                  <a:pt x="456369" y="271238"/>
                </a:lnTo>
                <a:lnTo>
                  <a:pt x="444093" y="274726"/>
                </a:lnTo>
                <a:lnTo>
                  <a:pt x="434708" y="281545"/>
                </a:lnTo>
                <a:lnTo>
                  <a:pt x="427251" y="291319"/>
                </a:lnTo>
                <a:lnTo>
                  <a:pt x="420509" y="303072"/>
                </a:lnTo>
                <a:lnTo>
                  <a:pt x="413863" y="315558"/>
                </a:lnTo>
                <a:lnTo>
                  <a:pt x="406696" y="327532"/>
                </a:lnTo>
                <a:lnTo>
                  <a:pt x="398390" y="337746"/>
                </a:lnTo>
                <a:lnTo>
                  <a:pt x="388327" y="344957"/>
                </a:lnTo>
                <a:lnTo>
                  <a:pt x="383729" y="346650"/>
                </a:lnTo>
                <a:lnTo>
                  <a:pt x="371552" y="348610"/>
                </a:lnTo>
                <a:lnTo>
                  <a:pt x="359409" y="351142"/>
                </a:lnTo>
                <a:lnTo>
                  <a:pt x="357585" y="351885"/>
                </a:lnTo>
                <a:lnTo>
                  <a:pt x="347102" y="358175"/>
                </a:lnTo>
                <a:lnTo>
                  <a:pt x="337245" y="366047"/>
                </a:lnTo>
                <a:lnTo>
                  <a:pt x="326364" y="373875"/>
                </a:lnTo>
                <a:lnTo>
                  <a:pt x="320103" y="377672"/>
                </a:lnTo>
                <a:lnTo>
                  <a:pt x="311505" y="377710"/>
                </a:lnTo>
                <a:lnTo>
                  <a:pt x="305701" y="382130"/>
                </a:lnTo>
                <a:lnTo>
                  <a:pt x="298394" y="388917"/>
                </a:lnTo>
                <a:lnTo>
                  <a:pt x="292073" y="397886"/>
                </a:lnTo>
                <a:lnTo>
                  <a:pt x="287698" y="407991"/>
                </a:lnTo>
                <a:lnTo>
                  <a:pt x="285110" y="419018"/>
                </a:lnTo>
                <a:lnTo>
                  <a:pt x="284186" y="430314"/>
                </a:lnTo>
                <a:lnTo>
                  <a:pt x="285112" y="444923"/>
                </a:lnTo>
                <a:lnTo>
                  <a:pt x="285173" y="446531"/>
                </a:lnTo>
                <a:lnTo>
                  <a:pt x="286474" y="455487"/>
                </a:lnTo>
                <a:lnTo>
                  <a:pt x="289439" y="468056"/>
                </a:lnTo>
                <a:lnTo>
                  <a:pt x="293393" y="480474"/>
                </a:lnTo>
                <a:lnTo>
                  <a:pt x="298177" y="492527"/>
                </a:lnTo>
                <a:lnTo>
                  <a:pt x="303631" y="503999"/>
                </a:lnTo>
                <a:lnTo>
                  <a:pt x="302502" y="507504"/>
                </a:lnTo>
                <a:lnTo>
                  <a:pt x="298039" y="519482"/>
                </a:lnTo>
                <a:lnTo>
                  <a:pt x="293098" y="530981"/>
                </a:lnTo>
                <a:lnTo>
                  <a:pt x="287988" y="542309"/>
                </a:lnTo>
                <a:lnTo>
                  <a:pt x="283017" y="553776"/>
                </a:lnTo>
                <a:lnTo>
                  <a:pt x="278494" y="565689"/>
                </a:lnTo>
                <a:lnTo>
                  <a:pt x="274726" y="578357"/>
                </a:lnTo>
                <a:lnTo>
                  <a:pt x="266310" y="586096"/>
                </a:lnTo>
                <a:lnTo>
                  <a:pt x="255736" y="592208"/>
                </a:lnTo>
                <a:lnTo>
                  <a:pt x="244153" y="596674"/>
                </a:lnTo>
                <a:lnTo>
                  <a:pt x="238336" y="598674"/>
                </a:lnTo>
                <a:lnTo>
                  <a:pt x="227901" y="605661"/>
                </a:lnTo>
                <a:lnTo>
                  <a:pt x="214805" y="612202"/>
                </a:lnTo>
                <a:lnTo>
                  <a:pt x="199993" y="617523"/>
                </a:lnTo>
                <a:lnTo>
                  <a:pt x="190884" y="619728"/>
                </a:lnTo>
                <a:lnTo>
                  <a:pt x="187118" y="621797"/>
                </a:lnTo>
                <a:lnTo>
                  <a:pt x="177634" y="627938"/>
                </a:lnTo>
                <a:lnTo>
                  <a:pt x="169403" y="635456"/>
                </a:lnTo>
                <a:lnTo>
                  <a:pt x="161433" y="645563"/>
                </a:lnTo>
                <a:lnTo>
                  <a:pt x="153872" y="656080"/>
                </a:lnTo>
                <a:lnTo>
                  <a:pt x="145542" y="665748"/>
                </a:lnTo>
                <a:lnTo>
                  <a:pt x="135266" y="673310"/>
                </a:lnTo>
                <a:lnTo>
                  <a:pt x="121869" y="677506"/>
                </a:lnTo>
                <a:lnTo>
                  <a:pt x="118434" y="682044"/>
                </a:lnTo>
                <a:lnTo>
                  <a:pt x="111008" y="692479"/>
                </a:lnTo>
                <a:lnTo>
                  <a:pt x="104484" y="702571"/>
                </a:lnTo>
                <a:lnTo>
                  <a:pt x="98520" y="712731"/>
                </a:lnTo>
                <a:lnTo>
                  <a:pt x="92773" y="723372"/>
                </a:lnTo>
                <a:lnTo>
                  <a:pt x="86899" y="734903"/>
                </a:lnTo>
                <a:lnTo>
                  <a:pt x="80556" y="747737"/>
                </a:lnTo>
                <a:lnTo>
                  <a:pt x="76229" y="757031"/>
                </a:lnTo>
                <a:lnTo>
                  <a:pt x="73075" y="764728"/>
                </a:lnTo>
                <a:lnTo>
                  <a:pt x="67563" y="779891"/>
                </a:lnTo>
                <a:lnTo>
                  <a:pt x="65118" y="787125"/>
                </a:lnTo>
                <a:lnTo>
                  <a:pt x="63846" y="791073"/>
                </a:lnTo>
                <a:lnTo>
                  <a:pt x="60350" y="802482"/>
                </a:lnTo>
                <a:lnTo>
                  <a:pt x="56663" y="814373"/>
                </a:lnTo>
                <a:lnTo>
                  <a:pt x="52480" y="827019"/>
                </a:lnTo>
                <a:lnTo>
                  <a:pt x="51093" y="830823"/>
                </a:lnTo>
                <a:lnTo>
                  <a:pt x="44581" y="853648"/>
                </a:lnTo>
                <a:lnTo>
                  <a:pt x="38152" y="878515"/>
                </a:lnTo>
                <a:lnTo>
                  <a:pt x="32351" y="903569"/>
                </a:lnTo>
                <a:lnTo>
                  <a:pt x="27297" y="928289"/>
                </a:lnTo>
                <a:lnTo>
                  <a:pt x="27121" y="941204"/>
                </a:lnTo>
                <a:lnTo>
                  <a:pt x="26941" y="953617"/>
                </a:lnTo>
                <a:lnTo>
                  <a:pt x="26598" y="965754"/>
                </a:lnTo>
                <a:lnTo>
                  <a:pt x="25933" y="977666"/>
                </a:lnTo>
                <a:lnTo>
                  <a:pt x="24790" y="989406"/>
                </a:lnTo>
                <a:lnTo>
                  <a:pt x="24324" y="993404"/>
                </a:lnTo>
                <a:lnTo>
                  <a:pt x="23167" y="1006098"/>
                </a:lnTo>
                <a:lnTo>
                  <a:pt x="22395" y="1018958"/>
                </a:lnTo>
                <a:lnTo>
                  <a:pt x="21910" y="1031921"/>
                </a:lnTo>
                <a:lnTo>
                  <a:pt x="21613" y="1044926"/>
                </a:lnTo>
                <a:lnTo>
                  <a:pt x="21405" y="1057910"/>
                </a:lnTo>
                <a:lnTo>
                  <a:pt x="21188" y="1070813"/>
                </a:lnTo>
                <a:lnTo>
                  <a:pt x="20864" y="1083573"/>
                </a:lnTo>
                <a:lnTo>
                  <a:pt x="20334" y="1096127"/>
                </a:lnTo>
                <a:lnTo>
                  <a:pt x="19499" y="1108413"/>
                </a:lnTo>
                <a:lnTo>
                  <a:pt x="18262" y="1120371"/>
                </a:lnTo>
                <a:lnTo>
                  <a:pt x="16522" y="1131938"/>
                </a:lnTo>
                <a:lnTo>
                  <a:pt x="13754" y="1142378"/>
                </a:lnTo>
                <a:lnTo>
                  <a:pt x="9942" y="1154439"/>
                </a:lnTo>
                <a:lnTo>
                  <a:pt x="9873" y="1154954"/>
                </a:lnTo>
                <a:lnTo>
                  <a:pt x="10338" y="1170598"/>
                </a:lnTo>
                <a:lnTo>
                  <a:pt x="11389" y="1190280"/>
                </a:lnTo>
                <a:lnTo>
                  <a:pt x="14022" y="1201715"/>
                </a:lnTo>
                <a:lnTo>
                  <a:pt x="16974" y="1214070"/>
                </a:lnTo>
                <a:lnTo>
                  <a:pt x="19455" y="1226504"/>
                </a:lnTo>
                <a:lnTo>
                  <a:pt x="20876" y="1239049"/>
                </a:lnTo>
                <a:lnTo>
                  <a:pt x="20650" y="1251737"/>
                </a:lnTo>
                <a:lnTo>
                  <a:pt x="19864" y="1257943"/>
                </a:lnTo>
                <a:lnTo>
                  <a:pt x="17537" y="1269794"/>
                </a:lnTo>
                <a:lnTo>
                  <a:pt x="14413" y="1281912"/>
                </a:lnTo>
                <a:lnTo>
                  <a:pt x="10867" y="1294242"/>
                </a:lnTo>
                <a:lnTo>
                  <a:pt x="7277" y="1306726"/>
                </a:lnTo>
                <a:lnTo>
                  <a:pt x="4018" y="1319308"/>
                </a:lnTo>
                <a:lnTo>
                  <a:pt x="1468" y="1331933"/>
                </a:lnTo>
                <a:lnTo>
                  <a:pt x="757" y="1338051"/>
                </a:lnTo>
                <a:lnTo>
                  <a:pt x="1229" y="1341215"/>
                </a:lnTo>
                <a:lnTo>
                  <a:pt x="2954" y="1353793"/>
                </a:lnTo>
                <a:lnTo>
                  <a:pt x="4509" y="1366219"/>
                </a:lnTo>
                <a:lnTo>
                  <a:pt x="5679" y="1368780"/>
                </a:lnTo>
                <a:lnTo>
                  <a:pt x="8344" y="1379513"/>
                </a:lnTo>
                <a:lnTo>
                  <a:pt x="9588" y="1391064"/>
                </a:lnTo>
                <a:lnTo>
                  <a:pt x="9787" y="1403272"/>
                </a:lnTo>
                <a:lnTo>
                  <a:pt x="9317" y="1415980"/>
                </a:lnTo>
                <a:lnTo>
                  <a:pt x="9294" y="1416372"/>
                </a:lnTo>
                <a:lnTo>
                  <a:pt x="9335" y="1416899"/>
                </a:lnTo>
                <a:lnTo>
                  <a:pt x="10162" y="1429563"/>
                </a:lnTo>
                <a:lnTo>
                  <a:pt x="10840" y="1442242"/>
                </a:lnTo>
                <a:lnTo>
                  <a:pt x="11368" y="1454935"/>
                </a:lnTo>
                <a:lnTo>
                  <a:pt x="11747" y="1467642"/>
                </a:lnTo>
                <a:lnTo>
                  <a:pt x="11976" y="1480363"/>
                </a:lnTo>
                <a:lnTo>
                  <a:pt x="11898" y="1508227"/>
                </a:lnTo>
                <a:lnTo>
                  <a:pt x="12217" y="1511628"/>
                </a:lnTo>
                <a:lnTo>
                  <a:pt x="13575" y="1526096"/>
                </a:lnTo>
                <a:lnTo>
                  <a:pt x="14924" y="1540597"/>
                </a:lnTo>
                <a:lnTo>
                  <a:pt x="16248" y="1555113"/>
                </a:lnTo>
                <a:lnTo>
                  <a:pt x="17529" y="1569626"/>
                </a:lnTo>
                <a:lnTo>
                  <a:pt x="18750" y="1584117"/>
                </a:lnTo>
                <a:lnTo>
                  <a:pt x="19896" y="1598567"/>
                </a:lnTo>
                <a:lnTo>
                  <a:pt x="20950" y="1612958"/>
                </a:lnTo>
                <a:lnTo>
                  <a:pt x="21894" y="1627272"/>
                </a:lnTo>
                <a:lnTo>
                  <a:pt x="22712" y="1641489"/>
                </a:lnTo>
                <a:lnTo>
                  <a:pt x="23388" y="1655592"/>
                </a:lnTo>
                <a:lnTo>
                  <a:pt x="23904" y="1669562"/>
                </a:lnTo>
                <a:lnTo>
                  <a:pt x="23997" y="1673327"/>
                </a:lnTo>
                <a:lnTo>
                  <a:pt x="24326" y="1680705"/>
                </a:lnTo>
                <a:lnTo>
                  <a:pt x="24921" y="1696008"/>
                </a:lnTo>
                <a:lnTo>
                  <a:pt x="25426" y="1711316"/>
                </a:lnTo>
                <a:lnTo>
                  <a:pt x="25843" y="1726630"/>
                </a:lnTo>
                <a:lnTo>
                  <a:pt x="26169" y="1741949"/>
                </a:lnTo>
                <a:lnTo>
                  <a:pt x="26407" y="1757274"/>
                </a:lnTo>
                <a:lnTo>
                  <a:pt x="26555" y="1772605"/>
                </a:lnTo>
                <a:lnTo>
                  <a:pt x="26474" y="1814125"/>
                </a:lnTo>
                <a:lnTo>
                  <a:pt x="27879" y="1823563"/>
                </a:lnTo>
                <a:lnTo>
                  <a:pt x="29753" y="1835899"/>
                </a:lnTo>
                <a:lnTo>
                  <a:pt x="31525" y="1848374"/>
                </a:lnTo>
                <a:lnTo>
                  <a:pt x="33045" y="1861070"/>
                </a:lnTo>
                <a:lnTo>
                  <a:pt x="34203" y="1873876"/>
                </a:lnTo>
                <a:lnTo>
                  <a:pt x="35073" y="1886620"/>
                </a:lnTo>
                <a:lnTo>
                  <a:pt x="35787" y="1899366"/>
                </a:lnTo>
                <a:lnTo>
                  <a:pt x="36467" y="1912091"/>
                </a:lnTo>
                <a:lnTo>
                  <a:pt x="37237" y="1924770"/>
                </a:lnTo>
                <a:lnTo>
                  <a:pt x="38219" y="1937379"/>
                </a:lnTo>
                <a:lnTo>
                  <a:pt x="39537" y="1949893"/>
                </a:lnTo>
                <a:lnTo>
                  <a:pt x="41313" y="1962289"/>
                </a:lnTo>
                <a:lnTo>
                  <a:pt x="42159" y="1966639"/>
                </a:lnTo>
                <a:lnTo>
                  <a:pt x="45321" y="1978865"/>
                </a:lnTo>
                <a:lnTo>
                  <a:pt x="47497" y="1991207"/>
                </a:lnTo>
                <a:lnTo>
                  <a:pt x="47777" y="1999055"/>
                </a:lnTo>
                <a:lnTo>
                  <a:pt x="47228" y="2012179"/>
                </a:lnTo>
                <a:lnTo>
                  <a:pt x="45808" y="2024911"/>
                </a:lnTo>
                <a:lnTo>
                  <a:pt x="44016" y="2037318"/>
                </a:lnTo>
                <a:lnTo>
                  <a:pt x="42352" y="2049471"/>
                </a:lnTo>
                <a:lnTo>
                  <a:pt x="41313" y="2061438"/>
                </a:lnTo>
                <a:lnTo>
                  <a:pt x="41257" y="2062993"/>
                </a:lnTo>
                <a:lnTo>
                  <a:pt x="41889" y="2075678"/>
                </a:lnTo>
                <a:lnTo>
                  <a:pt x="43198" y="2088092"/>
                </a:lnTo>
                <a:lnTo>
                  <a:pt x="43370" y="2100681"/>
                </a:lnTo>
                <a:lnTo>
                  <a:pt x="42161" y="2111653"/>
                </a:lnTo>
                <a:lnTo>
                  <a:pt x="40286" y="2123067"/>
                </a:lnTo>
                <a:lnTo>
                  <a:pt x="37947" y="2134629"/>
                </a:lnTo>
                <a:lnTo>
                  <a:pt x="35323" y="2146327"/>
                </a:lnTo>
                <a:lnTo>
                  <a:pt x="32596" y="2158148"/>
                </a:lnTo>
                <a:lnTo>
                  <a:pt x="32513" y="2158519"/>
                </a:lnTo>
                <a:lnTo>
                  <a:pt x="31885" y="2179638"/>
                </a:lnTo>
                <a:lnTo>
                  <a:pt x="31042" y="2203630"/>
                </a:lnTo>
                <a:lnTo>
                  <a:pt x="30074" y="2227598"/>
                </a:lnTo>
                <a:lnTo>
                  <a:pt x="28985" y="2251538"/>
                </a:lnTo>
                <a:lnTo>
                  <a:pt x="28759" y="2256033"/>
                </a:lnTo>
                <a:lnTo>
                  <a:pt x="33045" y="2267991"/>
                </a:lnTo>
                <a:lnTo>
                  <a:pt x="30836" y="2278338"/>
                </a:lnTo>
                <a:lnTo>
                  <a:pt x="31193" y="2288219"/>
                </a:lnTo>
                <a:lnTo>
                  <a:pt x="34515" y="2294044"/>
                </a:lnTo>
                <a:lnTo>
                  <a:pt x="39933" y="2296208"/>
                </a:lnTo>
                <a:lnTo>
                  <a:pt x="46583" y="2295105"/>
                </a:lnTo>
                <a:lnTo>
                  <a:pt x="53597" y="2291131"/>
                </a:lnTo>
                <a:lnTo>
                  <a:pt x="60109" y="2284678"/>
                </a:lnTo>
                <a:lnTo>
                  <a:pt x="65252" y="2276143"/>
                </a:lnTo>
                <a:lnTo>
                  <a:pt x="68160" y="2265921"/>
                </a:lnTo>
                <a:lnTo>
                  <a:pt x="68710" y="2270048"/>
                </a:lnTo>
                <a:lnTo>
                  <a:pt x="70190" y="2283578"/>
                </a:lnTo>
                <a:lnTo>
                  <a:pt x="71169" y="2296598"/>
                </a:lnTo>
                <a:lnTo>
                  <a:pt x="71742" y="2309222"/>
                </a:lnTo>
                <a:lnTo>
                  <a:pt x="72002" y="2321563"/>
                </a:lnTo>
                <a:lnTo>
                  <a:pt x="71853" y="2358031"/>
                </a:lnTo>
                <a:lnTo>
                  <a:pt x="71921" y="2383019"/>
                </a:lnTo>
                <a:lnTo>
                  <a:pt x="72288" y="2396058"/>
                </a:lnTo>
                <a:lnTo>
                  <a:pt x="70106" y="2396883"/>
                </a:lnTo>
                <a:lnTo>
                  <a:pt x="62051" y="2405042"/>
                </a:lnTo>
                <a:lnTo>
                  <a:pt x="59668" y="2416628"/>
                </a:lnTo>
                <a:lnTo>
                  <a:pt x="57835" y="2429103"/>
                </a:lnTo>
                <a:lnTo>
                  <a:pt x="57691" y="2429613"/>
                </a:lnTo>
                <a:lnTo>
                  <a:pt x="51214" y="2441413"/>
                </a:lnTo>
                <a:lnTo>
                  <a:pt x="45440" y="2451836"/>
                </a:lnTo>
                <a:lnTo>
                  <a:pt x="44178" y="2460312"/>
                </a:lnTo>
                <a:lnTo>
                  <a:pt x="44590" y="2472640"/>
                </a:lnTo>
                <a:lnTo>
                  <a:pt x="46274" y="2484781"/>
                </a:lnTo>
                <a:lnTo>
                  <a:pt x="47497" y="2497264"/>
                </a:lnTo>
                <a:lnTo>
                  <a:pt x="51079" y="2500591"/>
                </a:lnTo>
                <a:lnTo>
                  <a:pt x="60274" y="2498280"/>
                </a:lnTo>
                <a:lnTo>
                  <a:pt x="61963" y="2503462"/>
                </a:lnTo>
                <a:lnTo>
                  <a:pt x="60694" y="2507702"/>
                </a:lnTo>
                <a:lnTo>
                  <a:pt x="55137" y="2519250"/>
                </a:lnTo>
                <a:lnTo>
                  <a:pt x="49485" y="2530871"/>
                </a:lnTo>
                <a:lnTo>
                  <a:pt x="47497" y="2542717"/>
                </a:lnTo>
                <a:lnTo>
                  <a:pt x="50883" y="2552603"/>
                </a:lnTo>
                <a:lnTo>
                  <a:pt x="59805" y="2560481"/>
                </a:lnTo>
                <a:lnTo>
                  <a:pt x="70230" y="2569565"/>
                </a:lnTo>
                <a:lnTo>
                  <a:pt x="68438" y="2573833"/>
                </a:lnTo>
                <a:lnTo>
                  <a:pt x="63919" y="2585220"/>
                </a:lnTo>
                <a:lnTo>
                  <a:pt x="59643" y="2596814"/>
                </a:lnTo>
                <a:lnTo>
                  <a:pt x="55530" y="2608651"/>
                </a:lnTo>
                <a:lnTo>
                  <a:pt x="51500" y="2620769"/>
                </a:lnTo>
                <a:lnTo>
                  <a:pt x="47474" y="2633204"/>
                </a:lnTo>
                <a:lnTo>
                  <a:pt x="43370" y="2645994"/>
                </a:lnTo>
                <a:lnTo>
                  <a:pt x="40127" y="2653323"/>
                </a:lnTo>
                <a:lnTo>
                  <a:pt x="35389" y="2663828"/>
                </a:lnTo>
                <a:lnTo>
                  <a:pt x="35115" y="2676982"/>
                </a:lnTo>
                <a:lnTo>
                  <a:pt x="38330" y="2683488"/>
                </a:lnTo>
                <a:lnTo>
                  <a:pt x="47391" y="2692360"/>
                </a:lnTo>
                <a:lnTo>
                  <a:pt x="59007" y="2700518"/>
                </a:lnTo>
                <a:lnTo>
                  <a:pt x="70230" y="2707957"/>
                </a:lnTo>
                <a:lnTo>
                  <a:pt x="77618" y="2713027"/>
                </a:lnTo>
                <a:lnTo>
                  <a:pt x="88473" y="2720019"/>
                </a:lnTo>
                <a:lnTo>
                  <a:pt x="99431" y="2726651"/>
                </a:lnTo>
                <a:lnTo>
                  <a:pt x="110419" y="2732998"/>
                </a:lnTo>
                <a:lnTo>
                  <a:pt x="121364" y="2739133"/>
                </a:lnTo>
                <a:lnTo>
                  <a:pt x="132194" y="2745130"/>
                </a:lnTo>
                <a:lnTo>
                  <a:pt x="143891" y="2750237"/>
                </a:lnTo>
                <a:lnTo>
                  <a:pt x="156307" y="2754606"/>
                </a:lnTo>
                <a:lnTo>
                  <a:pt x="167309" y="2759595"/>
                </a:lnTo>
                <a:lnTo>
                  <a:pt x="171624" y="2762523"/>
                </a:lnTo>
                <a:lnTo>
                  <a:pt x="181053" y="2770655"/>
                </a:lnTo>
                <a:lnTo>
                  <a:pt x="190587" y="2779853"/>
                </a:lnTo>
                <a:lnTo>
                  <a:pt x="200355" y="2788513"/>
                </a:lnTo>
                <a:lnTo>
                  <a:pt x="207041" y="2794028"/>
                </a:lnTo>
                <a:lnTo>
                  <a:pt x="218164" y="2803469"/>
                </a:lnTo>
                <a:lnTo>
                  <a:pt x="228664" y="2811374"/>
                </a:lnTo>
                <a:lnTo>
                  <a:pt x="237540" y="2815374"/>
                </a:lnTo>
                <a:lnTo>
                  <a:pt x="245671" y="2815834"/>
                </a:lnTo>
                <a:lnTo>
                  <a:pt x="259303" y="2813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7042619" y="1857308"/>
            <a:ext cx="385013" cy="275429"/>
          </a:xfrm>
          <a:custGeom>
            <a:avLst/>
            <a:gdLst/>
            <a:ahLst/>
            <a:cxnLst/>
            <a:rect l="l" t="t" r="r" b="b"/>
            <a:pathLst>
              <a:path w="564686" h="403962">
                <a:moveTo>
                  <a:pt x="560958" y="390259"/>
                </a:moveTo>
                <a:lnTo>
                  <a:pt x="563287" y="376863"/>
                </a:lnTo>
                <a:lnTo>
                  <a:pt x="564525" y="364252"/>
                </a:lnTo>
                <a:lnTo>
                  <a:pt x="564686" y="352273"/>
                </a:lnTo>
                <a:lnTo>
                  <a:pt x="563781" y="340774"/>
                </a:lnTo>
                <a:lnTo>
                  <a:pt x="561822" y="329604"/>
                </a:lnTo>
                <a:lnTo>
                  <a:pt x="561213" y="326656"/>
                </a:lnTo>
                <a:lnTo>
                  <a:pt x="559574" y="314529"/>
                </a:lnTo>
                <a:lnTo>
                  <a:pt x="558865" y="301991"/>
                </a:lnTo>
                <a:lnTo>
                  <a:pt x="558623" y="289202"/>
                </a:lnTo>
                <a:lnTo>
                  <a:pt x="558387" y="276323"/>
                </a:lnTo>
                <a:lnTo>
                  <a:pt x="557695" y="263513"/>
                </a:lnTo>
                <a:lnTo>
                  <a:pt x="556772" y="255581"/>
                </a:lnTo>
                <a:lnTo>
                  <a:pt x="553921" y="241774"/>
                </a:lnTo>
                <a:lnTo>
                  <a:pt x="549948" y="229153"/>
                </a:lnTo>
                <a:lnTo>
                  <a:pt x="545254" y="217442"/>
                </a:lnTo>
                <a:lnTo>
                  <a:pt x="540239" y="206366"/>
                </a:lnTo>
                <a:lnTo>
                  <a:pt x="535303" y="195649"/>
                </a:lnTo>
                <a:lnTo>
                  <a:pt x="530847" y="185014"/>
                </a:lnTo>
                <a:lnTo>
                  <a:pt x="526660" y="174259"/>
                </a:lnTo>
                <a:lnTo>
                  <a:pt x="521689" y="162433"/>
                </a:lnTo>
                <a:lnTo>
                  <a:pt x="516833" y="152470"/>
                </a:lnTo>
                <a:lnTo>
                  <a:pt x="511225" y="142663"/>
                </a:lnTo>
                <a:lnTo>
                  <a:pt x="503999" y="131306"/>
                </a:lnTo>
                <a:lnTo>
                  <a:pt x="497386" y="120740"/>
                </a:lnTo>
                <a:lnTo>
                  <a:pt x="490226" y="109354"/>
                </a:lnTo>
                <a:lnTo>
                  <a:pt x="483336" y="100318"/>
                </a:lnTo>
                <a:lnTo>
                  <a:pt x="473306" y="91198"/>
                </a:lnTo>
                <a:lnTo>
                  <a:pt x="463249" y="84540"/>
                </a:lnTo>
                <a:lnTo>
                  <a:pt x="452610" y="79292"/>
                </a:lnTo>
                <a:lnTo>
                  <a:pt x="441187" y="74776"/>
                </a:lnTo>
                <a:lnTo>
                  <a:pt x="428776" y="70310"/>
                </a:lnTo>
                <a:lnTo>
                  <a:pt x="415175" y="65215"/>
                </a:lnTo>
                <a:lnTo>
                  <a:pt x="404789" y="60589"/>
                </a:lnTo>
                <a:lnTo>
                  <a:pt x="393740" y="54891"/>
                </a:lnTo>
                <a:lnTo>
                  <a:pt x="382413" y="48731"/>
                </a:lnTo>
                <a:lnTo>
                  <a:pt x="370832" y="42577"/>
                </a:lnTo>
                <a:lnTo>
                  <a:pt x="359021" y="36896"/>
                </a:lnTo>
                <a:lnTo>
                  <a:pt x="347002" y="32157"/>
                </a:lnTo>
                <a:lnTo>
                  <a:pt x="334306" y="27984"/>
                </a:lnTo>
                <a:lnTo>
                  <a:pt x="321890" y="24155"/>
                </a:lnTo>
                <a:lnTo>
                  <a:pt x="309236" y="20510"/>
                </a:lnTo>
                <a:lnTo>
                  <a:pt x="296545" y="17134"/>
                </a:lnTo>
                <a:lnTo>
                  <a:pt x="284017" y="14107"/>
                </a:lnTo>
                <a:lnTo>
                  <a:pt x="271851" y="11514"/>
                </a:lnTo>
                <a:lnTo>
                  <a:pt x="260248" y="9437"/>
                </a:lnTo>
                <a:lnTo>
                  <a:pt x="254582" y="8510"/>
                </a:lnTo>
                <a:lnTo>
                  <a:pt x="241813" y="6303"/>
                </a:lnTo>
                <a:lnTo>
                  <a:pt x="229288" y="4147"/>
                </a:lnTo>
                <a:lnTo>
                  <a:pt x="216920" y="2244"/>
                </a:lnTo>
                <a:lnTo>
                  <a:pt x="204625" y="794"/>
                </a:lnTo>
                <a:lnTo>
                  <a:pt x="192315" y="0"/>
                </a:lnTo>
                <a:lnTo>
                  <a:pt x="179905" y="62"/>
                </a:lnTo>
                <a:lnTo>
                  <a:pt x="167309" y="1182"/>
                </a:lnTo>
                <a:lnTo>
                  <a:pt x="146286" y="4869"/>
                </a:lnTo>
                <a:lnTo>
                  <a:pt x="132771" y="8059"/>
                </a:lnTo>
                <a:lnTo>
                  <a:pt x="119373" y="11820"/>
                </a:lnTo>
                <a:lnTo>
                  <a:pt x="106376" y="16070"/>
                </a:lnTo>
                <a:lnTo>
                  <a:pt x="94060" y="20726"/>
                </a:lnTo>
                <a:lnTo>
                  <a:pt x="82709" y="25705"/>
                </a:lnTo>
                <a:lnTo>
                  <a:pt x="72606" y="30923"/>
                </a:lnTo>
                <a:lnTo>
                  <a:pt x="64033" y="36297"/>
                </a:lnTo>
                <a:lnTo>
                  <a:pt x="55488" y="42758"/>
                </a:lnTo>
                <a:lnTo>
                  <a:pt x="46386" y="50779"/>
                </a:lnTo>
                <a:lnTo>
                  <a:pt x="37868" y="59586"/>
                </a:lnTo>
                <a:lnTo>
                  <a:pt x="29951" y="69183"/>
                </a:lnTo>
                <a:lnTo>
                  <a:pt x="22652" y="79578"/>
                </a:lnTo>
                <a:lnTo>
                  <a:pt x="15990" y="90775"/>
                </a:lnTo>
                <a:lnTo>
                  <a:pt x="9982" y="102780"/>
                </a:lnTo>
                <a:lnTo>
                  <a:pt x="4646" y="115598"/>
                </a:lnTo>
                <a:lnTo>
                  <a:pt x="0" y="129236"/>
                </a:lnTo>
                <a:lnTo>
                  <a:pt x="494" y="130131"/>
                </a:lnTo>
                <a:lnTo>
                  <a:pt x="8611" y="139577"/>
                </a:lnTo>
                <a:lnTo>
                  <a:pt x="18634" y="144475"/>
                </a:lnTo>
                <a:lnTo>
                  <a:pt x="28887" y="144354"/>
                </a:lnTo>
                <a:lnTo>
                  <a:pt x="37691" y="138746"/>
                </a:lnTo>
                <a:lnTo>
                  <a:pt x="43370" y="127179"/>
                </a:lnTo>
                <a:lnTo>
                  <a:pt x="43138" y="109473"/>
                </a:lnTo>
                <a:lnTo>
                  <a:pt x="41856" y="97313"/>
                </a:lnTo>
                <a:lnTo>
                  <a:pt x="42179" y="86587"/>
                </a:lnTo>
                <a:lnTo>
                  <a:pt x="46138" y="79338"/>
                </a:lnTo>
                <a:lnTo>
                  <a:pt x="55765" y="77610"/>
                </a:lnTo>
                <a:lnTo>
                  <a:pt x="62105" y="80229"/>
                </a:lnTo>
                <a:lnTo>
                  <a:pt x="66626" y="87877"/>
                </a:lnTo>
                <a:lnTo>
                  <a:pt x="68405" y="98199"/>
                </a:lnTo>
                <a:lnTo>
                  <a:pt x="69767" y="108978"/>
                </a:lnTo>
                <a:lnTo>
                  <a:pt x="73038" y="117996"/>
                </a:lnTo>
                <a:lnTo>
                  <a:pt x="80543" y="123038"/>
                </a:lnTo>
                <a:lnTo>
                  <a:pt x="91335" y="124732"/>
                </a:lnTo>
                <a:lnTo>
                  <a:pt x="102485" y="120419"/>
                </a:lnTo>
                <a:lnTo>
                  <a:pt x="111531" y="114783"/>
                </a:lnTo>
                <a:lnTo>
                  <a:pt x="111781" y="111162"/>
                </a:lnTo>
                <a:lnTo>
                  <a:pt x="113466" y="96831"/>
                </a:lnTo>
                <a:lnTo>
                  <a:pt x="116628" y="83769"/>
                </a:lnTo>
                <a:lnTo>
                  <a:pt x="121809" y="72819"/>
                </a:lnTo>
                <a:lnTo>
                  <a:pt x="129555" y="64824"/>
                </a:lnTo>
                <a:lnTo>
                  <a:pt x="140409" y="60628"/>
                </a:lnTo>
                <a:lnTo>
                  <a:pt x="154914" y="61075"/>
                </a:lnTo>
                <a:lnTo>
                  <a:pt x="157090" y="61943"/>
                </a:lnTo>
                <a:lnTo>
                  <a:pt x="167658" y="68899"/>
                </a:lnTo>
                <a:lnTo>
                  <a:pt x="179705" y="77610"/>
                </a:lnTo>
                <a:lnTo>
                  <a:pt x="181723" y="79010"/>
                </a:lnTo>
                <a:lnTo>
                  <a:pt x="193601" y="86865"/>
                </a:lnTo>
                <a:lnTo>
                  <a:pt x="204426" y="94185"/>
                </a:lnTo>
                <a:lnTo>
                  <a:pt x="213720" y="101827"/>
                </a:lnTo>
                <a:lnTo>
                  <a:pt x="221005" y="110643"/>
                </a:lnTo>
                <a:lnTo>
                  <a:pt x="225904" y="118577"/>
                </a:lnTo>
                <a:lnTo>
                  <a:pt x="232679" y="130224"/>
                </a:lnTo>
                <a:lnTo>
                  <a:pt x="239463" y="143123"/>
                </a:lnTo>
                <a:lnTo>
                  <a:pt x="244958" y="155709"/>
                </a:lnTo>
                <a:lnTo>
                  <a:pt x="247865" y="166422"/>
                </a:lnTo>
                <a:lnTo>
                  <a:pt x="248166" y="181692"/>
                </a:lnTo>
                <a:lnTo>
                  <a:pt x="246019" y="194095"/>
                </a:lnTo>
                <a:lnTo>
                  <a:pt x="242110" y="205923"/>
                </a:lnTo>
                <a:lnTo>
                  <a:pt x="236879" y="217290"/>
                </a:lnTo>
                <a:lnTo>
                  <a:pt x="230767" y="228307"/>
                </a:lnTo>
                <a:lnTo>
                  <a:pt x="224215" y="239088"/>
                </a:lnTo>
                <a:lnTo>
                  <a:pt x="217663" y="249745"/>
                </a:lnTo>
                <a:lnTo>
                  <a:pt x="211551" y="260389"/>
                </a:lnTo>
                <a:lnTo>
                  <a:pt x="206321" y="271135"/>
                </a:lnTo>
                <a:lnTo>
                  <a:pt x="202412" y="282093"/>
                </a:lnTo>
                <a:lnTo>
                  <a:pt x="206868" y="282325"/>
                </a:lnTo>
                <a:lnTo>
                  <a:pt x="220432" y="282196"/>
                </a:lnTo>
                <a:lnTo>
                  <a:pt x="233831" y="281285"/>
                </a:lnTo>
                <a:lnTo>
                  <a:pt x="246821" y="280206"/>
                </a:lnTo>
                <a:lnTo>
                  <a:pt x="259160" y="279572"/>
                </a:lnTo>
                <a:lnTo>
                  <a:pt x="270605" y="279997"/>
                </a:lnTo>
                <a:lnTo>
                  <a:pt x="280911" y="282093"/>
                </a:lnTo>
                <a:lnTo>
                  <a:pt x="282030" y="282454"/>
                </a:lnTo>
                <a:lnTo>
                  <a:pt x="294396" y="286224"/>
                </a:lnTo>
                <a:lnTo>
                  <a:pt x="307204" y="289886"/>
                </a:lnTo>
                <a:lnTo>
                  <a:pt x="319914" y="293488"/>
                </a:lnTo>
                <a:lnTo>
                  <a:pt x="331984" y="297073"/>
                </a:lnTo>
                <a:lnTo>
                  <a:pt x="342874" y="300686"/>
                </a:lnTo>
                <a:lnTo>
                  <a:pt x="346923" y="302396"/>
                </a:lnTo>
                <a:lnTo>
                  <a:pt x="358026" y="308678"/>
                </a:lnTo>
                <a:lnTo>
                  <a:pt x="369722" y="313081"/>
                </a:lnTo>
                <a:lnTo>
                  <a:pt x="382362" y="313374"/>
                </a:lnTo>
                <a:lnTo>
                  <a:pt x="395003" y="312440"/>
                </a:lnTo>
                <a:lnTo>
                  <a:pt x="406908" y="313081"/>
                </a:lnTo>
                <a:lnTo>
                  <a:pt x="407312" y="313172"/>
                </a:lnTo>
                <a:lnTo>
                  <a:pt x="418187" y="319052"/>
                </a:lnTo>
                <a:lnTo>
                  <a:pt x="429641" y="325476"/>
                </a:lnTo>
                <a:lnTo>
                  <a:pt x="434087" y="326533"/>
                </a:lnTo>
                <a:lnTo>
                  <a:pt x="447182" y="327716"/>
                </a:lnTo>
                <a:lnTo>
                  <a:pt x="458546" y="329604"/>
                </a:lnTo>
                <a:lnTo>
                  <a:pt x="467063" y="334991"/>
                </a:lnTo>
                <a:lnTo>
                  <a:pt x="476643" y="343749"/>
                </a:lnTo>
                <a:lnTo>
                  <a:pt x="487464" y="352324"/>
                </a:lnTo>
                <a:lnTo>
                  <a:pt x="497940" y="358648"/>
                </a:lnTo>
                <a:lnTo>
                  <a:pt x="509669" y="365416"/>
                </a:lnTo>
                <a:lnTo>
                  <a:pt x="520854" y="371969"/>
                </a:lnTo>
                <a:lnTo>
                  <a:pt x="531371" y="378705"/>
                </a:lnTo>
                <a:lnTo>
                  <a:pt x="541099" y="386018"/>
                </a:lnTo>
                <a:lnTo>
                  <a:pt x="549914" y="394305"/>
                </a:lnTo>
                <a:lnTo>
                  <a:pt x="557695" y="403962"/>
                </a:lnTo>
                <a:lnTo>
                  <a:pt x="560958" y="39025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7014377" y="1953878"/>
            <a:ext cx="21197" cy="27752"/>
          </a:xfrm>
          <a:custGeom>
            <a:avLst/>
            <a:gdLst/>
            <a:ahLst/>
            <a:cxnLst/>
            <a:rect l="l" t="t" r="r" b="b"/>
            <a:pathLst>
              <a:path w="31089" h="40703">
                <a:moveTo>
                  <a:pt x="16370" y="35547"/>
                </a:moveTo>
                <a:lnTo>
                  <a:pt x="22822" y="33045"/>
                </a:lnTo>
                <a:lnTo>
                  <a:pt x="20805" y="27407"/>
                </a:lnTo>
                <a:lnTo>
                  <a:pt x="24341" y="18072"/>
                </a:lnTo>
                <a:lnTo>
                  <a:pt x="31089" y="10325"/>
                </a:lnTo>
                <a:lnTo>
                  <a:pt x="23342" y="8432"/>
                </a:lnTo>
                <a:lnTo>
                  <a:pt x="20231" y="1917"/>
                </a:lnTo>
                <a:lnTo>
                  <a:pt x="12497" y="0"/>
                </a:lnTo>
                <a:lnTo>
                  <a:pt x="8909" y="5412"/>
                </a:lnTo>
                <a:lnTo>
                  <a:pt x="3227" y="15285"/>
                </a:lnTo>
                <a:lnTo>
                  <a:pt x="0" y="26671"/>
                </a:lnTo>
                <a:lnTo>
                  <a:pt x="2171" y="39243"/>
                </a:lnTo>
                <a:lnTo>
                  <a:pt x="12573" y="40703"/>
                </a:lnTo>
                <a:lnTo>
                  <a:pt x="16370" y="3554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6561498" y="2038714"/>
            <a:ext cx="174630" cy="126418"/>
          </a:xfrm>
          <a:custGeom>
            <a:avLst/>
            <a:gdLst/>
            <a:ahLst/>
            <a:cxnLst/>
            <a:rect l="l" t="t" r="r" b="b"/>
            <a:pathLst>
              <a:path w="256124" h="185413">
                <a:moveTo>
                  <a:pt x="12820" y="183399"/>
                </a:moveTo>
                <a:lnTo>
                  <a:pt x="21834" y="177443"/>
                </a:lnTo>
                <a:lnTo>
                  <a:pt x="31155" y="169954"/>
                </a:lnTo>
                <a:lnTo>
                  <a:pt x="41632" y="162752"/>
                </a:lnTo>
                <a:lnTo>
                  <a:pt x="54115" y="157659"/>
                </a:lnTo>
                <a:lnTo>
                  <a:pt x="69451" y="156496"/>
                </a:lnTo>
                <a:lnTo>
                  <a:pt x="79013" y="150090"/>
                </a:lnTo>
                <a:lnTo>
                  <a:pt x="89494" y="142738"/>
                </a:lnTo>
                <a:lnTo>
                  <a:pt x="98357" y="133763"/>
                </a:lnTo>
                <a:lnTo>
                  <a:pt x="104872" y="131409"/>
                </a:lnTo>
                <a:lnTo>
                  <a:pt x="115935" y="125810"/>
                </a:lnTo>
                <a:lnTo>
                  <a:pt x="126476" y="119000"/>
                </a:lnTo>
                <a:lnTo>
                  <a:pt x="136857" y="111620"/>
                </a:lnTo>
                <a:lnTo>
                  <a:pt x="147439" y="104309"/>
                </a:lnTo>
                <a:lnTo>
                  <a:pt x="158585" y="97710"/>
                </a:lnTo>
                <a:lnTo>
                  <a:pt x="170658" y="92462"/>
                </a:lnTo>
                <a:lnTo>
                  <a:pt x="184055" y="88137"/>
                </a:lnTo>
                <a:lnTo>
                  <a:pt x="196319" y="84484"/>
                </a:lnTo>
                <a:lnTo>
                  <a:pt x="208563" y="80840"/>
                </a:lnTo>
                <a:lnTo>
                  <a:pt x="220688" y="76963"/>
                </a:lnTo>
                <a:lnTo>
                  <a:pt x="232593" y="72605"/>
                </a:lnTo>
                <a:lnTo>
                  <a:pt x="244178" y="67524"/>
                </a:lnTo>
                <a:lnTo>
                  <a:pt x="255341" y="61474"/>
                </a:lnTo>
                <a:lnTo>
                  <a:pt x="256124" y="59461"/>
                </a:lnTo>
                <a:lnTo>
                  <a:pt x="251849" y="50232"/>
                </a:lnTo>
                <a:lnTo>
                  <a:pt x="245016" y="40824"/>
                </a:lnTo>
                <a:lnTo>
                  <a:pt x="242481" y="40097"/>
                </a:lnTo>
                <a:lnTo>
                  <a:pt x="232432" y="35876"/>
                </a:lnTo>
                <a:lnTo>
                  <a:pt x="223175" y="30230"/>
                </a:lnTo>
                <a:lnTo>
                  <a:pt x="214410" y="23758"/>
                </a:lnTo>
                <a:lnTo>
                  <a:pt x="205838" y="17059"/>
                </a:lnTo>
                <a:lnTo>
                  <a:pt x="197162" y="10734"/>
                </a:lnTo>
                <a:lnTo>
                  <a:pt x="188081" y="5383"/>
                </a:lnTo>
                <a:lnTo>
                  <a:pt x="178297" y="1604"/>
                </a:lnTo>
                <a:lnTo>
                  <a:pt x="167512" y="0"/>
                </a:lnTo>
                <a:lnTo>
                  <a:pt x="155426" y="1168"/>
                </a:lnTo>
                <a:lnTo>
                  <a:pt x="141740" y="5708"/>
                </a:lnTo>
                <a:lnTo>
                  <a:pt x="139712" y="7693"/>
                </a:lnTo>
                <a:lnTo>
                  <a:pt x="131192" y="18634"/>
                </a:lnTo>
                <a:lnTo>
                  <a:pt x="125735" y="29449"/>
                </a:lnTo>
                <a:lnTo>
                  <a:pt x="121061" y="40250"/>
                </a:lnTo>
                <a:lnTo>
                  <a:pt x="114892" y="51149"/>
                </a:lnTo>
                <a:lnTo>
                  <a:pt x="110498" y="56678"/>
                </a:lnTo>
                <a:lnTo>
                  <a:pt x="101364" y="64613"/>
                </a:lnTo>
                <a:lnTo>
                  <a:pt x="91085" y="70228"/>
                </a:lnTo>
                <a:lnTo>
                  <a:pt x="79614" y="74627"/>
                </a:lnTo>
                <a:lnTo>
                  <a:pt x="66906" y="78914"/>
                </a:lnTo>
                <a:lnTo>
                  <a:pt x="52916" y="84194"/>
                </a:lnTo>
                <a:lnTo>
                  <a:pt x="46845" y="87581"/>
                </a:lnTo>
                <a:lnTo>
                  <a:pt x="35222" y="95635"/>
                </a:lnTo>
                <a:lnTo>
                  <a:pt x="22391" y="105544"/>
                </a:lnTo>
                <a:lnTo>
                  <a:pt x="11430" y="114922"/>
                </a:lnTo>
                <a:lnTo>
                  <a:pt x="5418" y="121380"/>
                </a:lnTo>
                <a:lnTo>
                  <a:pt x="3763" y="124517"/>
                </a:lnTo>
                <a:lnTo>
                  <a:pt x="640" y="135090"/>
                </a:lnTo>
                <a:lnTo>
                  <a:pt x="0" y="146854"/>
                </a:lnTo>
                <a:lnTo>
                  <a:pt x="1292" y="159421"/>
                </a:lnTo>
                <a:lnTo>
                  <a:pt x="3968" y="172403"/>
                </a:lnTo>
                <a:lnTo>
                  <a:pt x="7475" y="185413"/>
                </a:lnTo>
                <a:lnTo>
                  <a:pt x="12820" y="18339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648286" y="2090482"/>
            <a:ext cx="119703" cy="49296"/>
          </a:xfrm>
          <a:custGeom>
            <a:avLst/>
            <a:gdLst/>
            <a:ahLst/>
            <a:cxnLst/>
            <a:rect l="l" t="t" r="r" b="b"/>
            <a:pathLst>
              <a:path w="175564" h="72301">
                <a:moveTo>
                  <a:pt x="8777" y="67448"/>
                </a:moveTo>
                <a:lnTo>
                  <a:pt x="19800" y="62037"/>
                </a:lnTo>
                <a:lnTo>
                  <a:pt x="31239" y="57041"/>
                </a:lnTo>
                <a:lnTo>
                  <a:pt x="43024" y="52391"/>
                </a:lnTo>
                <a:lnTo>
                  <a:pt x="55085" y="48018"/>
                </a:lnTo>
                <a:lnTo>
                  <a:pt x="67352" y="43850"/>
                </a:lnTo>
                <a:lnTo>
                  <a:pt x="79757" y="39820"/>
                </a:lnTo>
                <a:lnTo>
                  <a:pt x="92228" y="35857"/>
                </a:lnTo>
                <a:lnTo>
                  <a:pt x="104697" y="31891"/>
                </a:lnTo>
                <a:lnTo>
                  <a:pt x="117094" y="27853"/>
                </a:lnTo>
                <a:lnTo>
                  <a:pt x="129350" y="23673"/>
                </a:lnTo>
                <a:lnTo>
                  <a:pt x="141394" y="19281"/>
                </a:lnTo>
                <a:lnTo>
                  <a:pt x="153158" y="14608"/>
                </a:lnTo>
                <a:lnTo>
                  <a:pt x="164571" y="9584"/>
                </a:lnTo>
                <a:lnTo>
                  <a:pt x="175564" y="4140"/>
                </a:lnTo>
                <a:lnTo>
                  <a:pt x="174063" y="3044"/>
                </a:lnTo>
                <a:lnTo>
                  <a:pt x="163941" y="407"/>
                </a:lnTo>
                <a:lnTo>
                  <a:pt x="148704" y="0"/>
                </a:lnTo>
                <a:lnTo>
                  <a:pt x="148478" y="107"/>
                </a:lnTo>
                <a:lnTo>
                  <a:pt x="136773" y="5377"/>
                </a:lnTo>
                <a:lnTo>
                  <a:pt x="124718" y="10298"/>
                </a:lnTo>
                <a:lnTo>
                  <a:pt x="112422" y="14977"/>
                </a:lnTo>
                <a:lnTo>
                  <a:pt x="99994" y="19523"/>
                </a:lnTo>
                <a:lnTo>
                  <a:pt x="87540" y="24044"/>
                </a:lnTo>
                <a:lnTo>
                  <a:pt x="75170" y="28648"/>
                </a:lnTo>
                <a:lnTo>
                  <a:pt x="62992" y="33444"/>
                </a:lnTo>
                <a:lnTo>
                  <a:pt x="51113" y="38540"/>
                </a:lnTo>
                <a:lnTo>
                  <a:pt x="39642" y="44043"/>
                </a:lnTo>
                <a:lnTo>
                  <a:pt x="28687" y="50063"/>
                </a:lnTo>
                <a:lnTo>
                  <a:pt x="18356" y="56707"/>
                </a:lnTo>
                <a:lnTo>
                  <a:pt x="8758" y="64083"/>
                </a:lnTo>
                <a:lnTo>
                  <a:pt x="0" y="72301"/>
                </a:lnTo>
                <a:lnTo>
                  <a:pt x="8777" y="6744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7078163" y="2094712"/>
            <a:ext cx="164438" cy="139428"/>
          </a:xfrm>
          <a:custGeom>
            <a:avLst/>
            <a:gdLst/>
            <a:ahLst/>
            <a:cxnLst/>
            <a:rect l="l" t="t" r="r" b="b"/>
            <a:pathLst>
              <a:path w="241176" h="204495">
                <a:moveTo>
                  <a:pt x="38180" y="202746"/>
                </a:moveTo>
                <a:lnTo>
                  <a:pt x="28413" y="128066"/>
                </a:lnTo>
                <a:lnTo>
                  <a:pt x="30020" y="120755"/>
                </a:lnTo>
                <a:lnTo>
                  <a:pt x="35122" y="115313"/>
                </a:lnTo>
                <a:lnTo>
                  <a:pt x="42444" y="115853"/>
                </a:lnTo>
                <a:lnTo>
                  <a:pt x="50981" y="120196"/>
                </a:lnTo>
                <a:lnTo>
                  <a:pt x="59730" y="126164"/>
                </a:lnTo>
                <a:lnTo>
                  <a:pt x="67689" y="131579"/>
                </a:lnTo>
                <a:lnTo>
                  <a:pt x="73854" y="134264"/>
                </a:lnTo>
                <a:lnTo>
                  <a:pt x="80309" y="134365"/>
                </a:lnTo>
                <a:lnTo>
                  <a:pt x="92255" y="131068"/>
                </a:lnTo>
                <a:lnTo>
                  <a:pt x="103184" y="126257"/>
                </a:lnTo>
                <a:lnTo>
                  <a:pt x="103775" y="81663"/>
                </a:lnTo>
                <a:lnTo>
                  <a:pt x="96587" y="74358"/>
                </a:lnTo>
                <a:lnTo>
                  <a:pt x="102813" y="65578"/>
                </a:lnTo>
                <a:lnTo>
                  <a:pt x="111334" y="57056"/>
                </a:lnTo>
                <a:lnTo>
                  <a:pt x="121420" y="50410"/>
                </a:lnTo>
                <a:lnTo>
                  <a:pt x="132338" y="47260"/>
                </a:lnTo>
                <a:lnTo>
                  <a:pt x="143358" y="49224"/>
                </a:lnTo>
                <a:lnTo>
                  <a:pt x="144085" y="49580"/>
                </a:lnTo>
                <a:lnTo>
                  <a:pt x="142979" y="100706"/>
                </a:lnTo>
                <a:lnTo>
                  <a:pt x="154322" y="97288"/>
                </a:lnTo>
                <a:lnTo>
                  <a:pt x="164747" y="92951"/>
                </a:lnTo>
                <a:lnTo>
                  <a:pt x="170551" y="93345"/>
                </a:lnTo>
                <a:lnTo>
                  <a:pt x="170399" y="99695"/>
                </a:lnTo>
                <a:lnTo>
                  <a:pt x="175073" y="101219"/>
                </a:lnTo>
                <a:lnTo>
                  <a:pt x="175695" y="96271"/>
                </a:lnTo>
                <a:lnTo>
                  <a:pt x="180345" y="82843"/>
                </a:lnTo>
                <a:lnTo>
                  <a:pt x="187587" y="72098"/>
                </a:lnTo>
                <a:lnTo>
                  <a:pt x="195540" y="62570"/>
                </a:lnTo>
                <a:lnTo>
                  <a:pt x="202324" y="52797"/>
                </a:lnTo>
                <a:lnTo>
                  <a:pt x="206061" y="41313"/>
                </a:lnTo>
                <a:lnTo>
                  <a:pt x="210682" y="37371"/>
                </a:lnTo>
                <a:lnTo>
                  <a:pt x="221251" y="30138"/>
                </a:lnTo>
                <a:lnTo>
                  <a:pt x="231906" y="22988"/>
                </a:lnTo>
                <a:lnTo>
                  <a:pt x="241176" y="14452"/>
                </a:lnTo>
                <a:lnTo>
                  <a:pt x="237901" y="15137"/>
                </a:lnTo>
                <a:lnTo>
                  <a:pt x="223409" y="16328"/>
                </a:lnTo>
                <a:lnTo>
                  <a:pt x="210906" y="14170"/>
                </a:lnTo>
                <a:lnTo>
                  <a:pt x="200842" y="8712"/>
                </a:lnTo>
                <a:lnTo>
                  <a:pt x="193665" y="0"/>
                </a:lnTo>
                <a:lnTo>
                  <a:pt x="183414" y="382"/>
                </a:lnTo>
                <a:lnTo>
                  <a:pt x="174250" y="6555"/>
                </a:lnTo>
                <a:lnTo>
                  <a:pt x="164747" y="12395"/>
                </a:lnTo>
                <a:lnTo>
                  <a:pt x="151956" y="11056"/>
                </a:lnTo>
                <a:lnTo>
                  <a:pt x="140175" y="12287"/>
                </a:lnTo>
                <a:lnTo>
                  <a:pt x="129163" y="14684"/>
                </a:lnTo>
                <a:lnTo>
                  <a:pt x="118505" y="16805"/>
                </a:lnTo>
                <a:lnTo>
                  <a:pt x="107784" y="17209"/>
                </a:lnTo>
                <a:lnTo>
                  <a:pt x="96587" y="14452"/>
                </a:lnTo>
                <a:lnTo>
                  <a:pt x="87926" y="20351"/>
                </a:lnTo>
                <a:lnTo>
                  <a:pt x="78405" y="27461"/>
                </a:lnTo>
                <a:lnTo>
                  <a:pt x="69561" y="35507"/>
                </a:lnTo>
                <a:lnTo>
                  <a:pt x="62110" y="44768"/>
                </a:lnTo>
                <a:lnTo>
                  <a:pt x="56768" y="55523"/>
                </a:lnTo>
                <a:lnTo>
                  <a:pt x="54250" y="68049"/>
                </a:lnTo>
                <a:lnTo>
                  <a:pt x="55273" y="82626"/>
                </a:lnTo>
                <a:lnTo>
                  <a:pt x="50502" y="90175"/>
                </a:lnTo>
                <a:lnTo>
                  <a:pt x="42243" y="99838"/>
                </a:lnTo>
                <a:lnTo>
                  <a:pt x="33210" y="108732"/>
                </a:lnTo>
                <a:lnTo>
                  <a:pt x="24285" y="117741"/>
                </a:lnTo>
                <a:lnTo>
                  <a:pt x="24306" y="133145"/>
                </a:lnTo>
                <a:lnTo>
                  <a:pt x="22215" y="144589"/>
                </a:lnTo>
                <a:lnTo>
                  <a:pt x="17427" y="147370"/>
                </a:lnTo>
                <a:lnTo>
                  <a:pt x="10493" y="148005"/>
                </a:lnTo>
                <a:lnTo>
                  <a:pt x="5693" y="150787"/>
                </a:lnTo>
                <a:lnTo>
                  <a:pt x="5550" y="151055"/>
                </a:lnTo>
                <a:lnTo>
                  <a:pt x="1286" y="162072"/>
                </a:lnTo>
                <a:lnTo>
                  <a:pt x="0" y="174378"/>
                </a:lnTo>
                <a:lnTo>
                  <a:pt x="3635" y="185902"/>
                </a:lnTo>
                <a:lnTo>
                  <a:pt x="10798" y="187553"/>
                </a:lnTo>
                <a:lnTo>
                  <a:pt x="11585" y="182829"/>
                </a:lnTo>
                <a:lnTo>
                  <a:pt x="18088" y="183832"/>
                </a:lnTo>
                <a:lnTo>
                  <a:pt x="18481" y="184093"/>
                </a:lnTo>
                <a:lnTo>
                  <a:pt x="22260" y="194452"/>
                </a:lnTo>
                <a:lnTo>
                  <a:pt x="26356" y="204495"/>
                </a:lnTo>
                <a:lnTo>
                  <a:pt x="38180" y="202746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7206604" y="2303969"/>
            <a:ext cx="14082" cy="97758"/>
          </a:xfrm>
          <a:custGeom>
            <a:avLst/>
            <a:gdLst/>
            <a:ahLst/>
            <a:cxnLst/>
            <a:rect l="l" t="t" r="r" b="b"/>
            <a:pathLst>
              <a:path w="20653" h="143379">
                <a:moveTo>
                  <a:pt x="20653" y="8141"/>
                </a:moveTo>
                <a:lnTo>
                  <a:pt x="11399" y="12283"/>
                </a:lnTo>
                <a:lnTo>
                  <a:pt x="1156" y="9115"/>
                </a:lnTo>
                <a:lnTo>
                  <a:pt x="0" y="0"/>
                </a:lnTo>
                <a:lnTo>
                  <a:pt x="2807" y="139246"/>
                </a:lnTo>
                <a:lnTo>
                  <a:pt x="15609" y="143379"/>
                </a:lnTo>
                <a:lnTo>
                  <a:pt x="20653" y="814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7060925" y="2128516"/>
            <a:ext cx="240818" cy="273211"/>
          </a:xfrm>
          <a:custGeom>
            <a:avLst/>
            <a:gdLst/>
            <a:ahLst/>
            <a:cxnLst/>
            <a:rect l="l" t="t" r="r" b="b"/>
            <a:pathLst>
              <a:path w="353199" h="400710">
                <a:moveTo>
                  <a:pt x="229716" y="400444"/>
                </a:moveTo>
                <a:lnTo>
                  <a:pt x="240010" y="392838"/>
                </a:lnTo>
                <a:lnTo>
                  <a:pt x="249259" y="384188"/>
                </a:lnTo>
                <a:lnTo>
                  <a:pt x="258436" y="375471"/>
                </a:lnTo>
                <a:lnTo>
                  <a:pt x="268516" y="367665"/>
                </a:lnTo>
                <a:lnTo>
                  <a:pt x="281300" y="366701"/>
                </a:lnTo>
                <a:lnTo>
                  <a:pt x="295615" y="363108"/>
                </a:lnTo>
                <a:lnTo>
                  <a:pt x="307638" y="357225"/>
                </a:lnTo>
                <a:lnTo>
                  <a:pt x="317755" y="349435"/>
                </a:lnTo>
                <a:lnTo>
                  <a:pt x="326350" y="340124"/>
                </a:lnTo>
                <a:lnTo>
                  <a:pt x="333808" y="329677"/>
                </a:lnTo>
                <a:lnTo>
                  <a:pt x="340512" y="318478"/>
                </a:lnTo>
                <a:lnTo>
                  <a:pt x="346848" y="306912"/>
                </a:lnTo>
                <a:lnTo>
                  <a:pt x="353199" y="295363"/>
                </a:lnTo>
                <a:lnTo>
                  <a:pt x="350565" y="285358"/>
                </a:lnTo>
                <a:lnTo>
                  <a:pt x="350518" y="274193"/>
                </a:lnTo>
                <a:lnTo>
                  <a:pt x="351403" y="263163"/>
                </a:lnTo>
                <a:lnTo>
                  <a:pt x="350978" y="252309"/>
                </a:lnTo>
                <a:lnTo>
                  <a:pt x="347002" y="241668"/>
                </a:lnTo>
                <a:lnTo>
                  <a:pt x="337692" y="241558"/>
                </a:lnTo>
                <a:lnTo>
                  <a:pt x="326378" y="236932"/>
                </a:lnTo>
                <a:lnTo>
                  <a:pt x="318096" y="229273"/>
                </a:lnTo>
                <a:lnTo>
                  <a:pt x="310653" y="229952"/>
                </a:lnTo>
                <a:lnTo>
                  <a:pt x="295677" y="229876"/>
                </a:lnTo>
                <a:lnTo>
                  <a:pt x="282587" y="227913"/>
                </a:lnTo>
                <a:lnTo>
                  <a:pt x="271013" y="224433"/>
                </a:lnTo>
                <a:lnTo>
                  <a:pt x="260583" y="219808"/>
                </a:lnTo>
                <a:lnTo>
                  <a:pt x="250925" y="214410"/>
                </a:lnTo>
                <a:lnTo>
                  <a:pt x="241668" y="208610"/>
                </a:lnTo>
                <a:lnTo>
                  <a:pt x="237998" y="210451"/>
                </a:lnTo>
                <a:lnTo>
                  <a:pt x="236423" y="214376"/>
                </a:lnTo>
                <a:lnTo>
                  <a:pt x="229273" y="212750"/>
                </a:lnTo>
                <a:lnTo>
                  <a:pt x="228457" y="210206"/>
                </a:lnTo>
                <a:lnTo>
                  <a:pt x="221028" y="203499"/>
                </a:lnTo>
                <a:lnTo>
                  <a:pt x="209784" y="200607"/>
                </a:lnTo>
                <a:lnTo>
                  <a:pt x="198270" y="197988"/>
                </a:lnTo>
                <a:lnTo>
                  <a:pt x="190030" y="192100"/>
                </a:lnTo>
                <a:lnTo>
                  <a:pt x="189572" y="185432"/>
                </a:lnTo>
                <a:lnTo>
                  <a:pt x="193687" y="183349"/>
                </a:lnTo>
                <a:lnTo>
                  <a:pt x="192100" y="175564"/>
                </a:lnTo>
                <a:lnTo>
                  <a:pt x="187731" y="170992"/>
                </a:lnTo>
                <a:lnTo>
                  <a:pt x="179336" y="170421"/>
                </a:lnTo>
                <a:lnTo>
                  <a:pt x="179705" y="161112"/>
                </a:lnTo>
                <a:lnTo>
                  <a:pt x="180019" y="156820"/>
                </a:lnTo>
                <a:lnTo>
                  <a:pt x="185337" y="145848"/>
                </a:lnTo>
                <a:lnTo>
                  <a:pt x="190030" y="134251"/>
                </a:lnTo>
                <a:lnTo>
                  <a:pt x="184249" y="126011"/>
                </a:lnTo>
                <a:lnTo>
                  <a:pt x="181950" y="115446"/>
                </a:lnTo>
                <a:lnTo>
                  <a:pt x="183039" y="104204"/>
                </a:lnTo>
                <a:lnTo>
                  <a:pt x="186063" y="92665"/>
                </a:lnTo>
                <a:lnTo>
                  <a:pt x="189568" y="81210"/>
                </a:lnTo>
                <a:lnTo>
                  <a:pt x="192100" y="70218"/>
                </a:lnTo>
                <a:lnTo>
                  <a:pt x="182999" y="73395"/>
                </a:lnTo>
                <a:lnTo>
                  <a:pt x="173078" y="77997"/>
                </a:lnTo>
                <a:lnTo>
                  <a:pt x="159042" y="78486"/>
                </a:lnTo>
                <a:lnTo>
                  <a:pt x="158546" y="75539"/>
                </a:lnTo>
                <a:lnTo>
                  <a:pt x="155651" y="74993"/>
                </a:lnTo>
                <a:lnTo>
                  <a:pt x="154914" y="72288"/>
                </a:lnTo>
                <a:lnTo>
                  <a:pt x="154699" y="67085"/>
                </a:lnTo>
                <a:lnTo>
                  <a:pt x="158970" y="56593"/>
                </a:lnTo>
                <a:lnTo>
                  <a:pt x="168261" y="51125"/>
                </a:lnTo>
                <a:lnTo>
                  <a:pt x="169367" y="0"/>
                </a:lnTo>
                <a:lnTo>
                  <a:pt x="166788" y="9253"/>
                </a:lnTo>
                <a:lnTo>
                  <a:pt x="161607" y="18421"/>
                </a:lnTo>
                <a:lnTo>
                  <a:pt x="154535" y="26396"/>
                </a:lnTo>
                <a:lnTo>
                  <a:pt x="146280" y="32069"/>
                </a:lnTo>
                <a:lnTo>
                  <a:pt x="137551" y="34333"/>
                </a:lnTo>
                <a:lnTo>
                  <a:pt x="129057" y="32082"/>
                </a:lnTo>
                <a:lnTo>
                  <a:pt x="128466" y="76676"/>
                </a:lnTo>
                <a:lnTo>
                  <a:pt x="140462" y="74358"/>
                </a:lnTo>
                <a:lnTo>
                  <a:pt x="143615" y="80585"/>
                </a:lnTo>
                <a:lnTo>
                  <a:pt x="142474" y="88583"/>
                </a:lnTo>
                <a:lnTo>
                  <a:pt x="136524" y="95785"/>
                </a:lnTo>
                <a:lnTo>
                  <a:pt x="127282" y="101834"/>
                </a:lnTo>
                <a:lnTo>
                  <a:pt x="116270" y="106370"/>
                </a:lnTo>
                <a:lnTo>
                  <a:pt x="105005" y="109036"/>
                </a:lnTo>
                <a:lnTo>
                  <a:pt x="95008" y="109474"/>
                </a:lnTo>
                <a:lnTo>
                  <a:pt x="93672" y="109235"/>
                </a:lnTo>
                <a:lnTo>
                  <a:pt x="83233" y="104987"/>
                </a:lnTo>
                <a:lnTo>
                  <a:pt x="69682" y="97086"/>
                </a:lnTo>
                <a:lnTo>
                  <a:pt x="58132" y="87572"/>
                </a:lnTo>
                <a:lnTo>
                  <a:pt x="53695" y="78486"/>
                </a:lnTo>
                <a:lnTo>
                  <a:pt x="63462" y="153165"/>
                </a:lnTo>
                <a:lnTo>
                  <a:pt x="73430" y="147198"/>
                </a:lnTo>
                <a:lnTo>
                  <a:pt x="84683" y="142506"/>
                </a:lnTo>
                <a:lnTo>
                  <a:pt x="86537" y="146164"/>
                </a:lnTo>
                <a:lnTo>
                  <a:pt x="89674" y="148551"/>
                </a:lnTo>
                <a:lnTo>
                  <a:pt x="90881" y="152844"/>
                </a:lnTo>
                <a:lnTo>
                  <a:pt x="90733" y="153194"/>
                </a:lnTo>
                <a:lnTo>
                  <a:pt x="84752" y="162019"/>
                </a:lnTo>
                <a:lnTo>
                  <a:pt x="75822" y="168980"/>
                </a:lnTo>
                <a:lnTo>
                  <a:pt x="65021" y="173707"/>
                </a:lnTo>
                <a:lnTo>
                  <a:pt x="53425" y="175825"/>
                </a:lnTo>
                <a:lnTo>
                  <a:pt x="42114" y="174963"/>
                </a:lnTo>
                <a:lnTo>
                  <a:pt x="32162" y="170749"/>
                </a:lnTo>
                <a:lnTo>
                  <a:pt x="24648" y="162810"/>
                </a:lnTo>
                <a:lnTo>
                  <a:pt x="20650" y="150774"/>
                </a:lnTo>
                <a:lnTo>
                  <a:pt x="13288" y="154646"/>
                </a:lnTo>
                <a:lnTo>
                  <a:pt x="8562" y="164764"/>
                </a:lnTo>
                <a:lnTo>
                  <a:pt x="5569" y="176619"/>
                </a:lnTo>
                <a:lnTo>
                  <a:pt x="0" y="185902"/>
                </a:lnTo>
                <a:lnTo>
                  <a:pt x="137" y="186403"/>
                </a:lnTo>
                <a:lnTo>
                  <a:pt x="6978" y="196789"/>
                </a:lnTo>
                <a:lnTo>
                  <a:pt x="12395" y="208610"/>
                </a:lnTo>
                <a:lnTo>
                  <a:pt x="13643" y="208579"/>
                </a:lnTo>
                <a:lnTo>
                  <a:pt x="18734" y="201920"/>
                </a:lnTo>
                <a:lnTo>
                  <a:pt x="24790" y="196227"/>
                </a:lnTo>
                <a:lnTo>
                  <a:pt x="32372" y="196900"/>
                </a:lnTo>
                <a:lnTo>
                  <a:pt x="30746" y="206781"/>
                </a:lnTo>
                <a:lnTo>
                  <a:pt x="39243" y="206540"/>
                </a:lnTo>
                <a:lnTo>
                  <a:pt x="45016" y="204421"/>
                </a:lnTo>
                <a:lnTo>
                  <a:pt x="56220" y="200983"/>
                </a:lnTo>
                <a:lnTo>
                  <a:pt x="70231" y="200342"/>
                </a:lnTo>
                <a:lnTo>
                  <a:pt x="71250" y="199781"/>
                </a:lnTo>
                <a:lnTo>
                  <a:pt x="81535" y="192433"/>
                </a:lnTo>
                <a:lnTo>
                  <a:pt x="90536" y="183797"/>
                </a:lnTo>
                <a:lnTo>
                  <a:pt x="99281" y="174905"/>
                </a:lnTo>
                <a:lnTo>
                  <a:pt x="108799" y="166783"/>
                </a:lnTo>
                <a:lnTo>
                  <a:pt x="120117" y="160462"/>
                </a:lnTo>
                <a:lnTo>
                  <a:pt x="134264" y="156972"/>
                </a:lnTo>
                <a:lnTo>
                  <a:pt x="135343" y="160032"/>
                </a:lnTo>
                <a:lnTo>
                  <a:pt x="137312" y="162179"/>
                </a:lnTo>
                <a:lnTo>
                  <a:pt x="138391" y="165239"/>
                </a:lnTo>
                <a:lnTo>
                  <a:pt x="134576" y="170649"/>
                </a:lnTo>
                <a:lnTo>
                  <a:pt x="130195" y="180882"/>
                </a:lnTo>
                <a:lnTo>
                  <a:pt x="127375" y="192679"/>
                </a:lnTo>
                <a:lnTo>
                  <a:pt x="125576" y="205496"/>
                </a:lnTo>
                <a:lnTo>
                  <a:pt x="124253" y="218791"/>
                </a:lnTo>
                <a:lnTo>
                  <a:pt x="122866" y="232022"/>
                </a:lnTo>
                <a:lnTo>
                  <a:pt x="120872" y="244646"/>
                </a:lnTo>
                <a:lnTo>
                  <a:pt x="117729" y="256120"/>
                </a:lnTo>
                <a:lnTo>
                  <a:pt x="123534" y="263174"/>
                </a:lnTo>
                <a:lnTo>
                  <a:pt x="126161" y="272959"/>
                </a:lnTo>
                <a:lnTo>
                  <a:pt x="125025" y="283140"/>
                </a:lnTo>
                <a:lnTo>
                  <a:pt x="122201" y="293507"/>
                </a:lnTo>
                <a:lnTo>
                  <a:pt x="119767" y="303849"/>
                </a:lnTo>
                <a:lnTo>
                  <a:pt x="119799" y="313956"/>
                </a:lnTo>
                <a:lnTo>
                  <a:pt x="121536" y="318567"/>
                </a:lnTo>
                <a:lnTo>
                  <a:pt x="127712" y="326756"/>
                </a:lnTo>
                <a:lnTo>
                  <a:pt x="134441" y="334993"/>
                </a:lnTo>
                <a:lnTo>
                  <a:pt x="137900" y="344193"/>
                </a:lnTo>
                <a:lnTo>
                  <a:pt x="134264" y="355269"/>
                </a:lnTo>
                <a:lnTo>
                  <a:pt x="136590" y="357900"/>
                </a:lnTo>
                <a:lnTo>
                  <a:pt x="145434" y="365995"/>
                </a:lnTo>
                <a:lnTo>
                  <a:pt x="155497" y="372870"/>
                </a:lnTo>
                <a:lnTo>
                  <a:pt x="166561" y="378743"/>
                </a:lnTo>
                <a:lnTo>
                  <a:pt x="178408" y="383832"/>
                </a:lnTo>
                <a:lnTo>
                  <a:pt x="190821" y="388356"/>
                </a:lnTo>
                <a:lnTo>
                  <a:pt x="203581" y="392531"/>
                </a:lnTo>
                <a:lnTo>
                  <a:pt x="216471" y="396577"/>
                </a:lnTo>
                <a:lnTo>
                  <a:pt x="213663" y="257330"/>
                </a:lnTo>
                <a:lnTo>
                  <a:pt x="216562" y="247491"/>
                </a:lnTo>
                <a:lnTo>
                  <a:pt x="223496" y="240010"/>
                </a:lnTo>
                <a:lnTo>
                  <a:pt x="233415" y="234872"/>
                </a:lnTo>
                <a:lnTo>
                  <a:pt x="245269" y="232067"/>
                </a:lnTo>
                <a:lnTo>
                  <a:pt x="258010" y="231580"/>
                </a:lnTo>
                <a:lnTo>
                  <a:pt x="270586" y="233400"/>
                </a:lnTo>
                <a:lnTo>
                  <a:pt x="272465" y="237020"/>
                </a:lnTo>
                <a:lnTo>
                  <a:pt x="271297" y="243713"/>
                </a:lnTo>
                <a:lnTo>
                  <a:pt x="274713" y="245795"/>
                </a:lnTo>
                <a:lnTo>
                  <a:pt x="269986" y="250059"/>
                </a:lnTo>
                <a:lnTo>
                  <a:pt x="258075" y="254462"/>
                </a:lnTo>
                <a:lnTo>
                  <a:pt x="245795" y="258191"/>
                </a:lnTo>
                <a:lnTo>
                  <a:pt x="243643" y="259292"/>
                </a:lnTo>
                <a:lnTo>
                  <a:pt x="234316" y="265471"/>
                </a:lnTo>
                <a:lnTo>
                  <a:pt x="229273" y="400710"/>
                </a:lnTo>
                <a:lnTo>
                  <a:pt x="229716" y="40044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200350" y="2208013"/>
            <a:ext cx="92955" cy="135743"/>
          </a:xfrm>
          <a:custGeom>
            <a:avLst/>
            <a:gdLst/>
            <a:ahLst/>
            <a:cxnLst/>
            <a:rect l="l" t="t" r="r" b="b"/>
            <a:pathLst>
              <a:path w="136334" h="199090">
                <a:moveTo>
                  <a:pt x="136334" y="54837"/>
                </a:moveTo>
                <a:lnTo>
                  <a:pt x="136186" y="0"/>
                </a:lnTo>
                <a:lnTo>
                  <a:pt x="126009" y="7327"/>
                </a:lnTo>
                <a:lnTo>
                  <a:pt x="118681" y="8444"/>
                </a:lnTo>
                <a:lnTo>
                  <a:pt x="125605" y="57700"/>
                </a:lnTo>
                <a:lnTo>
                  <a:pt x="136334" y="54837"/>
                </a:lnTo>
                <a:close/>
              </a:path>
              <a:path w="136334" h="199090">
                <a:moveTo>
                  <a:pt x="165302" y="92392"/>
                </a:moveTo>
                <a:lnTo>
                  <a:pt x="172946" y="81817"/>
                </a:lnTo>
                <a:lnTo>
                  <a:pt x="181082" y="71792"/>
                </a:lnTo>
                <a:lnTo>
                  <a:pt x="189521" y="62266"/>
                </a:lnTo>
                <a:lnTo>
                  <a:pt x="198074" y="53190"/>
                </a:lnTo>
                <a:lnTo>
                  <a:pt x="206552" y="44512"/>
                </a:lnTo>
                <a:lnTo>
                  <a:pt x="211626" y="40224"/>
                </a:lnTo>
                <a:lnTo>
                  <a:pt x="220269" y="33589"/>
                </a:lnTo>
                <a:lnTo>
                  <a:pt x="225614" y="25872"/>
                </a:lnTo>
                <a:lnTo>
                  <a:pt x="223075" y="15594"/>
                </a:lnTo>
                <a:lnTo>
                  <a:pt x="213276" y="19413"/>
                </a:lnTo>
                <a:lnTo>
                  <a:pt x="203902" y="25320"/>
                </a:lnTo>
                <a:lnTo>
                  <a:pt x="194765" y="32765"/>
                </a:lnTo>
                <a:lnTo>
                  <a:pt x="185675" y="41198"/>
                </a:lnTo>
                <a:lnTo>
                  <a:pt x="176441" y="50070"/>
                </a:lnTo>
                <a:lnTo>
                  <a:pt x="166875" y="58829"/>
                </a:lnTo>
                <a:lnTo>
                  <a:pt x="156785" y="66926"/>
                </a:lnTo>
                <a:lnTo>
                  <a:pt x="145983" y="73810"/>
                </a:lnTo>
                <a:lnTo>
                  <a:pt x="134279" y="78931"/>
                </a:lnTo>
                <a:lnTo>
                  <a:pt x="121482" y="81740"/>
                </a:lnTo>
                <a:lnTo>
                  <a:pt x="107403" y="81685"/>
                </a:lnTo>
                <a:lnTo>
                  <a:pt x="99579" y="80289"/>
                </a:lnTo>
                <a:lnTo>
                  <a:pt x="88063" y="76098"/>
                </a:lnTo>
                <a:lnTo>
                  <a:pt x="78273" y="68998"/>
                </a:lnTo>
                <a:lnTo>
                  <a:pt x="72314" y="58600"/>
                </a:lnTo>
                <a:lnTo>
                  <a:pt x="72288" y="44512"/>
                </a:lnTo>
                <a:lnTo>
                  <a:pt x="74012" y="43438"/>
                </a:lnTo>
                <a:lnTo>
                  <a:pt x="86175" y="40843"/>
                </a:lnTo>
                <a:lnTo>
                  <a:pt x="97515" y="44821"/>
                </a:lnTo>
                <a:lnTo>
                  <a:pt x="103276" y="54837"/>
                </a:lnTo>
                <a:lnTo>
                  <a:pt x="113249" y="56714"/>
                </a:lnTo>
                <a:lnTo>
                  <a:pt x="125605" y="57700"/>
                </a:lnTo>
                <a:lnTo>
                  <a:pt x="118681" y="8444"/>
                </a:lnTo>
                <a:lnTo>
                  <a:pt x="116954" y="3987"/>
                </a:lnTo>
                <a:lnTo>
                  <a:pt x="113601" y="1142"/>
                </a:lnTo>
                <a:lnTo>
                  <a:pt x="114371" y="-3972"/>
                </a:lnTo>
                <a:lnTo>
                  <a:pt x="118548" y="-16433"/>
                </a:lnTo>
                <a:lnTo>
                  <a:pt x="124359" y="-27253"/>
                </a:lnTo>
                <a:lnTo>
                  <a:pt x="130124" y="-38113"/>
                </a:lnTo>
                <a:lnTo>
                  <a:pt x="126758" y="-40970"/>
                </a:lnTo>
                <a:lnTo>
                  <a:pt x="117995" y="-36348"/>
                </a:lnTo>
                <a:lnTo>
                  <a:pt x="113601" y="-42240"/>
                </a:lnTo>
                <a:lnTo>
                  <a:pt x="111874" y="-48082"/>
                </a:lnTo>
                <a:lnTo>
                  <a:pt x="111201" y="-54991"/>
                </a:lnTo>
                <a:lnTo>
                  <a:pt x="109474" y="-60833"/>
                </a:lnTo>
                <a:lnTo>
                  <a:pt x="105014" y="-63282"/>
                </a:lnTo>
                <a:lnTo>
                  <a:pt x="93354" y="-68820"/>
                </a:lnTo>
                <a:lnTo>
                  <a:pt x="82613" y="-75286"/>
                </a:lnTo>
                <a:lnTo>
                  <a:pt x="83629" y="-81814"/>
                </a:lnTo>
                <a:lnTo>
                  <a:pt x="78892" y="-82576"/>
                </a:lnTo>
                <a:lnTo>
                  <a:pt x="80556" y="-89751"/>
                </a:lnTo>
                <a:lnTo>
                  <a:pt x="82486" y="-91262"/>
                </a:lnTo>
                <a:lnTo>
                  <a:pt x="84683" y="-95949"/>
                </a:lnTo>
                <a:lnTo>
                  <a:pt x="93066" y="-97624"/>
                </a:lnTo>
                <a:lnTo>
                  <a:pt x="104369" y="-95048"/>
                </a:lnTo>
                <a:lnTo>
                  <a:pt x="113704" y="-88649"/>
                </a:lnTo>
                <a:lnTo>
                  <a:pt x="121869" y="-81483"/>
                </a:lnTo>
                <a:lnTo>
                  <a:pt x="126855" y="-80641"/>
                </a:lnTo>
                <a:lnTo>
                  <a:pt x="140525" y="-76665"/>
                </a:lnTo>
                <a:lnTo>
                  <a:pt x="151929" y="-70422"/>
                </a:lnTo>
                <a:lnTo>
                  <a:pt x="160909" y="-61756"/>
                </a:lnTo>
                <a:lnTo>
                  <a:pt x="167309" y="-50508"/>
                </a:lnTo>
                <a:lnTo>
                  <a:pt x="166207" y="-49671"/>
                </a:lnTo>
                <a:lnTo>
                  <a:pt x="157991" y="-40804"/>
                </a:lnTo>
                <a:lnTo>
                  <a:pt x="152379" y="-30562"/>
                </a:lnTo>
                <a:lnTo>
                  <a:pt x="147872" y="-19786"/>
                </a:lnTo>
                <a:lnTo>
                  <a:pt x="142974" y="-9318"/>
                </a:lnTo>
                <a:lnTo>
                  <a:pt x="136186" y="0"/>
                </a:lnTo>
                <a:lnTo>
                  <a:pt x="136334" y="54837"/>
                </a:lnTo>
                <a:lnTo>
                  <a:pt x="140501" y="52152"/>
                </a:lnTo>
                <a:lnTo>
                  <a:pt x="149194" y="44903"/>
                </a:lnTo>
                <a:lnTo>
                  <a:pt x="158846" y="35491"/>
                </a:lnTo>
                <a:lnTo>
                  <a:pt x="169137" y="24828"/>
                </a:lnTo>
                <a:lnTo>
                  <a:pt x="179745" y="13823"/>
                </a:lnTo>
                <a:lnTo>
                  <a:pt x="190351" y="3387"/>
                </a:lnTo>
                <a:lnTo>
                  <a:pt x="200634" y="-5567"/>
                </a:lnTo>
                <a:lnTo>
                  <a:pt x="210273" y="-12131"/>
                </a:lnTo>
                <a:lnTo>
                  <a:pt x="218948" y="-15393"/>
                </a:lnTo>
                <a:lnTo>
                  <a:pt x="224395" y="-15432"/>
                </a:lnTo>
                <a:lnTo>
                  <a:pt x="235464" y="-12034"/>
                </a:lnTo>
                <a:lnTo>
                  <a:pt x="247399" y="-5562"/>
                </a:lnTo>
                <a:lnTo>
                  <a:pt x="259573" y="2311"/>
                </a:lnTo>
                <a:lnTo>
                  <a:pt x="271358" y="9918"/>
                </a:lnTo>
                <a:lnTo>
                  <a:pt x="282126" y="15588"/>
                </a:lnTo>
                <a:lnTo>
                  <a:pt x="291249" y="17652"/>
                </a:lnTo>
                <a:lnTo>
                  <a:pt x="296582" y="16639"/>
                </a:lnTo>
                <a:lnTo>
                  <a:pt x="306165" y="9816"/>
                </a:lnTo>
                <a:lnTo>
                  <a:pt x="318096" y="3199"/>
                </a:lnTo>
                <a:lnTo>
                  <a:pt x="315746" y="-7382"/>
                </a:lnTo>
                <a:lnTo>
                  <a:pt x="309131" y="-18650"/>
                </a:lnTo>
                <a:lnTo>
                  <a:pt x="300035" y="-27755"/>
                </a:lnTo>
                <a:lnTo>
                  <a:pt x="290089" y="-35902"/>
                </a:lnTo>
                <a:lnTo>
                  <a:pt x="280924" y="-44298"/>
                </a:lnTo>
                <a:lnTo>
                  <a:pt x="279708" y="-45697"/>
                </a:lnTo>
                <a:lnTo>
                  <a:pt x="272623" y="-57682"/>
                </a:lnTo>
                <a:lnTo>
                  <a:pt x="266446" y="-67031"/>
                </a:lnTo>
                <a:lnTo>
                  <a:pt x="262584" y="-70088"/>
                </a:lnTo>
                <a:lnTo>
                  <a:pt x="252861" y="-76931"/>
                </a:lnTo>
                <a:lnTo>
                  <a:pt x="242060" y="-83528"/>
                </a:lnTo>
                <a:lnTo>
                  <a:pt x="230445" y="-89782"/>
                </a:lnTo>
                <a:lnTo>
                  <a:pt x="218280" y="-95594"/>
                </a:lnTo>
                <a:lnTo>
                  <a:pt x="205827" y="-100867"/>
                </a:lnTo>
                <a:lnTo>
                  <a:pt x="193351" y="-105503"/>
                </a:lnTo>
                <a:lnTo>
                  <a:pt x="181114" y="-109404"/>
                </a:lnTo>
                <a:lnTo>
                  <a:pt x="169379" y="-112471"/>
                </a:lnTo>
                <a:lnTo>
                  <a:pt x="161424" y="-114801"/>
                </a:lnTo>
                <a:lnTo>
                  <a:pt x="148985" y="-119741"/>
                </a:lnTo>
                <a:lnTo>
                  <a:pt x="135921" y="-125727"/>
                </a:lnTo>
                <a:lnTo>
                  <a:pt x="122904" y="-131822"/>
                </a:lnTo>
                <a:lnTo>
                  <a:pt x="110610" y="-137089"/>
                </a:lnTo>
                <a:lnTo>
                  <a:pt x="99711" y="-140590"/>
                </a:lnTo>
                <a:lnTo>
                  <a:pt x="90881" y="-141389"/>
                </a:lnTo>
                <a:lnTo>
                  <a:pt x="84335" y="-139376"/>
                </a:lnTo>
                <a:lnTo>
                  <a:pt x="73667" y="-130925"/>
                </a:lnTo>
                <a:lnTo>
                  <a:pt x="64051" y="-121379"/>
                </a:lnTo>
                <a:lnTo>
                  <a:pt x="53695" y="-116599"/>
                </a:lnTo>
                <a:lnTo>
                  <a:pt x="54927" y="-109144"/>
                </a:lnTo>
                <a:lnTo>
                  <a:pt x="57188" y="-102743"/>
                </a:lnTo>
                <a:lnTo>
                  <a:pt x="53695" y="-95949"/>
                </a:lnTo>
                <a:lnTo>
                  <a:pt x="51782" y="-94526"/>
                </a:lnTo>
                <a:lnTo>
                  <a:pt x="39857" y="-91600"/>
                </a:lnTo>
                <a:lnTo>
                  <a:pt x="28917" y="-87681"/>
                </a:lnTo>
                <a:lnTo>
                  <a:pt x="29636" y="-83784"/>
                </a:lnTo>
                <a:lnTo>
                  <a:pt x="28762" y="-72638"/>
                </a:lnTo>
                <a:lnTo>
                  <a:pt x="24569" y="-63045"/>
                </a:lnTo>
                <a:lnTo>
                  <a:pt x="19048" y="-54281"/>
                </a:lnTo>
                <a:lnTo>
                  <a:pt x="14193" y="-45621"/>
                </a:lnTo>
                <a:lnTo>
                  <a:pt x="11997" y="-36341"/>
                </a:lnTo>
                <a:lnTo>
                  <a:pt x="14452" y="-25718"/>
                </a:lnTo>
                <a:lnTo>
                  <a:pt x="8280" y="-22251"/>
                </a:lnTo>
                <a:lnTo>
                  <a:pt x="4635" y="-16256"/>
                </a:lnTo>
                <a:lnTo>
                  <a:pt x="0" y="-11252"/>
                </a:lnTo>
                <a:lnTo>
                  <a:pt x="5492" y="-4209"/>
                </a:lnTo>
                <a:lnTo>
                  <a:pt x="8516" y="5015"/>
                </a:lnTo>
                <a:lnTo>
                  <a:pt x="8925" y="14866"/>
                </a:lnTo>
                <a:lnTo>
                  <a:pt x="8117" y="25162"/>
                </a:lnTo>
                <a:lnTo>
                  <a:pt x="7492" y="35722"/>
                </a:lnTo>
                <a:lnTo>
                  <a:pt x="8447" y="46365"/>
                </a:lnTo>
                <a:lnTo>
                  <a:pt x="12382" y="56908"/>
                </a:lnTo>
                <a:lnTo>
                  <a:pt x="23130" y="60133"/>
                </a:lnTo>
                <a:lnTo>
                  <a:pt x="34930" y="64650"/>
                </a:lnTo>
                <a:lnTo>
                  <a:pt x="46994" y="70128"/>
                </a:lnTo>
                <a:lnTo>
                  <a:pt x="58899" y="76330"/>
                </a:lnTo>
                <a:lnTo>
                  <a:pt x="70227" y="83017"/>
                </a:lnTo>
                <a:lnTo>
                  <a:pt x="80556" y="89953"/>
                </a:lnTo>
                <a:lnTo>
                  <a:pt x="88832" y="88260"/>
                </a:lnTo>
                <a:lnTo>
                  <a:pt x="102042" y="87541"/>
                </a:lnTo>
                <a:lnTo>
                  <a:pt x="114364" y="88953"/>
                </a:lnTo>
                <a:lnTo>
                  <a:pt x="126012" y="91818"/>
                </a:lnTo>
                <a:lnTo>
                  <a:pt x="137199" y="95458"/>
                </a:lnTo>
                <a:lnTo>
                  <a:pt x="148137" y="99194"/>
                </a:lnTo>
                <a:lnTo>
                  <a:pt x="159042" y="102348"/>
                </a:lnTo>
                <a:lnTo>
                  <a:pt x="165302" y="92392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6603218" y="2113019"/>
            <a:ext cx="120894" cy="142242"/>
          </a:xfrm>
          <a:custGeom>
            <a:avLst/>
            <a:gdLst/>
            <a:ahLst/>
            <a:cxnLst/>
            <a:rect l="l" t="t" r="r" b="b"/>
            <a:pathLst>
              <a:path w="177311" h="208622">
                <a:moveTo>
                  <a:pt x="155803" y="208508"/>
                </a:moveTo>
                <a:lnTo>
                  <a:pt x="162712" y="201828"/>
                </a:lnTo>
                <a:lnTo>
                  <a:pt x="171437" y="204482"/>
                </a:lnTo>
                <a:lnTo>
                  <a:pt x="177311" y="98846"/>
                </a:lnTo>
                <a:lnTo>
                  <a:pt x="167746" y="105108"/>
                </a:lnTo>
                <a:lnTo>
                  <a:pt x="157096" y="110287"/>
                </a:lnTo>
                <a:lnTo>
                  <a:pt x="148704" y="208622"/>
                </a:lnTo>
                <a:lnTo>
                  <a:pt x="155803" y="208508"/>
                </a:lnTo>
                <a:close/>
              </a:path>
              <a:path w="177311" h="208622">
                <a:moveTo>
                  <a:pt x="157096" y="110287"/>
                </a:moveTo>
                <a:lnTo>
                  <a:pt x="142519" y="111544"/>
                </a:lnTo>
                <a:lnTo>
                  <a:pt x="139957" y="108731"/>
                </a:lnTo>
                <a:lnTo>
                  <a:pt x="135420" y="98447"/>
                </a:lnTo>
                <a:lnTo>
                  <a:pt x="138379" y="86753"/>
                </a:lnTo>
                <a:lnTo>
                  <a:pt x="143573" y="84806"/>
                </a:lnTo>
                <a:lnTo>
                  <a:pt x="151327" y="80895"/>
                </a:lnTo>
                <a:lnTo>
                  <a:pt x="160209" y="75878"/>
                </a:lnTo>
                <a:lnTo>
                  <a:pt x="169821" y="70358"/>
                </a:lnTo>
                <a:lnTo>
                  <a:pt x="179765" y="64939"/>
                </a:lnTo>
                <a:lnTo>
                  <a:pt x="189640" y="60226"/>
                </a:lnTo>
                <a:lnTo>
                  <a:pt x="199049" y="56821"/>
                </a:lnTo>
                <a:lnTo>
                  <a:pt x="207592" y="55328"/>
                </a:lnTo>
                <a:lnTo>
                  <a:pt x="214871" y="56351"/>
                </a:lnTo>
                <a:lnTo>
                  <a:pt x="220486" y="60494"/>
                </a:lnTo>
                <a:lnTo>
                  <a:pt x="224040" y="68361"/>
                </a:lnTo>
                <a:lnTo>
                  <a:pt x="225132" y="80556"/>
                </a:lnTo>
                <a:lnTo>
                  <a:pt x="225085" y="81484"/>
                </a:lnTo>
                <a:lnTo>
                  <a:pt x="220609" y="91669"/>
                </a:lnTo>
                <a:lnTo>
                  <a:pt x="216877" y="105346"/>
                </a:lnTo>
                <a:lnTo>
                  <a:pt x="206405" y="105183"/>
                </a:lnTo>
                <a:lnTo>
                  <a:pt x="195549" y="100702"/>
                </a:lnTo>
                <a:lnTo>
                  <a:pt x="185902" y="95021"/>
                </a:lnTo>
                <a:lnTo>
                  <a:pt x="177311" y="98846"/>
                </a:lnTo>
                <a:lnTo>
                  <a:pt x="171437" y="204482"/>
                </a:lnTo>
                <a:lnTo>
                  <a:pt x="174990" y="200925"/>
                </a:lnTo>
                <a:lnTo>
                  <a:pt x="183651" y="192777"/>
                </a:lnTo>
                <a:lnTo>
                  <a:pt x="193517" y="185833"/>
                </a:lnTo>
                <a:lnTo>
                  <a:pt x="205623" y="181129"/>
                </a:lnTo>
                <a:lnTo>
                  <a:pt x="221005" y="179705"/>
                </a:lnTo>
                <a:lnTo>
                  <a:pt x="228572" y="169822"/>
                </a:lnTo>
                <a:lnTo>
                  <a:pt x="237685" y="161095"/>
                </a:lnTo>
                <a:lnTo>
                  <a:pt x="247911" y="153480"/>
                </a:lnTo>
                <a:lnTo>
                  <a:pt x="258967" y="146696"/>
                </a:lnTo>
                <a:lnTo>
                  <a:pt x="270573" y="140462"/>
                </a:lnTo>
                <a:lnTo>
                  <a:pt x="270526" y="140301"/>
                </a:lnTo>
                <a:lnTo>
                  <a:pt x="269639" y="126920"/>
                </a:lnTo>
                <a:lnTo>
                  <a:pt x="276771" y="117741"/>
                </a:lnTo>
                <a:lnTo>
                  <a:pt x="279099" y="118194"/>
                </a:lnTo>
                <a:lnTo>
                  <a:pt x="292582" y="118694"/>
                </a:lnTo>
                <a:lnTo>
                  <a:pt x="304102" y="115572"/>
                </a:lnTo>
                <a:lnTo>
                  <a:pt x="313956" y="109473"/>
                </a:lnTo>
                <a:lnTo>
                  <a:pt x="310660" y="99914"/>
                </a:lnTo>
                <a:lnTo>
                  <a:pt x="305524" y="87887"/>
                </a:lnTo>
                <a:lnTo>
                  <a:pt x="299718" y="76529"/>
                </a:lnTo>
                <a:lnTo>
                  <a:pt x="293432" y="65654"/>
                </a:lnTo>
                <a:lnTo>
                  <a:pt x="286852" y="55072"/>
                </a:lnTo>
                <a:lnTo>
                  <a:pt x="280166" y="44597"/>
                </a:lnTo>
                <a:lnTo>
                  <a:pt x="273562" y="34039"/>
                </a:lnTo>
                <a:lnTo>
                  <a:pt x="267228" y="23213"/>
                </a:lnTo>
                <a:lnTo>
                  <a:pt x="261352" y="11929"/>
                </a:lnTo>
                <a:lnTo>
                  <a:pt x="256120" y="0"/>
                </a:lnTo>
                <a:lnTo>
                  <a:pt x="251581" y="1508"/>
                </a:lnTo>
                <a:lnTo>
                  <a:pt x="239051" y="5512"/>
                </a:lnTo>
                <a:lnTo>
                  <a:pt x="226383" y="9377"/>
                </a:lnTo>
                <a:lnTo>
                  <a:pt x="213624" y="13151"/>
                </a:lnTo>
                <a:lnTo>
                  <a:pt x="200820" y="16879"/>
                </a:lnTo>
                <a:lnTo>
                  <a:pt x="188018" y="20610"/>
                </a:lnTo>
                <a:lnTo>
                  <a:pt x="175265" y="24391"/>
                </a:lnTo>
                <a:lnTo>
                  <a:pt x="162608" y="28267"/>
                </a:lnTo>
                <a:lnTo>
                  <a:pt x="150095" y="32285"/>
                </a:lnTo>
                <a:lnTo>
                  <a:pt x="137771" y="36494"/>
                </a:lnTo>
                <a:lnTo>
                  <a:pt x="125683" y="40940"/>
                </a:lnTo>
                <a:lnTo>
                  <a:pt x="113880" y="45669"/>
                </a:lnTo>
                <a:lnTo>
                  <a:pt x="102406" y="50728"/>
                </a:lnTo>
                <a:lnTo>
                  <a:pt x="91311" y="56165"/>
                </a:lnTo>
                <a:lnTo>
                  <a:pt x="80639" y="62027"/>
                </a:lnTo>
                <a:lnTo>
                  <a:pt x="70438" y="68359"/>
                </a:lnTo>
                <a:lnTo>
                  <a:pt x="60756" y="75210"/>
                </a:lnTo>
                <a:lnTo>
                  <a:pt x="51638" y="82626"/>
                </a:lnTo>
                <a:lnTo>
                  <a:pt x="40576" y="81359"/>
                </a:lnTo>
                <a:lnTo>
                  <a:pt x="29455" y="84267"/>
                </a:lnTo>
                <a:lnTo>
                  <a:pt x="20189" y="90113"/>
                </a:lnTo>
                <a:lnTo>
                  <a:pt x="10972" y="96547"/>
                </a:lnTo>
                <a:lnTo>
                  <a:pt x="0" y="101219"/>
                </a:lnTo>
                <a:lnTo>
                  <a:pt x="249" y="111604"/>
                </a:lnTo>
                <a:lnTo>
                  <a:pt x="2060" y="127075"/>
                </a:lnTo>
                <a:lnTo>
                  <a:pt x="6000" y="140418"/>
                </a:lnTo>
                <a:lnTo>
                  <a:pt x="12521" y="151182"/>
                </a:lnTo>
                <a:lnTo>
                  <a:pt x="22072" y="158920"/>
                </a:lnTo>
                <a:lnTo>
                  <a:pt x="35102" y="163182"/>
                </a:lnTo>
                <a:lnTo>
                  <a:pt x="36278" y="160885"/>
                </a:lnTo>
                <a:lnTo>
                  <a:pt x="38372" y="149640"/>
                </a:lnTo>
                <a:lnTo>
                  <a:pt x="36279" y="138318"/>
                </a:lnTo>
                <a:lnTo>
                  <a:pt x="33045" y="125996"/>
                </a:lnTo>
                <a:lnTo>
                  <a:pt x="28257" y="121831"/>
                </a:lnTo>
                <a:lnTo>
                  <a:pt x="24244" y="130937"/>
                </a:lnTo>
                <a:lnTo>
                  <a:pt x="16522" y="130124"/>
                </a:lnTo>
                <a:lnTo>
                  <a:pt x="12547" y="125158"/>
                </a:lnTo>
                <a:lnTo>
                  <a:pt x="10414" y="118325"/>
                </a:lnTo>
                <a:lnTo>
                  <a:pt x="10325" y="109473"/>
                </a:lnTo>
                <a:lnTo>
                  <a:pt x="13375" y="108120"/>
                </a:lnTo>
                <a:lnTo>
                  <a:pt x="26082" y="104974"/>
                </a:lnTo>
                <a:lnTo>
                  <a:pt x="37747" y="106564"/>
                </a:lnTo>
                <a:lnTo>
                  <a:pt x="47498" y="113601"/>
                </a:lnTo>
                <a:lnTo>
                  <a:pt x="48983" y="118590"/>
                </a:lnTo>
                <a:lnTo>
                  <a:pt x="51556" y="130386"/>
                </a:lnTo>
                <a:lnTo>
                  <a:pt x="53127" y="143185"/>
                </a:lnTo>
                <a:lnTo>
                  <a:pt x="53695" y="156984"/>
                </a:lnTo>
                <a:lnTo>
                  <a:pt x="59363" y="160871"/>
                </a:lnTo>
                <a:lnTo>
                  <a:pt x="69047" y="168415"/>
                </a:lnTo>
                <a:lnTo>
                  <a:pt x="78605" y="176456"/>
                </a:lnTo>
                <a:lnTo>
                  <a:pt x="88312" y="184520"/>
                </a:lnTo>
                <a:lnTo>
                  <a:pt x="98443" y="192134"/>
                </a:lnTo>
                <a:lnTo>
                  <a:pt x="109273" y="198824"/>
                </a:lnTo>
                <a:lnTo>
                  <a:pt x="121076" y="204118"/>
                </a:lnTo>
                <a:lnTo>
                  <a:pt x="134128" y="207542"/>
                </a:lnTo>
                <a:lnTo>
                  <a:pt x="148704" y="208622"/>
                </a:lnTo>
                <a:lnTo>
                  <a:pt x="157096" y="110287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6560968" y="2169355"/>
            <a:ext cx="33796" cy="58272"/>
          </a:xfrm>
          <a:custGeom>
            <a:avLst/>
            <a:gdLst/>
            <a:ahLst/>
            <a:cxnLst/>
            <a:rect l="l" t="t" r="r" b="b"/>
            <a:pathLst>
              <a:path w="49568" h="85465">
                <a:moveTo>
                  <a:pt x="16093" y="85402"/>
                </a:moveTo>
                <a:lnTo>
                  <a:pt x="26929" y="81975"/>
                </a:lnTo>
                <a:lnTo>
                  <a:pt x="37583" y="77516"/>
                </a:lnTo>
                <a:lnTo>
                  <a:pt x="49568" y="74358"/>
                </a:lnTo>
                <a:lnTo>
                  <a:pt x="48576" y="71807"/>
                </a:lnTo>
                <a:lnTo>
                  <a:pt x="44839" y="60534"/>
                </a:lnTo>
                <a:lnTo>
                  <a:pt x="41987" y="48416"/>
                </a:lnTo>
                <a:lnTo>
                  <a:pt x="40425" y="35879"/>
                </a:lnTo>
                <a:lnTo>
                  <a:pt x="40553" y="23347"/>
                </a:lnTo>
                <a:lnTo>
                  <a:pt x="42777" y="11245"/>
                </a:lnTo>
                <a:lnTo>
                  <a:pt x="47498" y="0"/>
                </a:lnTo>
                <a:lnTo>
                  <a:pt x="39965" y="3625"/>
                </a:lnTo>
                <a:lnTo>
                  <a:pt x="30350" y="11299"/>
                </a:lnTo>
                <a:lnTo>
                  <a:pt x="22820" y="21059"/>
                </a:lnTo>
                <a:lnTo>
                  <a:pt x="16906" y="32433"/>
                </a:lnTo>
                <a:lnTo>
                  <a:pt x="12138" y="44952"/>
                </a:lnTo>
                <a:lnTo>
                  <a:pt x="8044" y="58147"/>
                </a:lnTo>
                <a:lnTo>
                  <a:pt x="4155" y="71547"/>
                </a:lnTo>
                <a:lnTo>
                  <a:pt x="0" y="84683"/>
                </a:lnTo>
                <a:lnTo>
                  <a:pt x="3567" y="85465"/>
                </a:lnTo>
                <a:lnTo>
                  <a:pt x="16093" y="8540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665175" y="2207377"/>
            <a:ext cx="187313" cy="128230"/>
          </a:xfrm>
          <a:custGeom>
            <a:avLst/>
            <a:gdLst/>
            <a:ahLst/>
            <a:cxnLst/>
            <a:rect l="l" t="t" r="r" b="b"/>
            <a:pathLst>
              <a:path w="274726" h="188071">
                <a:moveTo>
                  <a:pt x="206787" y="187947"/>
                </a:moveTo>
                <a:lnTo>
                  <a:pt x="219645" y="185477"/>
                </a:lnTo>
                <a:lnTo>
                  <a:pt x="232125" y="181262"/>
                </a:lnTo>
                <a:lnTo>
                  <a:pt x="243758" y="175748"/>
                </a:lnTo>
                <a:lnTo>
                  <a:pt x="254076" y="169379"/>
                </a:lnTo>
                <a:lnTo>
                  <a:pt x="254443" y="164989"/>
                </a:lnTo>
                <a:lnTo>
                  <a:pt x="256737" y="151300"/>
                </a:lnTo>
                <a:lnTo>
                  <a:pt x="260338" y="138914"/>
                </a:lnTo>
                <a:lnTo>
                  <a:pt x="264821" y="127409"/>
                </a:lnTo>
                <a:lnTo>
                  <a:pt x="269759" y="116361"/>
                </a:lnTo>
                <a:lnTo>
                  <a:pt x="274726" y="105346"/>
                </a:lnTo>
                <a:lnTo>
                  <a:pt x="269820" y="104620"/>
                </a:lnTo>
                <a:lnTo>
                  <a:pt x="257886" y="98814"/>
                </a:lnTo>
                <a:lnTo>
                  <a:pt x="248918" y="89116"/>
                </a:lnTo>
                <a:lnTo>
                  <a:pt x="241521" y="77540"/>
                </a:lnTo>
                <a:lnTo>
                  <a:pt x="234302" y="66094"/>
                </a:lnTo>
                <a:lnTo>
                  <a:pt x="225866" y="56790"/>
                </a:lnTo>
                <a:lnTo>
                  <a:pt x="214820" y="51638"/>
                </a:lnTo>
                <a:lnTo>
                  <a:pt x="208063" y="51966"/>
                </a:lnTo>
                <a:lnTo>
                  <a:pt x="198057" y="54938"/>
                </a:lnTo>
                <a:lnTo>
                  <a:pt x="188284" y="55947"/>
                </a:lnTo>
                <a:lnTo>
                  <a:pt x="179704" y="49580"/>
                </a:lnTo>
                <a:lnTo>
                  <a:pt x="181886" y="36721"/>
                </a:lnTo>
                <a:lnTo>
                  <a:pt x="190449" y="28261"/>
                </a:lnTo>
                <a:lnTo>
                  <a:pt x="202470" y="23263"/>
                </a:lnTo>
                <a:lnTo>
                  <a:pt x="214820" y="18592"/>
                </a:lnTo>
                <a:lnTo>
                  <a:pt x="219443" y="10718"/>
                </a:lnTo>
                <a:lnTo>
                  <a:pt x="218160" y="3632"/>
                </a:lnTo>
                <a:lnTo>
                  <a:pt x="223088" y="0"/>
                </a:lnTo>
                <a:lnTo>
                  <a:pt x="212763" y="0"/>
                </a:lnTo>
                <a:lnTo>
                  <a:pt x="205084" y="7748"/>
                </a:lnTo>
                <a:lnTo>
                  <a:pt x="195794" y="16128"/>
                </a:lnTo>
                <a:lnTo>
                  <a:pt x="186040" y="24042"/>
                </a:lnTo>
                <a:lnTo>
                  <a:pt x="175885" y="31555"/>
                </a:lnTo>
                <a:lnTo>
                  <a:pt x="165397" y="38734"/>
                </a:lnTo>
                <a:lnTo>
                  <a:pt x="154642" y="45645"/>
                </a:lnTo>
                <a:lnTo>
                  <a:pt x="143684" y="52354"/>
                </a:lnTo>
                <a:lnTo>
                  <a:pt x="132590" y="58926"/>
                </a:lnTo>
                <a:lnTo>
                  <a:pt x="121425" y="65428"/>
                </a:lnTo>
                <a:lnTo>
                  <a:pt x="110256" y="71926"/>
                </a:lnTo>
                <a:lnTo>
                  <a:pt x="99148" y="78486"/>
                </a:lnTo>
                <a:lnTo>
                  <a:pt x="85962" y="79668"/>
                </a:lnTo>
                <a:lnTo>
                  <a:pt x="72870" y="81467"/>
                </a:lnTo>
                <a:lnTo>
                  <a:pt x="60287" y="83773"/>
                </a:lnTo>
                <a:lnTo>
                  <a:pt x="48131" y="86508"/>
                </a:lnTo>
                <a:lnTo>
                  <a:pt x="36326" y="89593"/>
                </a:lnTo>
                <a:lnTo>
                  <a:pt x="24790" y="92951"/>
                </a:lnTo>
                <a:lnTo>
                  <a:pt x="21960" y="91980"/>
                </a:lnTo>
                <a:lnTo>
                  <a:pt x="12500" y="84755"/>
                </a:lnTo>
                <a:lnTo>
                  <a:pt x="0" y="80556"/>
                </a:lnTo>
                <a:lnTo>
                  <a:pt x="81" y="81678"/>
                </a:lnTo>
                <a:lnTo>
                  <a:pt x="3865" y="93882"/>
                </a:lnTo>
                <a:lnTo>
                  <a:pt x="11376" y="102355"/>
                </a:lnTo>
                <a:lnTo>
                  <a:pt x="20744" y="108966"/>
                </a:lnTo>
                <a:lnTo>
                  <a:pt x="30102" y="115585"/>
                </a:lnTo>
                <a:lnTo>
                  <a:pt x="37581" y="124080"/>
                </a:lnTo>
                <a:lnTo>
                  <a:pt x="41313" y="136321"/>
                </a:lnTo>
                <a:lnTo>
                  <a:pt x="41515" y="136574"/>
                </a:lnTo>
                <a:lnTo>
                  <a:pt x="49930" y="142825"/>
                </a:lnTo>
                <a:lnTo>
                  <a:pt x="60863" y="146377"/>
                </a:lnTo>
                <a:lnTo>
                  <a:pt x="73436" y="149612"/>
                </a:lnTo>
                <a:lnTo>
                  <a:pt x="86766" y="154914"/>
                </a:lnTo>
                <a:lnTo>
                  <a:pt x="94564" y="161048"/>
                </a:lnTo>
                <a:lnTo>
                  <a:pt x="103695" y="170875"/>
                </a:lnTo>
                <a:lnTo>
                  <a:pt x="113614" y="177647"/>
                </a:lnTo>
                <a:lnTo>
                  <a:pt x="119037" y="179298"/>
                </a:lnTo>
                <a:lnTo>
                  <a:pt x="127317" y="177076"/>
                </a:lnTo>
                <a:lnTo>
                  <a:pt x="134264" y="177647"/>
                </a:lnTo>
                <a:lnTo>
                  <a:pt x="144766" y="178921"/>
                </a:lnTo>
                <a:lnTo>
                  <a:pt x="157969" y="181348"/>
                </a:lnTo>
                <a:lnTo>
                  <a:pt x="171090" y="184113"/>
                </a:lnTo>
                <a:lnTo>
                  <a:pt x="183789" y="186570"/>
                </a:lnTo>
                <a:lnTo>
                  <a:pt x="195728" y="188071"/>
                </a:lnTo>
                <a:lnTo>
                  <a:pt x="206787" y="18794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525755" y="2227095"/>
            <a:ext cx="140831" cy="104221"/>
          </a:xfrm>
          <a:custGeom>
            <a:avLst/>
            <a:gdLst/>
            <a:ahLst/>
            <a:cxnLst/>
            <a:rect l="l" t="t" r="r" b="b"/>
            <a:pathLst>
              <a:path w="206552" h="152857">
                <a:moveTo>
                  <a:pt x="194338" y="144024"/>
                </a:moveTo>
                <a:lnTo>
                  <a:pt x="199196" y="132605"/>
                </a:lnTo>
                <a:lnTo>
                  <a:pt x="203334" y="120470"/>
                </a:lnTo>
                <a:lnTo>
                  <a:pt x="206552" y="107416"/>
                </a:lnTo>
                <a:lnTo>
                  <a:pt x="203913" y="103995"/>
                </a:lnTo>
                <a:lnTo>
                  <a:pt x="196658" y="94879"/>
                </a:lnTo>
                <a:lnTo>
                  <a:pt x="189362" y="85179"/>
                </a:lnTo>
                <a:lnTo>
                  <a:pt x="182816" y="74727"/>
                </a:lnTo>
                <a:lnTo>
                  <a:pt x="177810" y="63356"/>
                </a:lnTo>
                <a:lnTo>
                  <a:pt x="175134" y="50898"/>
                </a:lnTo>
                <a:lnTo>
                  <a:pt x="175577" y="37185"/>
                </a:lnTo>
                <a:lnTo>
                  <a:pt x="174604" y="36673"/>
                </a:lnTo>
                <a:lnTo>
                  <a:pt x="165859" y="27558"/>
                </a:lnTo>
                <a:lnTo>
                  <a:pt x="159054" y="16522"/>
                </a:lnTo>
                <a:lnTo>
                  <a:pt x="152151" y="17729"/>
                </a:lnTo>
                <a:lnTo>
                  <a:pt x="139313" y="16920"/>
                </a:lnTo>
                <a:lnTo>
                  <a:pt x="128284" y="12750"/>
                </a:lnTo>
                <a:lnTo>
                  <a:pt x="118520" y="6637"/>
                </a:lnTo>
                <a:lnTo>
                  <a:pt x="109474" y="0"/>
                </a:lnTo>
                <a:lnTo>
                  <a:pt x="109096" y="977"/>
                </a:lnTo>
                <a:lnTo>
                  <a:pt x="102792" y="10974"/>
                </a:lnTo>
                <a:lnTo>
                  <a:pt x="93574" y="18054"/>
                </a:lnTo>
                <a:lnTo>
                  <a:pt x="81923" y="22699"/>
                </a:lnTo>
                <a:lnTo>
                  <a:pt x="68321" y="25392"/>
                </a:lnTo>
                <a:lnTo>
                  <a:pt x="53248" y="26614"/>
                </a:lnTo>
                <a:lnTo>
                  <a:pt x="37185" y="26847"/>
                </a:lnTo>
                <a:lnTo>
                  <a:pt x="36948" y="27099"/>
                </a:lnTo>
                <a:lnTo>
                  <a:pt x="27690" y="35803"/>
                </a:lnTo>
                <a:lnTo>
                  <a:pt x="17931" y="43997"/>
                </a:lnTo>
                <a:lnTo>
                  <a:pt x="8443" y="52459"/>
                </a:lnTo>
                <a:lnTo>
                  <a:pt x="0" y="61963"/>
                </a:lnTo>
                <a:lnTo>
                  <a:pt x="5984" y="70523"/>
                </a:lnTo>
                <a:lnTo>
                  <a:pt x="13903" y="77302"/>
                </a:lnTo>
                <a:lnTo>
                  <a:pt x="23251" y="82363"/>
                </a:lnTo>
                <a:lnTo>
                  <a:pt x="33701" y="86112"/>
                </a:lnTo>
                <a:lnTo>
                  <a:pt x="44926" y="88957"/>
                </a:lnTo>
                <a:lnTo>
                  <a:pt x="56599" y="91304"/>
                </a:lnTo>
                <a:lnTo>
                  <a:pt x="68393" y="93561"/>
                </a:lnTo>
                <a:lnTo>
                  <a:pt x="79981" y="96135"/>
                </a:lnTo>
                <a:lnTo>
                  <a:pt x="91035" y="99433"/>
                </a:lnTo>
                <a:lnTo>
                  <a:pt x="101229" y="103862"/>
                </a:lnTo>
                <a:lnTo>
                  <a:pt x="110236" y="109829"/>
                </a:lnTo>
                <a:lnTo>
                  <a:pt x="117729" y="117741"/>
                </a:lnTo>
                <a:lnTo>
                  <a:pt x="125463" y="117951"/>
                </a:lnTo>
                <a:lnTo>
                  <a:pt x="139022" y="121512"/>
                </a:lnTo>
                <a:lnTo>
                  <a:pt x="149349" y="128307"/>
                </a:lnTo>
                <a:lnTo>
                  <a:pt x="157680" y="137097"/>
                </a:lnTo>
                <a:lnTo>
                  <a:pt x="165252" y="146646"/>
                </a:lnTo>
                <a:lnTo>
                  <a:pt x="165412" y="146661"/>
                </a:lnTo>
                <a:lnTo>
                  <a:pt x="177935" y="149544"/>
                </a:lnTo>
                <a:lnTo>
                  <a:pt x="190030" y="152857"/>
                </a:lnTo>
                <a:lnTo>
                  <a:pt x="194338" y="14402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7024095" y="2463957"/>
            <a:ext cx="428048" cy="680557"/>
          </a:xfrm>
          <a:custGeom>
            <a:avLst/>
            <a:gdLst/>
            <a:ahLst/>
            <a:cxnLst/>
            <a:rect l="l" t="t" r="r" b="b"/>
            <a:pathLst>
              <a:path w="627804" h="998150">
                <a:moveTo>
                  <a:pt x="574824" y="996225"/>
                </a:moveTo>
                <a:lnTo>
                  <a:pt x="585741" y="992206"/>
                </a:lnTo>
                <a:lnTo>
                  <a:pt x="596048" y="986559"/>
                </a:lnTo>
                <a:lnTo>
                  <a:pt x="601399" y="982821"/>
                </a:lnTo>
                <a:lnTo>
                  <a:pt x="606515" y="978181"/>
                </a:lnTo>
                <a:lnTo>
                  <a:pt x="613026" y="971656"/>
                </a:lnTo>
                <a:lnTo>
                  <a:pt x="620324" y="964746"/>
                </a:lnTo>
                <a:lnTo>
                  <a:pt x="627804" y="958953"/>
                </a:lnTo>
                <a:lnTo>
                  <a:pt x="625450" y="767316"/>
                </a:lnTo>
                <a:lnTo>
                  <a:pt x="614410" y="759477"/>
                </a:lnTo>
                <a:lnTo>
                  <a:pt x="603457" y="751490"/>
                </a:lnTo>
                <a:lnTo>
                  <a:pt x="599488" y="748579"/>
                </a:lnTo>
                <a:lnTo>
                  <a:pt x="589639" y="741601"/>
                </a:lnTo>
                <a:lnTo>
                  <a:pt x="579469" y="734706"/>
                </a:lnTo>
                <a:lnTo>
                  <a:pt x="569019" y="727888"/>
                </a:lnTo>
                <a:lnTo>
                  <a:pt x="558330" y="721139"/>
                </a:lnTo>
                <a:lnTo>
                  <a:pt x="547444" y="714454"/>
                </a:lnTo>
                <a:lnTo>
                  <a:pt x="536403" y="707825"/>
                </a:lnTo>
                <a:lnTo>
                  <a:pt x="525246" y="701246"/>
                </a:lnTo>
                <a:lnTo>
                  <a:pt x="514016" y="694710"/>
                </a:lnTo>
                <a:lnTo>
                  <a:pt x="502755" y="688210"/>
                </a:lnTo>
                <a:lnTo>
                  <a:pt x="491503" y="681740"/>
                </a:lnTo>
                <a:lnTo>
                  <a:pt x="480302" y="675294"/>
                </a:lnTo>
                <a:lnTo>
                  <a:pt x="469192" y="668864"/>
                </a:lnTo>
                <a:lnTo>
                  <a:pt x="466680" y="667377"/>
                </a:lnTo>
                <a:lnTo>
                  <a:pt x="454607" y="659848"/>
                </a:lnTo>
                <a:lnTo>
                  <a:pt x="442368" y="652348"/>
                </a:lnTo>
                <a:lnTo>
                  <a:pt x="431038" y="646536"/>
                </a:lnTo>
                <a:lnTo>
                  <a:pt x="421694" y="644074"/>
                </a:lnTo>
                <a:lnTo>
                  <a:pt x="412414" y="645946"/>
                </a:lnTo>
                <a:lnTo>
                  <a:pt x="402601" y="650072"/>
                </a:lnTo>
                <a:lnTo>
                  <a:pt x="393851" y="651219"/>
                </a:lnTo>
                <a:lnTo>
                  <a:pt x="386566" y="644074"/>
                </a:lnTo>
                <a:lnTo>
                  <a:pt x="387833" y="640653"/>
                </a:lnTo>
                <a:lnTo>
                  <a:pt x="396784" y="634783"/>
                </a:lnTo>
                <a:lnTo>
                  <a:pt x="398961" y="627551"/>
                </a:lnTo>
                <a:lnTo>
                  <a:pt x="387153" y="621428"/>
                </a:lnTo>
                <a:lnTo>
                  <a:pt x="376442" y="614803"/>
                </a:lnTo>
                <a:lnTo>
                  <a:pt x="365951" y="607571"/>
                </a:lnTo>
                <a:lnTo>
                  <a:pt x="355578" y="599983"/>
                </a:lnTo>
                <a:lnTo>
                  <a:pt x="345220" y="592294"/>
                </a:lnTo>
                <a:lnTo>
                  <a:pt x="334774" y="584755"/>
                </a:lnTo>
                <a:lnTo>
                  <a:pt x="324137" y="577621"/>
                </a:lnTo>
                <a:lnTo>
                  <a:pt x="313208" y="571143"/>
                </a:lnTo>
                <a:lnTo>
                  <a:pt x="301883" y="565575"/>
                </a:lnTo>
                <a:lnTo>
                  <a:pt x="293386" y="563192"/>
                </a:lnTo>
                <a:lnTo>
                  <a:pt x="281043" y="561846"/>
                </a:lnTo>
                <a:lnTo>
                  <a:pt x="268837" y="559377"/>
                </a:lnTo>
                <a:lnTo>
                  <a:pt x="260650" y="555565"/>
                </a:lnTo>
                <a:lnTo>
                  <a:pt x="249788" y="548604"/>
                </a:lnTo>
                <a:lnTo>
                  <a:pt x="238996" y="541622"/>
                </a:lnTo>
                <a:lnTo>
                  <a:pt x="227524" y="536670"/>
                </a:lnTo>
                <a:lnTo>
                  <a:pt x="219926" y="534083"/>
                </a:lnTo>
                <a:lnTo>
                  <a:pt x="209524" y="529138"/>
                </a:lnTo>
                <a:lnTo>
                  <a:pt x="199114" y="523285"/>
                </a:lnTo>
                <a:lnTo>
                  <a:pt x="188461" y="517247"/>
                </a:lnTo>
                <a:lnTo>
                  <a:pt x="177329" y="511745"/>
                </a:lnTo>
                <a:lnTo>
                  <a:pt x="165482" y="507502"/>
                </a:lnTo>
                <a:lnTo>
                  <a:pt x="152685" y="505240"/>
                </a:lnTo>
                <a:lnTo>
                  <a:pt x="138700" y="505682"/>
                </a:lnTo>
                <a:lnTo>
                  <a:pt x="133979" y="501336"/>
                </a:lnTo>
                <a:lnTo>
                  <a:pt x="123599" y="495767"/>
                </a:lnTo>
                <a:lnTo>
                  <a:pt x="111355" y="492060"/>
                </a:lnTo>
                <a:lnTo>
                  <a:pt x="98164" y="489301"/>
                </a:lnTo>
                <a:lnTo>
                  <a:pt x="84940" y="486573"/>
                </a:lnTo>
                <a:lnTo>
                  <a:pt x="72597" y="482961"/>
                </a:lnTo>
                <a:lnTo>
                  <a:pt x="72205" y="482628"/>
                </a:lnTo>
                <a:lnTo>
                  <a:pt x="63307" y="473617"/>
                </a:lnTo>
                <a:lnTo>
                  <a:pt x="55425" y="463656"/>
                </a:lnTo>
                <a:lnTo>
                  <a:pt x="47769" y="453450"/>
                </a:lnTo>
                <a:lnTo>
                  <a:pt x="39551" y="443706"/>
                </a:lnTo>
                <a:lnTo>
                  <a:pt x="34183" y="439170"/>
                </a:lnTo>
                <a:lnTo>
                  <a:pt x="22960" y="431991"/>
                </a:lnTo>
                <a:lnTo>
                  <a:pt x="13043" y="423440"/>
                </a:lnTo>
                <a:lnTo>
                  <a:pt x="8563" y="410673"/>
                </a:lnTo>
                <a:lnTo>
                  <a:pt x="14494" y="408080"/>
                </a:lnTo>
                <a:lnTo>
                  <a:pt x="25056" y="406327"/>
                </a:lnTo>
                <a:lnTo>
                  <a:pt x="15531" y="30774"/>
                </a:lnTo>
                <a:lnTo>
                  <a:pt x="8563" y="20275"/>
                </a:lnTo>
                <a:lnTo>
                  <a:pt x="4558" y="11927"/>
                </a:lnTo>
                <a:lnTo>
                  <a:pt x="0" y="0"/>
                </a:lnTo>
                <a:lnTo>
                  <a:pt x="7894" y="809926"/>
                </a:lnTo>
                <a:lnTo>
                  <a:pt x="20350" y="803087"/>
                </a:lnTo>
                <a:lnTo>
                  <a:pt x="29983" y="798357"/>
                </a:lnTo>
                <a:lnTo>
                  <a:pt x="35424" y="796931"/>
                </a:lnTo>
                <a:lnTo>
                  <a:pt x="40935" y="799541"/>
                </a:lnTo>
                <a:lnTo>
                  <a:pt x="42505" y="806555"/>
                </a:lnTo>
                <a:lnTo>
                  <a:pt x="45749" y="817581"/>
                </a:lnTo>
                <a:lnTo>
                  <a:pt x="49483" y="823867"/>
                </a:lnTo>
                <a:lnTo>
                  <a:pt x="54144" y="823588"/>
                </a:lnTo>
                <a:lnTo>
                  <a:pt x="56087" y="827906"/>
                </a:lnTo>
                <a:lnTo>
                  <a:pt x="57476" y="831245"/>
                </a:lnTo>
                <a:lnTo>
                  <a:pt x="62002" y="844544"/>
                </a:lnTo>
                <a:lnTo>
                  <a:pt x="66307" y="857807"/>
                </a:lnTo>
                <a:lnTo>
                  <a:pt x="63900" y="807942"/>
                </a:lnTo>
                <a:lnTo>
                  <a:pt x="60793" y="796504"/>
                </a:lnTo>
                <a:lnTo>
                  <a:pt x="59922" y="784944"/>
                </a:lnTo>
                <a:lnTo>
                  <a:pt x="61558" y="773972"/>
                </a:lnTo>
                <a:lnTo>
                  <a:pt x="65971" y="764298"/>
                </a:lnTo>
                <a:lnTo>
                  <a:pt x="73434" y="756633"/>
                </a:lnTo>
                <a:lnTo>
                  <a:pt x="84217" y="751689"/>
                </a:lnTo>
                <a:lnTo>
                  <a:pt x="84992" y="751490"/>
                </a:lnTo>
                <a:lnTo>
                  <a:pt x="86911" y="763208"/>
                </a:lnTo>
                <a:lnTo>
                  <a:pt x="87308" y="776445"/>
                </a:lnTo>
                <a:lnTo>
                  <a:pt x="87781" y="789606"/>
                </a:lnTo>
                <a:lnTo>
                  <a:pt x="89929" y="801094"/>
                </a:lnTo>
                <a:lnTo>
                  <a:pt x="93260" y="807256"/>
                </a:lnTo>
                <a:lnTo>
                  <a:pt x="104917" y="805968"/>
                </a:lnTo>
                <a:lnTo>
                  <a:pt x="114703" y="802806"/>
                </a:lnTo>
                <a:lnTo>
                  <a:pt x="118050" y="803116"/>
                </a:lnTo>
                <a:lnTo>
                  <a:pt x="121923" y="811643"/>
                </a:lnTo>
                <a:lnTo>
                  <a:pt x="123192" y="822294"/>
                </a:lnTo>
                <a:lnTo>
                  <a:pt x="123561" y="833905"/>
                </a:lnTo>
                <a:lnTo>
                  <a:pt x="124733" y="845311"/>
                </a:lnTo>
                <a:lnTo>
                  <a:pt x="128414" y="855346"/>
                </a:lnTo>
                <a:lnTo>
                  <a:pt x="136307" y="862846"/>
                </a:lnTo>
                <a:lnTo>
                  <a:pt x="137892" y="807614"/>
                </a:lnTo>
                <a:lnTo>
                  <a:pt x="132780" y="796247"/>
                </a:lnTo>
                <a:lnTo>
                  <a:pt x="129827" y="784971"/>
                </a:lnTo>
                <a:lnTo>
                  <a:pt x="129380" y="774122"/>
                </a:lnTo>
                <a:lnTo>
                  <a:pt x="130445" y="768013"/>
                </a:lnTo>
                <a:lnTo>
                  <a:pt x="136298" y="758477"/>
                </a:lnTo>
                <a:lnTo>
                  <a:pt x="147460" y="754772"/>
                </a:lnTo>
                <a:lnTo>
                  <a:pt x="151096" y="755618"/>
                </a:lnTo>
                <a:lnTo>
                  <a:pt x="153719" y="766312"/>
                </a:lnTo>
                <a:lnTo>
                  <a:pt x="157488" y="777513"/>
                </a:lnTo>
                <a:lnTo>
                  <a:pt x="162366" y="788833"/>
                </a:lnTo>
                <a:lnTo>
                  <a:pt x="168312" y="799885"/>
                </a:lnTo>
                <a:lnTo>
                  <a:pt x="175287" y="810280"/>
                </a:lnTo>
                <a:lnTo>
                  <a:pt x="183253" y="819631"/>
                </a:lnTo>
                <a:lnTo>
                  <a:pt x="192170" y="827551"/>
                </a:lnTo>
                <a:lnTo>
                  <a:pt x="186674" y="798640"/>
                </a:lnTo>
                <a:lnTo>
                  <a:pt x="184441" y="790252"/>
                </a:lnTo>
                <a:lnTo>
                  <a:pt x="184830" y="780700"/>
                </a:lnTo>
                <a:lnTo>
                  <a:pt x="188281" y="770070"/>
                </a:lnTo>
                <a:lnTo>
                  <a:pt x="196345" y="766088"/>
                </a:lnTo>
                <a:lnTo>
                  <a:pt x="207277" y="764274"/>
                </a:lnTo>
                <a:lnTo>
                  <a:pt x="213059" y="772140"/>
                </a:lnTo>
                <a:lnTo>
                  <a:pt x="217574" y="769156"/>
                </a:lnTo>
                <a:lnTo>
                  <a:pt x="229704" y="766004"/>
                </a:lnTo>
                <a:lnTo>
                  <a:pt x="242387" y="767429"/>
                </a:lnTo>
                <a:lnTo>
                  <a:pt x="252894" y="773046"/>
                </a:lnTo>
                <a:lnTo>
                  <a:pt x="258499" y="782465"/>
                </a:lnTo>
                <a:lnTo>
                  <a:pt x="258518" y="820533"/>
                </a:lnTo>
                <a:lnTo>
                  <a:pt x="265020" y="808670"/>
                </a:lnTo>
                <a:lnTo>
                  <a:pt x="268837" y="801058"/>
                </a:lnTo>
                <a:lnTo>
                  <a:pt x="283244" y="804069"/>
                </a:lnTo>
                <a:lnTo>
                  <a:pt x="287585" y="814444"/>
                </a:lnTo>
                <a:lnTo>
                  <a:pt x="287417" y="823779"/>
                </a:lnTo>
                <a:lnTo>
                  <a:pt x="284389" y="835593"/>
                </a:lnTo>
                <a:lnTo>
                  <a:pt x="278107" y="845327"/>
                </a:lnTo>
                <a:lnTo>
                  <a:pt x="269148" y="853009"/>
                </a:lnTo>
                <a:lnTo>
                  <a:pt x="258089" y="858672"/>
                </a:lnTo>
                <a:lnTo>
                  <a:pt x="245506" y="862346"/>
                </a:lnTo>
                <a:lnTo>
                  <a:pt x="231975" y="864063"/>
                </a:lnTo>
                <a:lnTo>
                  <a:pt x="218074" y="863851"/>
                </a:lnTo>
                <a:lnTo>
                  <a:pt x="204379" y="861744"/>
                </a:lnTo>
                <a:lnTo>
                  <a:pt x="194466" y="858894"/>
                </a:lnTo>
                <a:lnTo>
                  <a:pt x="183690" y="854042"/>
                </a:lnTo>
                <a:lnTo>
                  <a:pt x="172990" y="847265"/>
                </a:lnTo>
                <a:lnTo>
                  <a:pt x="169688" y="863022"/>
                </a:lnTo>
                <a:lnTo>
                  <a:pt x="168614" y="872686"/>
                </a:lnTo>
                <a:lnTo>
                  <a:pt x="161570" y="881356"/>
                </a:lnTo>
                <a:lnTo>
                  <a:pt x="161421" y="881614"/>
                </a:lnTo>
                <a:lnTo>
                  <a:pt x="169933" y="887485"/>
                </a:lnTo>
                <a:lnTo>
                  <a:pt x="181229" y="892180"/>
                </a:lnTo>
                <a:lnTo>
                  <a:pt x="193377" y="893720"/>
                </a:lnTo>
                <a:lnTo>
                  <a:pt x="204448" y="890125"/>
                </a:lnTo>
                <a:lnTo>
                  <a:pt x="204791" y="889882"/>
                </a:lnTo>
                <a:lnTo>
                  <a:pt x="217397" y="893845"/>
                </a:lnTo>
                <a:lnTo>
                  <a:pt x="229373" y="894786"/>
                </a:lnTo>
                <a:lnTo>
                  <a:pt x="240682" y="893104"/>
                </a:lnTo>
                <a:lnTo>
                  <a:pt x="251288" y="889199"/>
                </a:lnTo>
                <a:lnTo>
                  <a:pt x="261154" y="883467"/>
                </a:lnTo>
                <a:lnTo>
                  <a:pt x="270245" y="876309"/>
                </a:lnTo>
                <a:lnTo>
                  <a:pt x="278524" y="868123"/>
                </a:lnTo>
                <a:lnTo>
                  <a:pt x="285954" y="859308"/>
                </a:lnTo>
                <a:lnTo>
                  <a:pt x="292500" y="850261"/>
                </a:lnTo>
                <a:lnTo>
                  <a:pt x="293628" y="848569"/>
                </a:lnTo>
                <a:lnTo>
                  <a:pt x="304754" y="850190"/>
                </a:lnTo>
                <a:lnTo>
                  <a:pt x="310280" y="855402"/>
                </a:lnTo>
                <a:lnTo>
                  <a:pt x="311298" y="863183"/>
                </a:lnTo>
                <a:lnTo>
                  <a:pt x="308897" y="872506"/>
                </a:lnTo>
                <a:lnTo>
                  <a:pt x="304170" y="882349"/>
                </a:lnTo>
                <a:lnTo>
                  <a:pt x="298207" y="891687"/>
                </a:lnTo>
                <a:lnTo>
                  <a:pt x="292099" y="899494"/>
                </a:lnTo>
                <a:lnTo>
                  <a:pt x="287417" y="904335"/>
                </a:lnTo>
                <a:lnTo>
                  <a:pt x="278747" y="910521"/>
                </a:lnTo>
                <a:lnTo>
                  <a:pt x="268391" y="915445"/>
                </a:lnTo>
                <a:lnTo>
                  <a:pt x="256679" y="919154"/>
                </a:lnTo>
                <a:lnTo>
                  <a:pt x="243940" y="921701"/>
                </a:lnTo>
                <a:lnTo>
                  <a:pt x="230503" y="923133"/>
                </a:lnTo>
                <a:lnTo>
                  <a:pt x="216696" y="923502"/>
                </a:lnTo>
                <a:lnTo>
                  <a:pt x="202850" y="922858"/>
                </a:lnTo>
                <a:lnTo>
                  <a:pt x="189293" y="921249"/>
                </a:lnTo>
                <a:lnTo>
                  <a:pt x="176355" y="918727"/>
                </a:lnTo>
                <a:lnTo>
                  <a:pt x="164364" y="915340"/>
                </a:lnTo>
                <a:lnTo>
                  <a:pt x="153650" y="911140"/>
                </a:lnTo>
                <a:lnTo>
                  <a:pt x="144898" y="906405"/>
                </a:lnTo>
                <a:lnTo>
                  <a:pt x="137583" y="896376"/>
                </a:lnTo>
                <a:lnTo>
                  <a:pt x="128184" y="888432"/>
                </a:lnTo>
                <a:lnTo>
                  <a:pt x="117940" y="881331"/>
                </a:lnTo>
                <a:lnTo>
                  <a:pt x="113923" y="902277"/>
                </a:lnTo>
                <a:lnTo>
                  <a:pt x="116861" y="916367"/>
                </a:lnTo>
                <a:lnTo>
                  <a:pt x="123065" y="927762"/>
                </a:lnTo>
                <a:lnTo>
                  <a:pt x="131998" y="935034"/>
                </a:lnTo>
                <a:lnTo>
                  <a:pt x="143471" y="940293"/>
                </a:lnTo>
                <a:lnTo>
                  <a:pt x="157293" y="945648"/>
                </a:lnTo>
                <a:lnTo>
                  <a:pt x="164291" y="948505"/>
                </a:lnTo>
                <a:lnTo>
                  <a:pt x="172279" y="954830"/>
                </a:lnTo>
                <a:lnTo>
                  <a:pt x="175886" y="955973"/>
                </a:lnTo>
                <a:lnTo>
                  <a:pt x="188280" y="958781"/>
                </a:lnTo>
                <a:lnTo>
                  <a:pt x="201877" y="959037"/>
                </a:lnTo>
                <a:lnTo>
                  <a:pt x="213737" y="956493"/>
                </a:lnTo>
                <a:lnTo>
                  <a:pt x="224181" y="951998"/>
                </a:lnTo>
                <a:lnTo>
                  <a:pt x="233533" y="946404"/>
                </a:lnTo>
                <a:lnTo>
                  <a:pt x="242113" y="940562"/>
                </a:lnTo>
                <a:lnTo>
                  <a:pt x="250244" y="935323"/>
                </a:lnTo>
                <a:lnTo>
                  <a:pt x="257369" y="931182"/>
                </a:lnTo>
                <a:lnTo>
                  <a:pt x="266297" y="930649"/>
                </a:lnTo>
                <a:lnTo>
                  <a:pt x="272965" y="927055"/>
                </a:lnTo>
                <a:lnTo>
                  <a:pt x="274432" y="926242"/>
                </a:lnTo>
                <a:lnTo>
                  <a:pt x="283701" y="920255"/>
                </a:lnTo>
                <a:lnTo>
                  <a:pt x="292999" y="913154"/>
                </a:lnTo>
                <a:lnTo>
                  <a:pt x="302428" y="905416"/>
                </a:lnTo>
                <a:lnTo>
                  <a:pt x="312084" y="897515"/>
                </a:lnTo>
                <a:lnTo>
                  <a:pt x="322069" y="889928"/>
                </a:lnTo>
                <a:lnTo>
                  <a:pt x="332480" y="883130"/>
                </a:lnTo>
                <a:lnTo>
                  <a:pt x="343416" y="877597"/>
                </a:lnTo>
                <a:lnTo>
                  <a:pt x="354977" y="873805"/>
                </a:lnTo>
                <a:lnTo>
                  <a:pt x="367261" y="872230"/>
                </a:lnTo>
                <a:lnTo>
                  <a:pt x="380369" y="873347"/>
                </a:lnTo>
                <a:lnTo>
                  <a:pt x="382279" y="877774"/>
                </a:lnTo>
                <a:lnTo>
                  <a:pt x="382458" y="887460"/>
                </a:lnTo>
                <a:lnTo>
                  <a:pt x="376997" y="894578"/>
                </a:lnTo>
                <a:lnTo>
                  <a:pt x="367912" y="899994"/>
                </a:lnTo>
                <a:lnTo>
                  <a:pt x="357218" y="904571"/>
                </a:lnTo>
                <a:lnTo>
                  <a:pt x="346931" y="909176"/>
                </a:lnTo>
                <a:lnTo>
                  <a:pt x="339068" y="914672"/>
                </a:lnTo>
                <a:lnTo>
                  <a:pt x="342497" y="918114"/>
                </a:lnTo>
                <a:lnTo>
                  <a:pt x="351184" y="916298"/>
                </a:lnTo>
                <a:lnTo>
                  <a:pt x="357661" y="916730"/>
                </a:lnTo>
                <a:lnTo>
                  <a:pt x="359045" y="926356"/>
                </a:lnTo>
                <a:lnTo>
                  <a:pt x="371199" y="925213"/>
                </a:lnTo>
                <a:lnTo>
                  <a:pt x="378311" y="929112"/>
                </a:lnTo>
                <a:lnTo>
                  <a:pt x="387997" y="937688"/>
                </a:lnTo>
                <a:lnTo>
                  <a:pt x="397912" y="945965"/>
                </a:lnTo>
                <a:lnTo>
                  <a:pt x="408038" y="953969"/>
                </a:lnTo>
                <a:lnTo>
                  <a:pt x="418358" y="961723"/>
                </a:lnTo>
                <a:lnTo>
                  <a:pt x="428854" y="969251"/>
                </a:lnTo>
                <a:lnTo>
                  <a:pt x="439507" y="976579"/>
                </a:lnTo>
                <a:lnTo>
                  <a:pt x="450301" y="983730"/>
                </a:lnTo>
                <a:lnTo>
                  <a:pt x="461216" y="990728"/>
                </a:lnTo>
                <a:lnTo>
                  <a:pt x="456953" y="958477"/>
                </a:lnTo>
                <a:lnTo>
                  <a:pt x="452555" y="945464"/>
                </a:lnTo>
                <a:lnTo>
                  <a:pt x="450600" y="937380"/>
                </a:lnTo>
                <a:lnTo>
                  <a:pt x="440962" y="933735"/>
                </a:lnTo>
                <a:lnTo>
                  <a:pt x="432449" y="927364"/>
                </a:lnTo>
                <a:lnTo>
                  <a:pt x="425279" y="918857"/>
                </a:lnTo>
                <a:lnTo>
                  <a:pt x="419669" y="908806"/>
                </a:lnTo>
                <a:lnTo>
                  <a:pt x="415840" y="897801"/>
                </a:lnTo>
                <a:lnTo>
                  <a:pt x="414007" y="886432"/>
                </a:lnTo>
                <a:lnTo>
                  <a:pt x="414390" y="875290"/>
                </a:lnTo>
                <a:lnTo>
                  <a:pt x="417207" y="864967"/>
                </a:lnTo>
                <a:lnTo>
                  <a:pt x="422677" y="856052"/>
                </a:lnTo>
                <a:lnTo>
                  <a:pt x="431016" y="849136"/>
                </a:lnTo>
                <a:lnTo>
                  <a:pt x="442444" y="844811"/>
                </a:lnTo>
                <a:lnTo>
                  <a:pt x="444402" y="844429"/>
                </a:lnTo>
                <a:lnTo>
                  <a:pt x="447285" y="847070"/>
                </a:lnTo>
                <a:lnTo>
                  <a:pt x="445304" y="854551"/>
                </a:lnTo>
                <a:lnTo>
                  <a:pt x="450600" y="854754"/>
                </a:lnTo>
                <a:lnTo>
                  <a:pt x="448250" y="863428"/>
                </a:lnTo>
                <a:lnTo>
                  <a:pt x="442230" y="868432"/>
                </a:lnTo>
                <a:lnTo>
                  <a:pt x="438217" y="875417"/>
                </a:lnTo>
                <a:lnTo>
                  <a:pt x="441998" y="888674"/>
                </a:lnTo>
                <a:lnTo>
                  <a:pt x="446579" y="901129"/>
                </a:lnTo>
                <a:lnTo>
                  <a:pt x="454005" y="910740"/>
                </a:lnTo>
                <a:lnTo>
                  <a:pt x="456797" y="912602"/>
                </a:lnTo>
                <a:lnTo>
                  <a:pt x="464468" y="914063"/>
                </a:lnTo>
                <a:lnTo>
                  <a:pt x="465662" y="909059"/>
                </a:lnTo>
                <a:lnTo>
                  <a:pt x="473333" y="910532"/>
                </a:lnTo>
                <a:lnTo>
                  <a:pt x="479504" y="917703"/>
                </a:lnTo>
                <a:lnTo>
                  <a:pt x="481506" y="926338"/>
                </a:lnTo>
                <a:lnTo>
                  <a:pt x="481634" y="935606"/>
                </a:lnTo>
                <a:lnTo>
                  <a:pt x="482181" y="944675"/>
                </a:lnTo>
                <a:lnTo>
                  <a:pt x="485443" y="952713"/>
                </a:lnTo>
                <a:lnTo>
                  <a:pt x="491925" y="958043"/>
                </a:lnTo>
                <a:lnTo>
                  <a:pt x="496848" y="924566"/>
                </a:lnTo>
                <a:lnTo>
                  <a:pt x="491459" y="912865"/>
                </a:lnTo>
                <a:lnTo>
                  <a:pt x="487859" y="900483"/>
                </a:lnTo>
                <a:lnTo>
                  <a:pt x="485715" y="887812"/>
                </a:lnTo>
                <a:lnTo>
                  <a:pt x="490135" y="883278"/>
                </a:lnTo>
                <a:lnTo>
                  <a:pt x="495748" y="879938"/>
                </a:lnTo>
                <a:lnTo>
                  <a:pt x="506378" y="881614"/>
                </a:lnTo>
                <a:lnTo>
                  <a:pt x="508162" y="886276"/>
                </a:lnTo>
                <a:lnTo>
                  <a:pt x="513920" y="897532"/>
                </a:lnTo>
                <a:lnTo>
                  <a:pt x="521146" y="907042"/>
                </a:lnTo>
                <a:lnTo>
                  <a:pt x="529911" y="914910"/>
                </a:lnTo>
                <a:lnTo>
                  <a:pt x="537366" y="908462"/>
                </a:lnTo>
                <a:lnTo>
                  <a:pt x="535485" y="896462"/>
                </a:lnTo>
                <a:lnTo>
                  <a:pt x="535210" y="882907"/>
                </a:lnTo>
                <a:lnTo>
                  <a:pt x="537366" y="871289"/>
                </a:lnTo>
                <a:lnTo>
                  <a:pt x="547856" y="866580"/>
                </a:lnTo>
                <a:lnTo>
                  <a:pt x="556917" y="864600"/>
                </a:lnTo>
                <a:lnTo>
                  <a:pt x="564557" y="864967"/>
                </a:lnTo>
                <a:lnTo>
                  <a:pt x="570785" y="867298"/>
                </a:lnTo>
                <a:lnTo>
                  <a:pt x="575610" y="871210"/>
                </a:lnTo>
                <a:lnTo>
                  <a:pt x="579040" y="876319"/>
                </a:lnTo>
                <a:lnTo>
                  <a:pt x="581084" y="882244"/>
                </a:lnTo>
                <a:lnTo>
                  <a:pt x="581751" y="888601"/>
                </a:lnTo>
                <a:lnTo>
                  <a:pt x="581048" y="895007"/>
                </a:lnTo>
                <a:lnTo>
                  <a:pt x="578985" y="901080"/>
                </a:lnTo>
                <a:lnTo>
                  <a:pt x="575571" y="906435"/>
                </a:lnTo>
                <a:lnTo>
                  <a:pt x="570813" y="910691"/>
                </a:lnTo>
                <a:lnTo>
                  <a:pt x="566157" y="929701"/>
                </a:lnTo>
                <a:lnTo>
                  <a:pt x="581795" y="932038"/>
                </a:lnTo>
                <a:lnTo>
                  <a:pt x="599329" y="933253"/>
                </a:lnTo>
                <a:lnTo>
                  <a:pt x="599103" y="934686"/>
                </a:lnTo>
                <a:lnTo>
                  <a:pt x="594752" y="945120"/>
                </a:lnTo>
                <a:lnTo>
                  <a:pt x="586811" y="952008"/>
                </a:lnTo>
                <a:lnTo>
                  <a:pt x="576205" y="955810"/>
                </a:lnTo>
                <a:lnTo>
                  <a:pt x="563859" y="956984"/>
                </a:lnTo>
                <a:lnTo>
                  <a:pt x="550701" y="955986"/>
                </a:lnTo>
                <a:lnTo>
                  <a:pt x="537655" y="953276"/>
                </a:lnTo>
                <a:lnTo>
                  <a:pt x="525647" y="949312"/>
                </a:lnTo>
                <a:lnTo>
                  <a:pt x="515603" y="944550"/>
                </a:lnTo>
                <a:lnTo>
                  <a:pt x="508448" y="939450"/>
                </a:lnTo>
                <a:lnTo>
                  <a:pt x="516380" y="955190"/>
                </a:lnTo>
                <a:lnTo>
                  <a:pt x="527028" y="960100"/>
                </a:lnTo>
                <a:lnTo>
                  <a:pt x="530160" y="975617"/>
                </a:lnTo>
                <a:lnTo>
                  <a:pt x="535952" y="986716"/>
                </a:lnTo>
                <a:lnTo>
                  <a:pt x="543860" y="993861"/>
                </a:lnTo>
                <a:lnTo>
                  <a:pt x="553338" y="997517"/>
                </a:lnTo>
                <a:lnTo>
                  <a:pt x="563841" y="998150"/>
                </a:lnTo>
                <a:lnTo>
                  <a:pt x="574824" y="996225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885102" y="2714690"/>
            <a:ext cx="9918" cy="42215"/>
          </a:xfrm>
          <a:custGeom>
            <a:avLst/>
            <a:gdLst/>
            <a:ahLst/>
            <a:cxnLst/>
            <a:rect l="l" t="t" r="r" b="b"/>
            <a:pathLst>
              <a:path w="14547" h="61916">
                <a:moveTo>
                  <a:pt x="3810" y="59455"/>
                </a:moveTo>
                <a:lnTo>
                  <a:pt x="14547" y="52400"/>
                </a:lnTo>
                <a:lnTo>
                  <a:pt x="3810" y="20199"/>
                </a:lnTo>
                <a:lnTo>
                  <a:pt x="3564" y="12559"/>
                </a:lnTo>
                <a:lnTo>
                  <a:pt x="3000" y="0"/>
                </a:lnTo>
                <a:lnTo>
                  <a:pt x="0" y="61916"/>
                </a:lnTo>
                <a:lnTo>
                  <a:pt x="3810" y="59455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880459" y="2909700"/>
            <a:ext cx="11975" cy="58176"/>
          </a:xfrm>
          <a:custGeom>
            <a:avLst/>
            <a:gdLst/>
            <a:ahLst/>
            <a:cxnLst/>
            <a:rect l="l" t="t" r="r" b="b"/>
            <a:pathLst>
              <a:path w="17564" h="85325">
                <a:moveTo>
                  <a:pt x="14843" y="79146"/>
                </a:moveTo>
                <a:lnTo>
                  <a:pt x="17564" y="50902"/>
                </a:lnTo>
                <a:lnTo>
                  <a:pt x="11509" y="40118"/>
                </a:lnTo>
                <a:lnTo>
                  <a:pt x="6540" y="28094"/>
                </a:lnTo>
                <a:lnTo>
                  <a:pt x="2691" y="14748"/>
                </a:lnTo>
                <a:lnTo>
                  <a:pt x="0" y="0"/>
                </a:lnTo>
                <a:lnTo>
                  <a:pt x="4421" y="85325"/>
                </a:lnTo>
                <a:lnTo>
                  <a:pt x="14843" y="79146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6849401" y="2935018"/>
            <a:ext cx="6009" cy="43952"/>
          </a:xfrm>
          <a:custGeom>
            <a:avLst/>
            <a:gdLst/>
            <a:ahLst/>
            <a:cxnLst/>
            <a:rect l="l" t="t" r="r" b="b"/>
            <a:pathLst>
              <a:path w="8813" h="64463">
                <a:moveTo>
                  <a:pt x="5176" y="27783"/>
                </a:moveTo>
                <a:lnTo>
                  <a:pt x="2029" y="14164"/>
                </a:lnTo>
                <a:lnTo>
                  <a:pt x="0" y="0"/>
                </a:lnTo>
                <a:lnTo>
                  <a:pt x="1978" y="52614"/>
                </a:lnTo>
                <a:lnTo>
                  <a:pt x="8813" y="64463"/>
                </a:lnTo>
                <a:lnTo>
                  <a:pt x="5176" y="27783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067663" y="3014827"/>
            <a:ext cx="36845" cy="64319"/>
          </a:xfrm>
          <a:custGeom>
            <a:avLst/>
            <a:gdLst/>
            <a:ahLst/>
            <a:cxnLst/>
            <a:rect l="l" t="t" r="r" b="b"/>
            <a:pathLst>
              <a:path w="54039" h="94335">
                <a:moveTo>
                  <a:pt x="54039" y="73389"/>
                </a:moveTo>
                <a:lnTo>
                  <a:pt x="44193" y="65890"/>
                </a:lnTo>
                <a:lnTo>
                  <a:pt x="35986" y="56753"/>
                </a:lnTo>
                <a:lnTo>
                  <a:pt x="30659" y="44736"/>
                </a:lnTo>
                <a:lnTo>
                  <a:pt x="29359" y="30302"/>
                </a:lnTo>
                <a:lnTo>
                  <a:pt x="20022" y="26465"/>
                </a:lnTo>
                <a:lnTo>
                  <a:pt x="11835" y="19662"/>
                </a:lnTo>
                <a:lnTo>
                  <a:pt x="5071" y="10603"/>
                </a:lnTo>
                <a:lnTo>
                  <a:pt x="0" y="0"/>
                </a:lnTo>
                <a:lnTo>
                  <a:pt x="2407" y="49865"/>
                </a:lnTo>
                <a:lnTo>
                  <a:pt x="6639" y="59207"/>
                </a:lnTo>
                <a:lnTo>
                  <a:pt x="13446" y="67015"/>
                </a:lnTo>
                <a:lnTo>
                  <a:pt x="22706" y="73637"/>
                </a:lnTo>
                <a:lnTo>
                  <a:pt x="32146" y="78708"/>
                </a:lnTo>
                <a:lnTo>
                  <a:pt x="41380" y="84762"/>
                </a:lnTo>
                <a:lnTo>
                  <a:pt x="50022" y="94335"/>
                </a:lnTo>
                <a:lnTo>
                  <a:pt x="54039" y="73389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7117032" y="3014603"/>
            <a:ext cx="25011" cy="37778"/>
          </a:xfrm>
          <a:custGeom>
            <a:avLst/>
            <a:gdLst/>
            <a:ahLst/>
            <a:cxnLst/>
            <a:rect l="l" t="t" r="r" b="b"/>
            <a:pathLst>
              <a:path w="36683" h="55407">
                <a:moveTo>
                  <a:pt x="36683" y="39650"/>
                </a:moveTo>
                <a:lnTo>
                  <a:pt x="26406" y="31282"/>
                </a:lnTo>
                <a:lnTo>
                  <a:pt x="16899" y="21660"/>
                </a:lnTo>
                <a:lnTo>
                  <a:pt x="8509" y="11121"/>
                </a:lnTo>
                <a:lnTo>
                  <a:pt x="1585" y="0"/>
                </a:lnTo>
                <a:lnTo>
                  <a:pt x="0" y="55231"/>
                </a:lnTo>
                <a:lnTo>
                  <a:pt x="323" y="55407"/>
                </a:lnTo>
                <a:lnTo>
                  <a:pt x="9075" y="55161"/>
                </a:lnTo>
                <a:lnTo>
                  <a:pt x="19124" y="52026"/>
                </a:lnTo>
                <a:lnTo>
                  <a:pt x="29073" y="52271"/>
                </a:lnTo>
                <a:lnTo>
                  <a:pt x="33381" y="55407"/>
                </a:lnTo>
                <a:lnTo>
                  <a:pt x="36683" y="39650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7151373" y="3002068"/>
            <a:ext cx="48984" cy="33827"/>
          </a:xfrm>
          <a:custGeom>
            <a:avLst/>
            <a:gdLst/>
            <a:ahLst/>
            <a:cxnLst/>
            <a:rect l="l" t="t" r="r" b="b"/>
            <a:pathLst>
              <a:path w="71843" h="49613">
                <a:moveTo>
                  <a:pt x="49888" y="47928"/>
                </a:moveTo>
                <a:lnTo>
                  <a:pt x="53245" y="46945"/>
                </a:lnTo>
                <a:lnTo>
                  <a:pt x="64017" y="40794"/>
                </a:lnTo>
                <a:lnTo>
                  <a:pt x="71843" y="31304"/>
                </a:lnTo>
                <a:lnTo>
                  <a:pt x="71818" y="0"/>
                </a:lnTo>
                <a:lnTo>
                  <a:pt x="69772" y="10148"/>
                </a:lnTo>
                <a:lnTo>
                  <a:pt x="65509" y="18178"/>
                </a:lnTo>
                <a:lnTo>
                  <a:pt x="59471" y="24175"/>
                </a:lnTo>
                <a:lnTo>
                  <a:pt x="52096" y="28228"/>
                </a:lnTo>
                <a:lnTo>
                  <a:pt x="43825" y="30421"/>
                </a:lnTo>
                <a:lnTo>
                  <a:pt x="35097" y="30843"/>
                </a:lnTo>
                <a:lnTo>
                  <a:pt x="26352" y="29580"/>
                </a:lnTo>
                <a:lnTo>
                  <a:pt x="18030" y="26719"/>
                </a:lnTo>
                <a:lnTo>
                  <a:pt x="10571" y="22345"/>
                </a:lnTo>
                <a:lnTo>
                  <a:pt x="4414" y="16547"/>
                </a:lnTo>
                <a:lnTo>
                  <a:pt x="0" y="9411"/>
                </a:lnTo>
                <a:lnTo>
                  <a:pt x="5495" y="38322"/>
                </a:lnTo>
                <a:lnTo>
                  <a:pt x="15323" y="44422"/>
                </a:lnTo>
                <a:lnTo>
                  <a:pt x="26025" y="48315"/>
                </a:lnTo>
                <a:lnTo>
                  <a:pt x="37559" y="49613"/>
                </a:lnTo>
                <a:lnTo>
                  <a:pt x="49888" y="47928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908620" y="2797770"/>
            <a:ext cx="25527" cy="155757"/>
          </a:xfrm>
          <a:custGeom>
            <a:avLst/>
            <a:gdLst/>
            <a:ahLst/>
            <a:cxnLst/>
            <a:rect l="l" t="t" r="r" b="b"/>
            <a:pathLst>
              <a:path w="37440" h="228443">
                <a:moveTo>
                  <a:pt x="34435" y="200024"/>
                </a:moveTo>
                <a:lnTo>
                  <a:pt x="30917" y="194930"/>
                </a:lnTo>
                <a:lnTo>
                  <a:pt x="28718" y="189369"/>
                </a:lnTo>
                <a:lnTo>
                  <a:pt x="28073" y="183457"/>
                </a:lnTo>
                <a:lnTo>
                  <a:pt x="29217" y="177310"/>
                </a:lnTo>
                <a:lnTo>
                  <a:pt x="37440" y="0"/>
                </a:lnTo>
                <a:lnTo>
                  <a:pt x="25518" y="5257"/>
                </a:lnTo>
                <a:lnTo>
                  <a:pt x="13130" y="8774"/>
                </a:lnTo>
                <a:lnTo>
                  <a:pt x="293" y="9892"/>
                </a:lnTo>
                <a:lnTo>
                  <a:pt x="0" y="2589"/>
                </a:lnTo>
                <a:lnTo>
                  <a:pt x="4558" y="204102"/>
                </a:lnTo>
                <a:lnTo>
                  <a:pt x="13452" y="212804"/>
                </a:lnTo>
                <a:lnTo>
                  <a:pt x="24322" y="221163"/>
                </a:lnTo>
                <a:lnTo>
                  <a:pt x="36572" y="228443"/>
                </a:lnTo>
                <a:lnTo>
                  <a:pt x="34435" y="200024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7359499" y="3094344"/>
            <a:ext cx="16673" cy="22825"/>
          </a:xfrm>
          <a:custGeom>
            <a:avLst/>
            <a:gdLst/>
            <a:ahLst/>
            <a:cxnLst/>
            <a:rect l="l" t="t" r="r" b="b"/>
            <a:pathLst>
              <a:path w="24454" h="33477">
                <a:moveTo>
                  <a:pt x="12497" y="30845"/>
                </a:moveTo>
                <a:lnTo>
                  <a:pt x="24454" y="30624"/>
                </a:lnTo>
                <a:lnTo>
                  <a:pt x="16522" y="14884"/>
                </a:lnTo>
                <a:lnTo>
                  <a:pt x="12434" y="10626"/>
                </a:lnTo>
                <a:lnTo>
                  <a:pt x="4922" y="0"/>
                </a:lnTo>
                <a:lnTo>
                  <a:pt x="0" y="33477"/>
                </a:lnTo>
                <a:lnTo>
                  <a:pt x="12497" y="30845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7385398" y="3083363"/>
            <a:ext cx="27888" cy="14480"/>
          </a:xfrm>
          <a:custGeom>
            <a:avLst/>
            <a:gdLst/>
            <a:ahLst/>
            <a:cxnLst/>
            <a:rect l="l" t="t" r="r" b="b"/>
            <a:pathLst>
              <a:path w="40902" h="21238">
                <a:moveTo>
                  <a:pt x="40902" y="2229"/>
                </a:moveTo>
                <a:lnTo>
                  <a:pt x="34809" y="5002"/>
                </a:lnTo>
                <a:lnTo>
                  <a:pt x="27391" y="5910"/>
                </a:lnTo>
                <a:lnTo>
                  <a:pt x="18655" y="4570"/>
                </a:lnTo>
                <a:lnTo>
                  <a:pt x="8610" y="598"/>
                </a:lnTo>
                <a:lnTo>
                  <a:pt x="7455" y="0"/>
                </a:lnTo>
                <a:lnTo>
                  <a:pt x="0" y="6448"/>
                </a:lnTo>
                <a:lnTo>
                  <a:pt x="10375" y="12778"/>
                </a:lnTo>
                <a:lnTo>
                  <a:pt x="22434" y="17673"/>
                </a:lnTo>
                <a:lnTo>
                  <a:pt x="36246" y="21238"/>
                </a:lnTo>
                <a:lnTo>
                  <a:pt x="40902" y="2229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7520604" y="3041115"/>
            <a:ext cx="20563" cy="106484"/>
          </a:xfrm>
          <a:custGeom>
            <a:avLst/>
            <a:gdLst/>
            <a:ahLst/>
            <a:cxnLst/>
            <a:rect l="l" t="t" r="r" b="b"/>
            <a:pathLst>
              <a:path w="30159" h="156177">
                <a:moveTo>
                  <a:pt x="4123" y="147967"/>
                </a:moveTo>
                <a:lnTo>
                  <a:pt x="10694" y="142673"/>
                </a:lnTo>
                <a:lnTo>
                  <a:pt x="19690" y="140288"/>
                </a:lnTo>
                <a:lnTo>
                  <a:pt x="18807" y="66996"/>
                </a:lnTo>
                <a:lnTo>
                  <a:pt x="16376" y="60393"/>
                </a:lnTo>
                <a:lnTo>
                  <a:pt x="18185" y="52569"/>
                </a:lnTo>
                <a:lnTo>
                  <a:pt x="23142" y="45021"/>
                </a:lnTo>
                <a:lnTo>
                  <a:pt x="30159" y="39245"/>
                </a:lnTo>
                <a:lnTo>
                  <a:pt x="29325" y="37791"/>
                </a:lnTo>
                <a:lnTo>
                  <a:pt x="22991" y="27750"/>
                </a:lnTo>
                <a:lnTo>
                  <a:pt x="15955" y="18132"/>
                </a:lnTo>
                <a:lnTo>
                  <a:pt x="8272" y="8895"/>
                </a:lnTo>
                <a:lnTo>
                  <a:pt x="0" y="0"/>
                </a:lnTo>
                <a:lnTo>
                  <a:pt x="1756" y="156177"/>
                </a:lnTo>
                <a:lnTo>
                  <a:pt x="4123" y="147967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487715" y="3013302"/>
            <a:ext cx="13938" cy="127364"/>
          </a:xfrm>
          <a:custGeom>
            <a:avLst/>
            <a:gdLst/>
            <a:ahLst/>
            <a:cxnLst/>
            <a:rect l="l" t="t" r="r" b="b"/>
            <a:pathLst>
              <a:path w="20443" h="186801">
                <a:moveTo>
                  <a:pt x="20443" y="15742"/>
                </a:moveTo>
                <a:lnTo>
                  <a:pt x="10375" y="7802"/>
                </a:lnTo>
                <a:lnTo>
                  <a:pt x="0" y="0"/>
                </a:lnTo>
                <a:lnTo>
                  <a:pt x="2695" y="186575"/>
                </a:lnTo>
                <a:lnTo>
                  <a:pt x="8091" y="184145"/>
                </a:lnTo>
                <a:lnTo>
                  <a:pt x="13748" y="186801"/>
                </a:lnTo>
                <a:lnTo>
                  <a:pt x="20443" y="15742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483030" y="3208704"/>
            <a:ext cx="53753" cy="52012"/>
          </a:xfrm>
          <a:custGeom>
            <a:avLst/>
            <a:gdLst/>
            <a:ahLst/>
            <a:cxnLst/>
            <a:rect l="l" t="t" r="r" b="b"/>
            <a:pathLst>
              <a:path w="78837" h="76284">
                <a:moveTo>
                  <a:pt x="77147" y="26726"/>
                </a:moveTo>
                <a:lnTo>
                  <a:pt x="67850" y="30828"/>
                </a:lnTo>
                <a:lnTo>
                  <a:pt x="57142" y="32112"/>
                </a:lnTo>
                <a:lnTo>
                  <a:pt x="46013" y="30683"/>
                </a:lnTo>
                <a:lnTo>
                  <a:pt x="35453" y="26650"/>
                </a:lnTo>
                <a:lnTo>
                  <a:pt x="26455" y="20120"/>
                </a:lnTo>
                <a:lnTo>
                  <a:pt x="20009" y="11201"/>
                </a:lnTo>
                <a:lnTo>
                  <a:pt x="17106" y="0"/>
                </a:lnTo>
                <a:lnTo>
                  <a:pt x="15169" y="864"/>
                </a:lnTo>
                <a:lnTo>
                  <a:pt x="7218" y="2463"/>
                </a:lnTo>
                <a:lnTo>
                  <a:pt x="0" y="996"/>
                </a:lnTo>
                <a:lnTo>
                  <a:pt x="11058" y="35618"/>
                </a:lnTo>
                <a:lnTo>
                  <a:pt x="22301" y="42486"/>
                </a:lnTo>
                <a:lnTo>
                  <a:pt x="33567" y="49317"/>
                </a:lnTo>
                <a:lnTo>
                  <a:pt x="44855" y="56112"/>
                </a:lnTo>
                <a:lnTo>
                  <a:pt x="56163" y="62872"/>
                </a:lnTo>
                <a:lnTo>
                  <a:pt x="67491" y="69595"/>
                </a:lnTo>
                <a:lnTo>
                  <a:pt x="78837" y="76284"/>
                </a:lnTo>
                <a:lnTo>
                  <a:pt x="77147" y="26726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335654" y="2987128"/>
            <a:ext cx="247760" cy="300452"/>
          </a:xfrm>
          <a:custGeom>
            <a:avLst/>
            <a:gdLst/>
            <a:ahLst/>
            <a:cxnLst/>
            <a:rect l="l" t="t" r="r" b="b"/>
            <a:pathLst>
              <a:path w="363381" h="440663">
                <a:moveTo>
                  <a:pt x="360727" y="425393"/>
                </a:moveTo>
                <a:lnTo>
                  <a:pt x="358393" y="410087"/>
                </a:lnTo>
                <a:lnTo>
                  <a:pt x="356329" y="394763"/>
                </a:lnTo>
                <a:lnTo>
                  <a:pt x="354484" y="379441"/>
                </a:lnTo>
                <a:lnTo>
                  <a:pt x="352809" y="364137"/>
                </a:lnTo>
                <a:lnTo>
                  <a:pt x="351253" y="348871"/>
                </a:lnTo>
                <a:lnTo>
                  <a:pt x="349765" y="333661"/>
                </a:lnTo>
                <a:lnTo>
                  <a:pt x="348296" y="318526"/>
                </a:lnTo>
                <a:lnTo>
                  <a:pt x="346795" y="303483"/>
                </a:lnTo>
                <a:lnTo>
                  <a:pt x="345212" y="288552"/>
                </a:lnTo>
                <a:lnTo>
                  <a:pt x="343497" y="273750"/>
                </a:lnTo>
                <a:lnTo>
                  <a:pt x="341599" y="259097"/>
                </a:lnTo>
                <a:lnTo>
                  <a:pt x="339469" y="244610"/>
                </a:lnTo>
                <a:lnTo>
                  <a:pt x="337055" y="230308"/>
                </a:lnTo>
                <a:lnTo>
                  <a:pt x="334308" y="216210"/>
                </a:lnTo>
                <a:lnTo>
                  <a:pt x="331177" y="202333"/>
                </a:lnTo>
                <a:lnTo>
                  <a:pt x="327613" y="188697"/>
                </a:lnTo>
                <a:lnTo>
                  <a:pt x="323564" y="175319"/>
                </a:lnTo>
                <a:lnTo>
                  <a:pt x="318981" y="162219"/>
                </a:lnTo>
                <a:lnTo>
                  <a:pt x="313813" y="149414"/>
                </a:lnTo>
                <a:lnTo>
                  <a:pt x="312008" y="149735"/>
                </a:lnTo>
                <a:lnTo>
                  <a:pt x="297827" y="150063"/>
                </a:lnTo>
                <a:lnTo>
                  <a:pt x="290066" y="146178"/>
                </a:lnTo>
                <a:lnTo>
                  <a:pt x="290949" y="219469"/>
                </a:lnTo>
                <a:lnTo>
                  <a:pt x="300592" y="219987"/>
                </a:lnTo>
                <a:lnTo>
                  <a:pt x="309105" y="223400"/>
                </a:lnTo>
                <a:lnTo>
                  <a:pt x="314710" y="229700"/>
                </a:lnTo>
                <a:lnTo>
                  <a:pt x="315883" y="234097"/>
                </a:lnTo>
                <a:lnTo>
                  <a:pt x="313134" y="244629"/>
                </a:lnTo>
                <a:lnTo>
                  <a:pt x="304410" y="250867"/>
                </a:lnTo>
                <a:lnTo>
                  <a:pt x="292618" y="252487"/>
                </a:lnTo>
                <a:lnTo>
                  <a:pt x="280664" y="249164"/>
                </a:lnTo>
                <a:lnTo>
                  <a:pt x="276627" y="246493"/>
                </a:lnTo>
                <a:lnTo>
                  <a:pt x="273014" y="235358"/>
                </a:lnTo>
                <a:lnTo>
                  <a:pt x="271258" y="79181"/>
                </a:lnTo>
                <a:lnTo>
                  <a:pt x="262452" y="70585"/>
                </a:lnTo>
                <a:lnTo>
                  <a:pt x="253169" y="62249"/>
                </a:lnTo>
                <a:lnTo>
                  <a:pt x="243465" y="54131"/>
                </a:lnTo>
                <a:lnTo>
                  <a:pt x="236770" y="225190"/>
                </a:lnTo>
                <a:lnTo>
                  <a:pt x="242409" y="231314"/>
                </a:lnTo>
                <a:lnTo>
                  <a:pt x="247749" y="239289"/>
                </a:lnTo>
                <a:lnTo>
                  <a:pt x="252511" y="247497"/>
                </a:lnTo>
                <a:lnTo>
                  <a:pt x="256415" y="254320"/>
                </a:lnTo>
                <a:lnTo>
                  <a:pt x="258047" y="256830"/>
                </a:lnTo>
                <a:lnTo>
                  <a:pt x="266523" y="265665"/>
                </a:lnTo>
                <a:lnTo>
                  <a:pt x="275701" y="270475"/>
                </a:lnTo>
                <a:lnTo>
                  <a:pt x="285709" y="272413"/>
                </a:lnTo>
                <a:lnTo>
                  <a:pt x="296676" y="272629"/>
                </a:lnTo>
                <a:lnTo>
                  <a:pt x="308731" y="272274"/>
                </a:lnTo>
                <a:lnTo>
                  <a:pt x="322002" y="272499"/>
                </a:lnTo>
                <a:lnTo>
                  <a:pt x="330336" y="273353"/>
                </a:lnTo>
                <a:lnTo>
                  <a:pt x="325642" y="287670"/>
                </a:lnTo>
                <a:lnTo>
                  <a:pt x="316216" y="297287"/>
                </a:lnTo>
                <a:lnTo>
                  <a:pt x="303868" y="302918"/>
                </a:lnTo>
                <a:lnTo>
                  <a:pt x="290410" y="305278"/>
                </a:lnTo>
                <a:lnTo>
                  <a:pt x="277654" y="305082"/>
                </a:lnTo>
                <a:lnTo>
                  <a:pt x="272513" y="304328"/>
                </a:lnTo>
                <a:lnTo>
                  <a:pt x="262456" y="300975"/>
                </a:lnTo>
                <a:lnTo>
                  <a:pt x="252056" y="294969"/>
                </a:lnTo>
                <a:lnTo>
                  <a:pt x="242008" y="286835"/>
                </a:lnTo>
                <a:lnTo>
                  <a:pt x="233009" y="277096"/>
                </a:lnTo>
                <a:lnTo>
                  <a:pt x="225756" y="266275"/>
                </a:lnTo>
                <a:lnTo>
                  <a:pt x="220945" y="254898"/>
                </a:lnTo>
                <a:lnTo>
                  <a:pt x="219274" y="243488"/>
                </a:lnTo>
                <a:lnTo>
                  <a:pt x="220862" y="234097"/>
                </a:lnTo>
                <a:lnTo>
                  <a:pt x="225717" y="224964"/>
                </a:lnTo>
                <a:lnTo>
                  <a:pt x="223022" y="38389"/>
                </a:lnTo>
                <a:lnTo>
                  <a:pt x="212394" y="30682"/>
                </a:lnTo>
                <a:lnTo>
                  <a:pt x="201572" y="23030"/>
                </a:lnTo>
                <a:lnTo>
                  <a:pt x="190610" y="15393"/>
                </a:lnTo>
                <a:lnTo>
                  <a:pt x="179566" y="7730"/>
                </a:lnTo>
                <a:lnTo>
                  <a:pt x="168496" y="0"/>
                </a:lnTo>
                <a:lnTo>
                  <a:pt x="170850" y="191637"/>
                </a:lnTo>
                <a:lnTo>
                  <a:pt x="177904" y="188462"/>
                </a:lnTo>
                <a:lnTo>
                  <a:pt x="183923" y="189406"/>
                </a:lnTo>
                <a:lnTo>
                  <a:pt x="188301" y="195971"/>
                </a:lnTo>
                <a:lnTo>
                  <a:pt x="189874" y="203122"/>
                </a:lnTo>
                <a:lnTo>
                  <a:pt x="188787" y="212158"/>
                </a:lnTo>
                <a:lnTo>
                  <a:pt x="183717" y="221595"/>
                </a:lnTo>
                <a:lnTo>
                  <a:pt x="175438" y="231004"/>
                </a:lnTo>
                <a:lnTo>
                  <a:pt x="164724" y="239956"/>
                </a:lnTo>
                <a:lnTo>
                  <a:pt x="152349" y="248019"/>
                </a:lnTo>
                <a:lnTo>
                  <a:pt x="139089" y="254763"/>
                </a:lnTo>
                <a:lnTo>
                  <a:pt x="125717" y="259758"/>
                </a:lnTo>
                <a:lnTo>
                  <a:pt x="113009" y="262575"/>
                </a:lnTo>
                <a:lnTo>
                  <a:pt x="105190" y="263028"/>
                </a:lnTo>
                <a:lnTo>
                  <a:pt x="90534" y="260843"/>
                </a:lnTo>
                <a:lnTo>
                  <a:pt x="78344" y="255590"/>
                </a:lnTo>
                <a:lnTo>
                  <a:pt x="68089" y="247981"/>
                </a:lnTo>
                <a:lnTo>
                  <a:pt x="59236" y="238725"/>
                </a:lnTo>
                <a:lnTo>
                  <a:pt x="51254" y="228530"/>
                </a:lnTo>
                <a:lnTo>
                  <a:pt x="43610" y="218107"/>
                </a:lnTo>
                <a:lnTo>
                  <a:pt x="43214" y="217575"/>
                </a:lnTo>
                <a:lnTo>
                  <a:pt x="27183" y="216199"/>
                </a:lnTo>
                <a:lnTo>
                  <a:pt x="15098" y="210877"/>
                </a:lnTo>
                <a:lnTo>
                  <a:pt x="6268" y="202301"/>
                </a:lnTo>
                <a:lnTo>
                  <a:pt x="0" y="191161"/>
                </a:lnTo>
                <a:lnTo>
                  <a:pt x="4262" y="223412"/>
                </a:lnTo>
                <a:lnTo>
                  <a:pt x="15281" y="230282"/>
                </a:lnTo>
                <a:lnTo>
                  <a:pt x="26387" y="237049"/>
                </a:lnTo>
                <a:lnTo>
                  <a:pt x="37560" y="243735"/>
                </a:lnTo>
                <a:lnTo>
                  <a:pt x="48784" y="250366"/>
                </a:lnTo>
                <a:lnTo>
                  <a:pt x="60040" y="256966"/>
                </a:lnTo>
                <a:lnTo>
                  <a:pt x="71311" y="263559"/>
                </a:lnTo>
                <a:lnTo>
                  <a:pt x="82578" y="270169"/>
                </a:lnTo>
                <a:lnTo>
                  <a:pt x="93824" y="276821"/>
                </a:lnTo>
                <a:lnTo>
                  <a:pt x="105030" y="283538"/>
                </a:lnTo>
                <a:lnTo>
                  <a:pt x="116180" y="290346"/>
                </a:lnTo>
                <a:lnTo>
                  <a:pt x="127254" y="297268"/>
                </a:lnTo>
                <a:lnTo>
                  <a:pt x="138235" y="304328"/>
                </a:lnTo>
                <a:lnTo>
                  <a:pt x="149252" y="311493"/>
                </a:lnTo>
                <a:lnTo>
                  <a:pt x="160300" y="318620"/>
                </a:lnTo>
                <a:lnTo>
                  <a:pt x="171380" y="325709"/>
                </a:lnTo>
                <a:lnTo>
                  <a:pt x="182490" y="332761"/>
                </a:lnTo>
                <a:lnTo>
                  <a:pt x="193630" y="339775"/>
                </a:lnTo>
                <a:lnTo>
                  <a:pt x="204796" y="346753"/>
                </a:lnTo>
                <a:lnTo>
                  <a:pt x="215990" y="353693"/>
                </a:lnTo>
                <a:lnTo>
                  <a:pt x="227209" y="360597"/>
                </a:lnTo>
                <a:lnTo>
                  <a:pt x="216150" y="325975"/>
                </a:lnTo>
                <a:lnTo>
                  <a:pt x="209747" y="321975"/>
                </a:lnTo>
                <a:lnTo>
                  <a:pt x="204241" y="315973"/>
                </a:lnTo>
                <a:lnTo>
                  <a:pt x="199716" y="308502"/>
                </a:lnTo>
                <a:lnTo>
                  <a:pt x="196254" y="300095"/>
                </a:lnTo>
                <a:lnTo>
                  <a:pt x="193937" y="291284"/>
                </a:lnTo>
                <a:lnTo>
                  <a:pt x="192849" y="282602"/>
                </a:lnTo>
                <a:lnTo>
                  <a:pt x="193071" y="274581"/>
                </a:lnTo>
                <a:lnTo>
                  <a:pt x="194687" y="267753"/>
                </a:lnTo>
                <a:lnTo>
                  <a:pt x="197778" y="262652"/>
                </a:lnTo>
                <a:lnTo>
                  <a:pt x="202428" y="259809"/>
                </a:lnTo>
                <a:lnTo>
                  <a:pt x="208719" y="259757"/>
                </a:lnTo>
                <a:lnTo>
                  <a:pt x="216734" y="263028"/>
                </a:lnTo>
                <a:lnTo>
                  <a:pt x="216555" y="273111"/>
                </a:lnTo>
                <a:lnTo>
                  <a:pt x="219333" y="283963"/>
                </a:lnTo>
                <a:lnTo>
                  <a:pt x="220862" y="296061"/>
                </a:lnTo>
                <a:lnTo>
                  <a:pt x="231349" y="296918"/>
                </a:lnTo>
                <a:lnTo>
                  <a:pt x="243246" y="302328"/>
                </a:lnTo>
                <a:lnTo>
                  <a:pt x="252009" y="310869"/>
                </a:lnTo>
                <a:lnTo>
                  <a:pt x="259698" y="320486"/>
                </a:lnTo>
                <a:lnTo>
                  <a:pt x="268372" y="329119"/>
                </a:lnTo>
                <a:lnTo>
                  <a:pt x="270839" y="329284"/>
                </a:lnTo>
                <a:lnTo>
                  <a:pt x="282441" y="326964"/>
                </a:lnTo>
                <a:lnTo>
                  <a:pt x="292538" y="323537"/>
                </a:lnTo>
                <a:lnTo>
                  <a:pt x="303488" y="324979"/>
                </a:lnTo>
                <a:lnTo>
                  <a:pt x="303691" y="334612"/>
                </a:lnTo>
                <a:lnTo>
                  <a:pt x="300191" y="344675"/>
                </a:lnTo>
                <a:lnTo>
                  <a:pt x="293298" y="351705"/>
                </a:lnTo>
                <a:lnTo>
                  <a:pt x="294988" y="401263"/>
                </a:lnTo>
                <a:lnTo>
                  <a:pt x="306351" y="407916"/>
                </a:lnTo>
                <a:lnTo>
                  <a:pt x="317730" y="414535"/>
                </a:lnTo>
                <a:lnTo>
                  <a:pt x="329124" y="421118"/>
                </a:lnTo>
                <a:lnTo>
                  <a:pt x="340531" y="427667"/>
                </a:lnTo>
                <a:lnTo>
                  <a:pt x="351951" y="434182"/>
                </a:lnTo>
                <a:lnTo>
                  <a:pt x="363381" y="440663"/>
                </a:lnTo>
                <a:lnTo>
                  <a:pt x="360727" y="425393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6833641" y="2238366"/>
            <a:ext cx="525858" cy="801511"/>
          </a:xfrm>
          <a:custGeom>
            <a:avLst/>
            <a:gdLst/>
            <a:ahLst/>
            <a:cxnLst/>
            <a:rect l="l" t="t" r="r" b="b"/>
            <a:pathLst>
              <a:path w="771258" h="1175550">
                <a:moveTo>
                  <a:pt x="176473" y="1175254"/>
                </a:moveTo>
                <a:lnTo>
                  <a:pt x="215267" y="1170254"/>
                </a:lnTo>
                <a:lnTo>
                  <a:pt x="246592" y="1162040"/>
                </a:lnTo>
                <a:lnTo>
                  <a:pt x="287226" y="1140793"/>
                </a:lnTo>
                <a:lnTo>
                  <a:pt x="279332" y="330866"/>
                </a:lnTo>
                <a:lnTo>
                  <a:pt x="261422" y="295592"/>
                </a:lnTo>
                <a:lnTo>
                  <a:pt x="238649" y="265237"/>
                </a:lnTo>
                <a:lnTo>
                  <a:pt x="230743" y="254994"/>
                </a:lnTo>
                <a:lnTo>
                  <a:pt x="222983" y="244597"/>
                </a:lnTo>
                <a:lnTo>
                  <a:pt x="215548" y="233989"/>
                </a:lnTo>
                <a:lnTo>
                  <a:pt x="208621" y="223117"/>
                </a:lnTo>
                <a:lnTo>
                  <a:pt x="202383" y="211924"/>
                </a:lnTo>
                <a:lnTo>
                  <a:pt x="197015" y="200355"/>
                </a:lnTo>
                <a:lnTo>
                  <a:pt x="202262" y="197497"/>
                </a:lnTo>
                <a:lnTo>
                  <a:pt x="210832" y="196350"/>
                </a:lnTo>
                <a:lnTo>
                  <a:pt x="218956" y="199190"/>
                </a:lnTo>
                <a:lnTo>
                  <a:pt x="226697" y="205175"/>
                </a:lnTo>
                <a:lnTo>
                  <a:pt x="234119" y="213464"/>
                </a:lnTo>
                <a:lnTo>
                  <a:pt x="241286" y="223212"/>
                </a:lnTo>
                <a:lnTo>
                  <a:pt x="248260" y="233579"/>
                </a:lnTo>
                <a:lnTo>
                  <a:pt x="255107" y="243721"/>
                </a:lnTo>
                <a:lnTo>
                  <a:pt x="261889" y="252796"/>
                </a:lnTo>
                <a:lnTo>
                  <a:pt x="268669" y="259962"/>
                </a:lnTo>
                <a:lnTo>
                  <a:pt x="275513" y="264375"/>
                </a:lnTo>
                <a:lnTo>
                  <a:pt x="277751" y="272333"/>
                </a:lnTo>
                <a:lnTo>
                  <a:pt x="283250" y="283801"/>
                </a:lnTo>
                <a:lnTo>
                  <a:pt x="289995" y="294022"/>
                </a:lnTo>
                <a:lnTo>
                  <a:pt x="296864" y="304118"/>
                </a:lnTo>
                <a:lnTo>
                  <a:pt x="302736" y="315207"/>
                </a:lnTo>
                <a:lnTo>
                  <a:pt x="306489" y="328409"/>
                </a:lnTo>
                <a:lnTo>
                  <a:pt x="313401" y="336410"/>
                </a:lnTo>
                <a:lnTo>
                  <a:pt x="320053" y="347515"/>
                </a:lnTo>
                <a:lnTo>
                  <a:pt x="326766" y="358559"/>
                </a:lnTo>
                <a:lnTo>
                  <a:pt x="335419" y="367665"/>
                </a:lnTo>
                <a:lnTo>
                  <a:pt x="336701" y="371521"/>
                </a:lnTo>
                <a:lnTo>
                  <a:pt x="340190" y="382572"/>
                </a:lnTo>
                <a:lnTo>
                  <a:pt x="343679" y="394721"/>
                </a:lnTo>
                <a:lnTo>
                  <a:pt x="346973" y="407733"/>
                </a:lnTo>
                <a:lnTo>
                  <a:pt x="349872" y="421373"/>
                </a:lnTo>
                <a:lnTo>
                  <a:pt x="351923" y="430526"/>
                </a:lnTo>
                <a:lnTo>
                  <a:pt x="354722" y="442908"/>
                </a:lnTo>
                <a:lnTo>
                  <a:pt x="356137" y="455218"/>
                </a:lnTo>
                <a:lnTo>
                  <a:pt x="354415" y="466318"/>
                </a:lnTo>
                <a:lnTo>
                  <a:pt x="347802" y="475068"/>
                </a:lnTo>
                <a:lnTo>
                  <a:pt x="341413" y="468241"/>
                </a:lnTo>
                <a:lnTo>
                  <a:pt x="335020" y="457567"/>
                </a:lnTo>
                <a:lnTo>
                  <a:pt x="330639" y="445745"/>
                </a:lnTo>
                <a:lnTo>
                  <a:pt x="327552" y="433256"/>
                </a:lnTo>
                <a:lnTo>
                  <a:pt x="325042" y="420580"/>
                </a:lnTo>
                <a:lnTo>
                  <a:pt x="322392" y="408195"/>
                </a:lnTo>
                <a:lnTo>
                  <a:pt x="317181" y="392554"/>
                </a:lnTo>
                <a:lnTo>
                  <a:pt x="310622" y="381500"/>
                </a:lnTo>
                <a:lnTo>
                  <a:pt x="302811" y="371478"/>
                </a:lnTo>
                <a:lnTo>
                  <a:pt x="294863" y="361640"/>
                </a:lnTo>
                <a:lnTo>
                  <a:pt x="304388" y="737194"/>
                </a:lnTo>
                <a:lnTo>
                  <a:pt x="313663" y="739240"/>
                </a:lnTo>
                <a:lnTo>
                  <a:pt x="321958" y="744266"/>
                </a:lnTo>
                <a:lnTo>
                  <a:pt x="329583" y="751451"/>
                </a:lnTo>
                <a:lnTo>
                  <a:pt x="336846" y="759977"/>
                </a:lnTo>
                <a:lnTo>
                  <a:pt x="344057" y="769025"/>
                </a:lnTo>
                <a:lnTo>
                  <a:pt x="351525" y="777776"/>
                </a:lnTo>
                <a:lnTo>
                  <a:pt x="359558" y="785410"/>
                </a:lnTo>
                <a:lnTo>
                  <a:pt x="368465" y="791108"/>
                </a:lnTo>
                <a:lnTo>
                  <a:pt x="378111" y="794466"/>
                </a:lnTo>
                <a:lnTo>
                  <a:pt x="390407" y="796552"/>
                </a:lnTo>
                <a:lnTo>
                  <a:pt x="403156" y="797758"/>
                </a:lnTo>
                <a:lnTo>
                  <a:pt x="415963" y="799376"/>
                </a:lnTo>
                <a:lnTo>
                  <a:pt x="418826" y="789845"/>
                </a:lnTo>
                <a:lnTo>
                  <a:pt x="420833" y="779252"/>
                </a:lnTo>
                <a:lnTo>
                  <a:pt x="421936" y="768107"/>
                </a:lnTo>
                <a:lnTo>
                  <a:pt x="422254" y="756477"/>
                </a:lnTo>
                <a:lnTo>
                  <a:pt x="421904" y="744428"/>
                </a:lnTo>
                <a:lnTo>
                  <a:pt x="421005" y="732026"/>
                </a:lnTo>
                <a:lnTo>
                  <a:pt x="419674" y="719337"/>
                </a:lnTo>
                <a:lnTo>
                  <a:pt x="418029" y="706427"/>
                </a:lnTo>
                <a:lnTo>
                  <a:pt x="416188" y="693363"/>
                </a:lnTo>
                <a:lnTo>
                  <a:pt x="414268" y="680210"/>
                </a:lnTo>
                <a:lnTo>
                  <a:pt x="412389" y="667035"/>
                </a:lnTo>
                <a:lnTo>
                  <a:pt x="410666" y="653903"/>
                </a:lnTo>
                <a:lnTo>
                  <a:pt x="409219" y="640881"/>
                </a:lnTo>
                <a:lnTo>
                  <a:pt x="408165" y="628035"/>
                </a:lnTo>
                <a:lnTo>
                  <a:pt x="407622" y="615431"/>
                </a:lnTo>
                <a:lnTo>
                  <a:pt x="407708" y="603135"/>
                </a:lnTo>
                <a:lnTo>
                  <a:pt x="401805" y="595573"/>
                </a:lnTo>
                <a:lnTo>
                  <a:pt x="396388" y="585475"/>
                </a:lnTo>
                <a:lnTo>
                  <a:pt x="392323" y="574278"/>
                </a:lnTo>
                <a:lnTo>
                  <a:pt x="389326" y="562233"/>
                </a:lnTo>
                <a:lnTo>
                  <a:pt x="387118" y="549587"/>
                </a:lnTo>
                <a:lnTo>
                  <a:pt x="385416" y="536591"/>
                </a:lnTo>
                <a:lnTo>
                  <a:pt x="383940" y="523493"/>
                </a:lnTo>
                <a:lnTo>
                  <a:pt x="382408" y="510542"/>
                </a:lnTo>
                <a:lnTo>
                  <a:pt x="380538" y="497989"/>
                </a:lnTo>
                <a:lnTo>
                  <a:pt x="378050" y="486081"/>
                </a:lnTo>
                <a:lnTo>
                  <a:pt x="374662" y="475068"/>
                </a:lnTo>
                <a:lnTo>
                  <a:pt x="371817" y="468837"/>
                </a:lnTo>
                <a:lnTo>
                  <a:pt x="366309" y="459126"/>
                </a:lnTo>
                <a:lnTo>
                  <a:pt x="361191" y="449536"/>
                </a:lnTo>
                <a:lnTo>
                  <a:pt x="358491" y="440466"/>
                </a:lnTo>
                <a:lnTo>
                  <a:pt x="360239" y="432320"/>
                </a:lnTo>
                <a:lnTo>
                  <a:pt x="368465" y="425500"/>
                </a:lnTo>
                <a:lnTo>
                  <a:pt x="377829" y="431452"/>
                </a:lnTo>
                <a:lnTo>
                  <a:pt x="386145" y="439925"/>
                </a:lnTo>
                <a:lnTo>
                  <a:pt x="392926" y="450234"/>
                </a:lnTo>
                <a:lnTo>
                  <a:pt x="398368" y="462015"/>
                </a:lnTo>
                <a:lnTo>
                  <a:pt x="402668" y="474906"/>
                </a:lnTo>
                <a:lnTo>
                  <a:pt x="406022" y="488540"/>
                </a:lnTo>
                <a:lnTo>
                  <a:pt x="408627" y="502555"/>
                </a:lnTo>
                <a:lnTo>
                  <a:pt x="410678" y="516586"/>
                </a:lnTo>
                <a:lnTo>
                  <a:pt x="412372" y="530270"/>
                </a:lnTo>
                <a:lnTo>
                  <a:pt x="413905" y="543242"/>
                </a:lnTo>
                <a:lnTo>
                  <a:pt x="416756" y="538355"/>
                </a:lnTo>
                <a:lnTo>
                  <a:pt x="420793" y="527068"/>
                </a:lnTo>
                <a:lnTo>
                  <a:pt x="426562" y="517511"/>
                </a:lnTo>
                <a:lnTo>
                  <a:pt x="438696" y="514311"/>
                </a:lnTo>
                <a:lnTo>
                  <a:pt x="443966" y="520473"/>
                </a:lnTo>
                <a:lnTo>
                  <a:pt x="444196" y="530152"/>
                </a:lnTo>
                <a:lnTo>
                  <a:pt x="440057" y="540024"/>
                </a:lnTo>
                <a:lnTo>
                  <a:pt x="436625" y="549440"/>
                </a:lnTo>
                <a:lnTo>
                  <a:pt x="434960" y="562818"/>
                </a:lnTo>
                <a:lnTo>
                  <a:pt x="434046" y="576130"/>
                </a:lnTo>
                <a:lnTo>
                  <a:pt x="433791" y="589380"/>
                </a:lnTo>
                <a:lnTo>
                  <a:pt x="434106" y="602575"/>
                </a:lnTo>
                <a:lnTo>
                  <a:pt x="434901" y="615723"/>
                </a:lnTo>
                <a:lnTo>
                  <a:pt x="436084" y="628830"/>
                </a:lnTo>
                <a:lnTo>
                  <a:pt x="437566" y="641902"/>
                </a:lnTo>
                <a:lnTo>
                  <a:pt x="439255" y="654947"/>
                </a:lnTo>
                <a:lnTo>
                  <a:pt x="441062" y="667970"/>
                </a:lnTo>
                <a:lnTo>
                  <a:pt x="442896" y="680980"/>
                </a:lnTo>
                <a:lnTo>
                  <a:pt x="444667" y="693982"/>
                </a:lnTo>
                <a:lnTo>
                  <a:pt x="446283" y="706982"/>
                </a:lnTo>
                <a:lnTo>
                  <a:pt x="447656" y="719989"/>
                </a:lnTo>
                <a:lnTo>
                  <a:pt x="448693" y="733008"/>
                </a:lnTo>
                <a:lnTo>
                  <a:pt x="449306" y="746046"/>
                </a:lnTo>
                <a:lnTo>
                  <a:pt x="449402" y="759110"/>
                </a:lnTo>
                <a:lnTo>
                  <a:pt x="448893" y="772207"/>
                </a:lnTo>
                <a:lnTo>
                  <a:pt x="447687" y="785342"/>
                </a:lnTo>
                <a:lnTo>
                  <a:pt x="445694" y="798524"/>
                </a:lnTo>
                <a:lnTo>
                  <a:pt x="442823" y="811758"/>
                </a:lnTo>
                <a:lnTo>
                  <a:pt x="451634" y="814086"/>
                </a:lnTo>
                <a:lnTo>
                  <a:pt x="464070" y="817971"/>
                </a:lnTo>
                <a:lnTo>
                  <a:pt x="475999" y="822363"/>
                </a:lnTo>
                <a:lnTo>
                  <a:pt x="487484" y="827197"/>
                </a:lnTo>
                <a:lnTo>
                  <a:pt x="498589" y="832408"/>
                </a:lnTo>
                <a:lnTo>
                  <a:pt x="502307" y="821345"/>
                </a:lnTo>
                <a:lnTo>
                  <a:pt x="506572" y="809625"/>
                </a:lnTo>
                <a:lnTo>
                  <a:pt x="510462" y="798006"/>
                </a:lnTo>
                <a:lnTo>
                  <a:pt x="513478" y="785849"/>
                </a:lnTo>
                <a:lnTo>
                  <a:pt x="515124" y="772515"/>
                </a:lnTo>
                <a:lnTo>
                  <a:pt x="515090" y="760705"/>
                </a:lnTo>
                <a:lnTo>
                  <a:pt x="513887" y="748047"/>
                </a:lnTo>
                <a:lnTo>
                  <a:pt x="512064" y="735447"/>
                </a:lnTo>
                <a:lnTo>
                  <a:pt x="510227" y="722922"/>
                </a:lnTo>
                <a:lnTo>
                  <a:pt x="508980" y="710486"/>
                </a:lnTo>
                <a:lnTo>
                  <a:pt x="508927" y="698157"/>
                </a:lnTo>
                <a:lnTo>
                  <a:pt x="509345" y="691374"/>
                </a:lnTo>
                <a:lnTo>
                  <a:pt x="510210" y="677840"/>
                </a:lnTo>
                <a:lnTo>
                  <a:pt x="511031" y="664666"/>
                </a:lnTo>
                <a:lnTo>
                  <a:pt x="511736" y="651800"/>
                </a:lnTo>
                <a:lnTo>
                  <a:pt x="512256" y="639187"/>
                </a:lnTo>
                <a:lnTo>
                  <a:pt x="512520" y="626775"/>
                </a:lnTo>
                <a:lnTo>
                  <a:pt x="512458" y="614512"/>
                </a:lnTo>
                <a:lnTo>
                  <a:pt x="511999" y="602344"/>
                </a:lnTo>
                <a:lnTo>
                  <a:pt x="511073" y="590218"/>
                </a:lnTo>
                <a:lnTo>
                  <a:pt x="509609" y="578082"/>
                </a:lnTo>
                <a:lnTo>
                  <a:pt x="507537" y="565883"/>
                </a:lnTo>
                <a:lnTo>
                  <a:pt x="504786" y="553567"/>
                </a:lnTo>
                <a:lnTo>
                  <a:pt x="500622" y="539125"/>
                </a:lnTo>
                <a:lnTo>
                  <a:pt x="496504" y="527053"/>
                </a:lnTo>
                <a:lnTo>
                  <a:pt x="492131" y="515118"/>
                </a:lnTo>
                <a:lnTo>
                  <a:pt x="487754" y="503227"/>
                </a:lnTo>
                <a:lnTo>
                  <a:pt x="483626" y="491288"/>
                </a:lnTo>
                <a:lnTo>
                  <a:pt x="479996" y="479209"/>
                </a:lnTo>
                <a:lnTo>
                  <a:pt x="478439" y="473313"/>
                </a:lnTo>
                <a:lnTo>
                  <a:pt x="475220" y="460239"/>
                </a:lnTo>
                <a:lnTo>
                  <a:pt x="472260" y="447164"/>
                </a:lnTo>
                <a:lnTo>
                  <a:pt x="469487" y="434125"/>
                </a:lnTo>
                <a:lnTo>
                  <a:pt x="466832" y="421161"/>
                </a:lnTo>
                <a:lnTo>
                  <a:pt x="464224" y="408307"/>
                </a:lnTo>
                <a:lnTo>
                  <a:pt x="461593" y="395602"/>
                </a:lnTo>
                <a:lnTo>
                  <a:pt x="458869" y="383083"/>
                </a:lnTo>
                <a:lnTo>
                  <a:pt x="455981" y="370788"/>
                </a:lnTo>
                <a:lnTo>
                  <a:pt x="452859" y="358753"/>
                </a:lnTo>
                <a:lnTo>
                  <a:pt x="449432" y="347016"/>
                </a:lnTo>
                <a:lnTo>
                  <a:pt x="445632" y="335615"/>
                </a:lnTo>
                <a:lnTo>
                  <a:pt x="441386" y="324587"/>
                </a:lnTo>
                <a:lnTo>
                  <a:pt x="436625" y="313969"/>
                </a:lnTo>
                <a:lnTo>
                  <a:pt x="433713" y="308320"/>
                </a:lnTo>
                <a:lnTo>
                  <a:pt x="427013" y="297074"/>
                </a:lnTo>
                <a:lnTo>
                  <a:pt x="419909" y="286337"/>
                </a:lnTo>
                <a:lnTo>
                  <a:pt x="412898" y="275768"/>
                </a:lnTo>
                <a:lnTo>
                  <a:pt x="406476" y="265027"/>
                </a:lnTo>
                <a:lnTo>
                  <a:pt x="401138" y="253774"/>
                </a:lnTo>
                <a:lnTo>
                  <a:pt x="397382" y="241668"/>
                </a:lnTo>
                <a:lnTo>
                  <a:pt x="403161" y="235490"/>
                </a:lnTo>
                <a:lnTo>
                  <a:pt x="410091" y="233731"/>
                </a:lnTo>
                <a:lnTo>
                  <a:pt x="417036" y="236629"/>
                </a:lnTo>
                <a:lnTo>
                  <a:pt x="423794" y="242921"/>
                </a:lnTo>
                <a:lnTo>
                  <a:pt x="430161" y="251344"/>
                </a:lnTo>
                <a:lnTo>
                  <a:pt x="435935" y="260636"/>
                </a:lnTo>
                <a:lnTo>
                  <a:pt x="440913" y="269532"/>
                </a:lnTo>
                <a:lnTo>
                  <a:pt x="444893" y="276771"/>
                </a:lnTo>
                <a:lnTo>
                  <a:pt x="448832" y="283638"/>
                </a:lnTo>
                <a:lnTo>
                  <a:pt x="455618" y="295434"/>
                </a:lnTo>
                <a:lnTo>
                  <a:pt x="462019" y="307009"/>
                </a:lnTo>
                <a:lnTo>
                  <a:pt x="467555" y="318092"/>
                </a:lnTo>
                <a:lnTo>
                  <a:pt x="471741" y="328409"/>
                </a:lnTo>
                <a:lnTo>
                  <a:pt x="473893" y="338527"/>
                </a:lnTo>
                <a:lnTo>
                  <a:pt x="475150" y="350735"/>
                </a:lnTo>
                <a:lnTo>
                  <a:pt x="477939" y="363537"/>
                </a:lnTo>
                <a:lnTo>
                  <a:pt x="481474" y="371591"/>
                </a:lnTo>
                <a:lnTo>
                  <a:pt x="487551" y="382737"/>
                </a:lnTo>
                <a:lnTo>
                  <a:pt x="492391" y="394512"/>
                </a:lnTo>
                <a:lnTo>
                  <a:pt x="492892" y="396408"/>
                </a:lnTo>
                <a:lnTo>
                  <a:pt x="495814" y="408505"/>
                </a:lnTo>
                <a:lnTo>
                  <a:pt x="498384" y="420933"/>
                </a:lnTo>
                <a:lnTo>
                  <a:pt x="500659" y="433768"/>
                </a:lnTo>
                <a:lnTo>
                  <a:pt x="501133" y="436583"/>
                </a:lnTo>
                <a:lnTo>
                  <a:pt x="503638" y="449672"/>
                </a:lnTo>
                <a:lnTo>
                  <a:pt x="506556" y="462678"/>
                </a:lnTo>
                <a:lnTo>
                  <a:pt x="509798" y="475588"/>
                </a:lnTo>
                <a:lnTo>
                  <a:pt x="513271" y="488392"/>
                </a:lnTo>
                <a:lnTo>
                  <a:pt x="516885" y="501078"/>
                </a:lnTo>
                <a:lnTo>
                  <a:pt x="520548" y="513635"/>
                </a:lnTo>
                <a:lnTo>
                  <a:pt x="524169" y="526050"/>
                </a:lnTo>
                <a:lnTo>
                  <a:pt x="527657" y="538314"/>
                </a:lnTo>
                <a:lnTo>
                  <a:pt x="530920" y="550413"/>
                </a:lnTo>
                <a:lnTo>
                  <a:pt x="533867" y="562336"/>
                </a:lnTo>
                <a:lnTo>
                  <a:pt x="536407" y="574072"/>
                </a:lnTo>
                <a:lnTo>
                  <a:pt x="538449" y="585610"/>
                </a:lnTo>
                <a:lnTo>
                  <a:pt x="539902" y="596938"/>
                </a:lnTo>
                <a:lnTo>
                  <a:pt x="544383" y="599281"/>
                </a:lnTo>
                <a:lnTo>
                  <a:pt x="554852" y="604366"/>
                </a:lnTo>
                <a:lnTo>
                  <a:pt x="565674" y="609100"/>
                </a:lnTo>
                <a:lnTo>
                  <a:pt x="576826" y="613479"/>
                </a:lnTo>
                <a:lnTo>
                  <a:pt x="588285" y="617495"/>
                </a:lnTo>
                <a:lnTo>
                  <a:pt x="600028" y="621143"/>
                </a:lnTo>
                <a:lnTo>
                  <a:pt x="612032" y="624417"/>
                </a:lnTo>
                <a:lnTo>
                  <a:pt x="624274" y="627312"/>
                </a:lnTo>
                <a:lnTo>
                  <a:pt x="636731" y="629822"/>
                </a:lnTo>
                <a:lnTo>
                  <a:pt x="649380" y="631941"/>
                </a:lnTo>
                <a:lnTo>
                  <a:pt x="662198" y="633663"/>
                </a:lnTo>
                <a:lnTo>
                  <a:pt x="675162" y="634983"/>
                </a:lnTo>
                <a:lnTo>
                  <a:pt x="688249" y="635894"/>
                </a:lnTo>
                <a:lnTo>
                  <a:pt x="701435" y="636391"/>
                </a:lnTo>
                <a:lnTo>
                  <a:pt x="714699" y="636468"/>
                </a:lnTo>
                <a:lnTo>
                  <a:pt x="728017" y="636120"/>
                </a:lnTo>
                <a:lnTo>
                  <a:pt x="741366" y="635340"/>
                </a:lnTo>
                <a:lnTo>
                  <a:pt x="754722" y="634123"/>
                </a:lnTo>
                <a:lnTo>
                  <a:pt x="759933" y="628049"/>
                </a:lnTo>
                <a:lnTo>
                  <a:pt x="764529" y="618272"/>
                </a:lnTo>
                <a:lnTo>
                  <a:pt x="764796" y="609000"/>
                </a:lnTo>
                <a:lnTo>
                  <a:pt x="761911" y="600054"/>
                </a:lnTo>
                <a:lnTo>
                  <a:pt x="757048" y="591251"/>
                </a:lnTo>
                <a:lnTo>
                  <a:pt x="751379" y="582410"/>
                </a:lnTo>
                <a:lnTo>
                  <a:pt x="746081" y="573351"/>
                </a:lnTo>
                <a:lnTo>
                  <a:pt x="742327" y="563892"/>
                </a:lnTo>
                <a:lnTo>
                  <a:pt x="741377" y="558207"/>
                </a:lnTo>
                <a:lnTo>
                  <a:pt x="742397" y="547326"/>
                </a:lnTo>
                <a:lnTo>
                  <a:pt x="745807" y="536291"/>
                </a:lnTo>
                <a:lnTo>
                  <a:pt x="749824" y="524208"/>
                </a:lnTo>
                <a:lnTo>
                  <a:pt x="752665" y="510184"/>
                </a:lnTo>
                <a:lnTo>
                  <a:pt x="752772" y="503718"/>
                </a:lnTo>
                <a:lnTo>
                  <a:pt x="751108" y="490895"/>
                </a:lnTo>
                <a:lnTo>
                  <a:pt x="750595" y="479209"/>
                </a:lnTo>
                <a:lnTo>
                  <a:pt x="752139" y="472241"/>
                </a:lnTo>
                <a:lnTo>
                  <a:pt x="757086" y="460648"/>
                </a:lnTo>
                <a:lnTo>
                  <a:pt x="763146" y="449901"/>
                </a:lnTo>
                <a:lnTo>
                  <a:pt x="768482" y="438639"/>
                </a:lnTo>
                <a:lnTo>
                  <a:pt x="771258" y="425500"/>
                </a:lnTo>
                <a:lnTo>
                  <a:pt x="763612" y="426204"/>
                </a:lnTo>
                <a:lnTo>
                  <a:pt x="750012" y="425388"/>
                </a:lnTo>
                <a:lnTo>
                  <a:pt x="738165" y="422718"/>
                </a:lnTo>
                <a:lnTo>
                  <a:pt x="727274" y="419559"/>
                </a:lnTo>
                <a:lnTo>
                  <a:pt x="716537" y="417276"/>
                </a:lnTo>
                <a:lnTo>
                  <a:pt x="705154" y="417233"/>
                </a:lnTo>
                <a:lnTo>
                  <a:pt x="696552" y="411559"/>
                </a:lnTo>
                <a:lnTo>
                  <a:pt x="686499" y="406032"/>
                </a:lnTo>
                <a:lnTo>
                  <a:pt x="672096" y="404837"/>
                </a:lnTo>
                <a:lnTo>
                  <a:pt x="664393" y="396128"/>
                </a:lnTo>
                <a:lnTo>
                  <a:pt x="653221" y="389690"/>
                </a:lnTo>
                <a:lnTo>
                  <a:pt x="641108" y="384187"/>
                </a:lnTo>
                <a:lnTo>
                  <a:pt x="633347" y="377486"/>
                </a:lnTo>
                <a:lnTo>
                  <a:pt x="623610" y="369325"/>
                </a:lnTo>
                <a:lnTo>
                  <a:pt x="613771" y="361265"/>
                </a:lnTo>
                <a:lnTo>
                  <a:pt x="603879" y="353257"/>
                </a:lnTo>
                <a:lnTo>
                  <a:pt x="593981" y="345255"/>
                </a:lnTo>
                <a:lnTo>
                  <a:pt x="584125" y="337209"/>
                </a:lnTo>
                <a:lnTo>
                  <a:pt x="574361" y="329072"/>
                </a:lnTo>
                <a:lnTo>
                  <a:pt x="564737" y="320795"/>
                </a:lnTo>
                <a:lnTo>
                  <a:pt x="555300" y="312331"/>
                </a:lnTo>
                <a:lnTo>
                  <a:pt x="546099" y="303631"/>
                </a:lnTo>
                <a:lnTo>
                  <a:pt x="540379" y="301027"/>
                </a:lnTo>
                <a:lnTo>
                  <a:pt x="529536" y="296417"/>
                </a:lnTo>
                <a:lnTo>
                  <a:pt x="525449" y="285038"/>
                </a:lnTo>
                <a:lnTo>
                  <a:pt x="529377" y="282602"/>
                </a:lnTo>
                <a:lnTo>
                  <a:pt x="540158" y="279430"/>
                </a:lnTo>
                <a:lnTo>
                  <a:pt x="550024" y="281041"/>
                </a:lnTo>
                <a:lnTo>
                  <a:pt x="559270" y="285927"/>
                </a:lnTo>
                <a:lnTo>
                  <a:pt x="568188" y="292584"/>
                </a:lnTo>
                <a:lnTo>
                  <a:pt x="577075" y="299504"/>
                </a:lnTo>
                <a:lnTo>
                  <a:pt x="587451" y="307435"/>
                </a:lnTo>
                <a:lnTo>
                  <a:pt x="597599" y="315747"/>
                </a:lnTo>
                <a:lnTo>
                  <a:pt x="607612" y="324239"/>
                </a:lnTo>
                <a:lnTo>
                  <a:pt x="617546" y="332685"/>
                </a:lnTo>
                <a:lnTo>
                  <a:pt x="627459" y="340856"/>
                </a:lnTo>
                <a:lnTo>
                  <a:pt x="637408" y="348528"/>
                </a:lnTo>
                <a:lnTo>
                  <a:pt x="647450" y="355474"/>
                </a:lnTo>
                <a:lnTo>
                  <a:pt x="657644" y="361467"/>
                </a:lnTo>
                <a:lnTo>
                  <a:pt x="655131" y="355343"/>
                </a:lnTo>
                <a:lnTo>
                  <a:pt x="649418" y="343402"/>
                </a:lnTo>
                <a:lnTo>
                  <a:pt x="643011" y="332157"/>
                </a:lnTo>
                <a:lnTo>
                  <a:pt x="636006" y="321509"/>
                </a:lnTo>
                <a:lnTo>
                  <a:pt x="628499" y="311363"/>
                </a:lnTo>
                <a:lnTo>
                  <a:pt x="620588" y="301622"/>
                </a:lnTo>
                <a:lnTo>
                  <a:pt x="612367" y="292189"/>
                </a:lnTo>
                <a:lnTo>
                  <a:pt x="603935" y="282968"/>
                </a:lnTo>
                <a:lnTo>
                  <a:pt x="596925" y="282683"/>
                </a:lnTo>
                <a:lnTo>
                  <a:pt x="584482" y="279972"/>
                </a:lnTo>
                <a:lnTo>
                  <a:pt x="572596" y="275156"/>
                </a:lnTo>
                <a:lnTo>
                  <a:pt x="561111" y="269092"/>
                </a:lnTo>
                <a:lnTo>
                  <a:pt x="549872" y="262639"/>
                </a:lnTo>
                <a:lnTo>
                  <a:pt x="538723" y="256653"/>
                </a:lnTo>
                <a:lnTo>
                  <a:pt x="527507" y="251993"/>
                </a:lnTo>
                <a:lnTo>
                  <a:pt x="525011" y="251295"/>
                </a:lnTo>
                <a:lnTo>
                  <a:pt x="512850" y="249975"/>
                </a:lnTo>
                <a:lnTo>
                  <a:pt x="500659" y="247865"/>
                </a:lnTo>
                <a:lnTo>
                  <a:pt x="487245" y="241719"/>
                </a:lnTo>
                <a:lnTo>
                  <a:pt x="476253" y="234686"/>
                </a:lnTo>
                <a:lnTo>
                  <a:pt x="466131" y="226512"/>
                </a:lnTo>
                <a:lnTo>
                  <a:pt x="456857" y="217511"/>
                </a:lnTo>
                <a:lnTo>
                  <a:pt x="448406" y="207997"/>
                </a:lnTo>
                <a:lnTo>
                  <a:pt x="440753" y="198285"/>
                </a:lnTo>
                <a:lnTo>
                  <a:pt x="439559" y="190207"/>
                </a:lnTo>
                <a:lnTo>
                  <a:pt x="442531" y="186296"/>
                </a:lnTo>
                <a:lnTo>
                  <a:pt x="444893" y="181762"/>
                </a:lnTo>
                <a:lnTo>
                  <a:pt x="442408" y="175992"/>
                </a:lnTo>
                <a:lnTo>
                  <a:pt x="435344" y="165292"/>
                </a:lnTo>
                <a:lnTo>
                  <a:pt x="426834" y="156037"/>
                </a:lnTo>
                <a:lnTo>
                  <a:pt x="417973" y="147133"/>
                </a:lnTo>
                <a:lnTo>
                  <a:pt x="409857" y="137484"/>
                </a:lnTo>
                <a:lnTo>
                  <a:pt x="403580" y="125996"/>
                </a:lnTo>
                <a:lnTo>
                  <a:pt x="393168" y="123769"/>
                </a:lnTo>
                <a:lnTo>
                  <a:pt x="382011" y="117101"/>
                </a:lnTo>
                <a:lnTo>
                  <a:pt x="373597" y="107692"/>
                </a:lnTo>
                <a:lnTo>
                  <a:pt x="366394" y="97078"/>
                </a:lnTo>
                <a:lnTo>
                  <a:pt x="364393" y="102282"/>
                </a:lnTo>
                <a:lnTo>
                  <a:pt x="358059" y="109051"/>
                </a:lnTo>
                <a:lnTo>
                  <a:pt x="349984" y="109669"/>
                </a:lnTo>
                <a:lnTo>
                  <a:pt x="340733" y="106383"/>
                </a:lnTo>
                <a:lnTo>
                  <a:pt x="330868" y="101438"/>
                </a:lnTo>
                <a:lnTo>
                  <a:pt x="320954" y="97078"/>
                </a:lnTo>
                <a:lnTo>
                  <a:pt x="318799" y="96386"/>
                </a:lnTo>
                <a:lnTo>
                  <a:pt x="305328" y="93411"/>
                </a:lnTo>
                <a:lnTo>
                  <a:pt x="292487" y="91438"/>
                </a:lnTo>
                <a:lnTo>
                  <a:pt x="281711" y="88811"/>
                </a:lnTo>
                <a:lnTo>
                  <a:pt x="277159" y="86917"/>
                </a:lnTo>
                <a:lnTo>
                  <a:pt x="265616" y="80931"/>
                </a:lnTo>
                <a:lnTo>
                  <a:pt x="254641" y="75446"/>
                </a:lnTo>
                <a:lnTo>
                  <a:pt x="242455" y="72288"/>
                </a:lnTo>
                <a:lnTo>
                  <a:pt x="238737" y="71960"/>
                </a:lnTo>
                <a:lnTo>
                  <a:pt x="225406" y="71785"/>
                </a:lnTo>
                <a:lnTo>
                  <a:pt x="212826" y="73100"/>
                </a:lnTo>
                <a:lnTo>
                  <a:pt x="200873" y="75693"/>
                </a:lnTo>
                <a:lnTo>
                  <a:pt x="189422" y="79353"/>
                </a:lnTo>
                <a:lnTo>
                  <a:pt x="178349" y="83869"/>
                </a:lnTo>
                <a:lnTo>
                  <a:pt x="167529" y="89028"/>
                </a:lnTo>
                <a:lnTo>
                  <a:pt x="156838" y="94620"/>
                </a:lnTo>
                <a:lnTo>
                  <a:pt x="146151" y="100431"/>
                </a:lnTo>
                <a:lnTo>
                  <a:pt x="135345" y="106251"/>
                </a:lnTo>
                <a:lnTo>
                  <a:pt x="124294" y="111867"/>
                </a:lnTo>
                <a:lnTo>
                  <a:pt x="112874" y="117069"/>
                </a:lnTo>
                <a:lnTo>
                  <a:pt x="100961" y="121643"/>
                </a:lnTo>
                <a:lnTo>
                  <a:pt x="88431" y="125380"/>
                </a:lnTo>
                <a:lnTo>
                  <a:pt x="75158" y="128066"/>
                </a:lnTo>
                <a:lnTo>
                  <a:pt x="75004" y="127888"/>
                </a:lnTo>
                <a:lnTo>
                  <a:pt x="70053" y="119198"/>
                </a:lnTo>
                <a:lnTo>
                  <a:pt x="70512" y="111772"/>
                </a:lnTo>
                <a:lnTo>
                  <a:pt x="75234" y="105413"/>
                </a:lnTo>
                <a:lnTo>
                  <a:pt x="83072" y="99919"/>
                </a:lnTo>
                <a:lnTo>
                  <a:pt x="92879" y="95091"/>
                </a:lnTo>
                <a:lnTo>
                  <a:pt x="103510" y="90731"/>
                </a:lnTo>
                <a:lnTo>
                  <a:pt x="113818" y="86638"/>
                </a:lnTo>
                <a:lnTo>
                  <a:pt x="122656" y="82613"/>
                </a:lnTo>
                <a:lnTo>
                  <a:pt x="128270" y="79629"/>
                </a:lnTo>
                <a:lnTo>
                  <a:pt x="139496" y="73529"/>
                </a:lnTo>
                <a:lnTo>
                  <a:pt x="150553" y="67579"/>
                </a:lnTo>
                <a:lnTo>
                  <a:pt x="161629" y="61964"/>
                </a:lnTo>
                <a:lnTo>
                  <a:pt x="172912" y="56871"/>
                </a:lnTo>
                <a:lnTo>
                  <a:pt x="184589" y="52486"/>
                </a:lnTo>
                <a:lnTo>
                  <a:pt x="196848" y="48995"/>
                </a:lnTo>
                <a:lnTo>
                  <a:pt x="209876" y="46584"/>
                </a:lnTo>
                <a:lnTo>
                  <a:pt x="223862" y="45440"/>
                </a:lnTo>
                <a:lnTo>
                  <a:pt x="227445" y="45381"/>
                </a:lnTo>
                <a:lnTo>
                  <a:pt x="241604" y="46147"/>
                </a:lnTo>
                <a:lnTo>
                  <a:pt x="255151" y="48273"/>
                </a:lnTo>
                <a:lnTo>
                  <a:pt x="268140" y="51413"/>
                </a:lnTo>
                <a:lnTo>
                  <a:pt x="280628" y="55224"/>
                </a:lnTo>
                <a:lnTo>
                  <a:pt x="292670" y="59361"/>
                </a:lnTo>
                <a:lnTo>
                  <a:pt x="304320" y="63480"/>
                </a:lnTo>
                <a:lnTo>
                  <a:pt x="315635" y="67237"/>
                </a:lnTo>
                <a:lnTo>
                  <a:pt x="326668" y="70288"/>
                </a:lnTo>
                <a:lnTo>
                  <a:pt x="337477" y="72288"/>
                </a:lnTo>
                <a:lnTo>
                  <a:pt x="332109" y="67541"/>
                </a:lnTo>
                <a:lnTo>
                  <a:pt x="323135" y="58579"/>
                </a:lnTo>
                <a:lnTo>
                  <a:pt x="314675" y="49103"/>
                </a:lnTo>
                <a:lnTo>
                  <a:pt x="306516" y="39327"/>
                </a:lnTo>
                <a:lnTo>
                  <a:pt x="298444" y="29463"/>
                </a:lnTo>
                <a:lnTo>
                  <a:pt x="290247" y="19724"/>
                </a:lnTo>
                <a:lnTo>
                  <a:pt x="281711" y="10325"/>
                </a:lnTo>
                <a:lnTo>
                  <a:pt x="277607" y="8895"/>
                </a:lnTo>
                <a:lnTo>
                  <a:pt x="266395" y="6438"/>
                </a:lnTo>
                <a:lnTo>
                  <a:pt x="254022" y="5142"/>
                </a:lnTo>
                <a:lnTo>
                  <a:pt x="240948" y="4547"/>
                </a:lnTo>
                <a:lnTo>
                  <a:pt x="227633" y="4196"/>
                </a:lnTo>
                <a:lnTo>
                  <a:pt x="214535" y="3627"/>
                </a:lnTo>
                <a:lnTo>
                  <a:pt x="202114" y="2381"/>
                </a:lnTo>
                <a:lnTo>
                  <a:pt x="190830" y="0"/>
                </a:lnTo>
                <a:lnTo>
                  <a:pt x="181710" y="3342"/>
                </a:lnTo>
                <a:lnTo>
                  <a:pt x="169049" y="7949"/>
                </a:lnTo>
                <a:lnTo>
                  <a:pt x="156441" y="12610"/>
                </a:lnTo>
                <a:lnTo>
                  <a:pt x="143980" y="17419"/>
                </a:lnTo>
                <a:lnTo>
                  <a:pt x="131758" y="22468"/>
                </a:lnTo>
                <a:lnTo>
                  <a:pt x="119869" y="27848"/>
                </a:lnTo>
                <a:lnTo>
                  <a:pt x="108403" y="33654"/>
                </a:lnTo>
                <a:lnTo>
                  <a:pt x="97455" y="39977"/>
                </a:lnTo>
                <a:lnTo>
                  <a:pt x="87118" y="46909"/>
                </a:lnTo>
                <a:lnTo>
                  <a:pt x="77483" y="54543"/>
                </a:lnTo>
                <a:lnTo>
                  <a:pt x="68644" y="62972"/>
                </a:lnTo>
                <a:lnTo>
                  <a:pt x="60693" y="72288"/>
                </a:lnTo>
                <a:lnTo>
                  <a:pt x="54368" y="73787"/>
                </a:lnTo>
                <a:lnTo>
                  <a:pt x="54622" y="68732"/>
                </a:lnTo>
                <a:lnTo>
                  <a:pt x="48298" y="70218"/>
                </a:lnTo>
                <a:lnTo>
                  <a:pt x="45093" y="75691"/>
                </a:lnTo>
                <a:lnTo>
                  <a:pt x="40722" y="85998"/>
                </a:lnTo>
                <a:lnTo>
                  <a:pt x="37407" y="97694"/>
                </a:lnTo>
                <a:lnTo>
                  <a:pt x="35155" y="110395"/>
                </a:lnTo>
                <a:lnTo>
                  <a:pt x="33972" y="123718"/>
                </a:lnTo>
                <a:lnTo>
                  <a:pt x="33863" y="137280"/>
                </a:lnTo>
                <a:lnTo>
                  <a:pt x="34835" y="150698"/>
                </a:lnTo>
                <a:lnTo>
                  <a:pt x="36893" y="163587"/>
                </a:lnTo>
                <a:lnTo>
                  <a:pt x="40043" y="175564"/>
                </a:lnTo>
                <a:lnTo>
                  <a:pt x="52079" y="176961"/>
                </a:lnTo>
                <a:lnTo>
                  <a:pt x="64313" y="180249"/>
                </a:lnTo>
                <a:lnTo>
                  <a:pt x="76076" y="183868"/>
                </a:lnTo>
                <a:lnTo>
                  <a:pt x="87805" y="186270"/>
                </a:lnTo>
                <a:lnTo>
                  <a:pt x="99936" y="185902"/>
                </a:lnTo>
                <a:lnTo>
                  <a:pt x="101214" y="185624"/>
                </a:lnTo>
                <a:lnTo>
                  <a:pt x="111933" y="180921"/>
                </a:lnTo>
                <a:lnTo>
                  <a:pt x="123477" y="173825"/>
                </a:lnTo>
                <a:lnTo>
                  <a:pt x="135051" y="167309"/>
                </a:lnTo>
                <a:lnTo>
                  <a:pt x="140219" y="164924"/>
                </a:lnTo>
                <a:lnTo>
                  <a:pt x="151320" y="159881"/>
                </a:lnTo>
                <a:lnTo>
                  <a:pt x="162562" y="154928"/>
                </a:lnTo>
                <a:lnTo>
                  <a:pt x="173966" y="150111"/>
                </a:lnTo>
                <a:lnTo>
                  <a:pt x="185552" y="145474"/>
                </a:lnTo>
                <a:lnTo>
                  <a:pt x="197340" y="141063"/>
                </a:lnTo>
                <a:lnTo>
                  <a:pt x="209350" y="136923"/>
                </a:lnTo>
                <a:lnTo>
                  <a:pt x="221603" y="133099"/>
                </a:lnTo>
                <a:lnTo>
                  <a:pt x="234119" y="129636"/>
                </a:lnTo>
                <a:lnTo>
                  <a:pt x="246917" y="126580"/>
                </a:lnTo>
                <a:lnTo>
                  <a:pt x="260018" y="123976"/>
                </a:lnTo>
                <a:lnTo>
                  <a:pt x="273443" y="121869"/>
                </a:lnTo>
                <a:lnTo>
                  <a:pt x="277316" y="124833"/>
                </a:lnTo>
                <a:lnTo>
                  <a:pt x="287202" y="128640"/>
                </a:lnTo>
                <a:lnTo>
                  <a:pt x="300291" y="125996"/>
                </a:lnTo>
                <a:lnTo>
                  <a:pt x="308134" y="131639"/>
                </a:lnTo>
                <a:lnTo>
                  <a:pt x="317641" y="137472"/>
                </a:lnTo>
                <a:lnTo>
                  <a:pt x="327767" y="143197"/>
                </a:lnTo>
                <a:lnTo>
                  <a:pt x="338099" y="149028"/>
                </a:lnTo>
                <a:lnTo>
                  <a:pt x="348226" y="155178"/>
                </a:lnTo>
                <a:lnTo>
                  <a:pt x="357736" y="161862"/>
                </a:lnTo>
                <a:lnTo>
                  <a:pt x="366218" y="169293"/>
                </a:lnTo>
                <a:lnTo>
                  <a:pt x="373259" y="177686"/>
                </a:lnTo>
                <a:lnTo>
                  <a:pt x="378449" y="187253"/>
                </a:lnTo>
                <a:lnTo>
                  <a:pt x="381375" y="198210"/>
                </a:lnTo>
                <a:lnTo>
                  <a:pt x="381626" y="210769"/>
                </a:lnTo>
                <a:lnTo>
                  <a:pt x="378790" y="225145"/>
                </a:lnTo>
                <a:lnTo>
                  <a:pt x="371764" y="221351"/>
                </a:lnTo>
                <a:lnTo>
                  <a:pt x="363199" y="212185"/>
                </a:lnTo>
                <a:lnTo>
                  <a:pt x="356462" y="201171"/>
                </a:lnTo>
                <a:lnTo>
                  <a:pt x="349322" y="190350"/>
                </a:lnTo>
                <a:lnTo>
                  <a:pt x="339547" y="181762"/>
                </a:lnTo>
                <a:lnTo>
                  <a:pt x="336879" y="180355"/>
                </a:lnTo>
                <a:lnTo>
                  <a:pt x="325446" y="176216"/>
                </a:lnTo>
                <a:lnTo>
                  <a:pt x="313356" y="173154"/>
                </a:lnTo>
                <a:lnTo>
                  <a:pt x="301299" y="169396"/>
                </a:lnTo>
                <a:lnTo>
                  <a:pt x="289966" y="163169"/>
                </a:lnTo>
                <a:lnTo>
                  <a:pt x="290556" y="165351"/>
                </a:lnTo>
                <a:lnTo>
                  <a:pt x="294978" y="177286"/>
                </a:lnTo>
                <a:lnTo>
                  <a:pt x="300198" y="188418"/>
                </a:lnTo>
                <a:lnTo>
                  <a:pt x="305099" y="199867"/>
                </a:lnTo>
                <a:lnTo>
                  <a:pt x="308559" y="212750"/>
                </a:lnTo>
                <a:lnTo>
                  <a:pt x="315964" y="223901"/>
                </a:lnTo>
                <a:lnTo>
                  <a:pt x="323027" y="233957"/>
                </a:lnTo>
                <a:lnTo>
                  <a:pt x="330377" y="244084"/>
                </a:lnTo>
                <a:lnTo>
                  <a:pt x="337910" y="254309"/>
                </a:lnTo>
                <a:lnTo>
                  <a:pt x="345522" y="264657"/>
                </a:lnTo>
                <a:lnTo>
                  <a:pt x="353107" y="275152"/>
                </a:lnTo>
                <a:lnTo>
                  <a:pt x="360562" y="285819"/>
                </a:lnTo>
                <a:lnTo>
                  <a:pt x="367782" y="296684"/>
                </a:lnTo>
                <a:lnTo>
                  <a:pt x="374662" y="307771"/>
                </a:lnTo>
                <a:lnTo>
                  <a:pt x="379451" y="316618"/>
                </a:lnTo>
                <a:lnTo>
                  <a:pt x="384396" y="326678"/>
                </a:lnTo>
                <a:lnTo>
                  <a:pt x="389832" y="338842"/>
                </a:lnTo>
                <a:lnTo>
                  <a:pt x="395017" y="352121"/>
                </a:lnTo>
                <a:lnTo>
                  <a:pt x="399208" y="365530"/>
                </a:lnTo>
                <a:lnTo>
                  <a:pt x="401663" y="378080"/>
                </a:lnTo>
                <a:lnTo>
                  <a:pt x="401639" y="388785"/>
                </a:lnTo>
                <a:lnTo>
                  <a:pt x="398394" y="396657"/>
                </a:lnTo>
                <a:lnTo>
                  <a:pt x="391185" y="400710"/>
                </a:lnTo>
                <a:lnTo>
                  <a:pt x="384121" y="400320"/>
                </a:lnTo>
                <a:lnTo>
                  <a:pt x="377112" y="392236"/>
                </a:lnTo>
                <a:lnTo>
                  <a:pt x="374293" y="379498"/>
                </a:lnTo>
                <a:lnTo>
                  <a:pt x="372592" y="367665"/>
                </a:lnTo>
                <a:lnTo>
                  <a:pt x="372456" y="367072"/>
                </a:lnTo>
                <a:lnTo>
                  <a:pt x="369029" y="355431"/>
                </a:lnTo>
                <a:lnTo>
                  <a:pt x="364350" y="343963"/>
                </a:lnTo>
                <a:lnTo>
                  <a:pt x="358616" y="332663"/>
                </a:lnTo>
                <a:lnTo>
                  <a:pt x="352024" y="321525"/>
                </a:lnTo>
                <a:lnTo>
                  <a:pt x="344771" y="310543"/>
                </a:lnTo>
                <a:lnTo>
                  <a:pt x="337054" y="299711"/>
                </a:lnTo>
                <a:lnTo>
                  <a:pt x="329070" y="289024"/>
                </a:lnTo>
                <a:lnTo>
                  <a:pt x="321015" y="278474"/>
                </a:lnTo>
                <a:lnTo>
                  <a:pt x="313088" y="268057"/>
                </a:lnTo>
                <a:lnTo>
                  <a:pt x="305484" y="257766"/>
                </a:lnTo>
                <a:lnTo>
                  <a:pt x="298401" y="247596"/>
                </a:lnTo>
                <a:lnTo>
                  <a:pt x="292036" y="237540"/>
                </a:lnTo>
                <a:lnTo>
                  <a:pt x="291344" y="231012"/>
                </a:lnTo>
                <a:lnTo>
                  <a:pt x="288057" y="217625"/>
                </a:lnTo>
                <a:lnTo>
                  <a:pt x="282972" y="206035"/>
                </a:lnTo>
                <a:lnTo>
                  <a:pt x="276784" y="195549"/>
                </a:lnTo>
                <a:lnTo>
                  <a:pt x="270184" y="185473"/>
                </a:lnTo>
                <a:lnTo>
                  <a:pt x="263867" y="175114"/>
                </a:lnTo>
                <a:lnTo>
                  <a:pt x="258525" y="163778"/>
                </a:lnTo>
                <a:lnTo>
                  <a:pt x="254850" y="150774"/>
                </a:lnTo>
                <a:lnTo>
                  <a:pt x="244190" y="153576"/>
                </a:lnTo>
                <a:lnTo>
                  <a:pt x="231278" y="157278"/>
                </a:lnTo>
                <a:lnTo>
                  <a:pt x="218632" y="161246"/>
                </a:lnTo>
                <a:lnTo>
                  <a:pt x="206252" y="165480"/>
                </a:lnTo>
                <a:lnTo>
                  <a:pt x="194133" y="169975"/>
                </a:lnTo>
                <a:lnTo>
                  <a:pt x="182275" y="174731"/>
                </a:lnTo>
                <a:lnTo>
                  <a:pt x="170674" y="179746"/>
                </a:lnTo>
                <a:lnTo>
                  <a:pt x="159329" y="185016"/>
                </a:lnTo>
                <a:lnTo>
                  <a:pt x="148237" y="190539"/>
                </a:lnTo>
                <a:lnTo>
                  <a:pt x="137396" y="196314"/>
                </a:lnTo>
                <a:lnTo>
                  <a:pt x="126804" y="202339"/>
                </a:lnTo>
                <a:lnTo>
                  <a:pt x="116458" y="208610"/>
                </a:lnTo>
                <a:lnTo>
                  <a:pt x="111023" y="210756"/>
                </a:lnTo>
                <a:lnTo>
                  <a:pt x="103784" y="211086"/>
                </a:lnTo>
                <a:lnTo>
                  <a:pt x="95808" y="210680"/>
                </a:lnTo>
                <a:lnTo>
                  <a:pt x="91415" y="214860"/>
                </a:lnTo>
                <a:lnTo>
                  <a:pt x="83628" y="224163"/>
                </a:lnTo>
                <a:lnTo>
                  <a:pt x="77638" y="234205"/>
                </a:lnTo>
                <a:lnTo>
                  <a:pt x="73221" y="245056"/>
                </a:lnTo>
                <a:lnTo>
                  <a:pt x="70154" y="256788"/>
                </a:lnTo>
                <a:lnTo>
                  <a:pt x="68211" y="269474"/>
                </a:lnTo>
                <a:lnTo>
                  <a:pt x="67169" y="283185"/>
                </a:lnTo>
                <a:lnTo>
                  <a:pt x="66804" y="297993"/>
                </a:lnTo>
                <a:lnTo>
                  <a:pt x="66836" y="319751"/>
                </a:lnTo>
                <a:lnTo>
                  <a:pt x="66052" y="331487"/>
                </a:lnTo>
                <a:lnTo>
                  <a:pt x="64555" y="343830"/>
                </a:lnTo>
                <a:lnTo>
                  <a:pt x="62563" y="356621"/>
                </a:lnTo>
                <a:lnTo>
                  <a:pt x="60294" y="369698"/>
                </a:lnTo>
                <a:lnTo>
                  <a:pt x="57966" y="382901"/>
                </a:lnTo>
                <a:lnTo>
                  <a:pt x="55797" y="396070"/>
                </a:lnTo>
                <a:lnTo>
                  <a:pt x="54005" y="409044"/>
                </a:lnTo>
                <a:lnTo>
                  <a:pt x="52808" y="421664"/>
                </a:lnTo>
                <a:lnTo>
                  <a:pt x="52425" y="433768"/>
                </a:lnTo>
                <a:lnTo>
                  <a:pt x="51941" y="446425"/>
                </a:lnTo>
                <a:lnTo>
                  <a:pt x="50004" y="459076"/>
                </a:lnTo>
                <a:lnTo>
                  <a:pt x="47050" y="470160"/>
                </a:lnTo>
                <a:lnTo>
                  <a:pt x="43566" y="481185"/>
                </a:lnTo>
                <a:lnTo>
                  <a:pt x="40043" y="493661"/>
                </a:lnTo>
                <a:lnTo>
                  <a:pt x="39326" y="496730"/>
                </a:lnTo>
                <a:lnTo>
                  <a:pt x="39049" y="791938"/>
                </a:lnTo>
                <a:lnTo>
                  <a:pt x="45541" y="783129"/>
                </a:lnTo>
                <a:lnTo>
                  <a:pt x="54516" y="774990"/>
                </a:lnTo>
                <a:lnTo>
                  <a:pt x="64864" y="767471"/>
                </a:lnTo>
                <a:lnTo>
                  <a:pt x="75475" y="760524"/>
                </a:lnTo>
                <a:lnTo>
                  <a:pt x="78475" y="698607"/>
                </a:lnTo>
                <a:lnTo>
                  <a:pt x="79817" y="686543"/>
                </a:lnTo>
                <a:lnTo>
                  <a:pt x="85483" y="675436"/>
                </a:lnTo>
                <a:lnTo>
                  <a:pt x="95312" y="667627"/>
                </a:lnTo>
                <a:lnTo>
                  <a:pt x="105021" y="662538"/>
                </a:lnTo>
                <a:lnTo>
                  <a:pt x="116680" y="657726"/>
                </a:lnTo>
                <a:lnTo>
                  <a:pt x="129747" y="653411"/>
                </a:lnTo>
                <a:lnTo>
                  <a:pt x="143677" y="649811"/>
                </a:lnTo>
                <a:lnTo>
                  <a:pt x="157928" y="647146"/>
                </a:lnTo>
                <a:lnTo>
                  <a:pt x="171957" y="645634"/>
                </a:lnTo>
                <a:lnTo>
                  <a:pt x="185219" y="645494"/>
                </a:lnTo>
                <a:lnTo>
                  <a:pt x="197171" y="646946"/>
                </a:lnTo>
                <a:lnTo>
                  <a:pt x="207270" y="650209"/>
                </a:lnTo>
                <a:lnTo>
                  <a:pt x="214972" y="655501"/>
                </a:lnTo>
                <a:lnTo>
                  <a:pt x="219735" y="663041"/>
                </a:lnTo>
                <a:lnTo>
                  <a:pt x="214654" y="664934"/>
                </a:lnTo>
                <a:lnTo>
                  <a:pt x="203357" y="667933"/>
                </a:lnTo>
                <a:lnTo>
                  <a:pt x="191077" y="670090"/>
                </a:lnTo>
                <a:lnTo>
                  <a:pt x="178185" y="671767"/>
                </a:lnTo>
                <a:lnTo>
                  <a:pt x="165051" y="673327"/>
                </a:lnTo>
                <a:lnTo>
                  <a:pt x="152047" y="675131"/>
                </a:lnTo>
                <a:lnTo>
                  <a:pt x="139543" y="677541"/>
                </a:lnTo>
                <a:lnTo>
                  <a:pt x="127911" y="680920"/>
                </a:lnTo>
                <a:lnTo>
                  <a:pt x="117521" y="685629"/>
                </a:lnTo>
                <a:lnTo>
                  <a:pt x="108745" y="692030"/>
                </a:lnTo>
                <a:lnTo>
                  <a:pt x="101954" y="700484"/>
                </a:lnTo>
                <a:lnTo>
                  <a:pt x="97518" y="711355"/>
                </a:lnTo>
                <a:lnTo>
                  <a:pt x="95808" y="725004"/>
                </a:lnTo>
                <a:lnTo>
                  <a:pt x="86791" y="726452"/>
                </a:lnTo>
                <a:lnTo>
                  <a:pt x="86626" y="719048"/>
                </a:lnTo>
                <a:lnTo>
                  <a:pt x="79286" y="718807"/>
                </a:lnTo>
                <a:lnTo>
                  <a:pt x="90022" y="751008"/>
                </a:lnTo>
                <a:lnTo>
                  <a:pt x="101034" y="743806"/>
                </a:lnTo>
                <a:lnTo>
                  <a:pt x="112256" y="736743"/>
                </a:lnTo>
                <a:lnTo>
                  <a:pt x="123625" y="730105"/>
                </a:lnTo>
                <a:lnTo>
                  <a:pt x="135074" y="724177"/>
                </a:lnTo>
                <a:lnTo>
                  <a:pt x="146541" y="719245"/>
                </a:lnTo>
                <a:lnTo>
                  <a:pt x="157958" y="715596"/>
                </a:lnTo>
                <a:lnTo>
                  <a:pt x="161912" y="714679"/>
                </a:lnTo>
                <a:lnTo>
                  <a:pt x="174808" y="712422"/>
                </a:lnTo>
                <a:lnTo>
                  <a:pt x="189003" y="710989"/>
                </a:lnTo>
                <a:lnTo>
                  <a:pt x="203096" y="711064"/>
                </a:lnTo>
                <a:lnTo>
                  <a:pt x="215689" y="713329"/>
                </a:lnTo>
                <a:lnTo>
                  <a:pt x="225379" y="718469"/>
                </a:lnTo>
                <a:lnTo>
                  <a:pt x="230060" y="725004"/>
                </a:lnTo>
                <a:lnTo>
                  <a:pt x="222663" y="733811"/>
                </a:lnTo>
                <a:lnTo>
                  <a:pt x="210838" y="735784"/>
                </a:lnTo>
                <a:lnTo>
                  <a:pt x="198035" y="735249"/>
                </a:lnTo>
                <a:lnTo>
                  <a:pt x="192887" y="735342"/>
                </a:lnTo>
                <a:lnTo>
                  <a:pt x="177836" y="737285"/>
                </a:lnTo>
                <a:lnTo>
                  <a:pt x="163874" y="740417"/>
                </a:lnTo>
                <a:lnTo>
                  <a:pt x="150937" y="744640"/>
                </a:lnTo>
                <a:lnTo>
                  <a:pt x="138962" y="749858"/>
                </a:lnTo>
                <a:lnTo>
                  <a:pt x="127883" y="755973"/>
                </a:lnTo>
                <a:lnTo>
                  <a:pt x="117637" y="762888"/>
                </a:lnTo>
                <a:lnTo>
                  <a:pt x="108161" y="770506"/>
                </a:lnTo>
                <a:lnTo>
                  <a:pt x="99390" y="778729"/>
                </a:lnTo>
                <a:lnTo>
                  <a:pt x="91681" y="786980"/>
                </a:lnTo>
                <a:lnTo>
                  <a:pt x="80028" y="790768"/>
                </a:lnTo>
                <a:lnTo>
                  <a:pt x="70714" y="797923"/>
                </a:lnTo>
                <a:lnTo>
                  <a:pt x="62128" y="805723"/>
                </a:lnTo>
                <a:lnTo>
                  <a:pt x="52659" y="811445"/>
                </a:lnTo>
                <a:lnTo>
                  <a:pt x="40697" y="812364"/>
                </a:lnTo>
                <a:lnTo>
                  <a:pt x="37960" y="811758"/>
                </a:lnTo>
                <a:lnTo>
                  <a:pt x="36152" y="801464"/>
                </a:lnTo>
                <a:lnTo>
                  <a:pt x="33845" y="596938"/>
                </a:lnTo>
                <a:lnTo>
                  <a:pt x="33199" y="602432"/>
                </a:lnTo>
                <a:lnTo>
                  <a:pt x="31502" y="615952"/>
                </a:lnTo>
                <a:lnTo>
                  <a:pt x="29759" y="628998"/>
                </a:lnTo>
                <a:lnTo>
                  <a:pt x="28030" y="641624"/>
                </a:lnTo>
                <a:lnTo>
                  <a:pt x="26374" y="653882"/>
                </a:lnTo>
                <a:lnTo>
                  <a:pt x="24851" y="665825"/>
                </a:lnTo>
                <a:lnTo>
                  <a:pt x="23520" y="677506"/>
                </a:lnTo>
                <a:lnTo>
                  <a:pt x="23078" y="682522"/>
                </a:lnTo>
                <a:lnTo>
                  <a:pt x="22642" y="695141"/>
                </a:lnTo>
                <a:lnTo>
                  <a:pt x="22889" y="707721"/>
                </a:lnTo>
                <a:lnTo>
                  <a:pt x="23461" y="720283"/>
                </a:lnTo>
                <a:lnTo>
                  <a:pt x="23996" y="732847"/>
                </a:lnTo>
                <a:lnTo>
                  <a:pt x="24136" y="745433"/>
                </a:lnTo>
                <a:lnTo>
                  <a:pt x="23520" y="758063"/>
                </a:lnTo>
                <a:lnTo>
                  <a:pt x="22288" y="766742"/>
                </a:lnTo>
                <a:lnTo>
                  <a:pt x="19279" y="779118"/>
                </a:lnTo>
                <a:lnTo>
                  <a:pt x="15536" y="791398"/>
                </a:lnTo>
                <a:lnTo>
                  <a:pt x="11860" y="803639"/>
                </a:lnTo>
                <a:lnTo>
                  <a:pt x="9055" y="815898"/>
                </a:lnTo>
                <a:lnTo>
                  <a:pt x="7975" y="822665"/>
                </a:lnTo>
                <a:lnTo>
                  <a:pt x="6316" y="835595"/>
                </a:lnTo>
                <a:lnTo>
                  <a:pt x="5101" y="848360"/>
                </a:lnTo>
                <a:lnTo>
                  <a:pt x="4191" y="860994"/>
                </a:lnTo>
                <a:lnTo>
                  <a:pt x="3445" y="873531"/>
                </a:lnTo>
                <a:lnTo>
                  <a:pt x="2723" y="886007"/>
                </a:lnTo>
                <a:lnTo>
                  <a:pt x="1884" y="898454"/>
                </a:lnTo>
                <a:lnTo>
                  <a:pt x="787" y="910907"/>
                </a:lnTo>
                <a:lnTo>
                  <a:pt x="0" y="918578"/>
                </a:lnTo>
                <a:lnTo>
                  <a:pt x="9156" y="916305"/>
                </a:lnTo>
                <a:lnTo>
                  <a:pt x="6984" y="925372"/>
                </a:lnTo>
                <a:lnTo>
                  <a:pt x="6825" y="925805"/>
                </a:lnTo>
                <a:lnTo>
                  <a:pt x="2913" y="939030"/>
                </a:lnTo>
                <a:lnTo>
                  <a:pt x="960" y="951486"/>
                </a:lnTo>
                <a:lnTo>
                  <a:pt x="659" y="963330"/>
                </a:lnTo>
                <a:lnTo>
                  <a:pt x="1701" y="974716"/>
                </a:lnTo>
                <a:lnTo>
                  <a:pt x="3778" y="985799"/>
                </a:lnTo>
                <a:lnTo>
                  <a:pt x="6584" y="996733"/>
                </a:lnTo>
                <a:lnTo>
                  <a:pt x="9809" y="1007674"/>
                </a:lnTo>
                <a:lnTo>
                  <a:pt x="13145" y="1018776"/>
                </a:lnTo>
                <a:lnTo>
                  <a:pt x="16286" y="1030193"/>
                </a:lnTo>
                <a:lnTo>
                  <a:pt x="18922" y="1042082"/>
                </a:lnTo>
                <a:lnTo>
                  <a:pt x="20746" y="1054597"/>
                </a:lnTo>
                <a:lnTo>
                  <a:pt x="21450" y="1067892"/>
                </a:lnTo>
                <a:lnTo>
                  <a:pt x="25091" y="1074369"/>
                </a:lnTo>
                <a:lnTo>
                  <a:pt x="23113" y="1021755"/>
                </a:lnTo>
                <a:lnTo>
                  <a:pt x="22285" y="1007546"/>
                </a:lnTo>
                <a:lnTo>
                  <a:pt x="22741" y="993793"/>
                </a:lnTo>
                <a:lnTo>
                  <a:pt x="24567" y="980996"/>
                </a:lnTo>
                <a:lnTo>
                  <a:pt x="27847" y="969658"/>
                </a:lnTo>
                <a:lnTo>
                  <a:pt x="32664" y="960277"/>
                </a:lnTo>
                <a:lnTo>
                  <a:pt x="37960" y="954278"/>
                </a:lnTo>
                <a:lnTo>
                  <a:pt x="40699" y="965109"/>
                </a:lnTo>
                <a:lnTo>
                  <a:pt x="42813" y="977430"/>
                </a:lnTo>
                <a:lnTo>
                  <a:pt x="44620" y="990757"/>
                </a:lnTo>
                <a:lnTo>
                  <a:pt x="46436" y="1004601"/>
                </a:lnTo>
                <a:lnTo>
                  <a:pt x="48580" y="1018478"/>
                </a:lnTo>
                <a:lnTo>
                  <a:pt x="51370" y="1031900"/>
                </a:lnTo>
                <a:lnTo>
                  <a:pt x="55122" y="1044383"/>
                </a:lnTo>
                <a:lnTo>
                  <a:pt x="60156" y="1055438"/>
                </a:lnTo>
                <a:lnTo>
                  <a:pt x="66788" y="1064582"/>
                </a:lnTo>
                <a:lnTo>
                  <a:pt x="73088" y="1069949"/>
                </a:lnTo>
                <a:lnTo>
                  <a:pt x="68667" y="984623"/>
                </a:lnTo>
                <a:lnTo>
                  <a:pt x="67168" y="968390"/>
                </a:lnTo>
                <a:lnTo>
                  <a:pt x="66890" y="960475"/>
                </a:lnTo>
                <a:lnTo>
                  <a:pt x="76931" y="956460"/>
                </a:lnTo>
                <a:lnTo>
                  <a:pt x="84413" y="957533"/>
                </a:lnTo>
                <a:lnTo>
                  <a:pt x="89885" y="962656"/>
                </a:lnTo>
                <a:lnTo>
                  <a:pt x="93893" y="970786"/>
                </a:lnTo>
                <a:lnTo>
                  <a:pt x="96985" y="980885"/>
                </a:lnTo>
                <a:lnTo>
                  <a:pt x="99708" y="991912"/>
                </a:lnTo>
                <a:lnTo>
                  <a:pt x="102609" y="1002827"/>
                </a:lnTo>
                <a:lnTo>
                  <a:pt x="106236" y="1012589"/>
                </a:lnTo>
                <a:lnTo>
                  <a:pt x="108203" y="1016254"/>
                </a:lnTo>
                <a:lnTo>
                  <a:pt x="114526" y="1024561"/>
                </a:lnTo>
                <a:lnTo>
                  <a:pt x="109968" y="823048"/>
                </a:lnTo>
                <a:lnTo>
                  <a:pt x="114977" y="812488"/>
                </a:lnTo>
                <a:lnTo>
                  <a:pt x="123652" y="805596"/>
                </a:lnTo>
                <a:lnTo>
                  <a:pt x="130924" y="797306"/>
                </a:lnTo>
                <a:lnTo>
                  <a:pt x="139021" y="795452"/>
                </a:lnTo>
                <a:lnTo>
                  <a:pt x="149773" y="791450"/>
                </a:lnTo>
                <a:lnTo>
                  <a:pt x="160610" y="787615"/>
                </a:lnTo>
                <a:lnTo>
                  <a:pt x="170426" y="786172"/>
                </a:lnTo>
                <a:lnTo>
                  <a:pt x="178112" y="789350"/>
                </a:lnTo>
                <a:lnTo>
                  <a:pt x="182562" y="799376"/>
                </a:lnTo>
                <a:lnTo>
                  <a:pt x="180212" y="800796"/>
                </a:lnTo>
                <a:lnTo>
                  <a:pt x="169787" y="807342"/>
                </a:lnTo>
                <a:lnTo>
                  <a:pt x="158847" y="814115"/>
                </a:lnTo>
                <a:lnTo>
                  <a:pt x="147408" y="820459"/>
                </a:lnTo>
                <a:lnTo>
                  <a:pt x="139185" y="997769"/>
                </a:lnTo>
                <a:lnTo>
                  <a:pt x="142353" y="991504"/>
                </a:lnTo>
                <a:lnTo>
                  <a:pt x="147780" y="985236"/>
                </a:lnTo>
                <a:lnTo>
                  <a:pt x="155701" y="979081"/>
                </a:lnTo>
                <a:lnTo>
                  <a:pt x="155958" y="979031"/>
                </a:lnTo>
                <a:lnTo>
                  <a:pt x="165831" y="979692"/>
                </a:lnTo>
                <a:lnTo>
                  <a:pt x="176325" y="982153"/>
                </a:lnTo>
                <a:lnTo>
                  <a:pt x="190830" y="981138"/>
                </a:lnTo>
                <a:lnTo>
                  <a:pt x="195211" y="984313"/>
                </a:lnTo>
                <a:lnTo>
                  <a:pt x="198513" y="988593"/>
                </a:lnTo>
                <a:lnTo>
                  <a:pt x="203212" y="991463"/>
                </a:lnTo>
                <a:lnTo>
                  <a:pt x="203938" y="1002991"/>
                </a:lnTo>
                <a:lnTo>
                  <a:pt x="202927" y="1012545"/>
                </a:lnTo>
                <a:lnTo>
                  <a:pt x="200414" y="1020239"/>
                </a:lnTo>
                <a:lnTo>
                  <a:pt x="196635" y="1026192"/>
                </a:lnTo>
                <a:lnTo>
                  <a:pt x="191824" y="1030517"/>
                </a:lnTo>
                <a:lnTo>
                  <a:pt x="186216" y="1033332"/>
                </a:lnTo>
                <a:lnTo>
                  <a:pt x="180047" y="1034753"/>
                </a:lnTo>
                <a:lnTo>
                  <a:pt x="173552" y="1034895"/>
                </a:lnTo>
                <a:lnTo>
                  <a:pt x="166964" y="1033874"/>
                </a:lnTo>
                <a:lnTo>
                  <a:pt x="160521" y="1031806"/>
                </a:lnTo>
                <a:lnTo>
                  <a:pt x="154457" y="1028808"/>
                </a:lnTo>
                <a:lnTo>
                  <a:pt x="149006" y="1024995"/>
                </a:lnTo>
                <a:lnTo>
                  <a:pt x="144404" y="1020483"/>
                </a:lnTo>
                <a:lnTo>
                  <a:pt x="146540" y="1048903"/>
                </a:lnTo>
                <a:lnTo>
                  <a:pt x="159575" y="1054368"/>
                </a:lnTo>
                <a:lnTo>
                  <a:pt x="172798" y="1057282"/>
                </a:lnTo>
                <a:lnTo>
                  <a:pt x="178434" y="1057567"/>
                </a:lnTo>
                <a:lnTo>
                  <a:pt x="189110" y="1055959"/>
                </a:lnTo>
                <a:lnTo>
                  <a:pt x="199776" y="1052411"/>
                </a:lnTo>
                <a:lnTo>
                  <a:pt x="210444" y="1048576"/>
                </a:lnTo>
                <a:lnTo>
                  <a:pt x="221127" y="1046106"/>
                </a:lnTo>
                <a:lnTo>
                  <a:pt x="231837" y="1046656"/>
                </a:lnTo>
                <a:lnTo>
                  <a:pt x="242587" y="1051877"/>
                </a:lnTo>
                <a:lnTo>
                  <a:pt x="244525" y="1053439"/>
                </a:lnTo>
                <a:lnTo>
                  <a:pt x="239154" y="1063297"/>
                </a:lnTo>
                <a:lnTo>
                  <a:pt x="231282" y="1071037"/>
                </a:lnTo>
                <a:lnTo>
                  <a:pt x="221354" y="1076797"/>
                </a:lnTo>
                <a:lnTo>
                  <a:pt x="209816" y="1080717"/>
                </a:lnTo>
                <a:lnTo>
                  <a:pt x="197111" y="1082935"/>
                </a:lnTo>
                <a:lnTo>
                  <a:pt x="183685" y="1083591"/>
                </a:lnTo>
                <a:lnTo>
                  <a:pt x="169982" y="1082824"/>
                </a:lnTo>
                <a:lnTo>
                  <a:pt x="156446" y="1080772"/>
                </a:lnTo>
                <a:lnTo>
                  <a:pt x="143522" y="1077575"/>
                </a:lnTo>
                <a:lnTo>
                  <a:pt x="131655" y="1073372"/>
                </a:lnTo>
                <a:lnTo>
                  <a:pt x="121290" y="1068303"/>
                </a:lnTo>
                <a:lnTo>
                  <a:pt x="110549" y="1061253"/>
                </a:lnTo>
                <a:lnTo>
                  <a:pt x="101453" y="1053700"/>
                </a:lnTo>
                <a:lnTo>
                  <a:pt x="93336" y="1045151"/>
                </a:lnTo>
                <a:lnTo>
                  <a:pt x="86231" y="1035525"/>
                </a:lnTo>
                <a:lnTo>
                  <a:pt x="83510" y="1063769"/>
                </a:lnTo>
                <a:lnTo>
                  <a:pt x="96066" y="1059715"/>
                </a:lnTo>
                <a:lnTo>
                  <a:pt x="97878" y="1059624"/>
                </a:lnTo>
                <a:lnTo>
                  <a:pt x="99898" y="1062418"/>
                </a:lnTo>
                <a:lnTo>
                  <a:pt x="103377" y="1063752"/>
                </a:lnTo>
                <a:lnTo>
                  <a:pt x="106133" y="1065822"/>
                </a:lnTo>
                <a:lnTo>
                  <a:pt x="105190" y="1080252"/>
                </a:lnTo>
                <a:lnTo>
                  <a:pt x="105094" y="1093514"/>
                </a:lnTo>
                <a:lnTo>
                  <a:pt x="108826" y="1103736"/>
                </a:lnTo>
                <a:lnTo>
                  <a:pt x="119368" y="1109049"/>
                </a:lnTo>
                <a:lnTo>
                  <a:pt x="120586" y="1109205"/>
                </a:lnTo>
                <a:lnTo>
                  <a:pt x="130478" y="1106817"/>
                </a:lnTo>
                <a:lnTo>
                  <a:pt x="139133" y="1101803"/>
                </a:lnTo>
                <a:lnTo>
                  <a:pt x="149385" y="1101092"/>
                </a:lnTo>
                <a:lnTo>
                  <a:pt x="153644" y="1103007"/>
                </a:lnTo>
                <a:lnTo>
                  <a:pt x="156635" y="1112425"/>
                </a:lnTo>
                <a:lnTo>
                  <a:pt x="156072" y="1122684"/>
                </a:lnTo>
                <a:lnTo>
                  <a:pt x="157772" y="1127798"/>
                </a:lnTo>
                <a:lnTo>
                  <a:pt x="166080" y="1135135"/>
                </a:lnTo>
                <a:lnTo>
                  <a:pt x="175070" y="1135151"/>
                </a:lnTo>
                <a:lnTo>
                  <a:pt x="183960" y="1130561"/>
                </a:lnTo>
                <a:lnTo>
                  <a:pt x="191967" y="1124081"/>
                </a:lnTo>
                <a:lnTo>
                  <a:pt x="197015" y="1119530"/>
                </a:lnTo>
                <a:lnTo>
                  <a:pt x="207695" y="1121130"/>
                </a:lnTo>
                <a:lnTo>
                  <a:pt x="212369" y="1126274"/>
                </a:lnTo>
                <a:lnTo>
                  <a:pt x="219735" y="1125728"/>
                </a:lnTo>
                <a:lnTo>
                  <a:pt x="232016" y="1120548"/>
                </a:lnTo>
                <a:lnTo>
                  <a:pt x="241927" y="1109594"/>
                </a:lnTo>
                <a:lnTo>
                  <a:pt x="250198" y="1096691"/>
                </a:lnTo>
                <a:lnTo>
                  <a:pt x="257559" y="1085665"/>
                </a:lnTo>
                <a:lnTo>
                  <a:pt x="264741" y="1080342"/>
                </a:lnTo>
                <a:lnTo>
                  <a:pt x="265188" y="1080287"/>
                </a:lnTo>
                <a:lnTo>
                  <a:pt x="274271" y="1081881"/>
                </a:lnTo>
                <a:lnTo>
                  <a:pt x="278535" y="1087805"/>
                </a:lnTo>
                <a:lnTo>
                  <a:pt x="278882" y="1096818"/>
                </a:lnTo>
                <a:lnTo>
                  <a:pt x="276213" y="1107684"/>
                </a:lnTo>
                <a:lnTo>
                  <a:pt x="271426" y="1119164"/>
                </a:lnTo>
                <a:lnTo>
                  <a:pt x="265423" y="1130019"/>
                </a:lnTo>
                <a:lnTo>
                  <a:pt x="259104" y="1139011"/>
                </a:lnTo>
                <a:lnTo>
                  <a:pt x="253369" y="1144901"/>
                </a:lnTo>
                <a:lnTo>
                  <a:pt x="250723" y="1146390"/>
                </a:lnTo>
                <a:lnTo>
                  <a:pt x="241082" y="1151678"/>
                </a:lnTo>
                <a:lnTo>
                  <a:pt x="229691" y="1152831"/>
                </a:lnTo>
                <a:lnTo>
                  <a:pt x="217159" y="1152284"/>
                </a:lnTo>
                <a:lnTo>
                  <a:pt x="204099" y="1152475"/>
                </a:lnTo>
                <a:lnTo>
                  <a:pt x="203212" y="1152575"/>
                </a:lnTo>
                <a:lnTo>
                  <a:pt x="190706" y="1155477"/>
                </a:lnTo>
                <a:lnTo>
                  <a:pt x="179167" y="1159244"/>
                </a:lnTo>
                <a:lnTo>
                  <a:pt x="167386" y="1161371"/>
                </a:lnTo>
                <a:lnTo>
                  <a:pt x="159829" y="1160843"/>
                </a:lnTo>
                <a:lnTo>
                  <a:pt x="147724" y="1156575"/>
                </a:lnTo>
                <a:lnTo>
                  <a:pt x="138619" y="1148903"/>
                </a:lnTo>
                <a:lnTo>
                  <a:pt x="130010" y="1137695"/>
                </a:lnTo>
                <a:lnTo>
                  <a:pt x="128854" y="1136053"/>
                </a:lnTo>
                <a:lnTo>
                  <a:pt x="113642" y="1133538"/>
                </a:lnTo>
                <a:lnTo>
                  <a:pt x="100089" y="1129364"/>
                </a:lnTo>
                <a:lnTo>
                  <a:pt x="88979" y="1122746"/>
                </a:lnTo>
                <a:lnTo>
                  <a:pt x="81099" y="1112900"/>
                </a:lnTo>
                <a:lnTo>
                  <a:pt x="77231" y="1099041"/>
                </a:lnTo>
                <a:lnTo>
                  <a:pt x="77215" y="1098880"/>
                </a:lnTo>
                <a:lnTo>
                  <a:pt x="65726" y="1094269"/>
                </a:lnTo>
                <a:lnTo>
                  <a:pt x="54078" y="1090672"/>
                </a:lnTo>
                <a:lnTo>
                  <a:pt x="50368" y="1088542"/>
                </a:lnTo>
                <a:lnTo>
                  <a:pt x="43593" y="1082113"/>
                </a:lnTo>
                <a:lnTo>
                  <a:pt x="37599" y="1073135"/>
                </a:lnTo>
                <a:lnTo>
                  <a:pt x="32470" y="1062110"/>
                </a:lnTo>
                <a:lnTo>
                  <a:pt x="28290" y="1049538"/>
                </a:lnTo>
                <a:lnTo>
                  <a:pt x="31927" y="1086218"/>
                </a:lnTo>
                <a:lnTo>
                  <a:pt x="38928" y="1097730"/>
                </a:lnTo>
                <a:lnTo>
                  <a:pt x="46196" y="1108810"/>
                </a:lnTo>
                <a:lnTo>
                  <a:pt x="53831" y="1119365"/>
                </a:lnTo>
                <a:lnTo>
                  <a:pt x="61934" y="1129302"/>
                </a:lnTo>
                <a:lnTo>
                  <a:pt x="70606" y="1138527"/>
                </a:lnTo>
                <a:lnTo>
                  <a:pt x="79947" y="1146946"/>
                </a:lnTo>
                <a:lnTo>
                  <a:pt x="90059" y="1154465"/>
                </a:lnTo>
                <a:lnTo>
                  <a:pt x="101042" y="1160992"/>
                </a:lnTo>
                <a:lnTo>
                  <a:pt x="112997" y="1166432"/>
                </a:lnTo>
                <a:lnTo>
                  <a:pt x="126025" y="1170691"/>
                </a:lnTo>
                <a:lnTo>
                  <a:pt x="140226" y="1173677"/>
                </a:lnTo>
                <a:lnTo>
                  <a:pt x="155701" y="1175296"/>
                </a:lnTo>
                <a:lnTo>
                  <a:pt x="163351" y="1175550"/>
                </a:lnTo>
                <a:lnTo>
                  <a:pt x="176473" y="1175254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352449" y="2238361"/>
            <a:ext cx="16902" cy="11265"/>
          </a:xfrm>
          <a:custGeom>
            <a:avLst/>
            <a:gdLst/>
            <a:ahLst/>
            <a:cxnLst/>
            <a:rect l="l" t="t" r="r" b="b"/>
            <a:pathLst>
              <a:path w="24790" h="16522">
                <a:moveTo>
                  <a:pt x="5485" y="15919"/>
                </a:moveTo>
                <a:lnTo>
                  <a:pt x="17702" y="10528"/>
                </a:lnTo>
                <a:lnTo>
                  <a:pt x="24790" y="0"/>
                </a:lnTo>
                <a:lnTo>
                  <a:pt x="17318" y="288"/>
                </a:lnTo>
                <a:lnTo>
                  <a:pt x="6596" y="6345"/>
                </a:lnTo>
                <a:lnTo>
                  <a:pt x="0" y="16522"/>
                </a:lnTo>
                <a:lnTo>
                  <a:pt x="5485" y="1591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7091909" y="2269345"/>
            <a:ext cx="39531" cy="53513"/>
          </a:xfrm>
          <a:custGeom>
            <a:avLst/>
            <a:gdLst/>
            <a:ahLst/>
            <a:cxnLst/>
            <a:rect l="l" t="t" r="r" b="b"/>
            <a:pathLst>
              <a:path w="57979" h="78486">
                <a:moveTo>
                  <a:pt x="57979" y="72195"/>
                </a:moveTo>
                <a:lnTo>
                  <a:pt x="53051" y="63989"/>
                </a:lnTo>
                <a:lnTo>
                  <a:pt x="47510" y="55778"/>
                </a:lnTo>
                <a:lnTo>
                  <a:pt x="47982" y="48320"/>
                </a:lnTo>
                <a:lnTo>
                  <a:pt x="50573" y="36885"/>
                </a:lnTo>
                <a:lnTo>
                  <a:pt x="53905" y="26192"/>
                </a:lnTo>
                <a:lnTo>
                  <a:pt x="56222" y="14483"/>
                </a:lnTo>
                <a:lnTo>
                  <a:pt x="55765" y="0"/>
                </a:lnTo>
                <a:lnTo>
                  <a:pt x="48043" y="4090"/>
                </a:lnTo>
                <a:lnTo>
                  <a:pt x="36949" y="9834"/>
                </a:lnTo>
                <a:lnTo>
                  <a:pt x="25395" y="14756"/>
                </a:lnTo>
                <a:lnTo>
                  <a:pt x="13154" y="17971"/>
                </a:lnTo>
                <a:lnTo>
                  <a:pt x="0" y="18592"/>
                </a:lnTo>
                <a:lnTo>
                  <a:pt x="917" y="24194"/>
                </a:lnTo>
                <a:lnTo>
                  <a:pt x="5202" y="36151"/>
                </a:lnTo>
                <a:lnTo>
                  <a:pt x="12131" y="47091"/>
                </a:lnTo>
                <a:lnTo>
                  <a:pt x="21178" y="56905"/>
                </a:lnTo>
                <a:lnTo>
                  <a:pt x="31816" y="65482"/>
                </a:lnTo>
                <a:lnTo>
                  <a:pt x="43520" y="72712"/>
                </a:lnTo>
                <a:lnTo>
                  <a:pt x="55765" y="78486"/>
                </a:lnTo>
                <a:lnTo>
                  <a:pt x="57979" y="72195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477871" y="2274975"/>
            <a:ext cx="218295" cy="106561"/>
          </a:xfrm>
          <a:custGeom>
            <a:avLst/>
            <a:gdLst/>
            <a:ahLst/>
            <a:cxnLst/>
            <a:rect l="l" t="t" r="r" b="b"/>
            <a:pathLst>
              <a:path w="320166" h="156290">
                <a:moveTo>
                  <a:pt x="291529" y="154163"/>
                </a:moveTo>
                <a:lnTo>
                  <a:pt x="301574" y="146659"/>
                </a:lnTo>
                <a:lnTo>
                  <a:pt x="305190" y="142331"/>
                </a:lnTo>
                <a:lnTo>
                  <a:pt x="310723" y="132327"/>
                </a:lnTo>
                <a:lnTo>
                  <a:pt x="314504" y="120687"/>
                </a:lnTo>
                <a:lnTo>
                  <a:pt x="316936" y="107829"/>
                </a:lnTo>
                <a:lnTo>
                  <a:pt x="318422" y="94170"/>
                </a:lnTo>
                <a:lnTo>
                  <a:pt x="319364" y="80127"/>
                </a:lnTo>
                <a:lnTo>
                  <a:pt x="320166" y="66116"/>
                </a:lnTo>
                <a:lnTo>
                  <a:pt x="313156" y="64858"/>
                </a:lnTo>
                <a:lnTo>
                  <a:pt x="306552" y="63195"/>
                </a:lnTo>
                <a:lnTo>
                  <a:pt x="301574" y="59905"/>
                </a:lnTo>
                <a:lnTo>
                  <a:pt x="297458" y="66919"/>
                </a:lnTo>
                <a:lnTo>
                  <a:pt x="293278" y="78658"/>
                </a:lnTo>
                <a:lnTo>
                  <a:pt x="290119" y="90427"/>
                </a:lnTo>
                <a:lnTo>
                  <a:pt x="286158" y="100996"/>
                </a:lnTo>
                <a:lnTo>
                  <a:pt x="279569" y="109134"/>
                </a:lnTo>
                <a:lnTo>
                  <a:pt x="268528" y="113614"/>
                </a:lnTo>
                <a:lnTo>
                  <a:pt x="257270" y="114081"/>
                </a:lnTo>
                <a:lnTo>
                  <a:pt x="244983" y="111618"/>
                </a:lnTo>
                <a:lnTo>
                  <a:pt x="233409" y="106598"/>
                </a:lnTo>
                <a:lnTo>
                  <a:pt x="222648" y="99693"/>
                </a:lnTo>
                <a:lnTo>
                  <a:pt x="212798" y="91574"/>
                </a:lnTo>
                <a:lnTo>
                  <a:pt x="203958" y="82909"/>
                </a:lnTo>
                <a:lnTo>
                  <a:pt x="196227" y="74371"/>
                </a:lnTo>
                <a:lnTo>
                  <a:pt x="193775" y="74008"/>
                </a:lnTo>
                <a:lnTo>
                  <a:pt x="179779" y="70590"/>
                </a:lnTo>
                <a:lnTo>
                  <a:pt x="167839" y="65694"/>
                </a:lnTo>
                <a:lnTo>
                  <a:pt x="157171" y="59956"/>
                </a:lnTo>
                <a:lnTo>
                  <a:pt x="146991" y="54012"/>
                </a:lnTo>
                <a:lnTo>
                  <a:pt x="136516" y="48499"/>
                </a:lnTo>
                <a:lnTo>
                  <a:pt x="124961" y="44054"/>
                </a:lnTo>
                <a:lnTo>
                  <a:pt x="111544" y="41313"/>
                </a:lnTo>
                <a:lnTo>
                  <a:pt x="99549" y="39440"/>
                </a:lnTo>
                <a:lnTo>
                  <a:pt x="85300" y="35499"/>
                </a:lnTo>
                <a:lnTo>
                  <a:pt x="73736" y="30249"/>
                </a:lnTo>
                <a:lnTo>
                  <a:pt x="64001" y="23882"/>
                </a:lnTo>
                <a:lnTo>
                  <a:pt x="55236" y="16589"/>
                </a:lnTo>
                <a:lnTo>
                  <a:pt x="46583" y="8565"/>
                </a:lnTo>
                <a:lnTo>
                  <a:pt x="37185" y="0"/>
                </a:lnTo>
                <a:lnTo>
                  <a:pt x="35564" y="602"/>
                </a:lnTo>
                <a:lnTo>
                  <a:pt x="23652" y="5859"/>
                </a:lnTo>
                <a:lnTo>
                  <a:pt x="12585" y="11960"/>
                </a:lnTo>
                <a:lnTo>
                  <a:pt x="2057" y="18592"/>
                </a:lnTo>
                <a:lnTo>
                  <a:pt x="2366" y="18897"/>
                </a:lnTo>
                <a:lnTo>
                  <a:pt x="5717" y="28838"/>
                </a:lnTo>
                <a:lnTo>
                  <a:pt x="1883" y="37950"/>
                </a:lnTo>
                <a:lnTo>
                  <a:pt x="0" y="45453"/>
                </a:lnTo>
                <a:lnTo>
                  <a:pt x="1155" y="48056"/>
                </a:lnTo>
                <a:lnTo>
                  <a:pt x="8406" y="58544"/>
                </a:lnTo>
                <a:lnTo>
                  <a:pt x="16522" y="68173"/>
                </a:lnTo>
                <a:lnTo>
                  <a:pt x="17170" y="68069"/>
                </a:lnTo>
                <a:lnTo>
                  <a:pt x="31519" y="67354"/>
                </a:lnTo>
                <a:lnTo>
                  <a:pt x="44117" y="69433"/>
                </a:lnTo>
                <a:lnTo>
                  <a:pt x="55452" y="73463"/>
                </a:lnTo>
                <a:lnTo>
                  <a:pt x="66011" y="78601"/>
                </a:lnTo>
                <a:lnTo>
                  <a:pt x="76283" y="84002"/>
                </a:lnTo>
                <a:lnTo>
                  <a:pt x="86753" y="88823"/>
                </a:lnTo>
                <a:lnTo>
                  <a:pt x="94508" y="91717"/>
                </a:lnTo>
                <a:lnTo>
                  <a:pt x="106207" y="95685"/>
                </a:lnTo>
                <a:lnTo>
                  <a:pt x="118196" y="99697"/>
                </a:lnTo>
                <a:lnTo>
                  <a:pt x="130343" y="104162"/>
                </a:lnTo>
                <a:lnTo>
                  <a:pt x="142519" y="109486"/>
                </a:lnTo>
                <a:lnTo>
                  <a:pt x="153378" y="114138"/>
                </a:lnTo>
                <a:lnTo>
                  <a:pt x="166328" y="118563"/>
                </a:lnTo>
                <a:lnTo>
                  <a:pt x="178785" y="122307"/>
                </a:lnTo>
                <a:lnTo>
                  <a:pt x="190283" y="125966"/>
                </a:lnTo>
                <a:lnTo>
                  <a:pt x="200355" y="130136"/>
                </a:lnTo>
                <a:lnTo>
                  <a:pt x="207886" y="133921"/>
                </a:lnTo>
                <a:lnTo>
                  <a:pt x="211874" y="141757"/>
                </a:lnTo>
                <a:lnTo>
                  <a:pt x="218947" y="144589"/>
                </a:lnTo>
                <a:lnTo>
                  <a:pt x="230121" y="147165"/>
                </a:lnTo>
                <a:lnTo>
                  <a:pt x="243438" y="148624"/>
                </a:lnTo>
                <a:lnTo>
                  <a:pt x="256133" y="150787"/>
                </a:lnTo>
                <a:lnTo>
                  <a:pt x="257469" y="151156"/>
                </a:lnTo>
                <a:lnTo>
                  <a:pt x="270517" y="154725"/>
                </a:lnTo>
                <a:lnTo>
                  <a:pt x="281524" y="156290"/>
                </a:lnTo>
                <a:lnTo>
                  <a:pt x="291529" y="15416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422866" y="2322860"/>
            <a:ext cx="32393" cy="30982"/>
          </a:xfrm>
          <a:custGeom>
            <a:avLst/>
            <a:gdLst/>
            <a:ahLst/>
            <a:cxnLst/>
            <a:rect l="l" t="t" r="r" b="b"/>
            <a:pathLst>
              <a:path w="47510" h="45440">
                <a:moveTo>
                  <a:pt x="21813" y="43883"/>
                </a:moveTo>
                <a:lnTo>
                  <a:pt x="28619" y="33291"/>
                </a:lnTo>
                <a:lnTo>
                  <a:pt x="34765" y="22040"/>
                </a:lnTo>
                <a:lnTo>
                  <a:pt x="40859" y="10740"/>
                </a:lnTo>
                <a:lnTo>
                  <a:pt x="47510" y="0"/>
                </a:lnTo>
                <a:lnTo>
                  <a:pt x="37493" y="1563"/>
                </a:lnTo>
                <a:lnTo>
                  <a:pt x="25705" y="7539"/>
                </a:lnTo>
                <a:lnTo>
                  <a:pt x="16697" y="16294"/>
                </a:lnTo>
                <a:lnTo>
                  <a:pt x="8713" y="26071"/>
                </a:lnTo>
                <a:lnTo>
                  <a:pt x="0" y="35115"/>
                </a:lnTo>
                <a:lnTo>
                  <a:pt x="7924" y="37528"/>
                </a:lnTo>
                <a:lnTo>
                  <a:pt x="13347" y="42430"/>
                </a:lnTo>
                <a:lnTo>
                  <a:pt x="20650" y="45440"/>
                </a:lnTo>
                <a:lnTo>
                  <a:pt x="21813" y="43883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328510" y="2360680"/>
            <a:ext cx="111260" cy="108646"/>
          </a:xfrm>
          <a:custGeom>
            <a:avLst/>
            <a:gdLst/>
            <a:ahLst/>
            <a:cxnLst/>
            <a:rect l="l" t="t" r="r" b="b"/>
            <a:pathLst>
              <a:path w="163182" h="159348">
                <a:moveTo>
                  <a:pt x="50078" y="158702"/>
                </a:moveTo>
                <a:lnTo>
                  <a:pt x="59220" y="152366"/>
                </a:lnTo>
                <a:lnTo>
                  <a:pt x="72146" y="147948"/>
                </a:lnTo>
                <a:lnTo>
                  <a:pt x="86451" y="144187"/>
                </a:lnTo>
                <a:lnTo>
                  <a:pt x="99731" y="139822"/>
                </a:lnTo>
                <a:lnTo>
                  <a:pt x="109583" y="133595"/>
                </a:lnTo>
                <a:lnTo>
                  <a:pt x="113601" y="124245"/>
                </a:lnTo>
                <a:lnTo>
                  <a:pt x="113677" y="121782"/>
                </a:lnTo>
                <a:lnTo>
                  <a:pt x="103797" y="113222"/>
                </a:lnTo>
                <a:lnTo>
                  <a:pt x="103276" y="109780"/>
                </a:lnTo>
                <a:lnTo>
                  <a:pt x="103528" y="104433"/>
                </a:lnTo>
                <a:lnTo>
                  <a:pt x="106569" y="93933"/>
                </a:lnTo>
                <a:lnTo>
                  <a:pt x="107802" y="84012"/>
                </a:lnTo>
                <a:lnTo>
                  <a:pt x="101206" y="76735"/>
                </a:lnTo>
                <a:lnTo>
                  <a:pt x="98359" y="78018"/>
                </a:lnTo>
                <a:lnTo>
                  <a:pt x="88315" y="82253"/>
                </a:lnTo>
                <a:lnTo>
                  <a:pt x="78485" y="78792"/>
                </a:lnTo>
                <a:lnTo>
                  <a:pt x="77737" y="75019"/>
                </a:lnTo>
                <a:lnTo>
                  <a:pt x="80274" y="63875"/>
                </a:lnTo>
                <a:lnTo>
                  <a:pt x="86871" y="53717"/>
                </a:lnTo>
                <a:lnTo>
                  <a:pt x="92951" y="43677"/>
                </a:lnTo>
                <a:lnTo>
                  <a:pt x="88696" y="41048"/>
                </a:lnTo>
                <a:lnTo>
                  <a:pt x="82473" y="40387"/>
                </a:lnTo>
                <a:lnTo>
                  <a:pt x="82626" y="33352"/>
                </a:lnTo>
                <a:lnTo>
                  <a:pt x="85496" y="30723"/>
                </a:lnTo>
                <a:lnTo>
                  <a:pt x="83515" y="23242"/>
                </a:lnTo>
                <a:lnTo>
                  <a:pt x="88811" y="23026"/>
                </a:lnTo>
                <a:lnTo>
                  <a:pt x="94119" y="23189"/>
                </a:lnTo>
                <a:lnTo>
                  <a:pt x="106521" y="24561"/>
                </a:lnTo>
                <a:lnTo>
                  <a:pt x="119890" y="26423"/>
                </a:lnTo>
                <a:lnTo>
                  <a:pt x="133232" y="27677"/>
                </a:lnTo>
                <a:lnTo>
                  <a:pt x="145556" y="27227"/>
                </a:lnTo>
                <a:lnTo>
                  <a:pt x="155870" y="23977"/>
                </a:lnTo>
                <a:lnTo>
                  <a:pt x="163182" y="16829"/>
                </a:lnTo>
                <a:lnTo>
                  <a:pt x="154095" y="12768"/>
                </a:lnTo>
                <a:lnTo>
                  <a:pt x="141978" y="7704"/>
                </a:lnTo>
                <a:lnTo>
                  <a:pt x="132194" y="306"/>
                </a:lnTo>
                <a:lnTo>
                  <a:pt x="124869" y="95"/>
                </a:lnTo>
                <a:lnTo>
                  <a:pt x="111079" y="0"/>
                </a:lnTo>
                <a:lnTo>
                  <a:pt x="99926" y="674"/>
                </a:lnTo>
                <a:lnTo>
                  <a:pt x="88811" y="2376"/>
                </a:lnTo>
                <a:lnTo>
                  <a:pt x="79459" y="11082"/>
                </a:lnTo>
                <a:lnTo>
                  <a:pt x="70181" y="19762"/>
                </a:lnTo>
                <a:lnTo>
                  <a:pt x="60952" y="28492"/>
                </a:lnTo>
                <a:lnTo>
                  <a:pt x="51800" y="37298"/>
                </a:lnTo>
                <a:lnTo>
                  <a:pt x="42751" y="46208"/>
                </a:lnTo>
                <a:lnTo>
                  <a:pt x="33833" y="55249"/>
                </a:lnTo>
                <a:lnTo>
                  <a:pt x="25071" y="64447"/>
                </a:lnTo>
                <a:lnTo>
                  <a:pt x="16494" y="73830"/>
                </a:lnTo>
                <a:lnTo>
                  <a:pt x="8128" y="83424"/>
                </a:lnTo>
                <a:lnTo>
                  <a:pt x="0" y="93257"/>
                </a:lnTo>
                <a:lnTo>
                  <a:pt x="4101" y="98136"/>
                </a:lnTo>
                <a:lnTo>
                  <a:pt x="11599" y="108418"/>
                </a:lnTo>
                <a:lnTo>
                  <a:pt x="18600" y="119197"/>
                </a:lnTo>
                <a:lnTo>
                  <a:pt x="25500" y="130076"/>
                </a:lnTo>
                <a:lnTo>
                  <a:pt x="32697" y="140658"/>
                </a:lnTo>
                <a:lnTo>
                  <a:pt x="40587" y="150548"/>
                </a:lnTo>
                <a:lnTo>
                  <a:pt x="49568" y="159348"/>
                </a:lnTo>
                <a:lnTo>
                  <a:pt x="50078" y="158702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411878" y="2390463"/>
            <a:ext cx="40559" cy="21128"/>
          </a:xfrm>
          <a:custGeom>
            <a:avLst/>
            <a:gdLst/>
            <a:ahLst/>
            <a:cxnLst/>
            <a:rect l="l" t="t" r="r" b="b"/>
            <a:pathLst>
              <a:path w="59486" h="30987">
                <a:moveTo>
                  <a:pt x="12526" y="29014"/>
                </a:moveTo>
                <a:lnTo>
                  <a:pt x="25663" y="25735"/>
                </a:lnTo>
                <a:lnTo>
                  <a:pt x="38529" y="22190"/>
                </a:lnTo>
                <a:lnTo>
                  <a:pt x="50134" y="17384"/>
                </a:lnTo>
                <a:lnTo>
                  <a:pt x="59486" y="10325"/>
                </a:lnTo>
                <a:lnTo>
                  <a:pt x="55206" y="9791"/>
                </a:lnTo>
                <a:lnTo>
                  <a:pt x="58915" y="1257"/>
                </a:lnTo>
                <a:lnTo>
                  <a:pt x="55359" y="0"/>
                </a:lnTo>
                <a:lnTo>
                  <a:pt x="54052" y="116"/>
                </a:lnTo>
                <a:lnTo>
                  <a:pt x="42191" y="1431"/>
                </a:lnTo>
                <a:lnTo>
                  <a:pt x="29433" y="3277"/>
                </a:lnTo>
                <a:lnTo>
                  <a:pt x="16401" y="5577"/>
                </a:lnTo>
                <a:lnTo>
                  <a:pt x="3721" y="8255"/>
                </a:lnTo>
                <a:lnTo>
                  <a:pt x="0" y="15659"/>
                </a:lnTo>
                <a:lnTo>
                  <a:pt x="3035" y="24307"/>
                </a:lnTo>
                <a:lnTo>
                  <a:pt x="5778" y="30988"/>
                </a:lnTo>
                <a:lnTo>
                  <a:pt x="12526" y="29014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713269" y="2418421"/>
            <a:ext cx="33513" cy="41052"/>
          </a:xfrm>
          <a:custGeom>
            <a:avLst/>
            <a:gdLst/>
            <a:ahLst/>
            <a:cxnLst/>
            <a:rect l="l" t="t" r="r" b="b"/>
            <a:pathLst>
              <a:path w="49152" h="60210">
                <a:moveTo>
                  <a:pt x="47012" y="54637"/>
                </a:moveTo>
                <a:lnTo>
                  <a:pt x="40983" y="44569"/>
                </a:lnTo>
                <a:lnTo>
                  <a:pt x="33234" y="34345"/>
                </a:lnTo>
                <a:lnTo>
                  <a:pt x="24996" y="23722"/>
                </a:lnTo>
                <a:lnTo>
                  <a:pt x="17501" y="12456"/>
                </a:lnTo>
                <a:lnTo>
                  <a:pt x="11979" y="304"/>
                </a:lnTo>
                <a:lnTo>
                  <a:pt x="6887" y="38"/>
                </a:lnTo>
                <a:lnTo>
                  <a:pt x="2023" y="0"/>
                </a:lnTo>
                <a:lnTo>
                  <a:pt x="0" y="3120"/>
                </a:lnTo>
                <a:lnTo>
                  <a:pt x="5940" y="15079"/>
                </a:lnTo>
                <a:lnTo>
                  <a:pt x="11965" y="27893"/>
                </a:lnTo>
                <a:lnTo>
                  <a:pt x="18685" y="40187"/>
                </a:lnTo>
                <a:lnTo>
                  <a:pt x="26714" y="50587"/>
                </a:lnTo>
                <a:lnTo>
                  <a:pt x="36666" y="57720"/>
                </a:lnTo>
                <a:lnTo>
                  <a:pt x="49152" y="60210"/>
                </a:lnTo>
                <a:lnTo>
                  <a:pt x="47012" y="5463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7415820" y="2430296"/>
            <a:ext cx="727" cy="11003"/>
          </a:xfrm>
          <a:custGeom>
            <a:avLst/>
            <a:gdLst/>
            <a:ahLst/>
            <a:cxnLst/>
            <a:rect l="l" t="t" r="r" b="b"/>
            <a:pathLst>
              <a:path w="1066" h="16137">
                <a:moveTo>
                  <a:pt x="1066" y="2261"/>
                </a:moveTo>
                <a:lnTo>
                  <a:pt x="1062" y="2240"/>
                </a:lnTo>
                <a:lnTo>
                  <a:pt x="1066" y="2273"/>
                </a:lnTo>
                <a:close/>
              </a:path>
              <a:path w="1066" h="16137">
                <a:moveTo>
                  <a:pt x="1062" y="2237"/>
                </a:moveTo>
                <a:lnTo>
                  <a:pt x="647" y="0"/>
                </a:lnTo>
                <a:lnTo>
                  <a:pt x="1062" y="2240"/>
                </a:lnTo>
                <a:close/>
              </a:path>
              <a:path w="1066" h="16137">
                <a:moveTo>
                  <a:pt x="20407" y="10056"/>
                </a:moveTo>
                <a:lnTo>
                  <a:pt x="30291" y="4913"/>
                </a:lnTo>
                <a:lnTo>
                  <a:pt x="38169" y="-3323"/>
                </a:lnTo>
                <a:lnTo>
                  <a:pt x="43383" y="-12979"/>
                </a:lnTo>
                <a:lnTo>
                  <a:pt x="35892" y="-13864"/>
                </a:lnTo>
                <a:lnTo>
                  <a:pt x="24877" y="-11535"/>
                </a:lnTo>
                <a:lnTo>
                  <a:pt x="13181" y="-8005"/>
                </a:lnTo>
                <a:lnTo>
                  <a:pt x="0" y="-6781"/>
                </a:lnTo>
                <a:lnTo>
                  <a:pt x="1062" y="2237"/>
                </a:lnTo>
                <a:lnTo>
                  <a:pt x="2070" y="7670"/>
                </a:lnTo>
                <a:lnTo>
                  <a:pt x="9177" y="10430"/>
                </a:lnTo>
                <a:lnTo>
                  <a:pt x="20407" y="10056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269354" y="2427127"/>
            <a:ext cx="73238" cy="54879"/>
          </a:xfrm>
          <a:custGeom>
            <a:avLst/>
            <a:gdLst/>
            <a:ahLst/>
            <a:cxnLst/>
            <a:rect l="l" t="t" r="r" b="b"/>
            <a:pathLst>
              <a:path w="107416" h="80489">
                <a:moveTo>
                  <a:pt x="59032" y="78973"/>
                </a:moveTo>
                <a:lnTo>
                  <a:pt x="72479" y="77604"/>
                </a:lnTo>
                <a:lnTo>
                  <a:pt x="85735" y="76043"/>
                </a:lnTo>
                <a:lnTo>
                  <a:pt x="97735" y="73227"/>
                </a:lnTo>
                <a:lnTo>
                  <a:pt x="107416" y="68093"/>
                </a:lnTo>
                <a:lnTo>
                  <a:pt x="106836" y="67178"/>
                </a:lnTo>
                <a:lnTo>
                  <a:pt x="100777" y="56996"/>
                </a:lnTo>
                <a:lnTo>
                  <a:pt x="94876" y="46551"/>
                </a:lnTo>
                <a:lnTo>
                  <a:pt x="88826" y="36247"/>
                </a:lnTo>
                <a:lnTo>
                  <a:pt x="82321" y="26488"/>
                </a:lnTo>
                <a:lnTo>
                  <a:pt x="75053" y="17678"/>
                </a:lnTo>
                <a:lnTo>
                  <a:pt x="66716" y="10220"/>
                </a:lnTo>
                <a:lnTo>
                  <a:pt x="57002" y="4518"/>
                </a:lnTo>
                <a:lnTo>
                  <a:pt x="45606" y="977"/>
                </a:lnTo>
                <a:lnTo>
                  <a:pt x="32219" y="0"/>
                </a:lnTo>
                <a:lnTo>
                  <a:pt x="16535" y="1990"/>
                </a:lnTo>
                <a:lnTo>
                  <a:pt x="11722" y="3019"/>
                </a:lnTo>
                <a:lnTo>
                  <a:pt x="9182" y="9686"/>
                </a:lnTo>
                <a:lnTo>
                  <a:pt x="0" y="10258"/>
                </a:lnTo>
                <a:lnTo>
                  <a:pt x="6566" y="17304"/>
                </a:lnTo>
                <a:lnTo>
                  <a:pt x="14288" y="27279"/>
                </a:lnTo>
                <a:lnTo>
                  <a:pt x="21376" y="37890"/>
                </a:lnTo>
                <a:lnTo>
                  <a:pt x="28139" y="48827"/>
                </a:lnTo>
                <a:lnTo>
                  <a:pt x="34888" y="59779"/>
                </a:lnTo>
                <a:lnTo>
                  <a:pt x="41932" y="70436"/>
                </a:lnTo>
                <a:lnTo>
                  <a:pt x="49580" y="80489"/>
                </a:lnTo>
                <a:lnTo>
                  <a:pt x="59032" y="7897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655320" y="2434926"/>
            <a:ext cx="157734" cy="59753"/>
          </a:xfrm>
          <a:custGeom>
            <a:avLst/>
            <a:gdLst/>
            <a:ahLst/>
            <a:cxnLst/>
            <a:rect l="l" t="t" r="r" b="b"/>
            <a:pathLst>
              <a:path w="231343" h="87638">
                <a:moveTo>
                  <a:pt x="164032" y="81504"/>
                </a:moveTo>
                <a:lnTo>
                  <a:pt x="172013" y="73439"/>
                </a:lnTo>
                <a:lnTo>
                  <a:pt x="182699" y="68077"/>
                </a:lnTo>
                <a:lnTo>
                  <a:pt x="195033" y="64362"/>
                </a:lnTo>
                <a:lnTo>
                  <a:pt x="207956" y="61236"/>
                </a:lnTo>
                <a:lnTo>
                  <a:pt x="220412" y="57642"/>
                </a:lnTo>
                <a:lnTo>
                  <a:pt x="231343" y="52523"/>
                </a:lnTo>
                <a:lnTo>
                  <a:pt x="230454" y="52147"/>
                </a:lnTo>
                <a:lnTo>
                  <a:pt x="220776" y="43870"/>
                </a:lnTo>
                <a:lnTo>
                  <a:pt x="212750" y="33930"/>
                </a:lnTo>
                <a:lnTo>
                  <a:pt x="204748" y="32892"/>
                </a:lnTo>
                <a:lnTo>
                  <a:pt x="192613" y="32048"/>
                </a:lnTo>
                <a:lnTo>
                  <a:pt x="179353" y="31275"/>
                </a:lnTo>
                <a:lnTo>
                  <a:pt x="165818" y="30021"/>
                </a:lnTo>
                <a:lnTo>
                  <a:pt x="152857" y="27732"/>
                </a:lnTo>
                <a:lnTo>
                  <a:pt x="150334" y="27080"/>
                </a:lnTo>
                <a:lnTo>
                  <a:pt x="138835" y="23201"/>
                </a:lnTo>
                <a:lnTo>
                  <a:pt x="126972" y="18224"/>
                </a:lnTo>
                <a:lnTo>
                  <a:pt x="114876" y="12825"/>
                </a:lnTo>
                <a:lnTo>
                  <a:pt x="102678" y="7684"/>
                </a:lnTo>
                <a:lnTo>
                  <a:pt x="90508" y="3478"/>
                </a:lnTo>
                <a:lnTo>
                  <a:pt x="78498" y="885"/>
                </a:lnTo>
                <a:lnTo>
                  <a:pt x="66116" y="0"/>
                </a:lnTo>
                <a:lnTo>
                  <a:pt x="50682" y="655"/>
                </a:lnTo>
                <a:lnTo>
                  <a:pt x="35497" y="3108"/>
                </a:lnTo>
                <a:lnTo>
                  <a:pt x="21699" y="7303"/>
                </a:lnTo>
                <a:lnTo>
                  <a:pt x="10424" y="13187"/>
                </a:lnTo>
                <a:lnTo>
                  <a:pt x="2812" y="20705"/>
                </a:lnTo>
                <a:lnTo>
                  <a:pt x="0" y="29802"/>
                </a:lnTo>
                <a:lnTo>
                  <a:pt x="5823" y="33428"/>
                </a:lnTo>
                <a:lnTo>
                  <a:pt x="15845" y="41143"/>
                </a:lnTo>
                <a:lnTo>
                  <a:pt x="25675" y="49421"/>
                </a:lnTo>
                <a:lnTo>
                  <a:pt x="35902" y="57196"/>
                </a:lnTo>
                <a:lnTo>
                  <a:pt x="47116" y="63402"/>
                </a:lnTo>
                <a:lnTo>
                  <a:pt x="59905" y="66975"/>
                </a:lnTo>
                <a:lnTo>
                  <a:pt x="66128" y="67852"/>
                </a:lnTo>
                <a:lnTo>
                  <a:pt x="69723" y="63051"/>
                </a:lnTo>
                <a:lnTo>
                  <a:pt x="76428" y="62848"/>
                </a:lnTo>
                <a:lnTo>
                  <a:pt x="88662" y="64009"/>
                </a:lnTo>
                <a:lnTo>
                  <a:pt x="100428" y="67525"/>
                </a:lnTo>
                <a:lnTo>
                  <a:pt x="112072" y="72456"/>
                </a:lnTo>
                <a:lnTo>
                  <a:pt x="123778" y="77867"/>
                </a:lnTo>
                <a:lnTo>
                  <a:pt x="135733" y="82825"/>
                </a:lnTo>
                <a:lnTo>
                  <a:pt x="148120" y="86393"/>
                </a:lnTo>
                <a:lnTo>
                  <a:pt x="161124" y="87638"/>
                </a:lnTo>
                <a:lnTo>
                  <a:pt x="164032" y="8150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615889" y="2464356"/>
            <a:ext cx="35208" cy="20636"/>
          </a:xfrm>
          <a:custGeom>
            <a:avLst/>
            <a:gdLst/>
            <a:ahLst/>
            <a:cxnLst/>
            <a:rect l="l" t="t" r="r" b="b"/>
            <a:pathLst>
              <a:path w="51638" h="30266">
                <a:moveTo>
                  <a:pt x="40087" y="29651"/>
                </a:moveTo>
                <a:lnTo>
                  <a:pt x="51638" y="23818"/>
                </a:lnTo>
                <a:lnTo>
                  <a:pt x="46961" y="13954"/>
                </a:lnTo>
                <a:lnTo>
                  <a:pt x="39223" y="5810"/>
                </a:lnTo>
                <a:lnTo>
                  <a:pt x="29700" y="995"/>
                </a:lnTo>
                <a:lnTo>
                  <a:pt x="19350" y="0"/>
                </a:lnTo>
                <a:lnTo>
                  <a:pt x="9131" y="3312"/>
                </a:lnTo>
                <a:lnTo>
                  <a:pt x="0" y="11423"/>
                </a:lnTo>
                <a:lnTo>
                  <a:pt x="2710" y="13936"/>
                </a:lnTo>
                <a:lnTo>
                  <a:pt x="10977" y="21096"/>
                </a:lnTo>
                <a:lnTo>
                  <a:pt x="19881" y="26977"/>
                </a:lnTo>
                <a:lnTo>
                  <a:pt x="29543" y="30266"/>
                </a:lnTo>
                <a:lnTo>
                  <a:pt x="40087" y="2965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556738" y="2472143"/>
            <a:ext cx="66190" cy="88729"/>
          </a:xfrm>
          <a:custGeom>
            <a:avLst/>
            <a:gdLst/>
            <a:ahLst/>
            <a:cxnLst/>
            <a:rect l="l" t="t" r="r" b="b"/>
            <a:pathLst>
              <a:path w="97078" h="130136">
                <a:moveTo>
                  <a:pt x="10408" y="128422"/>
                </a:moveTo>
                <a:lnTo>
                  <a:pt x="20953" y="124180"/>
                </a:lnTo>
                <a:lnTo>
                  <a:pt x="32770" y="118961"/>
                </a:lnTo>
                <a:lnTo>
                  <a:pt x="44883" y="112524"/>
                </a:lnTo>
                <a:lnTo>
                  <a:pt x="56315" y="104625"/>
                </a:lnTo>
                <a:lnTo>
                  <a:pt x="66090" y="95021"/>
                </a:lnTo>
                <a:lnTo>
                  <a:pt x="70383" y="89776"/>
                </a:lnTo>
                <a:lnTo>
                  <a:pt x="70789" y="82715"/>
                </a:lnTo>
                <a:lnTo>
                  <a:pt x="74358" y="78498"/>
                </a:lnTo>
                <a:lnTo>
                  <a:pt x="82106" y="71401"/>
                </a:lnTo>
                <a:lnTo>
                  <a:pt x="92263" y="62785"/>
                </a:lnTo>
                <a:lnTo>
                  <a:pt x="97078" y="51650"/>
                </a:lnTo>
                <a:lnTo>
                  <a:pt x="96995" y="49536"/>
                </a:lnTo>
                <a:lnTo>
                  <a:pt x="92427" y="38779"/>
                </a:lnTo>
                <a:lnTo>
                  <a:pt x="82884" y="30186"/>
                </a:lnTo>
                <a:lnTo>
                  <a:pt x="71123" y="22500"/>
                </a:lnTo>
                <a:lnTo>
                  <a:pt x="59905" y="14465"/>
                </a:lnTo>
                <a:lnTo>
                  <a:pt x="60705" y="6070"/>
                </a:lnTo>
                <a:lnTo>
                  <a:pt x="59143" y="76"/>
                </a:lnTo>
                <a:lnTo>
                  <a:pt x="51638" y="0"/>
                </a:lnTo>
                <a:lnTo>
                  <a:pt x="44117" y="5408"/>
                </a:lnTo>
                <a:lnTo>
                  <a:pt x="33578" y="12294"/>
                </a:lnTo>
                <a:lnTo>
                  <a:pt x="22656" y="18794"/>
                </a:lnTo>
                <a:lnTo>
                  <a:pt x="11435" y="24997"/>
                </a:lnTo>
                <a:lnTo>
                  <a:pt x="0" y="30988"/>
                </a:lnTo>
                <a:lnTo>
                  <a:pt x="2048" y="41513"/>
                </a:lnTo>
                <a:lnTo>
                  <a:pt x="3860" y="54023"/>
                </a:lnTo>
                <a:lnTo>
                  <a:pt x="5077" y="66478"/>
                </a:lnTo>
                <a:lnTo>
                  <a:pt x="5813" y="78942"/>
                </a:lnTo>
                <a:lnTo>
                  <a:pt x="6180" y="91476"/>
                </a:lnTo>
                <a:lnTo>
                  <a:pt x="6197" y="130136"/>
                </a:lnTo>
                <a:lnTo>
                  <a:pt x="10408" y="12842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7611583" y="2474837"/>
            <a:ext cx="198579" cy="62288"/>
          </a:xfrm>
          <a:custGeom>
            <a:avLst/>
            <a:gdLst/>
            <a:ahLst/>
            <a:cxnLst/>
            <a:rect l="l" t="t" r="r" b="b"/>
            <a:pathLst>
              <a:path w="291249" h="91355">
                <a:moveTo>
                  <a:pt x="151949" y="90882"/>
                </a:moveTo>
                <a:lnTo>
                  <a:pt x="165252" y="89001"/>
                </a:lnTo>
                <a:lnTo>
                  <a:pt x="170796" y="87564"/>
                </a:lnTo>
                <a:lnTo>
                  <a:pt x="181267" y="82969"/>
                </a:lnTo>
                <a:lnTo>
                  <a:pt x="191078" y="76805"/>
                </a:lnTo>
                <a:lnTo>
                  <a:pt x="200588" y="69911"/>
                </a:lnTo>
                <a:lnTo>
                  <a:pt x="210154" y="63127"/>
                </a:lnTo>
                <a:lnTo>
                  <a:pt x="220134" y="57292"/>
                </a:lnTo>
                <a:lnTo>
                  <a:pt x="230885" y="53248"/>
                </a:lnTo>
                <a:lnTo>
                  <a:pt x="242766" y="51832"/>
                </a:lnTo>
                <a:lnTo>
                  <a:pt x="256133" y="53885"/>
                </a:lnTo>
                <a:lnTo>
                  <a:pt x="256997" y="60591"/>
                </a:lnTo>
                <a:lnTo>
                  <a:pt x="264718" y="60451"/>
                </a:lnTo>
                <a:lnTo>
                  <a:pt x="266458" y="66281"/>
                </a:lnTo>
                <a:lnTo>
                  <a:pt x="276047" y="67001"/>
                </a:lnTo>
                <a:lnTo>
                  <a:pt x="286045" y="71731"/>
                </a:lnTo>
                <a:lnTo>
                  <a:pt x="291249" y="70421"/>
                </a:lnTo>
                <a:lnTo>
                  <a:pt x="290825" y="61192"/>
                </a:lnTo>
                <a:lnTo>
                  <a:pt x="283834" y="53186"/>
                </a:lnTo>
                <a:lnTo>
                  <a:pt x="272599" y="47597"/>
                </a:lnTo>
                <a:lnTo>
                  <a:pt x="260254" y="42848"/>
                </a:lnTo>
                <a:lnTo>
                  <a:pt x="249936" y="37363"/>
                </a:lnTo>
                <a:lnTo>
                  <a:pt x="249276" y="37505"/>
                </a:lnTo>
                <a:lnTo>
                  <a:pt x="238107" y="38294"/>
                </a:lnTo>
                <a:lnTo>
                  <a:pt x="227541" y="34616"/>
                </a:lnTo>
                <a:lnTo>
                  <a:pt x="225145" y="22910"/>
                </a:lnTo>
                <a:lnTo>
                  <a:pt x="231171" y="21134"/>
                </a:lnTo>
                <a:lnTo>
                  <a:pt x="243116" y="20002"/>
                </a:lnTo>
                <a:lnTo>
                  <a:pt x="256133" y="20840"/>
                </a:lnTo>
                <a:lnTo>
                  <a:pt x="249810" y="10821"/>
                </a:lnTo>
                <a:lnTo>
                  <a:pt x="238992" y="4453"/>
                </a:lnTo>
                <a:lnTo>
                  <a:pt x="225641" y="1305"/>
                </a:lnTo>
                <a:lnTo>
                  <a:pt x="211514" y="277"/>
                </a:lnTo>
                <a:lnTo>
                  <a:pt x="187972" y="190"/>
                </a:lnTo>
                <a:lnTo>
                  <a:pt x="183420" y="0"/>
                </a:lnTo>
                <a:lnTo>
                  <a:pt x="170759" y="141"/>
                </a:lnTo>
                <a:lnTo>
                  <a:pt x="157827" y="1019"/>
                </a:lnTo>
                <a:lnTo>
                  <a:pt x="144793" y="2345"/>
                </a:lnTo>
                <a:lnTo>
                  <a:pt x="131827" y="3833"/>
                </a:lnTo>
                <a:lnTo>
                  <a:pt x="119097" y="5195"/>
                </a:lnTo>
                <a:lnTo>
                  <a:pt x="106772" y="6142"/>
                </a:lnTo>
                <a:lnTo>
                  <a:pt x="95021" y="6387"/>
                </a:lnTo>
                <a:lnTo>
                  <a:pt x="85006" y="6434"/>
                </a:lnTo>
                <a:lnTo>
                  <a:pt x="70706" y="7345"/>
                </a:lnTo>
                <a:lnTo>
                  <a:pt x="57596" y="9123"/>
                </a:lnTo>
                <a:lnTo>
                  <a:pt x="45392" y="11596"/>
                </a:lnTo>
                <a:lnTo>
                  <a:pt x="33813" y="14589"/>
                </a:lnTo>
                <a:lnTo>
                  <a:pt x="22576" y="17931"/>
                </a:lnTo>
                <a:lnTo>
                  <a:pt x="11399" y="21448"/>
                </a:lnTo>
                <a:lnTo>
                  <a:pt x="0" y="24967"/>
                </a:lnTo>
                <a:lnTo>
                  <a:pt x="24" y="25224"/>
                </a:lnTo>
                <a:lnTo>
                  <a:pt x="435" y="37962"/>
                </a:lnTo>
                <a:lnTo>
                  <a:pt x="932" y="50055"/>
                </a:lnTo>
                <a:lnTo>
                  <a:pt x="4127" y="62153"/>
                </a:lnTo>
                <a:lnTo>
                  <a:pt x="8055" y="62387"/>
                </a:lnTo>
                <a:lnTo>
                  <a:pt x="21103" y="63840"/>
                </a:lnTo>
                <a:lnTo>
                  <a:pt x="33630" y="66145"/>
                </a:lnTo>
                <a:lnTo>
                  <a:pt x="45736" y="69098"/>
                </a:lnTo>
                <a:lnTo>
                  <a:pt x="57518" y="72493"/>
                </a:lnTo>
                <a:lnTo>
                  <a:pt x="69075" y="76124"/>
                </a:lnTo>
                <a:lnTo>
                  <a:pt x="80505" y="79785"/>
                </a:lnTo>
                <a:lnTo>
                  <a:pt x="91908" y="83271"/>
                </a:lnTo>
                <a:lnTo>
                  <a:pt x="103381" y="86377"/>
                </a:lnTo>
                <a:lnTo>
                  <a:pt x="115023" y="88897"/>
                </a:lnTo>
                <a:lnTo>
                  <a:pt x="126932" y="90625"/>
                </a:lnTo>
                <a:lnTo>
                  <a:pt x="139208" y="91355"/>
                </a:lnTo>
                <a:lnTo>
                  <a:pt x="151949" y="90882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634183" y="2486228"/>
            <a:ext cx="440823" cy="767550"/>
          </a:xfrm>
          <a:custGeom>
            <a:avLst/>
            <a:gdLst/>
            <a:ahLst/>
            <a:cxnLst/>
            <a:rect l="l" t="t" r="r" b="b"/>
            <a:pathLst>
              <a:path w="646541" h="1125740">
                <a:moveTo>
                  <a:pt x="622641" y="1120512"/>
                </a:moveTo>
                <a:lnTo>
                  <a:pt x="624614" y="1107379"/>
                </a:lnTo>
                <a:lnTo>
                  <a:pt x="626320" y="1094075"/>
                </a:lnTo>
                <a:lnTo>
                  <a:pt x="627793" y="1080647"/>
                </a:lnTo>
                <a:lnTo>
                  <a:pt x="629070" y="1067137"/>
                </a:lnTo>
                <a:lnTo>
                  <a:pt x="630188" y="1053590"/>
                </a:lnTo>
                <a:lnTo>
                  <a:pt x="631181" y="1040052"/>
                </a:lnTo>
                <a:lnTo>
                  <a:pt x="632087" y="1026566"/>
                </a:lnTo>
                <a:lnTo>
                  <a:pt x="632941" y="1013177"/>
                </a:lnTo>
                <a:lnTo>
                  <a:pt x="633778" y="999930"/>
                </a:lnTo>
                <a:lnTo>
                  <a:pt x="634636" y="986868"/>
                </a:lnTo>
                <a:lnTo>
                  <a:pt x="635550" y="974036"/>
                </a:lnTo>
                <a:lnTo>
                  <a:pt x="636556" y="961479"/>
                </a:lnTo>
                <a:lnTo>
                  <a:pt x="637690" y="949242"/>
                </a:lnTo>
                <a:lnTo>
                  <a:pt x="638988" y="937368"/>
                </a:lnTo>
                <a:lnTo>
                  <a:pt x="640486" y="925902"/>
                </a:lnTo>
                <a:lnTo>
                  <a:pt x="642221" y="914888"/>
                </a:lnTo>
                <a:lnTo>
                  <a:pt x="644227" y="904372"/>
                </a:lnTo>
                <a:lnTo>
                  <a:pt x="646541" y="894397"/>
                </a:lnTo>
                <a:lnTo>
                  <a:pt x="631863" y="893741"/>
                </a:lnTo>
                <a:lnTo>
                  <a:pt x="616923" y="893185"/>
                </a:lnTo>
                <a:lnTo>
                  <a:pt x="601740" y="892720"/>
                </a:lnTo>
                <a:lnTo>
                  <a:pt x="586329" y="892335"/>
                </a:lnTo>
                <a:lnTo>
                  <a:pt x="570706" y="892018"/>
                </a:lnTo>
                <a:lnTo>
                  <a:pt x="554889" y="891759"/>
                </a:lnTo>
                <a:lnTo>
                  <a:pt x="538894" y="891547"/>
                </a:lnTo>
                <a:lnTo>
                  <a:pt x="522737" y="891372"/>
                </a:lnTo>
                <a:lnTo>
                  <a:pt x="506435" y="891223"/>
                </a:lnTo>
                <a:lnTo>
                  <a:pt x="490004" y="891089"/>
                </a:lnTo>
                <a:lnTo>
                  <a:pt x="473461" y="890958"/>
                </a:lnTo>
                <a:lnTo>
                  <a:pt x="456822" y="890822"/>
                </a:lnTo>
                <a:lnTo>
                  <a:pt x="440104" y="890668"/>
                </a:lnTo>
                <a:lnTo>
                  <a:pt x="423324" y="890485"/>
                </a:lnTo>
                <a:lnTo>
                  <a:pt x="406497" y="890264"/>
                </a:lnTo>
                <a:lnTo>
                  <a:pt x="389640" y="889994"/>
                </a:lnTo>
                <a:lnTo>
                  <a:pt x="372770" y="889663"/>
                </a:lnTo>
                <a:lnTo>
                  <a:pt x="355904" y="889260"/>
                </a:lnTo>
                <a:lnTo>
                  <a:pt x="339057" y="888776"/>
                </a:lnTo>
                <a:lnTo>
                  <a:pt x="322247" y="888199"/>
                </a:lnTo>
                <a:lnTo>
                  <a:pt x="318470" y="881678"/>
                </a:lnTo>
                <a:lnTo>
                  <a:pt x="315669" y="872397"/>
                </a:lnTo>
                <a:lnTo>
                  <a:pt x="314742" y="862333"/>
                </a:lnTo>
                <a:lnTo>
                  <a:pt x="315165" y="851661"/>
                </a:lnTo>
                <a:lnTo>
                  <a:pt x="316415" y="840554"/>
                </a:lnTo>
                <a:lnTo>
                  <a:pt x="317967" y="829189"/>
                </a:lnTo>
                <a:lnTo>
                  <a:pt x="319297" y="817739"/>
                </a:lnTo>
                <a:lnTo>
                  <a:pt x="319881" y="806379"/>
                </a:lnTo>
                <a:lnTo>
                  <a:pt x="319196" y="795283"/>
                </a:lnTo>
                <a:lnTo>
                  <a:pt x="316718" y="784627"/>
                </a:lnTo>
                <a:lnTo>
                  <a:pt x="311922" y="774585"/>
                </a:lnTo>
                <a:lnTo>
                  <a:pt x="311909" y="769073"/>
                </a:lnTo>
                <a:lnTo>
                  <a:pt x="318449" y="770102"/>
                </a:lnTo>
                <a:lnTo>
                  <a:pt x="318119" y="764260"/>
                </a:lnTo>
                <a:lnTo>
                  <a:pt x="316313" y="757293"/>
                </a:lnTo>
                <a:lnTo>
                  <a:pt x="310628" y="746087"/>
                </a:lnTo>
                <a:lnTo>
                  <a:pt x="303302" y="735316"/>
                </a:lnTo>
                <a:lnTo>
                  <a:pt x="296217" y="724368"/>
                </a:lnTo>
                <a:lnTo>
                  <a:pt x="291259" y="712635"/>
                </a:lnTo>
                <a:lnTo>
                  <a:pt x="291096" y="700455"/>
                </a:lnTo>
                <a:lnTo>
                  <a:pt x="291259" y="687844"/>
                </a:lnTo>
                <a:lnTo>
                  <a:pt x="289882" y="681638"/>
                </a:lnTo>
                <a:lnTo>
                  <a:pt x="285793" y="669461"/>
                </a:lnTo>
                <a:lnTo>
                  <a:pt x="280679" y="657431"/>
                </a:lnTo>
                <a:lnTo>
                  <a:pt x="275476" y="645500"/>
                </a:lnTo>
                <a:lnTo>
                  <a:pt x="271117" y="633619"/>
                </a:lnTo>
                <a:lnTo>
                  <a:pt x="268538" y="621741"/>
                </a:lnTo>
                <a:lnTo>
                  <a:pt x="268393" y="620396"/>
                </a:lnTo>
                <a:lnTo>
                  <a:pt x="267824" y="608111"/>
                </a:lnTo>
                <a:lnTo>
                  <a:pt x="268442" y="595409"/>
                </a:lnTo>
                <a:lnTo>
                  <a:pt x="270104" y="582627"/>
                </a:lnTo>
                <a:lnTo>
                  <a:pt x="272666" y="570103"/>
                </a:lnTo>
                <a:lnTo>
                  <a:pt x="272342" y="569021"/>
                </a:lnTo>
                <a:lnTo>
                  <a:pt x="269386" y="556720"/>
                </a:lnTo>
                <a:lnTo>
                  <a:pt x="267643" y="544334"/>
                </a:lnTo>
                <a:lnTo>
                  <a:pt x="266969" y="531887"/>
                </a:lnTo>
                <a:lnTo>
                  <a:pt x="267218" y="519403"/>
                </a:lnTo>
                <a:lnTo>
                  <a:pt x="268244" y="506904"/>
                </a:lnTo>
                <a:lnTo>
                  <a:pt x="269901" y="494414"/>
                </a:lnTo>
                <a:lnTo>
                  <a:pt x="272044" y="481957"/>
                </a:lnTo>
                <a:lnTo>
                  <a:pt x="274527" y="469556"/>
                </a:lnTo>
                <a:lnTo>
                  <a:pt x="277204" y="457233"/>
                </a:lnTo>
                <a:lnTo>
                  <a:pt x="279931" y="445014"/>
                </a:lnTo>
                <a:lnTo>
                  <a:pt x="282561" y="432920"/>
                </a:lnTo>
                <a:lnTo>
                  <a:pt x="284948" y="420975"/>
                </a:lnTo>
                <a:lnTo>
                  <a:pt x="286948" y="409203"/>
                </a:lnTo>
                <a:lnTo>
                  <a:pt x="288414" y="397627"/>
                </a:lnTo>
                <a:lnTo>
                  <a:pt x="289201" y="386270"/>
                </a:lnTo>
                <a:lnTo>
                  <a:pt x="289266" y="382975"/>
                </a:lnTo>
                <a:lnTo>
                  <a:pt x="288769" y="370241"/>
                </a:lnTo>
                <a:lnTo>
                  <a:pt x="287701" y="357570"/>
                </a:lnTo>
                <a:lnTo>
                  <a:pt x="286882" y="344998"/>
                </a:lnTo>
                <a:lnTo>
                  <a:pt x="287131" y="332562"/>
                </a:lnTo>
                <a:lnTo>
                  <a:pt x="287617" y="327118"/>
                </a:lnTo>
                <a:lnTo>
                  <a:pt x="288911" y="314319"/>
                </a:lnTo>
                <a:lnTo>
                  <a:pt x="290358" y="301704"/>
                </a:lnTo>
                <a:lnTo>
                  <a:pt x="291905" y="289230"/>
                </a:lnTo>
                <a:lnTo>
                  <a:pt x="293503" y="276858"/>
                </a:lnTo>
                <a:lnTo>
                  <a:pt x="295098" y="264544"/>
                </a:lnTo>
                <a:lnTo>
                  <a:pt x="296639" y="252248"/>
                </a:lnTo>
                <a:lnTo>
                  <a:pt x="298076" y="239928"/>
                </a:lnTo>
                <a:lnTo>
                  <a:pt x="299355" y="227543"/>
                </a:lnTo>
                <a:lnTo>
                  <a:pt x="300427" y="215050"/>
                </a:lnTo>
                <a:lnTo>
                  <a:pt x="301238" y="202409"/>
                </a:lnTo>
                <a:lnTo>
                  <a:pt x="301738" y="189579"/>
                </a:lnTo>
                <a:lnTo>
                  <a:pt x="301874" y="176517"/>
                </a:lnTo>
                <a:lnTo>
                  <a:pt x="301596" y="163182"/>
                </a:lnTo>
                <a:lnTo>
                  <a:pt x="297441" y="151774"/>
                </a:lnTo>
                <a:lnTo>
                  <a:pt x="292710" y="139001"/>
                </a:lnTo>
                <a:lnTo>
                  <a:pt x="287925" y="126825"/>
                </a:lnTo>
                <a:lnTo>
                  <a:pt x="282885" y="115231"/>
                </a:lnTo>
                <a:lnTo>
                  <a:pt x="277390" y="104204"/>
                </a:lnTo>
                <a:lnTo>
                  <a:pt x="271237" y="93728"/>
                </a:lnTo>
                <a:lnTo>
                  <a:pt x="264226" y="83789"/>
                </a:lnTo>
                <a:lnTo>
                  <a:pt x="256156" y="74371"/>
                </a:lnTo>
                <a:lnTo>
                  <a:pt x="241871" y="62982"/>
                </a:lnTo>
                <a:lnTo>
                  <a:pt x="230843" y="56810"/>
                </a:lnTo>
                <a:lnTo>
                  <a:pt x="218662" y="51321"/>
                </a:lnTo>
                <a:lnTo>
                  <a:pt x="205782" y="46544"/>
                </a:lnTo>
                <a:lnTo>
                  <a:pt x="192653" y="42512"/>
                </a:lnTo>
                <a:lnTo>
                  <a:pt x="179727" y="39255"/>
                </a:lnTo>
                <a:lnTo>
                  <a:pt x="169278" y="36048"/>
                </a:lnTo>
                <a:lnTo>
                  <a:pt x="156942" y="30814"/>
                </a:lnTo>
                <a:lnTo>
                  <a:pt x="145270" y="25796"/>
                </a:lnTo>
                <a:lnTo>
                  <a:pt x="134274" y="22720"/>
                </a:lnTo>
                <a:lnTo>
                  <a:pt x="127962" y="21818"/>
                </a:lnTo>
                <a:lnTo>
                  <a:pt x="121396" y="25095"/>
                </a:lnTo>
                <a:lnTo>
                  <a:pt x="115694" y="24790"/>
                </a:lnTo>
                <a:lnTo>
                  <a:pt x="105189" y="23302"/>
                </a:lnTo>
                <a:lnTo>
                  <a:pt x="92173" y="19680"/>
                </a:lnTo>
                <a:lnTo>
                  <a:pt x="78945" y="14761"/>
                </a:lnTo>
                <a:lnTo>
                  <a:pt x="66252" y="9322"/>
                </a:lnTo>
                <a:lnTo>
                  <a:pt x="54842" y="4143"/>
                </a:lnTo>
                <a:lnTo>
                  <a:pt x="45463" y="0"/>
                </a:lnTo>
                <a:lnTo>
                  <a:pt x="43820" y="2270"/>
                </a:lnTo>
                <a:lnTo>
                  <a:pt x="37392" y="10965"/>
                </a:lnTo>
                <a:lnTo>
                  <a:pt x="28452" y="23135"/>
                </a:lnTo>
                <a:lnTo>
                  <a:pt x="18621" y="36862"/>
                </a:lnTo>
                <a:lnTo>
                  <a:pt x="9524" y="50225"/>
                </a:lnTo>
                <a:lnTo>
                  <a:pt x="2783" y="61302"/>
                </a:lnTo>
                <a:lnTo>
                  <a:pt x="22" y="68173"/>
                </a:lnTo>
                <a:lnTo>
                  <a:pt x="0" y="68909"/>
                </a:lnTo>
                <a:lnTo>
                  <a:pt x="2361" y="78774"/>
                </a:lnTo>
                <a:lnTo>
                  <a:pt x="8238" y="89620"/>
                </a:lnTo>
                <a:lnTo>
                  <a:pt x="15620" y="101244"/>
                </a:lnTo>
                <a:lnTo>
                  <a:pt x="22500" y="113442"/>
                </a:lnTo>
                <a:lnTo>
                  <a:pt x="26870" y="126009"/>
                </a:lnTo>
                <a:lnTo>
                  <a:pt x="27496" y="133148"/>
                </a:lnTo>
                <a:lnTo>
                  <a:pt x="27075" y="143249"/>
                </a:lnTo>
                <a:lnTo>
                  <a:pt x="30998" y="154914"/>
                </a:lnTo>
                <a:lnTo>
                  <a:pt x="39104" y="150720"/>
                </a:lnTo>
                <a:lnTo>
                  <a:pt x="50333" y="146629"/>
                </a:lnTo>
                <a:lnTo>
                  <a:pt x="61200" y="144279"/>
                </a:lnTo>
                <a:lnTo>
                  <a:pt x="71870" y="143053"/>
                </a:lnTo>
                <a:lnTo>
                  <a:pt x="82509" y="142334"/>
                </a:lnTo>
                <a:lnTo>
                  <a:pt x="93284" y="141507"/>
                </a:lnTo>
                <a:lnTo>
                  <a:pt x="104362" y="139955"/>
                </a:lnTo>
                <a:lnTo>
                  <a:pt x="115908" y="137060"/>
                </a:lnTo>
                <a:lnTo>
                  <a:pt x="128089" y="132207"/>
                </a:lnTo>
                <a:lnTo>
                  <a:pt x="130370" y="130833"/>
                </a:lnTo>
                <a:lnTo>
                  <a:pt x="139222" y="123051"/>
                </a:lnTo>
                <a:lnTo>
                  <a:pt x="149022" y="112144"/>
                </a:lnTo>
                <a:lnTo>
                  <a:pt x="156994" y="101219"/>
                </a:lnTo>
                <a:lnTo>
                  <a:pt x="160149" y="94831"/>
                </a:lnTo>
                <a:lnTo>
                  <a:pt x="165568" y="80660"/>
                </a:lnTo>
                <a:lnTo>
                  <a:pt x="171747" y="67742"/>
                </a:lnTo>
                <a:lnTo>
                  <a:pt x="179727" y="61976"/>
                </a:lnTo>
                <a:lnTo>
                  <a:pt x="181557" y="62006"/>
                </a:lnTo>
                <a:lnTo>
                  <a:pt x="189007" y="66361"/>
                </a:lnTo>
                <a:lnTo>
                  <a:pt x="189129" y="75226"/>
                </a:lnTo>
                <a:lnTo>
                  <a:pt x="187072" y="84699"/>
                </a:lnTo>
                <a:lnTo>
                  <a:pt x="187982" y="90881"/>
                </a:lnTo>
                <a:lnTo>
                  <a:pt x="180726" y="100680"/>
                </a:lnTo>
                <a:lnTo>
                  <a:pt x="175152" y="112143"/>
                </a:lnTo>
                <a:lnTo>
                  <a:pt x="170311" y="124340"/>
                </a:lnTo>
                <a:lnTo>
                  <a:pt x="165262" y="136334"/>
                </a:lnTo>
                <a:lnTo>
                  <a:pt x="164996" y="136522"/>
                </a:lnTo>
                <a:lnTo>
                  <a:pt x="155470" y="144737"/>
                </a:lnTo>
                <a:lnTo>
                  <a:pt x="146017" y="153039"/>
                </a:lnTo>
                <a:lnTo>
                  <a:pt x="134274" y="159054"/>
                </a:lnTo>
                <a:lnTo>
                  <a:pt x="135990" y="172974"/>
                </a:lnTo>
                <a:lnTo>
                  <a:pt x="138103" y="186481"/>
                </a:lnTo>
                <a:lnTo>
                  <a:pt x="140511" y="199319"/>
                </a:lnTo>
                <a:lnTo>
                  <a:pt x="143154" y="211634"/>
                </a:lnTo>
                <a:lnTo>
                  <a:pt x="145971" y="223571"/>
                </a:lnTo>
                <a:lnTo>
                  <a:pt x="148903" y="235274"/>
                </a:lnTo>
                <a:lnTo>
                  <a:pt x="151890" y="246890"/>
                </a:lnTo>
                <a:lnTo>
                  <a:pt x="154872" y="258562"/>
                </a:lnTo>
                <a:lnTo>
                  <a:pt x="157790" y="270438"/>
                </a:lnTo>
                <a:lnTo>
                  <a:pt x="160583" y="282661"/>
                </a:lnTo>
                <a:lnTo>
                  <a:pt x="163192" y="295376"/>
                </a:lnTo>
                <a:lnTo>
                  <a:pt x="165822" y="310484"/>
                </a:lnTo>
                <a:lnTo>
                  <a:pt x="167672" y="323389"/>
                </a:lnTo>
                <a:lnTo>
                  <a:pt x="169197" y="336103"/>
                </a:lnTo>
                <a:lnTo>
                  <a:pt x="170478" y="348671"/>
                </a:lnTo>
                <a:lnTo>
                  <a:pt x="171599" y="361135"/>
                </a:lnTo>
                <a:lnTo>
                  <a:pt x="172641" y="373540"/>
                </a:lnTo>
                <a:lnTo>
                  <a:pt x="173686" y="385929"/>
                </a:lnTo>
                <a:lnTo>
                  <a:pt x="174815" y="398347"/>
                </a:lnTo>
                <a:lnTo>
                  <a:pt x="176112" y="410837"/>
                </a:lnTo>
                <a:lnTo>
                  <a:pt x="177657" y="423443"/>
                </a:lnTo>
                <a:lnTo>
                  <a:pt x="178646" y="429896"/>
                </a:lnTo>
                <a:lnTo>
                  <a:pt x="181250" y="442741"/>
                </a:lnTo>
                <a:lnTo>
                  <a:pt x="184429" y="455421"/>
                </a:lnTo>
                <a:lnTo>
                  <a:pt x="187878" y="467938"/>
                </a:lnTo>
                <a:lnTo>
                  <a:pt x="191294" y="480293"/>
                </a:lnTo>
                <a:lnTo>
                  <a:pt x="194375" y="492487"/>
                </a:lnTo>
                <a:lnTo>
                  <a:pt x="196818" y="504520"/>
                </a:lnTo>
                <a:lnTo>
                  <a:pt x="198320" y="516394"/>
                </a:lnTo>
                <a:lnTo>
                  <a:pt x="198347" y="516747"/>
                </a:lnTo>
                <a:lnTo>
                  <a:pt x="198643" y="531188"/>
                </a:lnTo>
                <a:lnTo>
                  <a:pt x="197544" y="544389"/>
                </a:lnTo>
                <a:lnTo>
                  <a:pt x="195522" y="556671"/>
                </a:lnTo>
                <a:lnTo>
                  <a:pt x="193045" y="568355"/>
                </a:lnTo>
                <a:lnTo>
                  <a:pt x="190584" y="579762"/>
                </a:lnTo>
                <a:lnTo>
                  <a:pt x="188606" y="591215"/>
                </a:lnTo>
                <a:lnTo>
                  <a:pt x="187583" y="603035"/>
                </a:lnTo>
                <a:lnTo>
                  <a:pt x="187982" y="615543"/>
                </a:lnTo>
                <a:lnTo>
                  <a:pt x="184400" y="621428"/>
                </a:lnTo>
                <a:lnTo>
                  <a:pt x="179317" y="631162"/>
                </a:lnTo>
                <a:lnTo>
                  <a:pt x="174811" y="641566"/>
                </a:lnTo>
                <a:lnTo>
                  <a:pt x="170861" y="652595"/>
                </a:lnTo>
                <a:lnTo>
                  <a:pt x="167446" y="664204"/>
                </a:lnTo>
                <a:lnTo>
                  <a:pt x="164547" y="676347"/>
                </a:lnTo>
                <a:lnTo>
                  <a:pt x="162143" y="688981"/>
                </a:lnTo>
                <a:lnTo>
                  <a:pt x="160215" y="702058"/>
                </a:lnTo>
                <a:lnTo>
                  <a:pt x="158741" y="715535"/>
                </a:lnTo>
                <a:lnTo>
                  <a:pt x="157703" y="729365"/>
                </a:lnTo>
                <a:lnTo>
                  <a:pt x="157079" y="743504"/>
                </a:lnTo>
                <a:lnTo>
                  <a:pt x="156849" y="757907"/>
                </a:lnTo>
                <a:lnTo>
                  <a:pt x="156994" y="772528"/>
                </a:lnTo>
                <a:lnTo>
                  <a:pt x="157536" y="777675"/>
                </a:lnTo>
                <a:lnTo>
                  <a:pt x="161587" y="790118"/>
                </a:lnTo>
                <a:lnTo>
                  <a:pt x="165262" y="801446"/>
                </a:lnTo>
                <a:lnTo>
                  <a:pt x="166266" y="810772"/>
                </a:lnTo>
                <a:lnTo>
                  <a:pt x="166525" y="823276"/>
                </a:lnTo>
                <a:lnTo>
                  <a:pt x="166042" y="835909"/>
                </a:lnTo>
                <a:lnTo>
                  <a:pt x="165328" y="848588"/>
                </a:lnTo>
                <a:lnTo>
                  <a:pt x="164897" y="861229"/>
                </a:lnTo>
                <a:lnTo>
                  <a:pt x="165262" y="873747"/>
                </a:lnTo>
                <a:lnTo>
                  <a:pt x="165601" y="878473"/>
                </a:lnTo>
                <a:lnTo>
                  <a:pt x="166415" y="892217"/>
                </a:lnTo>
                <a:lnTo>
                  <a:pt x="166992" y="905887"/>
                </a:lnTo>
                <a:lnTo>
                  <a:pt x="167370" y="919471"/>
                </a:lnTo>
                <a:lnTo>
                  <a:pt x="167583" y="932958"/>
                </a:lnTo>
                <a:lnTo>
                  <a:pt x="167454" y="998528"/>
                </a:lnTo>
                <a:lnTo>
                  <a:pt x="167515" y="1023670"/>
                </a:lnTo>
                <a:lnTo>
                  <a:pt x="167714" y="1035962"/>
                </a:lnTo>
                <a:lnTo>
                  <a:pt x="168072" y="1048052"/>
                </a:lnTo>
                <a:lnTo>
                  <a:pt x="168628" y="1059929"/>
                </a:lnTo>
                <a:lnTo>
                  <a:pt x="169415" y="1071582"/>
                </a:lnTo>
                <a:lnTo>
                  <a:pt x="170470" y="1082999"/>
                </a:lnTo>
                <a:lnTo>
                  <a:pt x="171830" y="1094168"/>
                </a:lnTo>
                <a:lnTo>
                  <a:pt x="173530" y="1105077"/>
                </a:lnTo>
                <a:lnTo>
                  <a:pt x="188654" y="1108790"/>
                </a:lnTo>
                <a:lnTo>
                  <a:pt x="200957" y="1111199"/>
                </a:lnTo>
                <a:lnTo>
                  <a:pt x="213340" y="1113135"/>
                </a:lnTo>
                <a:lnTo>
                  <a:pt x="225794" y="1114648"/>
                </a:lnTo>
                <a:lnTo>
                  <a:pt x="238314" y="1115787"/>
                </a:lnTo>
                <a:lnTo>
                  <a:pt x="250893" y="1116602"/>
                </a:lnTo>
                <a:lnTo>
                  <a:pt x="263523" y="1117142"/>
                </a:lnTo>
                <a:lnTo>
                  <a:pt x="276199" y="1117456"/>
                </a:lnTo>
                <a:lnTo>
                  <a:pt x="288913" y="1117593"/>
                </a:lnTo>
                <a:lnTo>
                  <a:pt x="327219" y="1117440"/>
                </a:lnTo>
                <a:lnTo>
                  <a:pt x="365630" y="1117473"/>
                </a:lnTo>
                <a:lnTo>
                  <a:pt x="377679" y="1117696"/>
                </a:lnTo>
                <a:lnTo>
                  <a:pt x="389915" y="1118006"/>
                </a:lnTo>
                <a:lnTo>
                  <a:pt x="402320" y="1118390"/>
                </a:lnTo>
                <a:lnTo>
                  <a:pt x="414877" y="1118838"/>
                </a:lnTo>
                <a:lnTo>
                  <a:pt x="427566" y="1119339"/>
                </a:lnTo>
                <a:lnTo>
                  <a:pt x="440371" y="1119882"/>
                </a:lnTo>
                <a:lnTo>
                  <a:pt x="453273" y="1120456"/>
                </a:lnTo>
                <a:lnTo>
                  <a:pt x="466255" y="1121050"/>
                </a:lnTo>
                <a:lnTo>
                  <a:pt x="479299" y="1121653"/>
                </a:lnTo>
                <a:lnTo>
                  <a:pt x="492387" y="1122254"/>
                </a:lnTo>
                <a:lnTo>
                  <a:pt x="505501" y="1122842"/>
                </a:lnTo>
                <a:lnTo>
                  <a:pt x="518624" y="1123406"/>
                </a:lnTo>
                <a:lnTo>
                  <a:pt x="531737" y="1123935"/>
                </a:lnTo>
                <a:lnTo>
                  <a:pt x="544822" y="1124418"/>
                </a:lnTo>
                <a:lnTo>
                  <a:pt x="557863" y="1124845"/>
                </a:lnTo>
                <a:lnTo>
                  <a:pt x="570840" y="1125203"/>
                </a:lnTo>
                <a:lnTo>
                  <a:pt x="583737" y="1125483"/>
                </a:lnTo>
                <a:lnTo>
                  <a:pt x="596535" y="1125673"/>
                </a:lnTo>
                <a:lnTo>
                  <a:pt x="621763" y="1125740"/>
                </a:lnTo>
                <a:lnTo>
                  <a:pt x="622641" y="112051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7549621" y="2489069"/>
            <a:ext cx="47054" cy="40818"/>
          </a:xfrm>
          <a:custGeom>
            <a:avLst/>
            <a:gdLst/>
            <a:ahLst/>
            <a:cxnLst/>
            <a:rect l="l" t="t" r="r" b="b"/>
            <a:pathLst>
              <a:path w="69012" h="59866">
                <a:moveTo>
                  <a:pt x="21954" y="56799"/>
                </a:moveTo>
                <a:lnTo>
                  <a:pt x="34201" y="52584"/>
                </a:lnTo>
                <a:lnTo>
                  <a:pt x="45838" y="47757"/>
                </a:lnTo>
                <a:lnTo>
                  <a:pt x="57084" y="42537"/>
                </a:lnTo>
                <a:lnTo>
                  <a:pt x="68160" y="37146"/>
                </a:lnTo>
                <a:lnTo>
                  <a:pt x="69012" y="28952"/>
                </a:lnTo>
                <a:lnTo>
                  <a:pt x="67348" y="16827"/>
                </a:lnTo>
                <a:lnTo>
                  <a:pt x="62231" y="8145"/>
                </a:lnTo>
                <a:lnTo>
                  <a:pt x="54498" y="2630"/>
                </a:lnTo>
                <a:lnTo>
                  <a:pt x="44985" y="7"/>
                </a:lnTo>
                <a:lnTo>
                  <a:pt x="34529" y="0"/>
                </a:lnTo>
                <a:lnTo>
                  <a:pt x="23966" y="2333"/>
                </a:lnTo>
                <a:lnTo>
                  <a:pt x="14133" y="6732"/>
                </a:lnTo>
                <a:lnTo>
                  <a:pt x="5865" y="12920"/>
                </a:lnTo>
                <a:lnTo>
                  <a:pt x="0" y="20623"/>
                </a:lnTo>
                <a:lnTo>
                  <a:pt x="415" y="23236"/>
                </a:lnTo>
                <a:lnTo>
                  <a:pt x="2732" y="36432"/>
                </a:lnTo>
                <a:lnTo>
                  <a:pt x="5825" y="48853"/>
                </a:lnTo>
                <a:lnTo>
                  <a:pt x="10325" y="59866"/>
                </a:lnTo>
                <a:lnTo>
                  <a:pt x="21954" y="5679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430611" y="2494679"/>
            <a:ext cx="111960" cy="105623"/>
          </a:xfrm>
          <a:custGeom>
            <a:avLst/>
            <a:gdLst/>
            <a:ahLst/>
            <a:cxnLst/>
            <a:rect l="l" t="t" r="r" b="b"/>
            <a:pathLst>
              <a:path w="164208" h="154914">
                <a:moveTo>
                  <a:pt x="7426" y="152009"/>
                </a:moveTo>
                <a:lnTo>
                  <a:pt x="18976" y="145935"/>
                </a:lnTo>
                <a:lnTo>
                  <a:pt x="29891" y="139233"/>
                </a:lnTo>
                <a:lnTo>
                  <a:pt x="40310" y="132031"/>
                </a:lnTo>
                <a:lnTo>
                  <a:pt x="50373" y="124456"/>
                </a:lnTo>
                <a:lnTo>
                  <a:pt x="60219" y="116633"/>
                </a:lnTo>
                <a:lnTo>
                  <a:pt x="69988" y="108690"/>
                </a:lnTo>
                <a:lnTo>
                  <a:pt x="79818" y="100754"/>
                </a:lnTo>
                <a:lnTo>
                  <a:pt x="89850" y="92951"/>
                </a:lnTo>
                <a:lnTo>
                  <a:pt x="95430" y="88999"/>
                </a:lnTo>
                <a:lnTo>
                  <a:pt x="106056" y="82652"/>
                </a:lnTo>
                <a:lnTo>
                  <a:pt x="117130" y="77137"/>
                </a:lnTo>
                <a:lnTo>
                  <a:pt x="128567" y="72071"/>
                </a:lnTo>
                <a:lnTo>
                  <a:pt x="140283" y="67077"/>
                </a:lnTo>
                <a:lnTo>
                  <a:pt x="152191" y="61773"/>
                </a:lnTo>
                <a:lnTo>
                  <a:pt x="164208" y="55778"/>
                </a:lnTo>
                <a:lnTo>
                  <a:pt x="162949" y="48726"/>
                </a:lnTo>
                <a:lnTo>
                  <a:pt x="160347" y="35850"/>
                </a:lnTo>
                <a:lnTo>
                  <a:pt x="157339" y="23380"/>
                </a:lnTo>
                <a:lnTo>
                  <a:pt x="153837" y="11401"/>
                </a:lnTo>
                <a:lnTo>
                  <a:pt x="149756" y="0"/>
                </a:lnTo>
                <a:lnTo>
                  <a:pt x="147220" y="793"/>
                </a:lnTo>
                <a:lnTo>
                  <a:pt x="134754" y="4747"/>
                </a:lnTo>
                <a:lnTo>
                  <a:pt x="122360" y="8774"/>
                </a:lnTo>
                <a:lnTo>
                  <a:pt x="110053" y="12886"/>
                </a:lnTo>
                <a:lnTo>
                  <a:pt x="97843" y="17096"/>
                </a:lnTo>
                <a:lnTo>
                  <a:pt x="85743" y="21416"/>
                </a:lnTo>
                <a:lnTo>
                  <a:pt x="73766" y="25859"/>
                </a:lnTo>
                <a:lnTo>
                  <a:pt x="61924" y="30437"/>
                </a:lnTo>
                <a:lnTo>
                  <a:pt x="50229" y="35161"/>
                </a:lnTo>
                <a:lnTo>
                  <a:pt x="38693" y="40045"/>
                </a:lnTo>
                <a:lnTo>
                  <a:pt x="27329" y="45101"/>
                </a:lnTo>
                <a:lnTo>
                  <a:pt x="16149" y="50341"/>
                </a:lnTo>
                <a:lnTo>
                  <a:pt x="5166" y="55778"/>
                </a:lnTo>
                <a:lnTo>
                  <a:pt x="5737" y="66607"/>
                </a:lnTo>
                <a:lnTo>
                  <a:pt x="5266" y="78734"/>
                </a:lnTo>
                <a:lnTo>
                  <a:pt x="4092" y="91497"/>
                </a:lnTo>
                <a:lnTo>
                  <a:pt x="2596" y="104612"/>
                </a:lnTo>
                <a:lnTo>
                  <a:pt x="1160" y="117794"/>
                </a:lnTo>
                <a:lnTo>
                  <a:pt x="168" y="130762"/>
                </a:lnTo>
                <a:lnTo>
                  <a:pt x="0" y="143229"/>
                </a:lnTo>
                <a:lnTo>
                  <a:pt x="1039" y="154914"/>
                </a:lnTo>
                <a:lnTo>
                  <a:pt x="7426" y="15200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495835" y="2500311"/>
            <a:ext cx="54397" cy="132913"/>
          </a:xfrm>
          <a:custGeom>
            <a:avLst/>
            <a:gdLst/>
            <a:ahLst/>
            <a:cxnLst/>
            <a:rect l="l" t="t" r="r" b="b"/>
            <a:pathLst>
              <a:path w="79782" h="194939">
                <a:moveTo>
                  <a:pt x="42713" y="193118"/>
                </a:moveTo>
                <a:lnTo>
                  <a:pt x="52024" y="188643"/>
                </a:lnTo>
                <a:lnTo>
                  <a:pt x="61359" y="182935"/>
                </a:lnTo>
                <a:lnTo>
                  <a:pt x="70442" y="177416"/>
                </a:lnTo>
                <a:lnTo>
                  <a:pt x="78997" y="173507"/>
                </a:lnTo>
                <a:lnTo>
                  <a:pt x="79290" y="170982"/>
                </a:lnTo>
                <a:lnTo>
                  <a:pt x="79782" y="155234"/>
                </a:lnTo>
                <a:lnTo>
                  <a:pt x="77844" y="141918"/>
                </a:lnTo>
                <a:lnTo>
                  <a:pt x="73771" y="130740"/>
                </a:lnTo>
                <a:lnTo>
                  <a:pt x="67860" y="121403"/>
                </a:lnTo>
                <a:lnTo>
                  <a:pt x="60404" y="113614"/>
                </a:lnTo>
                <a:lnTo>
                  <a:pt x="63283" y="109374"/>
                </a:lnTo>
                <a:lnTo>
                  <a:pt x="67934" y="99268"/>
                </a:lnTo>
                <a:lnTo>
                  <a:pt x="71007" y="87636"/>
                </a:lnTo>
                <a:lnTo>
                  <a:pt x="72647" y="74913"/>
                </a:lnTo>
                <a:lnTo>
                  <a:pt x="72997" y="61534"/>
                </a:lnTo>
                <a:lnTo>
                  <a:pt x="72200" y="47933"/>
                </a:lnTo>
                <a:lnTo>
                  <a:pt x="70399" y="34545"/>
                </a:lnTo>
                <a:lnTo>
                  <a:pt x="67737" y="21803"/>
                </a:lnTo>
                <a:lnTo>
                  <a:pt x="64358" y="10143"/>
                </a:lnTo>
                <a:lnTo>
                  <a:pt x="60404" y="0"/>
                </a:lnTo>
                <a:lnTo>
                  <a:pt x="55776" y="103"/>
                </a:lnTo>
                <a:lnTo>
                  <a:pt x="50862" y="6246"/>
                </a:lnTo>
                <a:lnTo>
                  <a:pt x="43882" y="10325"/>
                </a:lnTo>
                <a:lnTo>
                  <a:pt x="41047" y="8871"/>
                </a:lnTo>
                <a:lnTo>
                  <a:pt x="29998" y="4575"/>
                </a:lnTo>
                <a:lnTo>
                  <a:pt x="18958" y="3938"/>
                </a:lnTo>
                <a:lnTo>
                  <a:pt x="6696" y="8267"/>
                </a:lnTo>
                <a:lnTo>
                  <a:pt x="4983" y="14089"/>
                </a:lnTo>
                <a:lnTo>
                  <a:pt x="2131" y="26917"/>
                </a:lnTo>
                <a:lnTo>
                  <a:pt x="526" y="39416"/>
                </a:lnTo>
                <a:lnTo>
                  <a:pt x="0" y="51641"/>
                </a:lnTo>
                <a:lnTo>
                  <a:pt x="382" y="63649"/>
                </a:lnTo>
                <a:lnTo>
                  <a:pt x="1504" y="75493"/>
                </a:lnTo>
                <a:lnTo>
                  <a:pt x="3197" y="87230"/>
                </a:lnTo>
                <a:lnTo>
                  <a:pt x="5292" y="98913"/>
                </a:lnTo>
                <a:lnTo>
                  <a:pt x="7621" y="110599"/>
                </a:lnTo>
                <a:lnTo>
                  <a:pt x="10013" y="122342"/>
                </a:lnTo>
                <a:lnTo>
                  <a:pt x="12300" y="134197"/>
                </a:lnTo>
                <a:lnTo>
                  <a:pt x="14314" y="146220"/>
                </a:lnTo>
                <a:lnTo>
                  <a:pt x="15885" y="158466"/>
                </a:lnTo>
                <a:lnTo>
                  <a:pt x="16843" y="170989"/>
                </a:lnTo>
                <a:lnTo>
                  <a:pt x="17021" y="183845"/>
                </a:lnTo>
                <a:lnTo>
                  <a:pt x="17695" y="184934"/>
                </a:lnTo>
                <a:lnTo>
                  <a:pt x="25272" y="192684"/>
                </a:lnTo>
                <a:lnTo>
                  <a:pt x="33704" y="194939"/>
                </a:lnTo>
                <a:lnTo>
                  <a:pt x="42713" y="19311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7356675" y="2517214"/>
            <a:ext cx="60934" cy="140831"/>
          </a:xfrm>
          <a:custGeom>
            <a:avLst/>
            <a:gdLst/>
            <a:ahLst/>
            <a:cxnLst/>
            <a:rect l="l" t="t" r="r" b="b"/>
            <a:pathLst>
              <a:path w="89370" h="206552">
                <a:moveTo>
                  <a:pt x="31094" y="205649"/>
                </a:moveTo>
                <a:lnTo>
                  <a:pt x="43266" y="203508"/>
                </a:lnTo>
                <a:lnTo>
                  <a:pt x="55205" y="201669"/>
                </a:lnTo>
                <a:lnTo>
                  <a:pt x="67454" y="201015"/>
                </a:lnTo>
                <a:lnTo>
                  <a:pt x="80556" y="202425"/>
                </a:lnTo>
                <a:lnTo>
                  <a:pt x="82504" y="190117"/>
                </a:lnTo>
                <a:lnTo>
                  <a:pt x="83129" y="177378"/>
                </a:lnTo>
                <a:lnTo>
                  <a:pt x="82734" y="164977"/>
                </a:lnTo>
                <a:lnTo>
                  <a:pt x="81832" y="152738"/>
                </a:lnTo>
                <a:lnTo>
                  <a:pt x="80934" y="140489"/>
                </a:lnTo>
                <a:lnTo>
                  <a:pt x="80556" y="128054"/>
                </a:lnTo>
                <a:lnTo>
                  <a:pt x="80742" y="120909"/>
                </a:lnTo>
                <a:lnTo>
                  <a:pt x="81732" y="107939"/>
                </a:lnTo>
                <a:lnTo>
                  <a:pt x="83304" y="94745"/>
                </a:lnTo>
                <a:lnTo>
                  <a:pt x="85156" y="81485"/>
                </a:lnTo>
                <a:lnTo>
                  <a:pt x="86986" y="68316"/>
                </a:lnTo>
                <a:lnTo>
                  <a:pt x="88492" y="55394"/>
                </a:lnTo>
                <a:lnTo>
                  <a:pt x="89370" y="42877"/>
                </a:lnTo>
                <a:lnTo>
                  <a:pt x="89318" y="30922"/>
                </a:lnTo>
                <a:lnTo>
                  <a:pt x="88033" y="19686"/>
                </a:lnTo>
                <a:lnTo>
                  <a:pt x="85213" y="9326"/>
                </a:lnTo>
                <a:lnTo>
                  <a:pt x="80556" y="0"/>
                </a:lnTo>
                <a:lnTo>
                  <a:pt x="77737" y="1008"/>
                </a:lnTo>
                <a:lnTo>
                  <a:pt x="65368" y="4167"/>
                </a:lnTo>
                <a:lnTo>
                  <a:pt x="52832" y="7249"/>
                </a:lnTo>
                <a:lnTo>
                  <a:pt x="41313" y="12395"/>
                </a:lnTo>
                <a:lnTo>
                  <a:pt x="37365" y="15624"/>
                </a:lnTo>
                <a:lnTo>
                  <a:pt x="29901" y="24204"/>
                </a:lnTo>
                <a:lnTo>
                  <a:pt x="22075" y="35696"/>
                </a:lnTo>
                <a:lnTo>
                  <a:pt x="14865" y="48771"/>
                </a:lnTo>
                <a:lnTo>
                  <a:pt x="9247" y="62101"/>
                </a:lnTo>
                <a:lnTo>
                  <a:pt x="6197" y="74358"/>
                </a:lnTo>
                <a:lnTo>
                  <a:pt x="6472" y="85992"/>
                </a:lnTo>
                <a:lnTo>
                  <a:pt x="8125" y="98830"/>
                </a:lnTo>
                <a:lnTo>
                  <a:pt x="8255" y="111544"/>
                </a:lnTo>
                <a:lnTo>
                  <a:pt x="5933" y="121770"/>
                </a:lnTo>
                <a:lnTo>
                  <a:pt x="1695" y="134042"/>
                </a:lnTo>
                <a:lnTo>
                  <a:pt x="0" y="144589"/>
                </a:lnTo>
                <a:lnTo>
                  <a:pt x="1581" y="152371"/>
                </a:lnTo>
                <a:lnTo>
                  <a:pt x="6883" y="164166"/>
                </a:lnTo>
                <a:lnTo>
                  <a:pt x="13825" y="175048"/>
                </a:lnTo>
                <a:lnTo>
                  <a:pt x="20438" y="185450"/>
                </a:lnTo>
                <a:lnTo>
                  <a:pt x="24749" y="195807"/>
                </a:lnTo>
                <a:lnTo>
                  <a:pt x="24790" y="206552"/>
                </a:lnTo>
                <a:lnTo>
                  <a:pt x="31094" y="20564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776356" y="2527070"/>
            <a:ext cx="56336" cy="69957"/>
          </a:xfrm>
          <a:custGeom>
            <a:avLst/>
            <a:gdLst/>
            <a:ahLst/>
            <a:cxnLst/>
            <a:rect l="l" t="t" r="r" b="b"/>
            <a:pathLst>
              <a:path w="82626" h="102603">
                <a:moveTo>
                  <a:pt x="82626" y="99148"/>
                </a:moveTo>
                <a:lnTo>
                  <a:pt x="81572" y="97351"/>
                </a:lnTo>
                <a:lnTo>
                  <a:pt x="75443" y="85614"/>
                </a:lnTo>
                <a:lnTo>
                  <a:pt x="69691" y="73056"/>
                </a:lnTo>
                <a:lnTo>
                  <a:pt x="64007" y="60152"/>
                </a:lnTo>
                <a:lnTo>
                  <a:pt x="58079" y="47376"/>
                </a:lnTo>
                <a:lnTo>
                  <a:pt x="51597" y="35203"/>
                </a:lnTo>
                <a:lnTo>
                  <a:pt x="44250" y="24107"/>
                </a:lnTo>
                <a:lnTo>
                  <a:pt x="35728" y="14565"/>
                </a:lnTo>
                <a:lnTo>
                  <a:pt x="25719" y="7049"/>
                </a:lnTo>
                <a:lnTo>
                  <a:pt x="13913" y="2036"/>
                </a:lnTo>
                <a:lnTo>
                  <a:pt x="0" y="0"/>
                </a:lnTo>
                <a:lnTo>
                  <a:pt x="2657" y="4895"/>
                </a:lnTo>
                <a:lnTo>
                  <a:pt x="9101" y="15975"/>
                </a:lnTo>
                <a:lnTo>
                  <a:pt x="15859" y="26742"/>
                </a:lnTo>
                <a:lnTo>
                  <a:pt x="22836" y="37289"/>
                </a:lnTo>
                <a:lnTo>
                  <a:pt x="29938" y="47711"/>
                </a:lnTo>
                <a:lnTo>
                  <a:pt x="37071" y="58100"/>
                </a:lnTo>
                <a:lnTo>
                  <a:pt x="44142" y="68552"/>
                </a:lnTo>
                <a:lnTo>
                  <a:pt x="51055" y="79160"/>
                </a:lnTo>
                <a:lnTo>
                  <a:pt x="57716" y="90017"/>
                </a:lnTo>
                <a:lnTo>
                  <a:pt x="64033" y="101219"/>
                </a:lnTo>
                <a:lnTo>
                  <a:pt x="70497" y="100799"/>
                </a:lnTo>
                <a:lnTo>
                  <a:pt x="79197" y="102603"/>
                </a:lnTo>
                <a:lnTo>
                  <a:pt x="82626" y="9914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334142" y="2528477"/>
            <a:ext cx="691497" cy="477428"/>
          </a:xfrm>
          <a:custGeom>
            <a:avLst/>
            <a:gdLst/>
            <a:ahLst/>
            <a:cxnLst/>
            <a:rect l="l" t="t" r="r" b="b"/>
            <a:pathLst>
              <a:path w="1014196" h="700227">
                <a:moveTo>
                  <a:pt x="278884" y="687674"/>
                </a:moveTo>
                <a:lnTo>
                  <a:pt x="297485" y="675020"/>
                </a:lnTo>
                <a:lnTo>
                  <a:pt x="316058" y="662281"/>
                </a:lnTo>
                <a:lnTo>
                  <a:pt x="334613" y="649472"/>
                </a:lnTo>
                <a:lnTo>
                  <a:pt x="353158" y="636610"/>
                </a:lnTo>
                <a:lnTo>
                  <a:pt x="371702" y="623712"/>
                </a:lnTo>
                <a:lnTo>
                  <a:pt x="390255" y="610792"/>
                </a:lnTo>
                <a:lnTo>
                  <a:pt x="408824" y="597868"/>
                </a:lnTo>
                <a:lnTo>
                  <a:pt x="427419" y="584954"/>
                </a:lnTo>
                <a:lnTo>
                  <a:pt x="446049" y="572068"/>
                </a:lnTo>
                <a:lnTo>
                  <a:pt x="464722" y="559225"/>
                </a:lnTo>
                <a:lnTo>
                  <a:pt x="483447" y="546441"/>
                </a:lnTo>
                <a:lnTo>
                  <a:pt x="502234" y="533733"/>
                </a:lnTo>
                <a:lnTo>
                  <a:pt x="521090" y="521116"/>
                </a:lnTo>
                <a:lnTo>
                  <a:pt x="540026" y="508606"/>
                </a:lnTo>
                <a:lnTo>
                  <a:pt x="559049" y="496220"/>
                </a:lnTo>
                <a:lnTo>
                  <a:pt x="578168" y="483974"/>
                </a:lnTo>
                <a:lnTo>
                  <a:pt x="597393" y="471883"/>
                </a:lnTo>
                <a:lnTo>
                  <a:pt x="616731" y="459964"/>
                </a:lnTo>
                <a:lnTo>
                  <a:pt x="636193" y="448233"/>
                </a:lnTo>
                <a:lnTo>
                  <a:pt x="646146" y="442244"/>
                </a:lnTo>
                <a:lnTo>
                  <a:pt x="656990" y="435589"/>
                </a:lnTo>
                <a:lnTo>
                  <a:pt x="667783" y="428847"/>
                </a:lnTo>
                <a:lnTo>
                  <a:pt x="678532" y="422033"/>
                </a:lnTo>
                <a:lnTo>
                  <a:pt x="689243" y="415158"/>
                </a:lnTo>
                <a:lnTo>
                  <a:pt x="699925" y="408237"/>
                </a:lnTo>
                <a:lnTo>
                  <a:pt x="710583" y="401283"/>
                </a:lnTo>
                <a:lnTo>
                  <a:pt x="721225" y="394308"/>
                </a:lnTo>
                <a:lnTo>
                  <a:pt x="731858" y="387326"/>
                </a:lnTo>
                <a:lnTo>
                  <a:pt x="742488" y="380350"/>
                </a:lnTo>
                <a:lnTo>
                  <a:pt x="753124" y="373394"/>
                </a:lnTo>
                <a:lnTo>
                  <a:pt x="763771" y="366471"/>
                </a:lnTo>
                <a:lnTo>
                  <a:pt x="774437" y="359594"/>
                </a:lnTo>
                <a:lnTo>
                  <a:pt x="785129" y="352776"/>
                </a:lnTo>
                <a:lnTo>
                  <a:pt x="795853" y="346031"/>
                </a:lnTo>
                <a:lnTo>
                  <a:pt x="806617" y="339372"/>
                </a:lnTo>
                <a:lnTo>
                  <a:pt x="817429" y="332812"/>
                </a:lnTo>
                <a:lnTo>
                  <a:pt x="828294" y="326364"/>
                </a:lnTo>
                <a:lnTo>
                  <a:pt x="836792" y="321257"/>
                </a:lnTo>
                <a:lnTo>
                  <a:pt x="847581" y="314434"/>
                </a:lnTo>
                <a:lnTo>
                  <a:pt x="858198" y="307379"/>
                </a:lnTo>
                <a:lnTo>
                  <a:pt x="868668" y="300130"/>
                </a:lnTo>
                <a:lnTo>
                  <a:pt x="879016" y="292721"/>
                </a:lnTo>
                <a:lnTo>
                  <a:pt x="889269" y="285189"/>
                </a:lnTo>
                <a:lnTo>
                  <a:pt x="899452" y="277569"/>
                </a:lnTo>
                <a:lnTo>
                  <a:pt x="909592" y="269899"/>
                </a:lnTo>
                <a:lnTo>
                  <a:pt x="919712" y="262213"/>
                </a:lnTo>
                <a:lnTo>
                  <a:pt x="929840" y="254548"/>
                </a:lnTo>
                <a:lnTo>
                  <a:pt x="940000" y="246940"/>
                </a:lnTo>
                <a:lnTo>
                  <a:pt x="950219" y="239424"/>
                </a:lnTo>
                <a:lnTo>
                  <a:pt x="960522" y="232038"/>
                </a:lnTo>
                <a:lnTo>
                  <a:pt x="970935" y="224816"/>
                </a:lnTo>
                <a:lnTo>
                  <a:pt x="981483" y="217795"/>
                </a:lnTo>
                <a:lnTo>
                  <a:pt x="992192" y="211011"/>
                </a:lnTo>
                <a:lnTo>
                  <a:pt x="1003088" y="204500"/>
                </a:lnTo>
                <a:lnTo>
                  <a:pt x="1014196" y="198297"/>
                </a:lnTo>
                <a:lnTo>
                  <a:pt x="1012820" y="195440"/>
                </a:lnTo>
                <a:lnTo>
                  <a:pt x="1007134" y="183690"/>
                </a:lnTo>
                <a:lnTo>
                  <a:pt x="1001406" y="171981"/>
                </a:lnTo>
                <a:lnTo>
                  <a:pt x="995626" y="160323"/>
                </a:lnTo>
                <a:lnTo>
                  <a:pt x="989781" y="148731"/>
                </a:lnTo>
                <a:lnTo>
                  <a:pt x="983859" y="137215"/>
                </a:lnTo>
                <a:lnTo>
                  <a:pt x="977848" y="125788"/>
                </a:lnTo>
                <a:lnTo>
                  <a:pt x="971736" y="114462"/>
                </a:lnTo>
                <a:lnTo>
                  <a:pt x="965511" y="103249"/>
                </a:lnTo>
                <a:lnTo>
                  <a:pt x="959161" y="92161"/>
                </a:lnTo>
                <a:lnTo>
                  <a:pt x="952673" y="81211"/>
                </a:lnTo>
                <a:lnTo>
                  <a:pt x="946037" y="70410"/>
                </a:lnTo>
                <a:lnTo>
                  <a:pt x="939238" y="59770"/>
                </a:lnTo>
                <a:lnTo>
                  <a:pt x="932267" y="49304"/>
                </a:lnTo>
                <a:lnTo>
                  <a:pt x="925110" y="39023"/>
                </a:lnTo>
                <a:lnTo>
                  <a:pt x="917755" y="28940"/>
                </a:lnTo>
                <a:lnTo>
                  <a:pt x="910191" y="19068"/>
                </a:lnTo>
                <a:lnTo>
                  <a:pt x="902404" y="9416"/>
                </a:lnTo>
                <a:lnTo>
                  <a:pt x="894384" y="0"/>
                </a:lnTo>
                <a:lnTo>
                  <a:pt x="890966" y="1488"/>
                </a:lnTo>
                <a:lnTo>
                  <a:pt x="880115" y="6461"/>
                </a:lnTo>
                <a:lnTo>
                  <a:pt x="869146" y="11825"/>
                </a:lnTo>
                <a:lnTo>
                  <a:pt x="858077" y="17523"/>
                </a:lnTo>
                <a:lnTo>
                  <a:pt x="846925" y="23500"/>
                </a:lnTo>
                <a:lnTo>
                  <a:pt x="835707" y="29698"/>
                </a:lnTo>
                <a:lnTo>
                  <a:pt x="824440" y="36063"/>
                </a:lnTo>
                <a:lnTo>
                  <a:pt x="813142" y="42538"/>
                </a:lnTo>
                <a:lnTo>
                  <a:pt x="801830" y="49067"/>
                </a:lnTo>
                <a:lnTo>
                  <a:pt x="790522" y="55593"/>
                </a:lnTo>
                <a:lnTo>
                  <a:pt x="779234" y="62062"/>
                </a:lnTo>
                <a:lnTo>
                  <a:pt x="767984" y="68415"/>
                </a:lnTo>
                <a:lnTo>
                  <a:pt x="756790" y="74599"/>
                </a:lnTo>
                <a:lnTo>
                  <a:pt x="745667" y="80556"/>
                </a:lnTo>
                <a:lnTo>
                  <a:pt x="749188" y="91208"/>
                </a:lnTo>
                <a:lnTo>
                  <a:pt x="753189" y="101437"/>
                </a:lnTo>
                <a:lnTo>
                  <a:pt x="751865" y="113614"/>
                </a:lnTo>
                <a:lnTo>
                  <a:pt x="766207" y="114215"/>
                </a:lnTo>
                <a:lnTo>
                  <a:pt x="780106" y="117407"/>
                </a:lnTo>
                <a:lnTo>
                  <a:pt x="791824" y="123015"/>
                </a:lnTo>
                <a:lnTo>
                  <a:pt x="801470" y="130786"/>
                </a:lnTo>
                <a:lnTo>
                  <a:pt x="809157" y="140466"/>
                </a:lnTo>
                <a:lnTo>
                  <a:pt x="814996" y="151801"/>
                </a:lnTo>
                <a:lnTo>
                  <a:pt x="819098" y="164538"/>
                </a:lnTo>
                <a:lnTo>
                  <a:pt x="821575" y="178423"/>
                </a:lnTo>
                <a:lnTo>
                  <a:pt x="822537" y="193202"/>
                </a:lnTo>
                <a:lnTo>
                  <a:pt x="822096" y="208622"/>
                </a:lnTo>
                <a:lnTo>
                  <a:pt x="830524" y="213330"/>
                </a:lnTo>
                <a:lnTo>
                  <a:pt x="841198" y="218933"/>
                </a:lnTo>
                <a:lnTo>
                  <a:pt x="853166" y="223242"/>
                </a:lnTo>
                <a:lnTo>
                  <a:pt x="867537" y="225145"/>
                </a:lnTo>
                <a:lnTo>
                  <a:pt x="868471" y="218935"/>
                </a:lnTo>
                <a:lnTo>
                  <a:pt x="867896" y="206358"/>
                </a:lnTo>
                <a:lnTo>
                  <a:pt x="864777" y="194353"/>
                </a:lnTo>
                <a:lnTo>
                  <a:pt x="860201" y="182854"/>
                </a:lnTo>
                <a:lnTo>
                  <a:pt x="855252" y="171796"/>
                </a:lnTo>
                <a:lnTo>
                  <a:pt x="851014" y="161112"/>
                </a:lnTo>
                <a:lnTo>
                  <a:pt x="849961" y="159901"/>
                </a:lnTo>
                <a:lnTo>
                  <a:pt x="841258" y="158352"/>
                </a:lnTo>
                <a:lnTo>
                  <a:pt x="832421" y="156984"/>
                </a:lnTo>
                <a:lnTo>
                  <a:pt x="833640" y="148564"/>
                </a:lnTo>
                <a:lnTo>
                  <a:pt x="838466" y="143751"/>
                </a:lnTo>
                <a:lnTo>
                  <a:pt x="846886" y="142532"/>
                </a:lnTo>
                <a:lnTo>
                  <a:pt x="853419" y="144966"/>
                </a:lnTo>
                <a:lnTo>
                  <a:pt x="861235" y="150995"/>
                </a:lnTo>
                <a:lnTo>
                  <a:pt x="868479" y="159734"/>
                </a:lnTo>
                <a:lnTo>
                  <a:pt x="874906" y="170528"/>
                </a:lnTo>
                <a:lnTo>
                  <a:pt x="880271" y="182720"/>
                </a:lnTo>
                <a:lnTo>
                  <a:pt x="884330" y="195652"/>
                </a:lnTo>
                <a:lnTo>
                  <a:pt x="886837" y="208668"/>
                </a:lnTo>
                <a:lnTo>
                  <a:pt x="887548" y="221110"/>
                </a:lnTo>
                <a:lnTo>
                  <a:pt x="886219" y="232322"/>
                </a:lnTo>
                <a:lnTo>
                  <a:pt x="882603" y="241647"/>
                </a:lnTo>
                <a:lnTo>
                  <a:pt x="876457" y="248427"/>
                </a:lnTo>
                <a:lnTo>
                  <a:pt x="867537" y="252006"/>
                </a:lnTo>
                <a:lnTo>
                  <a:pt x="863985" y="252416"/>
                </a:lnTo>
                <a:lnTo>
                  <a:pt x="851964" y="250641"/>
                </a:lnTo>
                <a:lnTo>
                  <a:pt x="841649" y="245628"/>
                </a:lnTo>
                <a:lnTo>
                  <a:pt x="830997" y="240290"/>
                </a:lnTo>
                <a:lnTo>
                  <a:pt x="817968" y="237540"/>
                </a:lnTo>
                <a:lnTo>
                  <a:pt x="814712" y="240137"/>
                </a:lnTo>
                <a:lnTo>
                  <a:pt x="805150" y="248228"/>
                </a:lnTo>
                <a:lnTo>
                  <a:pt x="795413" y="256142"/>
                </a:lnTo>
                <a:lnTo>
                  <a:pt x="784777" y="263151"/>
                </a:lnTo>
                <a:lnTo>
                  <a:pt x="772515" y="268528"/>
                </a:lnTo>
                <a:lnTo>
                  <a:pt x="776549" y="277243"/>
                </a:lnTo>
                <a:lnTo>
                  <a:pt x="781451" y="288695"/>
                </a:lnTo>
                <a:lnTo>
                  <a:pt x="784910" y="301574"/>
                </a:lnTo>
                <a:lnTo>
                  <a:pt x="780749" y="308506"/>
                </a:lnTo>
                <a:lnTo>
                  <a:pt x="772977" y="314840"/>
                </a:lnTo>
                <a:lnTo>
                  <a:pt x="762913" y="318881"/>
                </a:lnTo>
                <a:lnTo>
                  <a:pt x="751081" y="321154"/>
                </a:lnTo>
                <a:lnTo>
                  <a:pt x="738003" y="322181"/>
                </a:lnTo>
                <a:lnTo>
                  <a:pt x="724203" y="322485"/>
                </a:lnTo>
                <a:lnTo>
                  <a:pt x="710204" y="322590"/>
                </a:lnTo>
                <a:lnTo>
                  <a:pt x="696530" y="323019"/>
                </a:lnTo>
                <a:lnTo>
                  <a:pt x="683704" y="324294"/>
                </a:lnTo>
                <a:lnTo>
                  <a:pt x="674281" y="324091"/>
                </a:lnTo>
                <a:lnTo>
                  <a:pt x="675284" y="313448"/>
                </a:lnTo>
                <a:lnTo>
                  <a:pt x="667181" y="311911"/>
                </a:lnTo>
                <a:lnTo>
                  <a:pt x="660878" y="320389"/>
                </a:lnTo>
                <a:lnTo>
                  <a:pt x="649882" y="326652"/>
                </a:lnTo>
                <a:lnTo>
                  <a:pt x="638263" y="332562"/>
                </a:lnTo>
                <a:lnTo>
                  <a:pt x="628037" y="339669"/>
                </a:lnTo>
                <a:lnTo>
                  <a:pt x="617855" y="347155"/>
                </a:lnTo>
                <a:lnTo>
                  <a:pt x="607826" y="354789"/>
                </a:lnTo>
                <a:lnTo>
                  <a:pt x="597851" y="362483"/>
                </a:lnTo>
                <a:lnTo>
                  <a:pt x="587830" y="370144"/>
                </a:lnTo>
                <a:lnTo>
                  <a:pt x="577665" y="377682"/>
                </a:lnTo>
                <a:lnTo>
                  <a:pt x="567256" y="385007"/>
                </a:lnTo>
                <a:lnTo>
                  <a:pt x="556505" y="392027"/>
                </a:lnTo>
                <a:lnTo>
                  <a:pt x="545312" y="398652"/>
                </a:lnTo>
                <a:lnTo>
                  <a:pt x="535467" y="404087"/>
                </a:lnTo>
                <a:lnTo>
                  <a:pt x="523929" y="410296"/>
                </a:lnTo>
                <a:lnTo>
                  <a:pt x="512450" y="416338"/>
                </a:lnTo>
                <a:lnTo>
                  <a:pt x="501031" y="422250"/>
                </a:lnTo>
                <a:lnTo>
                  <a:pt x="489674" y="428069"/>
                </a:lnTo>
                <a:lnTo>
                  <a:pt x="478383" y="433835"/>
                </a:lnTo>
                <a:lnTo>
                  <a:pt x="467160" y="439585"/>
                </a:lnTo>
                <a:lnTo>
                  <a:pt x="456006" y="445356"/>
                </a:lnTo>
                <a:lnTo>
                  <a:pt x="444924" y="451187"/>
                </a:lnTo>
                <a:lnTo>
                  <a:pt x="433916" y="457115"/>
                </a:lnTo>
                <a:lnTo>
                  <a:pt x="422985" y="463179"/>
                </a:lnTo>
                <a:lnTo>
                  <a:pt x="412133" y="469416"/>
                </a:lnTo>
                <a:lnTo>
                  <a:pt x="401362" y="475865"/>
                </a:lnTo>
                <a:lnTo>
                  <a:pt x="390674" y="482562"/>
                </a:lnTo>
                <a:lnTo>
                  <a:pt x="380072" y="489546"/>
                </a:lnTo>
                <a:lnTo>
                  <a:pt x="373067" y="494422"/>
                </a:lnTo>
                <a:lnTo>
                  <a:pt x="362653" y="501965"/>
                </a:lnTo>
                <a:lnTo>
                  <a:pt x="352553" y="509108"/>
                </a:lnTo>
                <a:lnTo>
                  <a:pt x="342383" y="515506"/>
                </a:lnTo>
                <a:lnTo>
                  <a:pt x="331757" y="520813"/>
                </a:lnTo>
                <a:lnTo>
                  <a:pt x="320293" y="524681"/>
                </a:lnTo>
                <a:lnTo>
                  <a:pt x="307604" y="526766"/>
                </a:lnTo>
                <a:lnTo>
                  <a:pt x="293306" y="526719"/>
                </a:lnTo>
                <a:lnTo>
                  <a:pt x="287527" y="523041"/>
                </a:lnTo>
                <a:lnTo>
                  <a:pt x="279964" y="512794"/>
                </a:lnTo>
                <a:lnTo>
                  <a:pt x="274622" y="500712"/>
                </a:lnTo>
                <a:lnTo>
                  <a:pt x="268516" y="489546"/>
                </a:lnTo>
                <a:lnTo>
                  <a:pt x="263662" y="484000"/>
                </a:lnTo>
                <a:lnTo>
                  <a:pt x="254219" y="475463"/>
                </a:lnTo>
                <a:lnTo>
                  <a:pt x="244993" y="466922"/>
                </a:lnTo>
                <a:lnTo>
                  <a:pt x="237540" y="456501"/>
                </a:lnTo>
                <a:lnTo>
                  <a:pt x="234956" y="451123"/>
                </a:lnTo>
                <a:lnTo>
                  <a:pt x="229952" y="439384"/>
                </a:lnTo>
                <a:lnTo>
                  <a:pt x="225295" y="427779"/>
                </a:lnTo>
                <a:lnTo>
                  <a:pt x="220300" y="416384"/>
                </a:lnTo>
                <a:lnTo>
                  <a:pt x="214281" y="405275"/>
                </a:lnTo>
                <a:lnTo>
                  <a:pt x="206552" y="394525"/>
                </a:lnTo>
                <a:lnTo>
                  <a:pt x="199216" y="398979"/>
                </a:lnTo>
                <a:lnTo>
                  <a:pt x="188306" y="405713"/>
                </a:lnTo>
                <a:lnTo>
                  <a:pt x="177474" y="412524"/>
                </a:lnTo>
                <a:lnTo>
                  <a:pt x="166714" y="419408"/>
                </a:lnTo>
                <a:lnTo>
                  <a:pt x="156021" y="426358"/>
                </a:lnTo>
                <a:lnTo>
                  <a:pt x="145389" y="433370"/>
                </a:lnTo>
                <a:lnTo>
                  <a:pt x="134814" y="440438"/>
                </a:lnTo>
                <a:lnTo>
                  <a:pt x="124289" y="447556"/>
                </a:lnTo>
                <a:lnTo>
                  <a:pt x="113810" y="454720"/>
                </a:lnTo>
                <a:lnTo>
                  <a:pt x="103370" y="461924"/>
                </a:lnTo>
                <a:lnTo>
                  <a:pt x="92966" y="469163"/>
                </a:lnTo>
                <a:lnTo>
                  <a:pt x="82590" y="476431"/>
                </a:lnTo>
                <a:lnTo>
                  <a:pt x="72239" y="483723"/>
                </a:lnTo>
                <a:lnTo>
                  <a:pt x="61906" y="491033"/>
                </a:lnTo>
                <a:lnTo>
                  <a:pt x="51586" y="498357"/>
                </a:lnTo>
                <a:lnTo>
                  <a:pt x="41275" y="505689"/>
                </a:lnTo>
                <a:lnTo>
                  <a:pt x="30966" y="513023"/>
                </a:lnTo>
                <a:lnTo>
                  <a:pt x="20653" y="520354"/>
                </a:lnTo>
                <a:lnTo>
                  <a:pt x="10333" y="527677"/>
                </a:lnTo>
                <a:lnTo>
                  <a:pt x="0" y="534987"/>
                </a:lnTo>
                <a:lnTo>
                  <a:pt x="13806" y="542456"/>
                </a:lnTo>
                <a:lnTo>
                  <a:pt x="27498" y="550039"/>
                </a:lnTo>
                <a:lnTo>
                  <a:pt x="41082" y="557730"/>
                </a:lnTo>
                <a:lnTo>
                  <a:pt x="54562" y="565525"/>
                </a:lnTo>
                <a:lnTo>
                  <a:pt x="67944" y="573418"/>
                </a:lnTo>
                <a:lnTo>
                  <a:pt x="81231" y="581405"/>
                </a:lnTo>
                <a:lnTo>
                  <a:pt x="94431" y="589480"/>
                </a:lnTo>
                <a:lnTo>
                  <a:pt x="107547" y="597639"/>
                </a:lnTo>
                <a:lnTo>
                  <a:pt x="120584" y="605877"/>
                </a:lnTo>
                <a:lnTo>
                  <a:pt x="133548" y="614187"/>
                </a:lnTo>
                <a:lnTo>
                  <a:pt x="146443" y="622567"/>
                </a:lnTo>
                <a:lnTo>
                  <a:pt x="159275" y="631009"/>
                </a:lnTo>
                <a:lnTo>
                  <a:pt x="172049" y="639510"/>
                </a:lnTo>
                <a:lnTo>
                  <a:pt x="184769" y="648064"/>
                </a:lnTo>
                <a:lnTo>
                  <a:pt x="197440" y="656666"/>
                </a:lnTo>
                <a:lnTo>
                  <a:pt x="210068" y="665312"/>
                </a:lnTo>
                <a:lnTo>
                  <a:pt x="222658" y="673996"/>
                </a:lnTo>
                <a:lnTo>
                  <a:pt x="235215" y="682713"/>
                </a:lnTo>
                <a:lnTo>
                  <a:pt x="247743" y="691458"/>
                </a:lnTo>
                <a:lnTo>
                  <a:pt x="260248" y="700227"/>
                </a:lnTo>
                <a:lnTo>
                  <a:pt x="278884" y="687674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7342596" y="2529889"/>
            <a:ext cx="453485" cy="185902"/>
          </a:xfrm>
          <a:custGeom>
            <a:avLst/>
            <a:gdLst/>
            <a:ahLst/>
            <a:cxnLst/>
            <a:rect l="l" t="t" r="r" b="b"/>
            <a:pathLst>
              <a:path w="665111" h="272656">
                <a:moveTo>
                  <a:pt x="152721" y="269654"/>
                </a:moveTo>
                <a:lnTo>
                  <a:pt x="160473" y="259909"/>
                </a:lnTo>
                <a:lnTo>
                  <a:pt x="171437" y="252006"/>
                </a:lnTo>
                <a:lnTo>
                  <a:pt x="181675" y="249665"/>
                </a:lnTo>
                <a:lnTo>
                  <a:pt x="194377" y="248370"/>
                </a:lnTo>
                <a:lnTo>
                  <a:pt x="207978" y="248071"/>
                </a:lnTo>
                <a:lnTo>
                  <a:pt x="221818" y="248423"/>
                </a:lnTo>
                <a:lnTo>
                  <a:pt x="235239" y="249081"/>
                </a:lnTo>
                <a:lnTo>
                  <a:pt x="247583" y="249700"/>
                </a:lnTo>
                <a:lnTo>
                  <a:pt x="258190" y="249936"/>
                </a:lnTo>
                <a:lnTo>
                  <a:pt x="263465" y="234856"/>
                </a:lnTo>
                <a:lnTo>
                  <a:pt x="269378" y="223070"/>
                </a:lnTo>
                <a:lnTo>
                  <a:pt x="276458" y="212601"/>
                </a:lnTo>
                <a:lnTo>
                  <a:pt x="284678" y="203386"/>
                </a:lnTo>
                <a:lnTo>
                  <a:pt x="294011" y="195363"/>
                </a:lnTo>
                <a:lnTo>
                  <a:pt x="304432" y="188468"/>
                </a:lnTo>
                <a:lnTo>
                  <a:pt x="315913" y="182640"/>
                </a:lnTo>
                <a:lnTo>
                  <a:pt x="328429" y="177816"/>
                </a:lnTo>
                <a:lnTo>
                  <a:pt x="341954" y="173933"/>
                </a:lnTo>
                <a:lnTo>
                  <a:pt x="356461" y="170929"/>
                </a:lnTo>
                <a:lnTo>
                  <a:pt x="371923" y="168742"/>
                </a:lnTo>
                <a:lnTo>
                  <a:pt x="388315" y="167309"/>
                </a:lnTo>
                <a:lnTo>
                  <a:pt x="387842" y="165704"/>
                </a:lnTo>
                <a:lnTo>
                  <a:pt x="381473" y="156639"/>
                </a:lnTo>
                <a:lnTo>
                  <a:pt x="371592" y="147795"/>
                </a:lnTo>
                <a:lnTo>
                  <a:pt x="361693" y="137979"/>
                </a:lnTo>
                <a:lnTo>
                  <a:pt x="355269" y="125996"/>
                </a:lnTo>
                <a:lnTo>
                  <a:pt x="358769" y="112997"/>
                </a:lnTo>
                <a:lnTo>
                  <a:pt x="363529" y="101486"/>
                </a:lnTo>
                <a:lnTo>
                  <a:pt x="369080" y="92946"/>
                </a:lnTo>
                <a:lnTo>
                  <a:pt x="375327" y="87103"/>
                </a:lnTo>
                <a:lnTo>
                  <a:pt x="382175" y="83679"/>
                </a:lnTo>
                <a:lnTo>
                  <a:pt x="389529" y="82399"/>
                </a:lnTo>
                <a:lnTo>
                  <a:pt x="397292" y="82988"/>
                </a:lnTo>
                <a:lnTo>
                  <a:pt x="405369" y="85170"/>
                </a:lnTo>
                <a:lnTo>
                  <a:pt x="413665" y="88668"/>
                </a:lnTo>
                <a:lnTo>
                  <a:pt x="422084" y="93208"/>
                </a:lnTo>
                <a:lnTo>
                  <a:pt x="430531" y="98513"/>
                </a:lnTo>
                <a:lnTo>
                  <a:pt x="438910" y="104307"/>
                </a:lnTo>
                <a:lnTo>
                  <a:pt x="447126" y="110315"/>
                </a:lnTo>
                <a:lnTo>
                  <a:pt x="455083" y="116261"/>
                </a:lnTo>
                <a:lnTo>
                  <a:pt x="462686" y="121869"/>
                </a:lnTo>
                <a:lnTo>
                  <a:pt x="465043" y="123606"/>
                </a:lnTo>
                <a:lnTo>
                  <a:pt x="474038" y="130427"/>
                </a:lnTo>
                <a:lnTo>
                  <a:pt x="485198" y="138727"/>
                </a:lnTo>
                <a:lnTo>
                  <a:pt x="497492" y="147227"/>
                </a:lnTo>
                <a:lnTo>
                  <a:pt x="509886" y="154644"/>
                </a:lnTo>
                <a:lnTo>
                  <a:pt x="521349" y="159699"/>
                </a:lnTo>
                <a:lnTo>
                  <a:pt x="530847" y="161112"/>
                </a:lnTo>
                <a:lnTo>
                  <a:pt x="540084" y="156956"/>
                </a:lnTo>
                <a:lnTo>
                  <a:pt x="550796" y="148380"/>
                </a:lnTo>
                <a:lnTo>
                  <a:pt x="561835" y="140461"/>
                </a:lnTo>
                <a:lnTo>
                  <a:pt x="564457" y="139091"/>
                </a:lnTo>
                <a:lnTo>
                  <a:pt x="577057" y="133317"/>
                </a:lnTo>
                <a:lnTo>
                  <a:pt x="588751" y="128546"/>
                </a:lnTo>
                <a:lnTo>
                  <a:pt x="599008" y="123939"/>
                </a:lnTo>
                <a:lnTo>
                  <a:pt x="611884" y="117263"/>
                </a:lnTo>
                <a:lnTo>
                  <a:pt x="623458" y="111077"/>
                </a:lnTo>
                <a:lnTo>
                  <a:pt x="634487" y="104882"/>
                </a:lnTo>
                <a:lnTo>
                  <a:pt x="645051" y="98521"/>
                </a:lnTo>
                <a:lnTo>
                  <a:pt x="655232" y="91839"/>
                </a:lnTo>
                <a:lnTo>
                  <a:pt x="665111" y="84683"/>
                </a:lnTo>
                <a:lnTo>
                  <a:pt x="661359" y="78134"/>
                </a:lnTo>
                <a:lnTo>
                  <a:pt x="654772" y="67012"/>
                </a:lnTo>
                <a:lnTo>
                  <a:pt x="647977" y="56098"/>
                </a:lnTo>
                <a:lnTo>
                  <a:pt x="640928" y="45438"/>
                </a:lnTo>
                <a:lnTo>
                  <a:pt x="633583" y="35074"/>
                </a:lnTo>
                <a:lnTo>
                  <a:pt x="625897" y="25051"/>
                </a:lnTo>
                <a:lnTo>
                  <a:pt x="617829" y="15410"/>
                </a:lnTo>
                <a:lnTo>
                  <a:pt x="609333" y="6197"/>
                </a:lnTo>
                <a:lnTo>
                  <a:pt x="598808" y="13690"/>
                </a:lnTo>
                <a:lnTo>
                  <a:pt x="587971" y="19535"/>
                </a:lnTo>
                <a:lnTo>
                  <a:pt x="576852" y="23869"/>
                </a:lnTo>
                <a:lnTo>
                  <a:pt x="565485" y="26830"/>
                </a:lnTo>
                <a:lnTo>
                  <a:pt x="553901" y="28557"/>
                </a:lnTo>
                <a:lnTo>
                  <a:pt x="542132" y="29186"/>
                </a:lnTo>
                <a:lnTo>
                  <a:pt x="530210" y="28857"/>
                </a:lnTo>
                <a:lnTo>
                  <a:pt x="518168" y="27706"/>
                </a:lnTo>
                <a:lnTo>
                  <a:pt x="506037" y="25871"/>
                </a:lnTo>
                <a:lnTo>
                  <a:pt x="493850" y="23491"/>
                </a:lnTo>
                <a:lnTo>
                  <a:pt x="481638" y="20703"/>
                </a:lnTo>
                <a:lnTo>
                  <a:pt x="469434" y="17645"/>
                </a:lnTo>
                <a:lnTo>
                  <a:pt x="457270" y="14455"/>
                </a:lnTo>
                <a:lnTo>
                  <a:pt x="445177" y="11271"/>
                </a:lnTo>
                <a:lnTo>
                  <a:pt x="433188" y="8229"/>
                </a:lnTo>
                <a:lnTo>
                  <a:pt x="421334" y="5470"/>
                </a:lnTo>
                <a:lnTo>
                  <a:pt x="409649" y="3129"/>
                </a:lnTo>
                <a:lnTo>
                  <a:pt x="398163" y="1345"/>
                </a:lnTo>
                <a:lnTo>
                  <a:pt x="386909" y="256"/>
                </a:lnTo>
                <a:lnTo>
                  <a:pt x="375919" y="0"/>
                </a:lnTo>
                <a:lnTo>
                  <a:pt x="365766" y="1200"/>
                </a:lnTo>
                <a:lnTo>
                  <a:pt x="354332" y="4460"/>
                </a:lnTo>
                <a:lnTo>
                  <a:pt x="342549" y="9213"/>
                </a:lnTo>
                <a:lnTo>
                  <a:pt x="330477" y="14900"/>
                </a:lnTo>
                <a:lnTo>
                  <a:pt x="318174" y="20964"/>
                </a:lnTo>
                <a:lnTo>
                  <a:pt x="305701" y="26847"/>
                </a:lnTo>
                <a:lnTo>
                  <a:pt x="304375" y="27435"/>
                </a:lnTo>
                <a:lnTo>
                  <a:pt x="291594" y="32557"/>
                </a:lnTo>
                <a:lnTo>
                  <a:pt x="278885" y="37116"/>
                </a:lnTo>
                <a:lnTo>
                  <a:pt x="266710" y="41534"/>
                </a:lnTo>
                <a:lnTo>
                  <a:pt x="255526" y="46234"/>
                </a:lnTo>
                <a:lnTo>
                  <a:pt x="245795" y="51638"/>
                </a:lnTo>
                <a:lnTo>
                  <a:pt x="241357" y="54712"/>
                </a:lnTo>
                <a:lnTo>
                  <a:pt x="231351" y="62376"/>
                </a:lnTo>
                <a:lnTo>
                  <a:pt x="221508" y="70606"/>
                </a:lnTo>
                <a:lnTo>
                  <a:pt x="211740" y="79034"/>
                </a:lnTo>
                <a:lnTo>
                  <a:pt x="201962" y="87294"/>
                </a:lnTo>
                <a:lnTo>
                  <a:pt x="192087" y="95021"/>
                </a:lnTo>
                <a:lnTo>
                  <a:pt x="184244" y="100617"/>
                </a:lnTo>
                <a:lnTo>
                  <a:pt x="173790" y="107474"/>
                </a:lnTo>
                <a:lnTo>
                  <a:pt x="163146" y="113746"/>
                </a:lnTo>
                <a:lnTo>
                  <a:pt x="152111" y="119541"/>
                </a:lnTo>
                <a:lnTo>
                  <a:pt x="140481" y="124968"/>
                </a:lnTo>
                <a:lnTo>
                  <a:pt x="128054" y="130136"/>
                </a:lnTo>
                <a:lnTo>
                  <a:pt x="128164" y="142371"/>
                </a:lnTo>
                <a:lnTo>
                  <a:pt x="127758" y="155744"/>
                </a:lnTo>
                <a:lnTo>
                  <a:pt x="127335" y="167823"/>
                </a:lnTo>
                <a:lnTo>
                  <a:pt x="127518" y="179221"/>
                </a:lnTo>
                <a:lnTo>
                  <a:pt x="128926" y="190551"/>
                </a:lnTo>
                <a:lnTo>
                  <a:pt x="132181" y="202425"/>
                </a:lnTo>
                <a:lnTo>
                  <a:pt x="126129" y="207531"/>
                </a:lnTo>
                <a:lnTo>
                  <a:pt x="116541" y="210243"/>
                </a:lnTo>
                <a:lnTo>
                  <a:pt x="105394" y="210131"/>
                </a:lnTo>
                <a:lnTo>
                  <a:pt x="93243" y="208772"/>
                </a:lnTo>
                <a:lnTo>
                  <a:pt x="80642" y="207743"/>
                </a:lnTo>
                <a:lnTo>
                  <a:pt x="68148" y="208622"/>
                </a:lnTo>
                <a:lnTo>
                  <a:pt x="67454" y="208764"/>
                </a:lnTo>
                <a:lnTo>
                  <a:pt x="55578" y="213272"/>
                </a:lnTo>
                <a:lnTo>
                  <a:pt x="44455" y="219624"/>
                </a:lnTo>
                <a:lnTo>
                  <a:pt x="33045" y="225145"/>
                </a:lnTo>
                <a:lnTo>
                  <a:pt x="22624" y="227848"/>
                </a:lnTo>
                <a:lnTo>
                  <a:pt x="10220" y="230943"/>
                </a:lnTo>
                <a:lnTo>
                  <a:pt x="0" y="237540"/>
                </a:lnTo>
                <a:lnTo>
                  <a:pt x="10359" y="242949"/>
                </a:lnTo>
                <a:lnTo>
                  <a:pt x="20925" y="247661"/>
                </a:lnTo>
                <a:lnTo>
                  <a:pt x="31982" y="251883"/>
                </a:lnTo>
                <a:lnTo>
                  <a:pt x="43500" y="255644"/>
                </a:lnTo>
                <a:lnTo>
                  <a:pt x="55449" y="258973"/>
                </a:lnTo>
                <a:lnTo>
                  <a:pt x="67801" y="261900"/>
                </a:lnTo>
                <a:lnTo>
                  <a:pt x="80525" y="264454"/>
                </a:lnTo>
                <a:lnTo>
                  <a:pt x="93594" y="266664"/>
                </a:lnTo>
                <a:lnTo>
                  <a:pt x="106976" y="268560"/>
                </a:lnTo>
                <a:lnTo>
                  <a:pt x="120644" y="270171"/>
                </a:lnTo>
                <a:lnTo>
                  <a:pt x="134567" y="271527"/>
                </a:lnTo>
                <a:lnTo>
                  <a:pt x="148716" y="272656"/>
                </a:lnTo>
                <a:lnTo>
                  <a:pt x="152721" y="26965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7602690" y="2604527"/>
            <a:ext cx="52553" cy="34212"/>
          </a:xfrm>
          <a:custGeom>
            <a:avLst/>
            <a:gdLst/>
            <a:ahLst/>
            <a:cxnLst/>
            <a:rect l="l" t="t" r="r" b="b"/>
            <a:pathLst>
              <a:path w="77077" h="50177">
                <a:moveTo>
                  <a:pt x="55213" y="48994"/>
                </a:moveTo>
                <a:lnTo>
                  <a:pt x="67439" y="45092"/>
                </a:lnTo>
                <a:lnTo>
                  <a:pt x="77077" y="41313"/>
                </a:lnTo>
                <a:lnTo>
                  <a:pt x="72490" y="38670"/>
                </a:lnTo>
                <a:lnTo>
                  <a:pt x="62335" y="31439"/>
                </a:lnTo>
                <a:lnTo>
                  <a:pt x="52833" y="23555"/>
                </a:lnTo>
                <a:lnTo>
                  <a:pt x="43259" y="15745"/>
                </a:lnTo>
                <a:lnTo>
                  <a:pt x="32887" y="8732"/>
                </a:lnTo>
                <a:lnTo>
                  <a:pt x="20991" y="3242"/>
                </a:lnTo>
                <a:lnTo>
                  <a:pt x="6846" y="0"/>
                </a:lnTo>
                <a:lnTo>
                  <a:pt x="5832" y="1026"/>
                </a:lnTo>
                <a:lnTo>
                  <a:pt x="0" y="10799"/>
                </a:lnTo>
                <a:lnTo>
                  <a:pt x="1769" y="18565"/>
                </a:lnTo>
                <a:lnTo>
                  <a:pt x="8405" y="25052"/>
                </a:lnTo>
                <a:lnTo>
                  <a:pt x="17171" y="30987"/>
                </a:lnTo>
                <a:lnTo>
                  <a:pt x="19765" y="32868"/>
                </a:lnTo>
                <a:lnTo>
                  <a:pt x="29745" y="43281"/>
                </a:lnTo>
                <a:lnTo>
                  <a:pt x="37834" y="49580"/>
                </a:lnTo>
                <a:lnTo>
                  <a:pt x="41839" y="50177"/>
                </a:lnTo>
                <a:lnTo>
                  <a:pt x="55213" y="4899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770340" y="2614390"/>
            <a:ext cx="110318" cy="90132"/>
          </a:xfrm>
          <a:custGeom>
            <a:avLst/>
            <a:gdLst/>
            <a:ahLst/>
            <a:cxnLst/>
            <a:rect l="l" t="t" r="r" b="b"/>
            <a:pathLst>
              <a:path w="161799" h="132194">
                <a:moveTo>
                  <a:pt x="49403" y="130539"/>
                </a:moveTo>
                <a:lnTo>
                  <a:pt x="60582" y="125455"/>
                </a:lnTo>
                <a:lnTo>
                  <a:pt x="72197" y="120125"/>
                </a:lnTo>
                <a:lnTo>
                  <a:pt x="85248" y="117741"/>
                </a:lnTo>
                <a:lnTo>
                  <a:pt x="87600" y="117918"/>
                </a:lnTo>
                <a:lnTo>
                  <a:pt x="100250" y="121571"/>
                </a:lnTo>
                <a:lnTo>
                  <a:pt x="112108" y="123939"/>
                </a:lnTo>
                <a:lnTo>
                  <a:pt x="120222" y="122033"/>
                </a:lnTo>
                <a:lnTo>
                  <a:pt x="133407" y="116173"/>
                </a:lnTo>
                <a:lnTo>
                  <a:pt x="145612" y="108520"/>
                </a:lnTo>
                <a:lnTo>
                  <a:pt x="153422" y="101206"/>
                </a:lnTo>
                <a:lnTo>
                  <a:pt x="156067" y="96833"/>
                </a:lnTo>
                <a:lnTo>
                  <a:pt x="160117" y="85973"/>
                </a:lnTo>
                <a:lnTo>
                  <a:pt x="161799" y="73994"/>
                </a:lnTo>
                <a:lnTo>
                  <a:pt x="161303" y="61462"/>
                </a:lnTo>
                <a:lnTo>
                  <a:pt x="158819" y="48944"/>
                </a:lnTo>
                <a:lnTo>
                  <a:pt x="154534" y="37006"/>
                </a:lnTo>
                <a:lnTo>
                  <a:pt x="148639" y="26212"/>
                </a:lnTo>
                <a:lnTo>
                  <a:pt x="141321" y="17130"/>
                </a:lnTo>
                <a:lnTo>
                  <a:pt x="132771" y="10325"/>
                </a:lnTo>
                <a:lnTo>
                  <a:pt x="129116" y="10291"/>
                </a:lnTo>
                <a:lnTo>
                  <a:pt x="114905" y="8169"/>
                </a:lnTo>
                <a:lnTo>
                  <a:pt x="103885" y="4350"/>
                </a:lnTo>
                <a:lnTo>
                  <a:pt x="93485" y="929"/>
                </a:lnTo>
                <a:lnTo>
                  <a:pt x="81133" y="0"/>
                </a:lnTo>
                <a:lnTo>
                  <a:pt x="78048" y="356"/>
                </a:lnTo>
                <a:lnTo>
                  <a:pt x="67260" y="3598"/>
                </a:lnTo>
                <a:lnTo>
                  <a:pt x="57155" y="8831"/>
                </a:lnTo>
                <a:lnTo>
                  <a:pt x="47503" y="14674"/>
                </a:lnTo>
                <a:lnTo>
                  <a:pt x="38075" y="19745"/>
                </a:lnTo>
                <a:lnTo>
                  <a:pt x="28640" y="22664"/>
                </a:lnTo>
                <a:lnTo>
                  <a:pt x="18969" y="22050"/>
                </a:lnTo>
                <a:lnTo>
                  <a:pt x="8832" y="16522"/>
                </a:lnTo>
                <a:lnTo>
                  <a:pt x="7941" y="17842"/>
                </a:lnTo>
                <a:lnTo>
                  <a:pt x="2744" y="28328"/>
                </a:lnTo>
                <a:lnTo>
                  <a:pt x="218" y="39295"/>
                </a:lnTo>
                <a:lnTo>
                  <a:pt x="0" y="50577"/>
                </a:lnTo>
                <a:lnTo>
                  <a:pt x="1726" y="62007"/>
                </a:lnTo>
                <a:lnTo>
                  <a:pt x="5034" y="73419"/>
                </a:lnTo>
                <a:lnTo>
                  <a:pt x="9560" y="84646"/>
                </a:lnTo>
                <a:lnTo>
                  <a:pt x="14942" y="95522"/>
                </a:lnTo>
                <a:lnTo>
                  <a:pt x="20814" y="105881"/>
                </a:lnTo>
                <a:lnTo>
                  <a:pt x="26816" y="115557"/>
                </a:lnTo>
                <a:lnTo>
                  <a:pt x="32582" y="124384"/>
                </a:lnTo>
                <a:lnTo>
                  <a:pt x="37750" y="132194"/>
                </a:lnTo>
                <a:lnTo>
                  <a:pt x="49403" y="13053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7734113" y="2634104"/>
            <a:ext cx="22531" cy="16902"/>
          </a:xfrm>
          <a:custGeom>
            <a:avLst/>
            <a:gdLst/>
            <a:ahLst/>
            <a:cxnLst/>
            <a:rect l="l" t="t" r="r" b="b"/>
            <a:pathLst>
              <a:path w="33045" h="24790">
                <a:moveTo>
                  <a:pt x="30131" y="22737"/>
                </a:moveTo>
                <a:lnTo>
                  <a:pt x="32176" y="11912"/>
                </a:lnTo>
                <a:lnTo>
                  <a:pt x="33045" y="0"/>
                </a:lnTo>
                <a:lnTo>
                  <a:pt x="21773" y="2779"/>
                </a:lnTo>
                <a:lnTo>
                  <a:pt x="9845" y="7580"/>
                </a:lnTo>
                <a:lnTo>
                  <a:pt x="0" y="14465"/>
                </a:lnTo>
                <a:lnTo>
                  <a:pt x="5483" y="15757"/>
                </a:lnTo>
                <a:lnTo>
                  <a:pt x="16751" y="20717"/>
                </a:lnTo>
                <a:lnTo>
                  <a:pt x="28917" y="24790"/>
                </a:lnTo>
                <a:lnTo>
                  <a:pt x="30131" y="2273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6493361" y="2642560"/>
            <a:ext cx="15491" cy="5813"/>
          </a:xfrm>
          <a:custGeom>
            <a:avLst/>
            <a:gdLst/>
            <a:ahLst/>
            <a:cxnLst/>
            <a:rect l="l" t="t" r="r" b="b"/>
            <a:pathLst>
              <a:path w="22720" h="8525">
                <a:moveTo>
                  <a:pt x="22720" y="8254"/>
                </a:moveTo>
                <a:lnTo>
                  <a:pt x="21834" y="7695"/>
                </a:lnTo>
                <a:lnTo>
                  <a:pt x="10766" y="1377"/>
                </a:lnTo>
                <a:lnTo>
                  <a:pt x="0" y="0"/>
                </a:lnTo>
                <a:lnTo>
                  <a:pt x="41" y="1359"/>
                </a:lnTo>
                <a:lnTo>
                  <a:pt x="10460" y="8525"/>
                </a:lnTo>
                <a:lnTo>
                  <a:pt x="22720" y="825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667924" y="2650511"/>
            <a:ext cx="56327" cy="42745"/>
          </a:xfrm>
          <a:custGeom>
            <a:avLst/>
            <a:gdLst/>
            <a:ahLst/>
            <a:cxnLst/>
            <a:rect l="l" t="t" r="r" b="b"/>
            <a:pathLst>
              <a:path w="82613" h="62692">
                <a:moveTo>
                  <a:pt x="82227" y="60617"/>
                </a:moveTo>
                <a:lnTo>
                  <a:pt x="76716" y="49272"/>
                </a:lnTo>
                <a:lnTo>
                  <a:pt x="67985" y="41146"/>
                </a:lnTo>
                <a:lnTo>
                  <a:pt x="58538" y="33737"/>
                </a:lnTo>
                <a:lnTo>
                  <a:pt x="50874" y="24541"/>
                </a:lnTo>
                <a:lnTo>
                  <a:pt x="47498" y="11054"/>
                </a:lnTo>
                <a:lnTo>
                  <a:pt x="37692" y="8183"/>
                </a:lnTo>
                <a:lnTo>
                  <a:pt x="27299" y="3506"/>
                </a:lnTo>
                <a:lnTo>
                  <a:pt x="18022" y="0"/>
                </a:lnTo>
                <a:lnTo>
                  <a:pt x="9158" y="270"/>
                </a:lnTo>
                <a:lnTo>
                  <a:pt x="0" y="6927"/>
                </a:lnTo>
                <a:lnTo>
                  <a:pt x="6994" y="14889"/>
                </a:lnTo>
                <a:lnTo>
                  <a:pt x="15709" y="23806"/>
                </a:lnTo>
                <a:lnTo>
                  <a:pt x="24999" y="32148"/>
                </a:lnTo>
                <a:lnTo>
                  <a:pt x="34938" y="39841"/>
                </a:lnTo>
                <a:lnTo>
                  <a:pt x="45596" y="46814"/>
                </a:lnTo>
                <a:lnTo>
                  <a:pt x="57047" y="52995"/>
                </a:lnTo>
                <a:lnTo>
                  <a:pt x="69362" y="58312"/>
                </a:lnTo>
                <a:lnTo>
                  <a:pt x="82613" y="62692"/>
                </a:lnTo>
                <a:lnTo>
                  <a:pt x="82227" y="6061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7528492" y="2651004"/>
            <a:ext cx="114074" cy="90132"/>
          </a:xfrm>
          <a:custGeom>
            <a:avLst/>
            <a:gdLst/>
            <a:ahLst/>
            <a:cxnLst/>
            <a:rect l="l" t="t" r="r" b="b"/>
            <a:pathLst>
              <a:path w="167309" h="132194">
                <a:moveTo>
                  <a:pt x="5364" y="129353"/>
                </a:moveTo>
                <a:lnTo>
                  <a:pt x="16813" y="123585"/>
                </a:lnTo>
                <a:lnTo>
                  <a:pt x="28379" y="117930"/>
                </a:lnTo>
                <a:lnTo>
                  <a:pt x="39886" y="112214"/>
                </a:lnTo>
                <a:lnTo>
                  <a:pt x="51157" y="106263"/>
                </a:lnTo>
                <a:lnTo>
                  <a:pt x="62017" y="99900"/>
                </a:lnTo>
                <a:lnTo>
                  <a:pt x="72288" y="92951"/>
                </a:lnTo>
                <a:lnTo>
                  <a:pt x="72752" y="92436"/>
                </a:lnTo>
                <a:lnTo>
                  <a:pt x="71205" y="86730"/>
                </a:lnTo>
                <a:lnTo>
                  <a:pt x="68160" y="78486"/>
                </a:lnTo>
                <a:lnTo>
                  <a:pt x="68722" y="71676"/>
                </a:lnTo>
                <a:lnTo>
                  <a:pt x="71940" y="58892"/>
                </a:lnTo>
                <a:lnTo>
                  <a:pt x="77547" y="48804"/>
                </a:lnTo>
                <a:lnTo>
                  <a:pt x="85129" y="40931"/>
                </a:lnTo>
                <a:lnTo>
                  <a:pt x="94272" y="34792"/>
                </a:lnTo>
                <a:lnTo>
                  <a:pt x="104564" y="29908"/>
                </a:lnTo>
                <a:lnTo>
                  <a:pt x="115592" y="25796"/>
                </a:lnTo>
                <a:lnTo>
                  <a:pt x="126943" y="21976"/>
                </a:lnTo>
                <a:lnTo>
                  <a:pt x="138203" y="17967"/>
                </a:lnTo>
                <a:lnTo>
                  <a:pt x="148959" y="13289"/>
                </a:lnTo>
                <a:lnTo>
                  <a:pt x="158799" y="7460"/>
                </a:lnTo>
                <a:lnTo>
                  <a:pt x="167309" y="0"/>
                </a:lnTo>
                <a:lnTo>
                  <a:pt x="166697" y="171"/>
                </a:lnTo>
                <a:lnTo>
                  <a:pt x="154872" y="2996"/>
                </a:lnTo>
                <a:lnTo>
                  <a:pt x="142194" y="5335"/>
                </a:lnTo>
                <a:lnTo>
                  <a:pt x="128940" y="7373"/>
                </a:lnTo>
                <a:lnTo>
                  <a:pt x="115388" y="9298"/>
                </a:lnTo>
                <a:lnTo>
                  <a:pt x="101816" y="11296"/>
                </a:lnTo>
                <a:lnTo>
                  <a:pt x="88500" y="13554"/>
                </a:lnTo>
                <a:lnTo>
                  <a:pt x="75721" y="16258"/>
                </a:lnTo>
                <a:lnTo>
                  <a:pt x="63754" y="19596"/>
                </a:lnTo>
                <a:lnTo>
                  <a:pt x="52878" y="23753"/>
                </a:lnTo>
                <a:lnTo>
                  <a:pt x="43370" y="28917"/>
                </a:lnTo>
                <a:lnTo>
                  <a:pt x="35279" y="35215"/>
                </a:lnTo>
                <a:lnTo>
                  <a:pt x="27292" y="44110"/>
                </a:lnTo>
                <a:lnTo>
                  <a:pt x="21039" y="54209"/>
                </a:lnTo>
                <a:lnTo>
                  <a:pt x="16163" y="65370"/>
                </a:lnTo>
                <a:lnTo>
                  <a:pt x="12309" y="77454"/>
                </a:lnTo>
                <a:lnTo>
                  <a:pt x="9121" y="90319"/>
                </a:lnTo>
                <a:lnTo>
                  <a:pt x="6244" y="103824"/>
                </a:lnTo>
                <a:lnTo>
                  <a:pt x="3322" y="117829"/>
                </a:lnTo>
                <a:lnTo>
                  <a:pt x="0" y="132194"/>
                </a:lnTo>
                <a:lnTo>
                  <a:pt x="5364" y="129353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720025" y="2661296"/>
            <a:ext cx="66198" cy="67750"/>
          </a:xfrm>
          <a:custGeom>
            <a:avLst/>
            <a:gdLst/>
            <a:ahLst/>
            <a:cxnLst/>
            <a:rect l="l" t="t" r="r" b="b"/>
            <a:pathLst>
              <a:path w="97091" h="99366">
                <a:moveTo>
                  <a:pt x="89098" y="95962"/>
                </a:moveTo>
                <a:lnTo>
                  <a:pt x="97091" y="88184"/>
                </a:lnTo>
                <a:lnTo>
                  <a:pt x="89840" y="79506"/>
                </a:lnTo>
                <a:lnTo>
                  <a:pt x="83143" y="68888"/>
                </a:lnTo>
                <a:lnTo>
                  <a:pt x="77272" y="57443"/>
                </a:lnTo>
                <a:lnTo>
                  <a:pt x="71812" y="45589"/>
                </a:lnTo>
                <a:lnTo>
                  <a:pt x="66343" y="33745"/>
                </a:lnTo>
                <a:lnTo>
                  <a:pt x="60447" y="22328"/>
                </a:lnTo>
                <a:lnTo>
                  <a:pt x="53708" y="11756"/>
                </a:lnTo>
                <a:lnTo>
                  <a:pt x="44109" y="9763"/>
                </a:lnTo>
                <a:lnTo>
                  <a:pt x="32944" y="5513"/>
                </a:lnTo>
                <a:lnTo>
                  <a:pt x="21885" y="1464"/>
                </a:lnTo>
                <a:lnTo>
                  <a:pt x="10910" y="0"/>
                </a:lnTo>
                <a:lnTo>
                  <a:pt x="0" y="3501"/>
                </a:lnTo>
                <a:lnTo>
                  <a:pt x="7054" y="8737"/>
                </a:lnTo>
                <a:lnTo>
                  <a:pt x="16545" y="17163"/>
                </a:lnTo>
                <a:lnTo>
                  <a:pt x="25255" y="26373"/>
                </a:lnTo>
                <a:lnTo>
                  <a:pt x="33356" y="36190"/>
                </a:lnTo>
                <a:lnTo>
                  <a:pt x="41025" y="46439"/>
                </a:lnTo>
                <a:lnTo>
                  <a:pt x="48437" y="56946"/>
                </a:lnTo>
                <a:lnTo>
                  <a:pt x="55765" y="67534"/>
                </a:lnTo>
                <a:lnTo>
                  <a:pt x="55484" y="71089"/>
                </a:lnTo>
                <a:lnTo>
                  <a:pt x="57154" y="84256"/>
                </a:lnTo>
                <a:lnTo>
                  <a:pt x="62612" y="93420"/>
                </a:lnTo>
                <a:lnTo>
                  <a:pt x="70597" y="98487"/>
                </a:lnTo>
                <a:lnTo>
                  <a:pt x="79846" y="99366"/>
                </a:lnTo>
                <a:lnTo>
                  <a:pt x="89098" y="9596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7598908" y="2667909"/>
            <a:ext cx="64787" cy="28159"/>
          </a:xfrm>
          <a:custGeom>
            <a:avLst/>
            <a:gdLst/>
            <a:ahLst/>
            <a:cxnLst/>
            <a:rect l="l" t="t" r="r" b="b"/>
            <a:pathLst>
              <a:path w="95021" h="41300">
                <a:moveTo>
                  <a:pt x="3501" y="40147"/>
                </a:moveTo>
                <a:lnTo>
                  <a:pt x="15537" y="37494"/>
                </a:lnTo>
                <a:lnTo>
                  <a:pt x="28095" y="36124"/>
                </a:lnTo>
                <a:lnTo>
                  <a:pt x="40830" y="35427"/>
                </a:lnTo>
                <a:lnTo>
                  <a:pt x="53395" y="34792"/>
                </a:lnTo>
                <a:lnTo>
                  <a:pt x="65443" y="33607"/>
                </a:lnTo>
                <a:lnTo>
                  <a:pt x="76628" y="31262"/>
                </a:lnTo>
                <a:lnTo>
                  <a:pt x="86603" y="27147"/>
                </a:lnTo>
                <a:lnTo>
                  <a:pt x="95021" y="20650"/>
                </a:lnTo>
                <a:lnTo>
                  <a:pt x="94308" y="18341"/>
                </a:lnTo>
                <a:lnTo>
                  <a:pt x="87027" y="7364"/>
                </a:lnTo>
                <a:lnTo>
                  <a:pt x="74358" y="0"/>
                </a:lnTo>
                <a:lnTo>
                  <a:pt x="68994" y="7588"/>
                </a:lnTo>
                <a:lnTo>
                  <a:pt x="60173" y="13439"/>
                </a:lnTo>
                <a:lnTo>
                  <a:pt x="49378" y="17314"/>
                </a:lnTo>
                <a:lnTo>
                  <a:pt x="37585" y="20191"/>
                </a:lnTo>
                <a:lnTo>
                  <a:pt x="25773" y="23050"/>
                </a:lnTo>
                <a:lnTo>
                  <a:pt x="14919" y="26868"/>
                </a:lnTo>
                <a:lnTo>
                  <a:pt x="6002" y="32625"/>
                </a:lnTo>
                <a:lnTo>
                  <a:pt x="0" y="41300"/>
                </a:lnTo>
                <a:lnTo>
                  <a:pt x="3501" y="4014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7199586" y="2669312"/>
            <a:ext cx="240185" cy="102947"/>
          </a:xfrm>
          <a:custGeom>
            <a:avLst/>
            <a:gdLst/>
            <a:ahLst/>
            <a:cxnLst/>
            <a:rect l="l" t="t" r="r" b="b"/>
            <a:pathLst>
              <a:path w="352271" h="150989">
                <a:moveTo>
                  <a:pt x="236665" y="150968"/>
                </a:moveTo>
                <a:lnTo>
                  <a:pt x="253534" y="150428"/>
                </a:lnTo>
                <a:lnTo>
                  <a:pt x="270297" y="149325"/>
                </a:lnTo>
                <a:lnTo>
                  <a:pt x="286927" y="147614"/>
                </a:lnTo>
                <a:lnTo>
                  <a:pt x="303395" y="145253"/>
                </a:lnTo>
                <a:lnTo>
                  <a:pt x="319674" y="142198"/>
                </a:lnTo>
                <a:lnTo>
                  <a:pt x="335736" y="138404"/>
                </a:lnTo>
                <a:lnTo>
                  <a:pt x="335559" y="134665"/>
                </a:lnTo>
                <a:lnTo>
                  <a:pt x="337741" y="121201"/>
                </a:lnTo>
                <a:lnTo>
                  <a:pt x="342905" y="110727"/>
                </a:lnTo>
                <a:lnTo>
                  <a:pt x="348575" y="100762"/>
                </a:lnTo>
                <a:lnTo>
                  <a:pt x="352271" y="88823"/>
                </a:lnTo>
                <a:lnTo>
                  <a:pt x="345015" y="89093"/>
                </a:lnTo>
                <a:lnTo>
                  <a:pt x="331809" y="88961"/>
                </a:lnTo>
                <a:lnTo>
                  <a:pt x="318722" y="88088"/>
                </a:lnTo>
                <a:lnTo>
                  <a:pt x="305774" y="86552"/>
                </a:lnTo>
                <a:lnTo>
                  <a:pt x="292987" y="84432"/>
                </a:lnTo>
                <a:lnTo>
                  <a:pt x="280381" y="81808"/>
                </a:lnTo>
                <a:lnTo>
                  <a:pt x="267979" y="78759"/>
                </a:lnTo>
                <a:lnTo>
                  <a:pt x="255801" y="75364"/>
                </a:lnTo>
                <a:lnTo>
                  <a:pt x="243868" y="71702"/>
                </a:lnTo>
                <a:lnTo>
                  <a:pt x="232201" y="67852"/>
                </a:lnTo>
                <a:lnTo>
                  <a:pt x="220822" y="63893"/>
                </a:lnTo>
                <a:lnTo>
                  <a:pt x="209752" y="59905"/>
                </a:lnTo>
                <a:lnTo>
                  <a:pt x="203092" y="57839"/>
                </a:lnTo>
                <a:lnTo>
                  <a:pt x="190459" y="54943"/>
                </a:lnTo>
                <a:lnTo>
                  <a:pt x="178764" y="51638"/>
                </a:lnTo>
                <a:lnTo>
                  <a:pt x="176329" y="50603"/>
                </a:lnTo>
                <a:lnTo>
                  <a:pt x="165391" y="44042"/>
                </a:lnTo>
                <a:lnTo>
                  <a:pt x="154863" y="36673"/>
                </a:lnTo>
                <a:lnTo>
                  <a:pt x="143635" y="30987"/>
                </a:lnTo>
                <a:lnTo>
                  <a:pt x="133364" y="28635"/>
                </a:lnTo>
                <a:lnTo>
                  <a:pt x="120839" y="27546"/>
                </a:lnTo>
                <a:lnTo>
                  <a:pt x="108255" y="26778"/>
                </a:lnTo>
                <a:lnTo>
                  <a:pt x="96137" y="24790"/>
                </a:lnTo>
                <a:lnTo>
                  <a:pt x="93494" y="24044"/>
                </a:lnTo>
                <a:lnTo>
                  <a:pt x="81849" y="20128"/>
                </a:lnTo>
                <a:lnTo>
                  <a:pt x="69495" y="15829"/>
                </a:lnTo>
                <a:lnTo>
                  <a:pt x="56894" y="12395"/>
                </a:lnTo>
                <a:lnTo>
                  <a:pt x="56564" y="12327"/>
                </a:lnTo>
                <a:lnTo>
                  <a:pt x="42807" y="9107"/>
                </a:lnTo>
                <a:lnTo>
                  <a:pt x="30005" y="5658"/>
                </a:lnTo>
                <a:lnTo>
                  <a:pt x="18174" y="2461"/>
                </a:lnTo>
                <a:lnTo>
                  <a:pt x="7326" y="0"/>
                </a:lnTo>
                <a:lnTo>
                  <a:pt x="4919" y="10918"/>
                </a:lnTo>
                <a:lnTo>
                  <a:pt x="2767" y="23516"/>
                </a:lnTo>
                <a:lnTo>
                  <a:pt x="1257" y="36083"/>
                </a:lnTo>
                <a:lnTo>
                  <a:pt x="348" y="48629"/>
                </a:lnTo>
                <a:lnTo>
                  <a:pt x="0" y="61161"/>
                </a:lnTo>
                <a:lnTo>
                  <a:pt x="171" y="73690"/>
                </a:lnTo>
                <a:lnTo>
                  <a:pt x="823" y="86223"/>
                </a:lnTo>
                <a:lnTo>
                  <a:pt x="1915" y="98770"/>
                </a:lnTo>
                <a:lnTo>
                  <a:pt x="3406" y="111339"/>
                </a:lnTo>
                <a:lnTo>
                  <a:pt x="5256" y="123939"/>
                </a:lnTo>
                <a:lnTo>
                  <a:pt x="20637" y="126682"/>
                </a:lnTo>
                <a:lnTo>
                  <a:pt x="36307" y="129475"/>
                </a:lnTo>
                <a:lnTo>
                  <a:pt x="52238" y="132275"/>
                </a:lnTo>
                <a:lnTo>
                  <a:pt x="68403" y="135037"/>
                </a:lnTo>
                <a:lnTo>
                  <a:pt x="84772" y="137718"/>
                </a:lnTo>
                <a:lnTo>
                  <a:pt x="101318" y="140275"/>
                </a:lnTo>
                <a:lnTo>
                  <a:pt x="118012" y="142662"/>
                </a:lnTo>
                <a:lnTo>
                  <a:pt x="134827" y="144837"/>
                </a:lnTo>
                <a:lnTo>
                  <a:pt x="151734" y="146755"/>
                </a:lnTo>
                <a:lnTo>
                  <a:pt x="168705" y="148374"/>
                </a:lnTo>
                <a:lnTo>
                  <a:pt x="185712" y="149648"/>
                </a:lnTo>
                <a:lnTo>
                  <a:pt x="202726" y="150534"/>
                </a:lnTo>
                <a:lnTo>
                  <a:pt x="219720" y="150989"/>
                </a:lnTo>
                <a:lnTo>
                  <a:pt x="236665" y="15096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489060" y="2690442"/>
            <a:ext cx="267583" cy="180265"/>
          </a:xfrm>
          <a:custGeom>
            <a:avLst/>
            <a:gdLst/>
            <a:ahLst/>
            <a:cxnLst/>
            <a:rect l="l" t="t" r="r" b="b"/>
            <a:pathLst>
              <a:path w="392455" h="264388">
                <a:moveTo>
                  <a:pt x="81669" y="263106"/>
                </a:moveTo>
                <a:lnTo>
                  <a:pt x="93361" y="258064"/>
                </a:lnTo>
                <a:lnTo>
                  <a:pt x="104856" y="252620"/>
                </a:lnTo>
                <a:lnTo>
                  <a:pt x="116176" y="246820"/>
                </a:lnTo>
                <a:lnTo>
                  <a:pt x="127343" y="240713"/>
                </a:lnTo>
                <a:lnTo>
                  <a:pt x="138380" y="234345"/>
                </a:lnTo>
                <a:lnTo>
                  <a:pt x="149307" y="227765"/>
                </a:lnTo>
                <a:lnTo>
                  <a:pt x="160146" y="221019"/>
                </a:lnTo>
                <a:lnTo>
                  <a:pt x="170920" y="214156"/>
                </a:lnTo>
                <a:lnTo>
                  <a:pt x="181651" y="207222"/>
                </a:lnTo>
                <a:lnTo>
                  <a:pt x="192359" y="200265"/>
                </a:lnTo>
                <a:lnTo>
                  <a:pt x="203067" y="193332"/>
                </a:lnTo>
                <a:lnTo>
                  <a:pt x="213796" y="186472"/>
                </a:lnTo>
                <a:lnTo>
                  <a:pt x="224569" y="179732"/>
                </a:lnTo>
                <a:lnTo>
                  <a:pt x="235406" y="173158"/>
                </a:lnTo>
                <a:lnTo>
                  <a:pt x="246331" y="166799"/>
                </a:lnTo>
                <a:lnTo>
                  <a:pt x="257364" y="160702"/>
                </a:lnTo>
                <a:lnTo>
                  <a:pt x="268528" y="154914"/>
                </a:lnTo>
                <a:lnTo>
                  <a:pt x="281984" y="149595"/>
                </a:lnTo>
                <a:lnTo>
                  <a:pt x="294198" y="145517"/>
                </a:lnTo>
                <a:lnTo>
                  <a:pt x="305701" y="140461"/>
                </a:lnTo>
                <a:lnTo>
                  <a:pt x="312190" y="136658"/>
                </a:lnTo>
                <a:lnTo>
                  <a:pt x="322882" y="129664"/>
                </a:lnTo>
                <a:lnTo>
                  <a:pt x="333216" y="122141"/>
                </a:lnTo>
                <a:lnTo>
                  <a:pt x="343275" y="114239"/>
                </a:lnTo>
                <a:lnTo>
                  <a:pt x="353147" y="106110"/>
                </a:lnTo>
                <a:lnTo>
                  <a:pt x="362916" y="97906"/>
                </a:lnTo>
                <a:lnTo>
                  <a:pt x="372666" y="89778"/>
                </a:lnTo>
                <a:lnTo>
                  <a:pt x="382484" y="81878"/>
                </a:lnTo>
                <a:lnTo>
                  <a:pt x="392455" y="74358"/>
                </a:lnTo>
                <a:lnTo>
                  <a:pt x="388470" y="65938"/>
                </a:lnTo>
                <a:lnTo>
                  <a:pt x="382813" y="54557"/>
                </a:lnTo>
                <a:lnTo>
                  <a:pt x="377044" y="43290"/>
                </a:lnTo>
                <a:lnTo>
                  <a:pt x="371273" y="32025"/>
                </a:lnTo>
                <a:lnTo>
                  <a:pt x="365607" y="20650"/>
                </a:lnTo>
                <a:lnTo>
                  <a:pt x="361794" y="25166"/>
                </a:lnTo>
                <a:lnTo>
                  <a:pt x="353469" y="30817"/>
                </a:lnTo>
                <a:lnTo>
                  <a:pt x="344242" y="32808"/>
                </a:lnTo>
                <a:lnTo>
                  <a:pt x="334405" y="31803"/>
                </a:lnTo>
                <a:lnTo>
                  <a:pt x="324248" y="28465"/>
                </a:lnTo>
                <a:lnTo>
                  <a:pt x="314062" y="23457"/>
                </a:lnTo>
                <a:lnTo>
                  <a:pt x="304139" y="17443"/>
                </a:lnTo>
                <a:lnTo>
                  <a:pt x="294769" y="11087"/>
                </a:lnTo>
                <a:lnTo>
                  <a:pt x="286244" y="5051"/>
                </a:lnTo>
                <a:lnTo>
                  <a:pt x="278853" y="0"/>
                </a:lnTo>
                <a:lnTo>
                  <a:pt x="273148" y="4847"/>
                </a:lnTo>
                <a:lnTo>
                  <a:pt x="263148" y="10457"/>
                </a:lnTo>
                <a:lnTo>
                  <a:pt x="251650" y="14566"/>
                </a:lnTo>
                <a:lnTo>
                  <a:pt x="239059" y="17582"/>
                </a:lnTo>
                <a:lnTo>
                  <a:pt x="225783" y="19912"/>
                </a:lnTo>
                <a:lnTo>
                  <a:pt x="212226" y="21961"/>
                </a:lnTo>
                <a:lnTo>
                  <a:pt x="198797" y="24138"/>
                </a:lnTo>
                <a:lnTo>
                  <a:pt x="185902" y="26847"/>
                </a:lnTo>
                <a:lnTo>
                  <a:pt x="185282" y="27461"/>
                </a:lnTo>
                <a:lnTo>
                  <a:pt x="176186" y="35789"/>
                </a:lnTo>
                <a:lnTo>
                  <a:pt x="166499" y="43526"/>
                </a:lnTo>
                <a:lnTo>
                  <a:pt x="156293" y="50745"/>
                </a:lnTo>
                <a:lnTo>
                  <a:pt x="145643" y="57519"/>
                </a:lnTo>
                <a:lnTo>
                  <a:pt x="134621" y="63921"/>
                </a:lnTo>
                <a:lnTo>
                  <a:pt x="123300" y="70024"/>
                </a:lnTo>
                <a:lnTo>
                  <a:pt x="111754" y="75903"/>
                </a:lnTo>
                <a:lnTo>
                  <a:pt x="100055" y="81629"/>
                </a:lnTo>
                <a:lnTo>
                  <a:pt x="88278" y="87276"/>
                </a:lnTo>
                <a:lnTo>
                  <a:pt x="76495" y="92917"/>
                </a:lnTo>
                <a:lnTo>
                  <a:pt x="64780" y="98626"/>
                </a:lnTo>
                <a:lnTo>
                  <a:pt x="53204" y="104475"/>
                </a:lnTo>
                <a:lnTo>
                  <a:pt x="41843" y="110538"/>
                </a:lnTo>
                <a:lnTo>
                  <a:pt x="30769" y="116888"/>
                </a:lnTo>
                <a:lnTo>
                  <a:pt x="20055" y="123598"/>
                </a:lnTo>
                <a:lnTo>
                  <a:pt x="9774" y="130741"/>
                </a:lnTo>
                <a:lnTo>
                  <a:pt x="0" y="138391"/>
                </a:lnTo>
                <a:lnTo>
                  <a:pt x="3569" y="146865"/>
                </a:lnTo>
                <a:lnTo>
                  <a:pt x="9069" y="158860"/>
                </a:lnTo>
                <a:lnTo>
                  <a:pt x="14915" y="170510"/>
                </a:lnTo>
                <a:lnTo>
                  <a:pt x="21079" y="181841"/>
                </a:lnTo>
                <a:lnTo>
                  <a:pt x="27533" y="192883"/>
                </a:lnTo>
                <a:lnTo>
                  <a:pt x="34250" y="203661"/>
                </a:lnTo>
                <a:lnTo>
                  <a:pt x="41201" y="214206"/>
                </a:lnTo>
                <a:lnTo>
                  <a:pt x="48358" y="224543"/>
                </a:lnTo>
                <a:lnTo>
                  <a:pt x="55693" y="234703"/>
                </a:lnTo>
                <a:lnTo>
                  <a:pt x="63178" y="244711"/>
                </a:lnTo>
                <a:lnTo>
                  <a:pt x="70785" y="254597"/>
                </a:lnTo>
                <a:lnTo>
                  <a:pt x="78486" y="264388"/>
                </a:lnTo>
                <a:lnTo>
                  <a:pt x="81669" y="263106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7482116" y="2711542"/>
            <a:ext cx="33702" cy="56354"/>
          </a:xfrm>
          <a:custGeom>
            <a:avLst/>
            <a:gdLst/>
            <a:ahLst/>
            <a:cxnLst/>
            <a:rect l="l" t="t" r="r" b="b"/>
            <a:pathLst>
              <a:path w="49429" h="82652">
                <a:moveTo>
                  <a:pt x="12298" y="77591"/>
                </a:moveTo>
                <a:lnTo>
                  <a:pt x="22778" y="70498"/>
                </a:lnTo>
                <a:lnTo>
                  <a:pt x="32763" y="62915"/>
                </a:lnTo>
                <a:lnTo>
                  <a:pt x="43219" y="55805"/>
                </a:lnTo>
                <a:lnTo>
                  <a:pt x="42392" y="49436"/>
                </a:lnTo>
                <a:lnTo>
                  <a:pt x="43229" y="37710"/>
                </a:lnTo>
                <a:lnTo>
                  <a:pt x="46033" y="27294"/>
                </a:lnTo>
                <a:lnTo>
                  <a:pt x="48776" y="16114"/>
                </a:lnTo>
                <a:lnTo>
                  <a:pt x="49429" y="2096"/>
                </a:lnTo>
                <a:lnTo>
                  <a:pt x="41726" y="0"/>
                </a:lnTo>
                <a:lnTo>
                  <a:pt x="29286" y="2792"/>
                </a:lnTo>
                <a:lnTo>
                  <a:pt x="19167" y="9627"/>
                </a:lnTo>
                <a:lnTo>
                  <a:pt x="14314" y="16549"/>
                </a:lnTo>
                <a:lnTo>
                  <a:pt x="12569" y="22897"/>
                </a:lnTo>
                <a:lnTo>
                  <a:pt x="8706" y="33593"/>
                </a:lnTo>
                <a:lnTo>
                  <a:pt x="4552" y="44908"/>
                </a:lnTo>
                <a:lnTo>
                  <a:pt x="1264" y="56852"/>
                </a:lnTo>
                <a:lnTo>
                  <a:pt x="0" y="69431"/>
                </a:lnTo>
                <a:lnTo>
                  <a:pt x="1918" y="82652"/>
                </a:lnTo>
                <a:lnTo>
                  <a:pt x="12298" y="7759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7808756" y="2711885"/>
            <a:ext cx="42248" cy="20369"/>
          </a:xfrm>
          <a:custGeom>
            <a:avLst/>
            <a:gdLst/>
            <a:ahLst/>
            <a:cxnLst/>
            <a:rect l="l" t="t" r="r" b="b"/>
            <a:pathLst>
              <a:path w="61963" h="29874">
                <a:moveTo>
                  <a:pt x="50255" y="29095"/>
                </a:moveTo>
                <a:lnTo>
                  <a:pt x="61963" y="26382"/>
                </a:lnTo>
                <a:lnTo>
                  <a:pt x="57843" y="13331"/>
                </a:lnTo>
                <a:lnTo>
                  <a:pt x="49249" y="4947"/>
                </a:lnTo>
                <a:lnTo>
                  <a:pt x="37669" y="655"/>
                </a:lnTo>
                <a:lnTo>
                  <a:pt x="24602" y="0"/>
                </a:lnTo>
                <a:lnTo>
                  <a:pt x="11546" y="2529"/>
                </a:lnTo>
                <a:lnTo>
                  <a:pt x="0" y="7789"/>
                </a:lnTo>
                <a:lnTo>
                  <a:pt x="0" y="28439"/>
                </a:lnTo>
                <a:lnTo>
                  <a:pt x="13049" y="28766"/>
                </a:lnTo>
                <a:lnTo>
                  <a:pt x="25954" y="29503"/>
                </a:lnTo>
                <a:lnTo>
                  <a:pt x="38304" y="29874"/>
                </a:lnTo>
                <a:lnTo>
                  <a:pt x="50255" y="29095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7448156" y="2715789"/>
            <a:ext cx="26826" cy="54925"/>
          </a:xfrm>
          <a:custGeom>
            <a:avLst/>
            <a:gdLst/>
            <a:ahLst/>
            <a:cxnLst/>
            <a:rect l="l" t="t" r="r" b="b"/>
            <a:pathLst>
              <a:path w="39345" h="80556">
                <a:moveTo>
                  <a:pt x="9144" y="79971"/>
                </a:moveTo>
                <a:lnTo>
                  <a:pt x="14021" y="77279"/>
                </a:lnTo>
                <a:lnTo>
                  <a:pt x="22809" y="78486"/>
                </a:lnTo>
                <a:lnTo>
                  <a:pt x="24310" y="64867"/>
                </a:lnTo>
                <a:lnTo>
                  <a:pt x="25759" y="51165"/>
                </a:lnTo>
                <a:lnTo>
                  <a:pt x="27570" y="37823"/>
                </a:lnTo>
                <a:lnTo>
                  <a:pt x="30159" y="25259"/>
                </a:lnTo>
                <a:lnTo>
                  <a:pt x="33945" y="13888"/>
                </a:lnTo>
                <a:lnTo>
                  <a:pt x="39345" y="4127"/>
                </a:lnTo>
                <a:lnTo>
                  <a:pt x="36385" y="3632"/>
                </a:lnTo>
                <a:lnTo>
                  <a:pt x="35852" y="723"/>
                </a:lnTo>
                <a:lnTo>
                  <a:pt x="33134" y="0"/>
                </a:lnTo>
                <a:lnTo>
                  <a:pt x="29777" y="3213"/>
                </a:lnTo>
                <a:lnTo>
                  <a:pt x="22270" y="11490"/>
                </a:lnTo>
                <a:lnTo>
                  <a:pt x="15104" y="21126"/>
                </a:lnTo>
                <a:lnTo>
                  <a:pt x="8788" y="31859"/>
                </a:lnTo>
                <a:lnTo>
                  <a:pt x="3827" y="43430"/>
                </a:lnTo>
                <a:lnTo>
                  <a:pt x="729" y="55576"/>
                </a:lnTo>
                <a:lnTo>
                  <a:pt x="0" y="68039"/>
                </a:lnTo>
                <a:lnTo>
                  <a:pt x="2146" y="80556"/>
                </a:lnTo>
                <a:lnTo>
                  <a:pt x="9144" y="7997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191903" y="2769717"/>
            <a:ext cx="261955" cy="112256"/>
          </a:xfrm>
          <a:custGeom>
            <a:avLst/>
            <a:gdLst/>
            <a:ahLst/>
            <a:cxnLst/>
            <a:rect l="l" t="t" r="r" b="b"/>
            <a:pathLst>
              <a:path w="384200" h="164642">
                <a:moveTo>
                  <a:pt x="196125" y="158117"/>
                </a:moveTo>
                <a:lnTo>
                  <a:pt x="206872" y="151205"/>
                </a:lnTo>
                <a:lnTo>
                  <a:pt x="217581" y="144254"/>
                </a:lnTo>
                <a:lnTo>
                  <a:pt x="228252" y="137266"/>
                </a:lnTo>
                <a:lnTo>
                  <a:pt x="238886" y="130240"/>
                </a:lnTo>
                <a:lnTo>
                  <a:pt x="249484" y="123178"/>
                </a:lnTo>
                <a:lnTo>
                  <a:pt x="260046" y="116080"/>
                </a:lnTo>
                <a:lnTo>
                  <a:pt x="270573" y="108947"/>
                </a:lnTo>
                <a:lnTo>
                  <a:pt x="281065" y="101779"/>
                </a:lnTo>
                <a:lnTo>
                  <a:pt x="291522" y="94577"/>
                </a:lnTo>
                <a:lnTo>
                  <a:pt x="301947" y="87341"/>
                </a:lnTo>
                <a:lnTo>
                  <a:pt x="312338" y="80072"/>
                </a:lnTo>
                <a:lnTo>
                  <a:pt x="322697" y="72770"/>
                </a:lnTo>
                <a:lnTo>
                  <a:pt x="333023" y="65437"/>
                </a:lnTo>
                <a:lnTo>
                  <a:pt x="343319" y="58072"/>
                </a:lnTo>
                <a:lnTo>
                  <a:pt x="353584" y="50676"/>
                </a:lnTo>
                <a:lnTo>
                  <a:pt x="363819" y="43249"/>
                </a:lnTo>
                <a:lnTo>
                  <a:pt x="374024" y="35793"/>
                </a:lnTo>
                <a:lnTo>
                  <a:pt x="384200" y="28308"/>
                </a:lnTo>
                <a:lnTo>
                  <a:pt x="371697" y="27052"/>
                </a:lnTo>
                <a:lnTo>
                  <a:pt x="362400" y="20501"/>
                </a:lnTo>
                <a:lnTo>
                  <a:pt x="353199" y="13855"/>
                </a:lnTo>
                <a:lnTo>
                  <a:pt x="351567" y="14579"/>
                </a:lnTo>
                <a:lnTo>
                  <a:pt x="339940" y="17995"/>
                </a:lnTo>
                <a:lnTo>
                  <a:pt x="327034" y="20133"/>
                </a:lnTo>
                <a:lnTo>
                  <a:pt x="313969" y="22110"/>
                </a:lnTo>
                <a:lnTo>
                  <a:pt x="314285" y="25214"/>
                </a:lnTo>
                <a:lnTo>
                  <a:pt x="318549" y="37714"/>
                </a:lnTo>
                <a:lnTo>
                  <a:pt x="325001" y="48023"/>
                </a:lnTo>
                <a:lnTo>
                  <a:pt x="330492" y="59296"/>
                </a:lnTo>
                <a:lnTo>
                  <a:pt x="324891" y="60579"/>
                </a:lnTo>
                <a:lnTo>
                  <a:pt x="325348" y="67932"/>
                </a:lnTo>
                <a:lnTo>
                  <a:pt x="318084" y="67564"/>
                </a:lnTo>
                <a:lnTo>
                  <a:pt x="316123" y="66896"/>
                </a:lnTo>
                <a:lnTo>
                  <a:pt x="304474" y="60612"/>
                </a:lnTo>
                <a:lnTo>
                  <a:pt x="295442" y="51712"/>
                </a:lnTo>
                <a:lnTo>
                  <a:pt x="288465" y="40758"/>
                </a:lnTo>
                <a:lnTo>
                  <a:pt x="282981" y="28308"/>
                </a:lnTo>
                <a:lnTo>
                  <a:pt x="249923" y="28308"/>
                </a:lnTo>
                <a:lnTo>
                  <a:pt x="250071" y="34130"/>
                </a:lnTo>
                <a:lnTo>
                  <a:pt x="253127" y="45810"/>
                </a:lnTo>
                <a:lnTo>
                  <a:pt x="257427" y="58606"/>
                </a:lnTo>
                <a:lnTo>
                  <a:pt x="260261" y="71691"/>
                </a:lnTo>
                <a:lnTo>
                  <a:pt x="251659" y="76041"/>
                </a:lnTo>
                <a:lnTo>
                  <a:pt x="243206" y="75899"/>
                </a:lnTo>
                <a:lnTo>
                  <a:pt x="236565" y="71081"/>
                </a:lnTo>
                <a:lnTo>
                  <a:pt x="231168" y="63057"/>
                </a:lnTo>
                <a:lnTo>
                  <a:pt x="226448" y="53297"/>
                </a:lnTo>
                <a:lnTo>
                  <a:pt x="221838" y="43271"/>
                </a:lnTo>
                <a:lnTo>
                  <a:pt x="216771" y="34452"/>
                </a:lnTo>
                <a:lnTo>
                  <a:pt x="210680" y="28308"/>
                </a:lnTo>
                <a:lnTo>
                  <a:pt x="204321" y="28600"/>
                </a:lnTo>
                <a:lnTo>
                  <a:pt x="191600" y="28080"/>
                </a:lnTo>
                <a:lnTo>
                  <a:pt x="179834" y="26603"/>
                </a:lnTo>
                <a:lnTo>
                  <a:pt x="168248" y="24945"/>
                </a:lnTo>
                <a:lnTo>
                  <a:pt x="156068" y="23879"/>
                </a:lnTo>
                <a:lnTo>
                  <a:pt x="142519" y="24180"/>
                </a:lnTo>
                <a:lnTo>
                  <a:pt x="144177" y="36493"/>
                </a:lnTo>
                <a:lnTo>
                  <a:pt x="149327" y="49436"/>
                </a:lnTo>
                <a:lnTo>
                  <a:pt x="156522" y="60666"/>
                </a:lnTo>
                <a:lnTo>
                  <a:pt x="164280" y="70803"/>
                </a:lnTo>
                <a:lnTo>
                  <a:pt x="171122" y="80469"/>
                </a:lnTo>
                <a:lnTo>
                  <a:pt x="175564" y="90284"/>
                </a:lnTo>
                <a:lnTo>
                  <a:pt x="148729" y="90284"/>
                </a:lnTo>
                <a:lnTo>
                  <a:pt x="147271" y="88467"/>
                </a:lnTo>
                <a:lnTo>
                  <a:pt x="139374" y="79362"/>
                </a:lnTo>
                <a:lnTo>
                  <a:pt x="131234" y="69868"/>
                </a:lnTo>
                <a:lnTo>
                  <a:pt x="123730" y="59282"/>
                </a:lnTo>
                <a:lnTo>
                  <a:pt x="117741" y="46901"/>
                </a:lnTo>
                <a:lnTo>
                  <a:pt x="116326" y="41395"/>
                </a:lnTo>
                <a:lnTo>
                  <a:pt x="114182" y="29263"/>
                </a:lnTo>
                <a:lnTo>
                  <a:pt x="109207" y="19189"/>
                </a:lnTo>
                <a:lnTo>
                  <a:pt x="97078" y="15913"/>
                </a:lnTo>
                <a:lnTo>
                  <a:pt x="96382" y="24059"/>
                </a:lnTo>
                <a:lnTo>
                  <a:pt x="97373" y="37692"/>
                </a:lnTo>
                <a:lnTo>
                  <a:pt x="100530" y="49157"/>
                </a:lnTo>
                <a:lnTo>
                  <a:pt x="104706" y="59602"/>
                </a:lnTo>
                <a:lnTo>
                  <a:pt x="108755" y="70172"/>
                </a:lnTo>
                <a:lnTo>
                  <a:pt x="111531" y="82016"/>
                </a:lnTo>
                <a:lnTo>
                  <a:pt x="97450" y="80316"/>
                </a:lnTo>
                <a:lnTo>
                  <a:pt x="86355" y="74547"/>
                </a:lnTo>
                <a:lnTo>
                  <a:pt x="78485" y="65493"/>
                </a:lnTo>
                <a:lnTo>
                  <a:pt x="74216" y="54436"/>
                </a:lnTo>
                <a:lnTo>
                  <a:pt x="72346" y="42309"/>
                </a:lnTo>
                <a:lnTo>
                  <a:pt x="70675" y="30216"/>
                </a:lnTo>
                <a:lnTo>
                  <a:pt x="67193" y="19570"/>
                </a:lnTo>
                <a:lnTo>
                  <a:pt x="59893" y="11785"/>
                </a:lnTo>
                <a:lnTo>
                  <a:pt x="57313" y="24616"/>
                </a:lnTo>
                <a:lnTo>
                  <a:pt x="58672" y="36799"/>
                </a:lnTo>
                <a:lnTo>
                  <a:pt x="62634" y="47946"/>
                </a:lnTo>
                <a:lnTo>
                  <a:pt x="67679" y="58164"/>
                </a:lnTo>
                <a:lnTo>
                  <a:pt x="72288" y="67564"/>
                </a:lnTo>
                <a:lnTo>
                  <a:pt x="60589" y="69990"/>
                </a:lnTo>
                <a:lnTo>
                  <a:pt x="51015" y="67721"/>
                </a:lnTo>
                <a:lnTo>
                  <a:pt x="43562" y="61565"/>
                </a:lnTo>
                <a:lnTo>
                  <a:pt x="38027" y="52410"/>
                </a:lnTo>
                <a:lnTo>
                  <a:pt x="34206" y="41141"/>
                </a:lnTo>
                <a:lnTo>
                  <a:pt x="31893" y="28647"/>
                </a:lnTo>
                <a:lnTo>
                  <a:pt x="30884" y="15815"/>
                </a:lnTo>
                <a:lnTo>
                  <a:pt x="30975" y="3530"/>
                </a:lnTo>
                <a:lnTo>
                  <a:pt x="23317" y="4991"/>
                </a:lnTo>
                <a:lnTo>
                  <a:pt x="22110" y="0"/>
                </a:lnTo>
                <a:lnTo>
                  <a:pt x="14452" y="1460"/>
                </a:lnTo>
                <a:lnTo>
                  <a:pt x="14760" y="11263"/>
                </a:lnTo>
                <a:lnTo>
                  <a:pt x="12930" y="24280"/>
                </a:lnTo>
                <a:lnTo>
                  <a:pt x="9512" y="37172"/>
                </a:lnTo>
                <a:lnTo>
                  <a:pt x="5533" y="49599"/>
                </a:lnTo>
                <a:lnTo>
                  <a:pt x="2020" y="61219"/>
                </a:lnTo>
                <a:lnTo>
                  <a:pt x="0" y="71691"/>
                </a:lnTo>
                <a:lnTo>
                  <a:pt x="4645" y="73263"/>
                </a:lnTo>
                <a:lnTo>
                  <a:pt x="17160" y="77788"/>
                </a:lnTo>
                <a:lnTo>
                  <a:pt x="29381" y="82605"/>
                </a:lnTo>
                <a:lnTo>
                  <a:pt x="41339" y="87686"/>
                </a:lnTo>
                <a:lnTo>
                  <a:pt x="53060" y="93003"/>
                </a:lnTo>
                <a:lnTo>
                  <a:pt x="64575" y="98526"/>
                </a:lnTo>
                <a:lnTo>
                  <a:pt x="75913" y="104226"/>
                </a:lnTo>
                <a:lnTo>
                  <a:pt x="87102" y="110075"/>
                </a:lnTo>
                <a:lnTo>
                  <a:pt x="98171" y="116044"/>
                </a:lnTo>
                <a:lnTo>
                  <a:pt x="109149" y="122103"/>
                </a:lnTo>
                <a:lnTo>
                  <a:pt x="120066" y="128225"/>
                </a:lnTo>
                <a:lnTo>
                  <a:pt x="130950" y="134380"/>
                </a:lnTo>
                <a:lnTo>
                  <a:pt x="141830" y="140539"/>
                </a:lnTo>
                <a:lnTo>
                  <a:pt x="152735" y="146674"/>
                </a:lnTo>
                <a:lnTo>
                  <a:pt x="163694" y="152755"/>
                </a:lnTo>
                <a:lnTo>
                  <a:pt x="174736" y="158754"/>
                </a:lnTo>
                <a:lnTo>
                  <a:pt x="185889" y="164642"/>
                </a:lnTo>
                <a:lnTo>
                  <a:pt x="196125" y="15811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7787624" y="2826572"/>
            <a:ext cx="73917" cy="68020"/>
          </a:xfrm>
          <a:custGeom>
            <a:avLst/>
            <a:gdLst/>
            <a:ahLst/>
            <a:cxnLst/>
            <a:rect l="l" t="t" r="r" b="b"/>
            <a:pathLst>
              <a:path w="108412" h="99763">
                <a:moveTo>
                  <a:pt x="59856" y="99317"/>
                </a:moveTo>
                <a:lnTo>
                  <a:pt x="72063" y="96593"/>
                </a:lnTo>
                <a:lnTo>
                  <a:pt x="83074" y="92036"/>
                </a:lnTo>
                <a:lnTo>
                  <a:pt x="92299" y="86089"/>
                </a:lnTo>
                <a:lnTo>
                  <a:pt x="99148" y="79197"/>
                </a:lnTo>
                <a:lnTo>
                  <a:pt x="102206" y="74382"/>
                </a:lnTo>
                <a:lnTo>
                  <a:pt x="106522" y="62909"/>
                </a:lnTo>
                <a:lnTo>
                  <a:pt x="108412" y="49864"/>
                </a:lnTo>
                <a:lnTo>
                  <a:pt x="107790" y="36381"/>
                </a:lnTo>
                <a:lnTo>
                  <a:pt x="104572" y="23591"/>
                </a:lnTo>
                <a:lnTo>
                  <a:pt x="98674" y="12626"/>
                </a:lnTo>
                <a:lnTo>
                  <a:pt x="90011" y="4618"/>
                </a:lnTo>
                <a:lnTo>
                  <a:pt x="78498" y="698"/>
                </a:lnTo>
                <a:lnTo>
                  <a:pt x="76726" y="540"/>
                </a:lnTo>
                <a:lnTo>
                  <a:pt x="63826" y="1318"/>
                </a:lnTo>
                <a:lnTo>
                  <a:pt x="50872" y="3584"/>
                </a:lnTo>
                <a:lnTo>
                  <a:pt x="39242" y="4826"/>
                </a:lnTo>
                <a:lnTo>
                  <a:pt x="33134" y="4762"/>
                </a:lnTo>
                <a:lnTo>
                  <a:pt x="30505" y="0"/>
                </a:lnTo>
                <a:lnTo>
                  <a:pt x="24790" y="698"/>
                </a:lnTo>
                <a:lnTo>
                  <a:pt x="20464" y="2010"/>
                </a:lnTo>
                <a:lnTo>
                  <a:pt x="11112" y="10482"/>
                </a:lnTo>
                <a:lnTo>
                  <a:pt x="0" y="17233"/>
                </a:lnTo>
                <a:lnTo>
                  <a:pt x="244" y="18771"/>
                </a:lnTo>
                <a:lnTo>
                  <a:pt x="6033" y="26541"/>
                </a:lnTo>
                <a:lnTo>
                  <a:pt x="8267" y="37884"/>
                </a:lnTo>
                <a:lnTo>
                  <a:pt x="10241" y="37370"/>
                </a:lnTo>
                <a:lnTo>
                  <a:pt x="21530" y="30988"/>
                </a:lnTo>
                <a:lnTo>
                  <a:pt x="30358" y="23496"/>
                </a:lnTo>
                <a:lnTo>
                  <a:pt x="43383" y="19291"/>
                </a:lnTo>
                <a:lnTo>
                  <a:pt x="48772" y="19387"/>
                </a:lnTo>
                <a:lnTo>
                  <a:pt x="57943" y="21309"/>
                </a:lnTo>
                <a:lnTo>
                  <a:pt x="66835" y="25061"/>
                </a:lnTo>
                <a:lnTo>
                  <a:pt x="74933" y="30208"/>
                </a:lnTo>
                <a:lnTo>
                  <a:pt x="81722" y="36317"/>
                </a:lnTo>
                <a:lnTo>
                  <a:pt x="86686" y="42954"/>
                </a:lnTo>
                <a:lnTo>
                  <a:pt x="89310" y="49684"/>
                </a:lnTo>
                <a:lnTo>
                  <a:pt x="89079" y="56074"/>
                </a:lnTo>
                <a:lnTo>
                  <a:pt x="85478" y="61689"/>
                </a:lnTo>
                <a:lnTo>
                  <a:pt x="77991" y="66095"/>
                </a:lnTo>
                <a:lnTo>
                  <a:pt x="66103" y="68859"/>
                </a:lnTo>
                <a:lnTo>
                  <a:pt x="65809" y="66353"/>
                </a:lnTo>
                <a:lnTo>
                  <a:pt x="61820" y="55034"/>
                </a:lnTo>
                <a:lnTo>
                  <a:pt x="54888" y="49008"/>
                </a:lnTo>
                <a:lnTo>
                  <a:pt x="46287" y="47613"/>
                </a:lnTo>
                <a:lnTo>
                  <a:pt x="37290" y="50184"/>
                </a:lnTo>
                <a:lnTo>
                  <a:pt x="29171" y="56057"/>
                </a:lnTo>
                <a:lnTo>
                  <a:pt x="23204" y="64569"/>
                </a:lnTo>
                <a:lnTo>
                  <a:pt x="20662" y="75057"/>
                </a:lnTo>
                <a:lnTo>
                  <a:pt x="20727" y="76404"/>
                </a:lnTo>
                <a:lnTo>
                  <a:pt x="25729" y="85188"/>
                </a:lnTo>
                <a:lnTo>
                  <a:pt x="24790" y="93649"/>
                </a:lnTo>
                <a:lnTo>
                  <a:pt x="34217" y="97488"/>
                </a:lnTo>
                <a:lnTo>
                  <a:pt x="47044" y="99763"/>
                </a:lnTo>
                <a:lnTo>
                  <a:pt x="59856" y="9931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7525675" y="2851159"/>
            <a:ext cx="264768" cy="213899"/>
          </a:xfrm>
          <a:custGeom>
            <a:avLst/>
            <a:gdLst/>
            <a:ahLst/>
            <a:cxnLst/>
            <a:rect l="l" t="t" r="r" b="b"/>
            <a:pathLst>
              <a:path w="388327" h="313719">
                <a:moveTo>
                  <a:pt x="56066" y="312059"/>
                </a:moveTo>
                <a:lnTo>
                  <a:pt x="69976" y="308136"/>
                </a:lnTo>
                <a:lnTo>
                  <a:pt x="83479" y="303806"/>
                </a:lnTo>
                <a:lnTo>
                  <a:pt x="96570" y="299064"/>
                </a:lnTo>
                <a:lnTo>
                  <a:pt x="109240" y="293901"/>
                </a:lnTo>
                <a:lnTo>
                  <a:pt x="121483" y="288309"/>
                </a:lnTo>
                <a:lnTo>
                  <a:pt x="133289" y="282282"/>
                </a:lnTo>
                <a:lnTo>
                  <a:pt x="144653" y="275812"/>
                </a:lnTo>
                <a:lnTo>
                  <a:pt x="155566" y="268891"/>
                </a:lnTo>
                <a:lnTo>
                  <a:pt x="166021" y="261512"/>
                </a:lnTo>
                <a:lnTo>
                  <a:pt x="176011" y="253668"/>
                </a:lnTo>
                <a:lnTo>
                  <a:pt x="185527" y="245350"/>
                </a:lnTo>
                <a:lnTo>
                  <a:pt x="194564" y="236551"/>
                </a:lnTo>
                <a:lnTo>
                  <a:pt x="203112" y="227265"/>
                </a:lnTo>
                <a:lnTo>
                  <a:pt x="211165" y="217483"/>
                </a:lnTo>
                <a:lnTo>
                  <a:pt x="218715" y="207197"/>
                </a:lnTo>
                <a:lnTo>
                  <a:pt x="225755" y="196401"/>
                </a:lnTo>
                <a:lnTo>
                  <a:pt x="232277" y="185087"/>
                </a:lnTo>
                <a:lnTo>
                  <a:pt x="238274" y="173247"/>
                </a:lnTo>
                <a:lnTo>
                  <a:pt x="243738" y="160874"/>
                </a:lnTo>
                <a:lnTo>
                  <a:pt x="249914" y="153463"/>
                </a:lnTo>
                <a:lnTo>
                  <a:pt x="258080" y="144601"/>
                </a:lnTo>
                <a:lnTo>
                  <a:pt x="266926" y="135845"/>
                </a:lnTo>
                <a:lnTo>
                  <a:pt x="276348" y="127210"/>
                </a:lnTo>
                <a:lnTo>
                  <a:pt x="286241" y="118712"/>
                </a:lnTo>
                <a:lnTo>
                  <a:pt x="296499" y="110368"/>
                </a:lnTo>
                <a:lnTo>
                  <a:pt x="307019" y="102192"/>
                </a:lnTo>
                <a:lnTo>
                  <a:pt x="317694" y="94202"/>
                </a:lnTo>
                <a:lnTo>
                  <a:pt x="328420" y="86413"/>
                </a:lnTo>
                <a:lnTo>
                  <a:pt x="339092" y="78841"/>
                </a:lnTo>
                <a:lnTo>
                  <a:pt x="349605" y="71502"/>
                </a:lnTo>
                <a:lnTo>
                  <a:pt x="359854" y="64411"/>
                </a:lnTo>
                <a:lnTo>
                  <a:pt x="369735" y="57585"/>
                </a:lnTo>
                <a:lnTo>
                  <a:pt x="373423" y="54748"/>
                </a:lnTo>
                <a:lnTo>
                  <a:pt x="381141" y="45268"/>
                </a:lnTo>
                <a:lnTo>
                  <a:pt x="384903" y="34470"/>
                </a:lnTo>
                <a:lnTo>
                  <a:pt x="386650" y="22128"/>
                </a:lnTo>
                <a:lnTo>
                  <a:pt x="388327" y="8017"/>
                </a:lnTo>
                <a:lnTo>
                  <a:pt x="385816" y="8655"/>
                </a:lnTo>
                <a:lnTo>
                  <a:pt x="376032" y="8560"/>
                </a:lnTo>
                <a:lnTo>
                  <a:pt x="367521" y="5573"/>
                </a:lnTo>
                <a:lnTo>
                  <a:pt x="359910" y="1964"/>
                </a:lnTo>
                <a:lnTo>
                  <a:pt x="352826" y="0"/>
                </a:lnTo>
                <a:lnTo>
                  <a:pt x="345896" y="1947"/>
                </a:lnTo>
                <a:lnTo>
                  <a:pt x="338747" y="10074"/>
                </a:lnTo>
                <a:lnTo>
                  <a:pt x="341934" y="17910"/>
                </a:lnTo>
                <a:lnTo>
                  <a:pt x="352272" y="18596"/>
                </a:lnTo>
                <a:lnTo>
                  <a:pt x="353212" y="28667"/>
                </a:lnTo>
                <a:lnTo>
                  <a:pt x="349844" y="35933"/>
                </a:lnTo>
                <a:lnTo>
                  <a:pt x="341527" y="39067"/>
                </a:lnTo>
                <a:lnTo>
                  <a:pt x="330985" y="36796"/>
                </a:lnTo>
                <a:lnTo>
                  <a:pt x="320389" y="32277"/>
                </a:lnTo>
                <a:lnTo>
                  <a:pt x="311912" y="28667"/>
                </a:lnTo>
                <a:lnTo>
                  <a:pt x="306717" y="31741"/>
                </a:lnTo>
                <a:lnTo>
                  <a:pt x="300520" y="33811"/>
                </a:lnTo>
                <a:lnTo>
                  <a:pt x="297446" y="39005"/>
                </a:lnTo>
                <a:lnTo>
                  <a:pt x="305471" y="45653"/>
                </a:lnTo>
                <a:lnTo>
                  <a:pt x="308589" y="57917"/>
                </a:lnTo>
                <a:lnTo>
                  <a:pt x="311912" y="69980"/>
                </a:lnTo>
                <a:lnTo>
                  <a:pt x="305549" y="70526"/>
                </a:lnTo>
                <a:lnTo>
                  <a:pt x="302602" y="74463"/>
                </a:lnTo>
                <a:lnTo>
                  <a:pt x="297446" y="76178"/>
                </a:lnTo>
                <a:lnTo>
                  <a:pt x="292460" y="73659"/>
                </a:lnTo>
                <a:lnTo>
                  <a:pt x="283648" y="64528"/>
                </a:lnTo>
                <a:lnTo>
                  <a:pt x="276783" y="53458"/>
                </a:lnTo>
                <a:lnTo>
                  <a:pt x="274101" y="53867"/>
                </a:lnTo>
                <a:lnTo>
                  <a:pt x="262920" y="59728"/>
                </a:lnTo>
                <a:lnTo>
                  <a:pt x="252006" y="65853"/>
                </a:lnTo>
                <a:lnTo>
                  <a:pt x="257509" y="72744"/>
                </a:lnTo>
                <a:lnTo>
                  <a:pt x="265019" y="82784"/>
                </a:lnTo>
                <a:lnTo>
                  <a:pt x="270586" y="94771"/>
                </a:lnTo>
                <a:lnTo>
                  <a:pt x="263849" y="99020"/>
                </a:lnTo>
                <a:lnTo>
                  <a:pt x="253792" y="100036"/>
                </a:lnTo>
                <a:lnTo>
                  <a:pt x="244706" y="95972"/>
                </a:lnTo>
                <a:lnTo>
                  <a:pt x="236546" y="89270"/>
                </a:lnTo>
                <a:lnTo>
                  <a:pt x="229273" y="82375"/>
                </a:lnTo>
                <a:lnTo>
                  <a:pt x="227647" y="86935"/>
                </a:lnTo>
                <a:lnTo>
                  <a:pt x="222059" y="87544"/>
                </a:lnTo>
                <a:lnTo>
                  <a:pt x="218947" y="90630"/>
                </a:lnTo>
                <a:lnTo>
                  <a:pt x="218782" y="98063"/>
                </a:lnTo>
                <a:lnTo>
                  <a:pt x="222912" y="108898"/>
                </a:lnTo>
                <a:lnTo>
                  <a:pt x="227215" y="119548"/>
                </a:lnTo>
                <a:lnTo>
                  <a:pt x="220103" y="126814"/>
                </a:lnTo>
                <a:lnTo>
                  <a:pt x="212070" y="126684"/>
                </a:lnTo>
                <a:lnTo>
                  <a:pt x="203976" y="121702"/>
                </a:lnTo>
                <a:lnTo>
                  <a:pt x="196427" y="114879"/>
                </a:lnTo>
                <a:lnTo>
                  <a:pt x="190030" y="109223"/>
                </a:lnTo>
                <a:lnTo>
                  <a:pt x="189472" y="109799"/>
                </a:lnTo>
                <a:lnTo>
                  <a:pt x="187971" y="118677"/>
                </a:lnTo>
                <a:lnTo>
                  <a:pt x="191827" y="129875"/>
                </a:lnTo>
                <a:lnTo>
                  <a:pt x="194170" y="142269"/>
                </a:lnTo>
                <a:lnTo>
                  <a:pt x="189094" y="148596"/>
                </a:lnTo>
                <a:lnTo>
                  <a:pt x="181513" y="149823"/>
                </a:lnTo>
                <a:lnTo>
                  <a:pt x="173889" y="145266"/>
                </a:lnTo>
                <a:lnTo>
                  <a:pt x="166872" y="138210"/>
                </a:lnTo>
                <a:lnTo>
                  <a:pt x="161112" y="131944"/>
                </a:lnTo>
                <a:lnTo>
                  <a:pt x="159232" y="135576"/>
                </a:lnTo>
                <a:lnTo>
                  <a:pt x="153873" y="135728"/>
                </a:lnTo>
                <a:lnTo>
                  <a:pt x="150787" y="138141"/>
                </a:lnTo>
                <a:lnTo>
                  <a:pt x="152489" y="143971"/>
                </a:lnTo>
                <a:lnTo>
                  <a:pt x="159511" y="154410"/>
                </a:lnTo>
                <a:lnTo>
                  <a:pt x="167775" y="163604"/>
                </a:lnTo>
                <a:lnTo>
                  <a:pt x="173507" y="175327"/>
                </a:lnTo>
                <a:lnTo>
                  <a:pt x="171305" y="177408"/>
                </a:lnTo>
                <a:lnTo>
                  <a:pt x="161696" y="181470"/>
                </a:lnTo>
                <a:lnTo>
                  <a:pt x="152035" y="179560"/>
                </a:lnTo>
                <a:lnTo>
                  <a:pt x="143269" y="173551"/>
                </a:lnTo>
                <a:lnTo>
                  <a:pt x="136344" y="165318"/>
                </a:lnTo>
                <a:lnTo>
                  <a:pt x="132206" y="156734"/>
                </a:lnTo>
                <a:lnTo>
                  <a:pt x="124993" y="159858"/>
                </a:lnTo>
                <a:lnTo>
                  <a:pt x="117386" y="162576"/>
                </a:lnTo>
                <a:lnTo>
                  <a:pt x="113614" y="169129"/>
                </a:lnTo>
                <a:lnTo>
                  <a:pt x="116909" y="175010"/>
                </a:lnTo>
                <a:lnTo>
                  <a:pt x="122982" y="185799"/>
                </a:lnTo>
                <a:lnTo>
                  <a:pt x="128770" y="197065"/>
                </a:lnTo>
                <a:lnTo>
                  <a:pt x="133671" y="208958"/>
                </a:lnTo>
                <a:lnTo>
                  <a:pt x="137083" y="221630"/>
                </a:lnTo>
                <a:lnTo>
                  <a:pt x="138404" y="235233"/>
                </a:lnTo>
                <a:lnTo>
                  <a:pt x="131891" y="234274"/>
                </a:lnTo>
                <a:lnTo>
                  <a:pt x="119594" y="228644"/>
                </a:lnTo>
                <a:lnTo>
                  <a:pt x="110906" y="219407"/>
                </a:lnTo>
                <a:lnTo>
                  <a:pt x="104473" y="207917"/>
                </a:lnTo>
                <a:lnTo>
                  <a:pt x="98939" y="195528"/>
                </a:lnTo>
                <a:lnTo>
                  <a:pt x="92951" y="183594"/>
                </a:lnTo>
                <a:lnTo>
                  <a:pt x="85509" y="184407"/>
                </a:lnTo>
                <a:lnTo>
                  <a:pt x="79794" y="186947"/>
                </a:lnTo>
                <a:lnTo>
                  <a:pt x="78498" y="193920"/>
                </a:lnTo>
                <a:lnTo>
                  <a:pt x="78595" y="194253"/>
                </a:lnTo>
                <a:lnTo>
                  <a:pt x="83740" y="204787"/>
                </a:lnTo>
                <a:lnTo>
                  <a:pt x="89217" y="215004"/>
                </a:lnTo>
                <a:lnTo>
                  <a:pt x="90881" y="229035"/>
                </a:lnTo>
                <a:lnTo>
                  <a:pt x="88804" y="230665"/>
                </a:lnTo>
                <a:lnTo>
                  <a:pt x="78213" y="232952"/>
                </a:lnTo>
                <a:lnTo>
                  <a:pt x="68235" y="228765"/>
                </a:lnTo>
                <a:lnTo>
                  <a:pt x="59905" y="222837"/>
                </a:lnTo>
                <a:lnTo>
                  <a:pt x="63064" y="235462"/>
                </a:lnTo>
                <a:lnTo>
                  <a:pt x="64411" y="249045"/>
                </a:lnTo>
                <a:lnTo>
                  <a:pt x="61268" y="258755"/>
                </a:lnTo>
                <a:lnTo>
                  <a:pt x="51638" y="262080"/>
                </a:lnTo>
                <a:lnTo>
                  <a:pt x="43398" y="258415"/>
                </a:lnTo>
                <a:lnTo>
                  <a:pt x="37674" y="248312"/>
                </a:lnTo>
                <a:lnTo>
                  <a:pt x="32791" y="236305"/>
                </a:lnTo>
                <a:lnTo>
                  <a:pt x="24790" y="226965"/>
                </a:lnTo>
                <a:lnTo>
                  <a:pt x="21468" y="229737"/>
                </a:lnTo>
                <a:lnTo>
                  <a:pt x="11537" y="237417"/>
                </a:lnTo>
                <a:lnTo>
                  <a:pt x="0" y="243500"/>
                </a:lnTo>
                <a:lnTo>
                  <a:pt x="3774" y="252311"/>
                </a:lnTo>
                <a:lnTo>
                  <a:pt x="10583" y="262422"/>
                </a:lnTo>
                <a:lnTo>
                  <a:pt x="18794" y="271646"/>
                </a:lnTo>
                <a:lnTo>
                  <a:pt x="27603" y="280686"/>
                </a:lnTo>
                <a:lnTo>
                  <a:pt x="36207" y="290244"/>
                </a:lnTo>
                <a:lnTo>
                  <a:pt x="43801" y="301021"/>
                </a:lnTo>
                <a:lnTo>
                  <a:pt x="49580" y="313719"/>
                </a:lnTo>
                <a:lnTo>
                  <a:pt x="56066" y="31205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7569331" y="2953799"/>
            <a:ext cx="154919" cy="315468"/>
          </a:xfrm>
          <a:custGeom>
            <a:avLst/>
            <a:gdLst/>
            <a:ahLst/>
            <a:cxnLst/>
            <a:rect l="l" t="t" r="r" b="b"/>
            <a:pathLst>
              <a:path w="227215" h="462686">
                <a:moveTo>
                  <a:pt x="105756" y="462571"/>
                </a:moveTo>
                <a:lnTo>
                  <a:pt x="118039" y="455872"/>
                </a:lnTo>
                <a:lnTo>
                  <a:pt x="126174" y="446220"/>
                </a:lnTo>
                <a:lnTo>
                  <a:pt x="133291" y="435993"/>
                </a:lnTo>
                <a:lnTo>
                  <a:pt x="142519" y="427570"/>
                </a:lnTo>
                <a:lnTo>
                  <a:pt x="147483" y="425090"/>
                </a:lnTo>
                <a:lnTo>
                  <a:pt x="159793" y="421416"/>
                </a:lnTo>
                <a:lnTo>
                  <a:pt x="172315" y="418841"/>
                </a:lnTo>
                <a:lnTo>
                  <a:pt x="183845" y="415188"/>
                </a:lnTo>
                <a:lnTo>
                  <a:pt x="192540" y="410317"/>
                </a:lnTo>
                <a:lnTo>
                  <a:pt x="203942" y="402066"/>
                </a:lnTo>
                <a:lnTo>
                  <a:pt x="214135" y="392826"/>
                </a:lnTo>
                <a:lnTo>
                  <a:pt x="221018" y="384187"/>
                </a:lnTo>
                <a:lnTo>
                  <a:pt x="224647" y="375804"/>
                </a:lnTo>
                <a:lnTo>
                  <a:pt x="226623" y="364326"/>
                </a:lnTo>
                <a:lnTo>
                  <a:pt x="226397" y="352282"/>
                </a:lnTo>
                <a:lnTo>
                  <a:pt x="224846" y="339931"/>
                </a:lnTo>
                <a:lnTo>
                  <a:pt x="222847" y="327532"/>
                </a:lnTo>
                <a:lnTo>
                  <a:pt x="221278" y="315346"/>
                </a:lnTo>
                <a:lnTo>
                  <a:pt x="221018" y="303631"/>
                </a:lnTo>
                <a:lnTo>
                  <a:pt x="221789" y="289702"/>
                </a:lnTo>
                <a:lnTo>
                  <a:pt x="222438" y="275688"/>
                </a:lnTo>
                <a:lnTo>
                  <a:pt x="222977" y="261585"/>
                </a:lnTo>
                <a:lnTo>
                  <a:pt x="223418" y="247388"/>
                </a:lnTo>
                <a:lnTo>
                  <a:pt x="223774" y="233093"/>
                </a:lnTo>
                <a:lnTo>
                  <a:pt x="224056" y="218696"/>
                </a:lnTo>
                <a:lnTo>
                  <a:pt x="224278" y="204194"/>
                </a:lnTo>
                <a:lnTo>
                  <a:pt x="224452" y="189581"/>
                </a:lnTo>
                <a:lnTo>
                  <a:pt x="224589" y="174854"/>
                </a:lnTo>
                <a:lnTo>
                  <a:pt x="224804" y="145040"/>
                </a:lnTo>
                <a:lnTo>
                  <a:pt x="225020" y="114720"/>
                </a:lnTo>
                <a:lnTo>
                  <a:pt x="225160" y="99359"/>
                </a:lnTo>
                <a:lnTo>
                  <a:pt x="225338" y="83859"/>
                </a:lnTo>
                <a:lnTo>
                  <a:pt x="225565" y="68216"/>
                </a:lnTo>
                <a:lnTo>
                  <a:pt x="225854" y="52425"/>
                </a:lnTo>
                <a:lnTo>
                  <a:pt x="226217" y="36483"/>
                </a:lnTo>
                <a:lnTo>
                  <a:pt x="226667" y="20385"/>
                </a:lnTo>
                <a:lnTo>
                  <a:pt x="227215" y="4127"/>
                </a:lnTo>
                <a:lnTo>
                  <a:pt x="226783" y="1816"/>
                </a:lnTo>
                <a:lnTo>
                  <a:pt x="223088" y="0"/>
                </a:lnTo>
                <a:lnTo>
                  <a:pt x="220253" y="4590"/>
                </a:lnTo>
                <a:lnTo>
                  <a:pt x="213201" y="15911"/>
                </a:lnTo>
                <a:lnTo>
                  <a:pt x="206111" y="27091"/>
                </a:lnTo>
                <a:lnTo>
                  <a:pt x="198950" y="38106"/>
                </a:lnTo>
                <a:lnTo>
                  <a:pt x="191684" y="48933"/>
                </a:lnTo>
                <a:lnTo>
                  <a:pt x="184278" y="59547"/>
                </a:lnTo>
                <a:lnTo>
                  <a:pt x="176700" y="69925"/>
                </a:lnTo>
                <a:lnTo>
                  <a:pt x="168914" y="80042"/>
                </a:lnTo>
                <a:lnTo>
                  <a:pt x="160887" y="89875"/>
                </a:lnTo>
                <a:lnTo>
                  <a:pt x="152585" y="99399"/>
                </a:lnTo>
                <a:lnTo>
                  <a:pt x="143974" y="108592"/>
                </a:lnTo>
                <a:lnTo>
                  <a:pt x="135021" y="117429"/>
                </a:lnTo>
                <a:lnTo>
                  <a:pt x="125691" y="125885"/>
                </a:lnTo>
                <a:lnTo>
                  <a:pt x="115950" y="133938"/>
                </a:lnTo>
                <a:lnTo>
                  <a:pt x="105766" y="141563"/>
                </a:lnTo>
                <a:lnTo>
                  <a:pt x="95103" y="148737"/>
                </a:lnTo>
                <a:lnTo>
                  <a:pt x="83928" y="155435"/>
                </a:lnTo>
                <a:lnTo>
                  <a:pt x="72206" y="161634"/>
                </a:lnTo>
                <a:lnTo>
                  <a:pt x="59905" y="167309"/>
                </a:lnTo>
                <a:lnTo>
                  <a:pt x="43510" y="172673"/>
                </a:lnTo>
                <a:lnTo>
                  <a:pt x="30049" y="176477"/>
                </a:lnTo>
                <a:lnTo>
                  <a:pt x="17351" y="181268"/>
                </a:lnTo>
                <a:lnTo>
                  <a:pt x="6855" y="188168"/>
                </a:lnTo>
                <a:lnTo>
                  <a:pt x="0" y="198297"/>
                </a:lnTo>
                <a:lnTo>
                  <a:pt x="9693" y="198642"/>
                </a:lnTo>
                <a:lnTo>
                  <a:pt x="21453" y="196201"/>
                </a:lnTo>
                <a:lnTo>
                  <a:pt x="35115" y="196227"/>
                </a:lnTo>
                <a:lnTo>
                  <a:pt x="38522" y="193871"/>
                </a:lnTo>
                <a:lnTo>
                  <a:pt x="47820" y="187992"/>
                </a:lnTo>
                <a:lnTo>
                  <a:pt x="59678" y="181475"/>
                </a:lnTo>
                <a:lnTo>
                  <a:pt x="73016" y="175551"/>
                </a:lnTo>
                <a:lnTo>
                  <a:pt x="86753" y="171450"/>
                </a:lnTo>
                <a:lnTo>
                  <a:pt x="91363" y="170497"/>
                </a:lnTo>
                <a:lnTo>
                  <a:pt x="97853" y="173990"/>
                </a:lnTo>
                <a:lnTo>
                  <a:pt x="103276" y="173507"/>
                </a:lnTo>
                <a:lnTo>
                  <a:pt x="103420" y="173494"/>
                </a:lnTo>
                <a:lnTo>
                  <a:pt x="117554" y="171991"/>
                </a:lnTo>
                <a:lnTo>
                  <a:pt x="131786" y="170267"/>
                </a:lnTo>
                <a:lnTo>
                  <a:pt x="145743" y="168795"/>
                </a:lnTo>
                <a:lnTo>
                  <a:pt x="159049" y="168048"/>
                </a:lnTo>
                <a:lnTo>
                  <a:pt x="171332" y="168499"/>
                </a:lnTo>
                <a:lnTo>
                  <a:pt x="182217" y="170622"/>
                </a:lnTo>
                <a:lnTo>
                  <a:pt x="191330" y="174889"/>
                </a:lnTo>
                <a:lnTo>
                  <a:pt x="198297" y="181775"/>
                </a:lnTo>
                <a:lnTo>
                  <a:pt x="201519" y="189421"/>
                </a:lnTo>
                <a:lnTo>
                  <a:pt x="202279" y="200319"/>
                </a:lnTo>
                <a:lnTo>
                  <a:pt x="202233" y="212323"/>
                </a:lnTo>
                <a:lnTo>
                  <a:pt x="204495" y="225145"/>
                </a:lnTo>
                <a:lnTo>
                  <a:pt x="197536" y="235516"/>
                </a:lnTo>
                <a:lnTo>
                  <a:pt x="188965" y="245772"/>
                </a:lnTo>
                <a:lnTo>
                  <a:pt x="179600" y="253985"/>
                </a:lnTo>
                <a:lnTo>
                  <a:pt x="169065" y="260182"/>
                </a:lnTo>
                <a:lnTo>
                  <a:pt x="156984" y="264388"/>
                </a:lnTo>
                <a:lnTo>
                  <a:pt x="145498" y="266706"/>
                </a:lnTo>
                <a:lnTo>
                  <a:pt x="132920" y="269020"/>
                </a:lnTo>
                <a:lnTo>
                  <a:pt x="120746" y="272571"/>
                </a:lnTo>
                <a:lnTo>
                  <a:pt x="109473" y="278853"/>
                </a:lnTo>
                <a:lnTo>
                  <a:pt x="110858" y="287941"/>
                </a:lnTo>
                <a:lnTo>
                  <a:pt x="111936" y="299949"/>
                </a:lnTo>
                <a:lnTo>
                  <a:pt x="112347" y="312356"/>
                </a:lnTo>
                <a:lnTo>
                  <a:pt x="112200" y="325080"/>
                </a:lnTo>
                <a:lnTo>
                  <a:pt x="111606" y="338039"/>
                </a:lnTo>
                <a:lnTo>
                  <a:pt x="110676" y="351153"/>
                </a:lnTo>
                <a:lnTo>
                  <a:pt x="109520" y="364340"/>
                </a:lnTo>
                <a:lnTo>
                  <a:pt x="108247" y="377518"/>
                </a:lnTo>
                <a:lnTo>
                  <a:pt x="106968" y="390606"/>
                </a:lnTo>
                <a:lnTo>
                  <a:pt x="105794" y="403523"/>
                </a:lnTo>
                <a:lnTo>
                  <a:pt x="104834" y="416187"/>
                </a:lnTo>
                <a:lnTo>
                  <a:pt x="104199" y="428517"/>
                </a:lnTo>
                <a:lnTo>
                  <a:pt x="103999" y="440431"/>
                </a:lnTo>
                <a:lnTo>
                  <a:pt x="104345" y="451847"/>
                </a:lnTo>
                <a:lnTo>
                  <a:pt x="105346" y="462686"/>
                </a:lnTo>
                <a:lnTo>
                  <a:pt x="105756" y="46257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6717288" y="2968778"/>
            <a:ext cx="11265" cy="18824"/>
          </a:xfrm>
          <a:custGeom>
            <a:avLst/>
            <a:gdLst/>
            <a:ahLst/>
            <a:cxnLst/>
            <a:rect l="l" t="t" r="r" b="b"/>
            <a:pathLst>
              <a:path w="16522" h="27609">
                <a:moveTo>
                  <a:pt x="11191" y="25003"/>
                </a:moveTo>
                <a:lnTo>
                  <a:pt x="13135" y="12153"/>
                </a:lnTo>
                <a:lnTo>
                  <a:pt x="16522" y="749"/>
                </a:lnTo>
                <a:lnTo>
                  <a:pt x="7518" y="0"/>
                </a:lnTo>
                <a:lnTo>
                  <a:pt x="3759" y="4508"/>
                </a:lnTo>
                <a:lnTo>
                  <a:pt x="0" y="9017"/>
                </a:lnTo>
                <a:lnTo>
                  <a:pt x="3852" y="10536"/>
                </a:lnTo>
                <a:lnTo>
                  <a:pt x="6037" y="20119"/>
                </a:lnTo>
                <a:lnTo>
                  <a:pt x="10325" y="27609"/>
                </a:lnTo>
                <a:lnTo>
                  <a:pt x="11191" y="2500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7170126" y="2998866"/>
            <a:ext cx="6278" cy="6286"/>
          </a:xfrm>
          <a:custGeom>
            <a:avLst/>
            <a:gdLst/>
            <a:ahLst/>
            <a:cxnLst/>
            <a:rect l="l" t="t" r="r" b="b"/>
            <a:pathLst>
              <a:path w="9207" h="9220">
                <a:moveTo>
                  <a:pt x="9207" y="8267"/>
                </a:moveTo>
                <a:lnTo>
                  <a:pt x="8966" y="3009"/>
                </a:lnTo>
                <a:lnTo>
                  <a:pt x="6210" y="254"/>
                </a:lnTo>
                <a:lnTo>
                  <a:pt x="952" y="0"/>
                </a:lnTo>
                <a:lnTo>
                  <a:pt x="0" y="6464"/>
                </a:lnTo>
                <a:lnTo>
                  <a:pt x="2755" y="9220"/>
                </a:lnTo>
                <a:lnTo>
                  <a:pt x="9207" y="826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6721071" y="3001682"/>
            <a:ext cx="4936" cy="12676"/>
          </a:xfrm>
          <a:custGeom>
            <a:avLst/>
            <a:gdLst/>
            <a:ahLst/>
            <a:cxnLst/>
            <a:rect l="l" t="t" r="r" b="b"/>
            <a:pathLst>
              <a:path w="7239" h="18592">
                <a:moveTo>
                  <a:pt x="6735" y="18209"/>
                </a:moveTo>
                <a:lnTo>
                  <a:pt x="7239" y="6591"/>
                </a:lnTo>
                <a:lnTo>
                  <a:pt x="2717" y="0"/>
                </a:lnTo>
                <a:lnTo>
                  <a:pt x="3606" y="6680"/>
                </a:lnTo>
                <a:lnTo>
                  <a:pt x="0" y="17868"/>
                </a:lnTo>
                <a:lnTo>
                  <a:pt x="6845" y="18592"/>
                </a:lnTo>
                <a:lnTo>
                  <a:pt x="6735" y="1820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6403225" y="3018583"/>
            <a:ext cx="327193" cy="497144"/>
          </a:xfrm>
          <a:custGeom>
            <a:avLst/>
            <a:gdLst/>
            <a:ahLst/>
            <a:cxnLst/>
            <a:rect l="l" t="t" r="r" b="b"/>
            <a:pathLst>
              <a:path w="479883" h="729145">
                <a:moveTo>
                  <a:pt x="11326" y="721572"/>
                </a:moveTo>
                <a:lnTo>
                  <a:pt x="22484" y="713830"/>
                </a:lnTo>
                <a:lnTo>
                  <a:pt x="33476" y="705922"/>
                </a:lnTo>
                <a:lnTo>
                  <a:pt x="44302" y="697849"/>
                </a:lnTo>
                <a:lnTo>
                  <a:pt x="54965" y="689612"/>
                </a:lnTo>
                <a:lnTo>
                  <a:pt x="65466" y="681213"/>
                </a:lnTo>
                <a:lnTo>
                  <a:pt x="75805" y="672653"/>
                </a:lnTo>
                <a:lnTo>
                  <a:pt x="85985" y="663933"/>
                </a:lnTo>
                <a:lnTo>
                  <a:pt x="96007" y="655055"/>
                </a:lnTo>
                <a:lnTo>
                  <a:pt x="105873" y="646020"/>
                </a:lnTo>
                <a:lnTo>
                  <a:pt x="115584" y="636830"/>
                </a:lnTo>
                <a:lnTo>
                  <a:pt x="125141" y="627486"/>
                </a:lnTo>
                <a:lnTo>
                  <a:pt x="134545" y="617990"/>
                </a:lnTo>
                <a:lnTo>
                  <a:pt x="143800" y="608343"/>
                </a:lnTo>
                <a:lnTo>
                  <a:pt x="152904" y="598546"/>
                </a:lnTo>
                <a:lnTo>
                  <a:pt x="161861" y="588601"/>
                </a:lnTo>
                <a:lnTo>
                  <a:pt x="170672" y="578510"/>
                </a:lnTo>
                <a:lnTo>
                  <a:pt x="179338" y="568273"/>
                </a:lnTo>
                <a:lnTo>
                  <a:pt x="187860" y="557892"/>
                </a:lnTo>
                <a:lnTo>
                  <a:pt x="196240" y="547370"/>
                </a:lnTo>
                <a:lnTo>
                  <a:pt x="195592" y="539153"/>
                </a:lnTo>
                <a:lnTo>
                  <a:pt x="201015" y="536994"/>
                </a:lnTo>
                <a:lnTo>
                  <a:pt x="200367" y="528789"/>
                </a:lnTo>
                <a:lnTo>
                  <a:pt x="201864" y="527380"/>
                </a:lnTo>
                <a:lnTo>
                  <a:pt x="211073" y="518704"/>
                </a:lnTo>
                <a:lnTo>
                  <a:pt x="220227" y="509974"/>
                </a:lnTo>
                <a:lnTo>
                  <a:pt x="229256" y="501119"/>
                </a:lnTo>
                <a:lnTo>
                  <a:pt x="238090" y="492066"/>
                </a:lnTo>
                <a:lnTo>
                  <a:pt x="246656" y="482746"/>
                </a:lnTo>
                <a:lnTo>
                  <a:pt x="254884" y="473087"/>
                </a:lnTo>
                <a:lnTo>
                  <a:pt x="262703" y="463018"/>
                </a:lnTo>
                <a:lnTo>
                  <a:pt x="270042" y="452468"/>
                </a:lnTo>
                <a:lnTo>
                  <a:pt x="276829" y="441366"/>
                </a:lnTo>
                <a:lnTo>
                  <a:pt x="282994" y="429641"/>
                </a:lnTo>
                <a:lnTo>
                  <a:pt x="287440" y="427427"/>
                </a:lnTo>
                <a:lnTo>
                  <a:pt x="298108" y="420890"/>
                </a:lnTo>
                <a:lnTo>
                  <a:pt x="307835" y="413203"/>
                </a:lnTo>
                <a:lnTo>
                  <a:pt x="316717" y="404496"/>
                </a:lnTo>
                <a:lnTo>
                  <a:pt x="324852" y="394900"/>
                </a:lnTo>
                <a:lnTo>
                  <a:pt x="332335" y="384545"/>
                </a:lnTo>
                <a:lnTo>
                  <a:pt x="339263" y="373564"/>
                </a:lnTo>
                <a:lnTo>
                  <a:pt x="345733" y="362087"/>
                </a:lnTo>
                <a:lnTo>
                  <a:pt x="351840" y="350244"/>
                </a:lnTo>
                <a:lnTo>
                  <a:pt x="357681" y="338167"/>
                </a:lnTo>
                <a:lnTo>
                  <a:pt x="363352" y="325987"/>
                </a:lnTo>
                <a:lnTo>
                  <a:pt x="368950" y="313835"/>
                </a:lnTo>
                <a:lnTo>
                  <a:pt x="374572" y="301841"/>
                </a:lnTo>
                <a:lnTo>
                  <a:pt x="380313" y="290137"/>
                </a:lnTo>
                <a:lnTo>
                  <a:pt x="386270" y="278853"/>
                </a:lnTo>
                <a:lnTo>
                  <a:pt x="387770" y="276056"/>
                </a:lnTo>
                <a:lnTo>
                  <a:pt x="393295" y="264072"/>
                </a:lnTo>
                <a:lnTo>
                  <a:pt x="397777" y="252365"/>
                </a:lnTo>
                <a:lnTo>
                  <a:pt x="402043" y="240808"/>
                </a:lnTo>
                <a:lnTo>
                  <a:pt x="406920" y="229273"/>
                </a:lnTo>
                <a:lnTo>
                  <a:pt x="408888" y="225912"/>
                </a:lnTo>
                <a:lnTo>
                  <a:pt x="417768" y="216142"/>
                </a:lnTo>
                <a:lnTo>
                  <a:pt x="425513" y="206552"/>
                </a:lnTo>
                <a:lnTo>
                  <a:pt x="429367" y="196870"/>
                </a:lnTo>
                <a:lnTo>
                  <a:pt x="433021" y="184797"/>
                </a:lnTo>
                <a:lnTo>
                  <a:pt x="437908" y="173507"/>
                </a:lnTo>
                <a:lnTo>
                  <a:pt x="441935" y="168028"/>
                </a:lnTo>
                <a:lnTo>
                  <a:pt x="450830" y="158727"/>
                </a:lnTo>
                <a:lnTo>
                  <a:pt x="458571" y="148717"/>
                </a:lnTo>
                <a:lnTo>
                  <a:pt x="464766" y="135797"/>
                </a:lnTo>
                <a:lnTo>
                  <a:pt x="469109" y="124499"/>
                </a:lnTo>
                <a:lnTo>
                  <a:pt x="472743" y="112715"/>
                </a:lnTo>
                <a:lnTo>
                  <a:pt x="475654" y="100536"/>
                </a:lnTo>
                <a:lnTo>
                  <a:pt x="477825" y="88056"/>
                </a:lnTo>
                <a:lnTo>
                  <a:pt x="479240" y="75366"/>
                </a:lnTo>
                <a:lnTo>
                  <a:pt x="479883" y="62559"/>
                </a:lnTo>
                <a:lnTo>
                  <a:pt x="479738" y="49728"/>
                </a:lnTo>
                <a:lnTo>
                  <a:pt x="478788" y="36964"/>
                </a:lnTo>
                <a:lnTo>
                  <a:pt x="477018" y="24359"/>
                </a:lnTo>
                <a:lnTo>
                  <a:pt x="474412" y="12007"/>
                </a:lnTo>
                <a:lnTo>
                  <a:pt x="470954" y="0"/>
                </a:lnTo>
                <a:lnTo>
                  <a:pt x="470203" y="4808"/>
                </a:lnTo>
                <a:lnTo>
                  <a:pt x="467850" y="17770"/>
                </a:lnTo>
                <a:lnTo>
                  <a:pt x="465146" y="30380"/>
                </a:lnTo>
                <a:lnTo>
                  <a:pt x="462173" y="42719"/>
                </a:lnTo>
                <a:lnTo>
                  <a:pt x="459013" y="54871"/>
                </a:lnTo>
                <a:lnTo>
                  <a:pt x="455750" y="66920"/>
                </a:lnTo>
                <a:lnTo>
                  <a:pt x="452465" y="78949"/>
                </a:lnTo>
                <a:lnTo>
                  <a:pt x="449242" y="91039"/>
                </a:lnTo>
                <a:lnTo>
                  <a:pt x="446163" y="103276"/>
                </a:lnTo>
                <a:lnTo>
                  <a:pt x="441096" y="112907"/>
                </a:lnTo>
                <a:lnTo>
                  <a:pt x="433786" y="122832"/>
                </a:lnTo>
                <a:lnTo>
                  <a:pt x="425208" y="132111"/>
                </a:lnTo>
                <a:lnTo>
                  <a:pt x="415842" y="141027"/>
                </a:lnTo>
                <a:lnTo>
                  <a:pt x="406164" y="149862"/>
                </a:lnTo>
                <a:lnTo>
                  <a:pt x="396651" y="158899"/>
                </a:lnTo>
                <a:lnTo>
                  <a:pt x="387780" y="168420"/>
                </a:lnTo>
                <a:lnTo>
                  <a:pt x="380029" y="178707"/>
                </a:lnTo>
                <a:lnTo>
                  <a:pt x="373875" y="190042"/>
                </a:lnTo>
                <a:lnTo>
                  <a:pt x="369932" y="201220"/>
                </a:lnTo>
                <a:lnTo>
                  <a:pt x="366781" y="213722"/>
                </a:lnTo>
                <a:lnTo>
                  <a:pt x="363685" y="225986"/>
                </a:lnTo>
                <a:lnTo>
                  <a:pt x="359422" y="237540"/>
                </a:lnTo>
                <a:lnTo>
                  <a:pt x="356700" y="243118"/>
                </a:lnTo>
                <a:lnTo>
                  <a:pt x="350550" y="254835"/>
                </a:lnTo>
                <a:lnTo>
                  <a:pt x="343867" y="266300"/>
                </a:lnTo>
                <a:lnTo>
                  <a:pt x="336629" y="277396"/>
                </a:lnTo>
                <a:lnTo>
                  <a:pt x="328814" y="288001"/>
                </a:lnTo>
                <a:lnTo>
                  <a:pt x="320399" y="297995"/>
                </a:lnTo>
                <a:lnTo>
                  <a:pt x="311361" y="307260"/>
                </a:lnTo>
                <a:lnTo>
                  <a:pt x="301677" y="315674"/>
                </a:lnTo>
                <a:lnTo>
                  <a:pt x="291326" y="323119"/>
                </a:lnTo>
                <a:lnTo>
                  <a:pt x="280284" y="329474"/>
                </a:lnTo>
                <a:lnTo>
                  <a:pt x="268528" y="334619"/>
                </a:lnTo>
                <a:lnTo>
                  <a:pt x="264833" y="340563"/>
                </a:lnTo>
                <a:lnTo>
                  <a:pt x="264566" y="349948"/>
                </a:lnTo>
                <a:lnTo>
                  <a:pt x="262331" y="357339"/>
                </a:lnTo>
                <a:lnTo>
                  <a:pt x="259885" y="359509"/>
                </a:lnTo>
                <a:lnTo>
                  <a:pt x="250936" y="368146"/>
                </a:lnTo>
                <a:lnTo>
                  <a:pt x="242532" y="377328"/>
                </a:lnTo>
                <a:lnTo>
                  <a:pt x="234615" y="386997"/>
                </a:lnTo>
                <a:lnTo>
                  <a:pt x="227130" y="397097"/>
                </a:lnTo>
                <a:lnTo>
                  <a:pt x="220018" y="407572"/>
                </a:lnTo>
                <a:lnTo>
                  <a:pt x="213225" y="418364"/>
                </a:lnTo>
                <a:lnTo>
                  <a:pt x="206692" y="429418"/>
                </a:lnTo>
                <a:lnTo>
                  <a:pt x="200364" y="440676"/>
                </a:lnTo>
                <a:lnTo>
                  <a:pt x="194184" y="452083"/>
                </a:lnTo>
                <a:lnTo>
                  <a:pt x="188096" y="463581"/>
                </a:lnTo>
                <a:lnTo>
                  <a:pt x="182042" y="475113"/>
                </a:lnTo>
                <a:lnTo>
                  <a:pt x="175966" y="486624"/>
                </a:lnTo>
                <a:lnTo>
                  <a:pt x="169812" y="498056"/>
                </a:lnTo>
                <a:lnTo>
                  <a:pt x="163522" y="509354"/>
                </a:lnTo>
                <a:lnTo>
                  <a:pt x="157041" y="520460"/>
                </a:lnTo>
                <a:lnTo>
                  <a:pt x="150311" y="531317"/>
                </a:lnTo>
                <a:lnTo>
                  <a:pt x="143277" y="541870"/>
                </a:lnTo>
                <a:lnTo>
                  <a:pt x="135881" y="552061"/>
                </a:lnTo>
                <a:lnTo>
                  <a:pt x="128066" y="561835"/>
                </a:lnTo>
                <a:lnTo>
                  <a:pt x="120119" y="568362"/>
                </a:lnTo>
                <a:lnTo>
                  <a:pt x="110617" y="576758"/>
                </a:lnTo>
                <a:lnTo>
                  <a:pt x="101474" y="585515"/>
                </a:lnTo>
                <a:lnTo>
                  <a:pt x="92690" y="594631"/>
                </a:lnTo>
                <a:lnTo>
                  <a:pt x="84265" y="604106"/>
                </a:lnTo>
                <a:lnTo>
                  <a:pt x="76197" y="613941"/>
                </a:lnTo>
                <a:lnTo>
                  <a:pt x="68488" y="624133"/>
                </a:lnTo>
                <a:lnTo>
                  <a:pt x="61137" y="634684"/>
                </a:lnTo>
                <a:lnTo>
                  <a:pt x="54145" y="645592"/>
                </a:lnTo>
                <a:lnTo>
                  <a:pt x="47510" y="656856"/>
                </a:lnTo>
                <a:lnTo>
                  <a:pt x="46286" y="657552"/>
                </a:lnTo>
                <a:lnTo>
                  <a:pt x="36522" y="665732"/>
                </a:lnTo>
                <a:lnTo>
                  <a:pt x="28093" y="675253"/>
                </a:lnTo>
                <a:lnTo>
                  <a:pt x="18592" y="683704"/>
                </a:lnTo>
                <a:lnTo>
                  <a:pt x="14797" y="694246"/>
                </a:lnTo>
                <a:lnTo>
                  <a:pt x="8827" y="704836"/>
                </a:lnTo>
                <a:lnTo>
                  <a:pt x="3186" y="715759"/>
                </a:lnTo>
                <a:lnTo>
                  <a:pt x="0" y="729145"/>
                </a:lnTo>
                <a:lnTo>
                  <a:pt x="11326" y="72157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6867982" y="3029847"/>
            <a:ext cx="201393" cy="46570"/>
          </a:xfrm>
          <a:custGeom>
            <a:avLst/>
            <a:gdLst/>
            <a:ahLst/>
            <a:cxnLst/>
            <a:rect l="l" t="t" r="r" b="b"/>
            <a:pathLst>
              <a:path w="295376" h="68302">
                <a:moveTo>
                  <a:pt x="295376" y="68160"/>
                </a:moveTo>
                <a:lnTo>
                  <a:pt x="292041" y="64828"/>
                </a:lnTo>
                <a:lnTo>
                  <a:pt x="284021" y="55588"/>
                </a:lnTo>
                <a:lnTo>
                  <a:pt x="276955" y="45398"/>
                </a:lnTo>
                <a:lnTo>
                  <a:pt x="270929" y="34172"/>
                </a:lnTo>
                <a:lnTo>
                  <a:pt x="266026" y="21824"/>
                </a:lnTo>
                <a:lnTo>
                  <a:pt x="262331" y="8267"/>
                </a:lnTo>
                <a:lnTo>
                  <a:pt x="255437" y="8403"/>
                </a:lnTo>
                <a:lnTo>
                  <a:pt x="241921" y="11205"/>
                </a:lnTo>
                <a:lnTo>
                  <a:pt x="230826" y="16427"/>
                </a:lnTo>
                <a:lnTo>
                  <a:pt x="220847" y="22766"/>
                </a:lnTo>
                <a:lnTo>
                  <a:pt x="210680" y="28917"/>
                </a:lnTo>
                <a:lnTo>
                  <a:pt x="209758" y="29019"/>
                </a:lnTo>
                <a:lnTo>
                  <a:pt x="197535" y="30594"/>
                </a:lnTo>
                <a:lnTo>
                  <a:pt x="185259" y="32478"/>
                </a:lnTo>
                <a:lnTo>
                  <a:pt x="172919" y="34493"/>
                </a:lnTo>
                <a:lnTo>
                  <a:pt x="160509" y="36459"/>
                </a:lnTo>
                <a:lnTo>
                  <a:pt x="148018" y="38195"/>
                </a:lnTo>
                <a:lnTo>
                  <a:pt x="135438" y="39523"/>
                </a:lnTo>
                <a:lnTo>
                  <a:pt x="122761" y="40262"/>
                </a:lnTo>
                <a:lnTo>
                  <a:pt x="109977" y="40233"/>
                </a:lnTo>
                <a:lnTo>
                  <a:pt x="97078" y="39255"/>
                </a:lnTo>
                <a:lnTo>
                  <a:pt x="83577" y="37013"/>
                </a:lnTo>
                <a:lnTo>
                  <a:pt x="70155" y="33459"/>
                </a:lnTo>
                <a:lnTo>
                  <a:pt x="57550" y="28927"/>
                </a:lnTo>
                <a:lnTo>
                  <a:pt x="45686" y="23657"/>
                </a:lnTo>
                <a:lnTo>
                  <a:pt x="34487" y="17890"/>
                </a:lnTo>
                <a:lnTo>
                  <a:pt x="23877" y="11864"/>
                </a:lnTo>
                <a:lnTo>
                  <a:pt x="13783" y="5821"/>
                </a:lnTo>
                <a:lnTo>
                  <a:pt x="4127" y="0"/>
                </a:lnTo>
                <a:lnTo>
                  <a:pt x="5253" y="4672"/>
                </a:lnTo>
                <a:lnTo>
                  <a:pt x="6328" y="17085"/>
                </a:lnTo>
                <a:lnTo>
                  <a:pt x="5373" y="29443"/>
                </a:lnTo>
                <a:lnTo>
                  <a:pt x="3354" y="41738"/>
                </a:lnTo>
                <a:lnTo>
                  <a:pt x="1240" y="53961"/>
                </a:lnTo>
                <a:lnTo>
                  <a:pt x="0" y="66103"/>
                </a:lnTo>
                <a:lnTo>
                  <a:pt x="28961" y="66318"/>
                </a:lnTo>
                <a:lnTo>
                  <a:pt x="43641" y="66455"/>
                </a:lnTo>
                <a:lnTo>
                  <a:pt x="58431" y="66607"/>
                </a:lnTo>
                <a:lnTo>
                  <a:pt x="73313" y="66771"/>
                </a:lnTo>
                <a:lnTo>
                  <a:pt x="88268" y="66943"/>
                </a:lnTo>
                <a:lnTo>
                  <a:pt x="103279" y="67119"/>
                </a:lnTo>
                <a:lnTo>
                  <a:pt x="118328" y="67295"/>
                </a:lnTo>
                <a:lnTo>
                  <a:pt x="133397" y="67469"/>
                </a:lnTo>
                <a:lnTo>
                  <a:pt x="148469" y="67637"/>
                </a:lnTo>
                <a:lnTo>
                  <a:pt x="163525" y="67794"/>
                </a:lnTo>
                <a:lnTo>
                  <a:pt x="178547" y="67937"/>
                </a:lnTo>
                <a:lnTo>
                  <a:pt x="208420" y="68169"/>
                </a:lnTo>
                <a:lnTo>
                  <a:pt x="237944" y="68302"/>
                </a:lnTo>
                <a:lnTo>
                  <a:pt x="295376" y="68160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7603136" y="3081572"/>
            <a:ext cx="86611" cy="43557"/>
          </a:xfrm>
          <a:custGeom>
            <a:avLst/>
            <a:gdLst/>
            <a:ahLst/>
            <a:cxnLst/>
            <a:rect l="l" t="t" r="r" b="b"/>
            <a:pathLst>
              <a:path w="127030" h="63884">
                <a:moveTo>
                  <a:pt x="46798" y="60921"/>
                </a:moveTo>
                <a:lnTo>
                  <a:pt x="57609" y="56422"/>
                </a:lnTo>
                <a:lnTo>
                  <a:pt x="70230" y="52204"/>
                </a:lnTo>
                <a:lnTo>
                  <a:pt x="82186" y="49470"/>
                </a:lnTo>
                <a:lnTo>
                  <a:pt x="96780" y="46319"/>
                </a:lnTo>
                <a:lnTo>
                  <a:pt x="108875" y="42954"/>
                </a:lnTo>
                <a:lnTo>
                  <a:pt x="118157" y="38345"/>
                </a:lnTo>
                <a:lnTo>
                  <a:pt x="124313" y="31464"/>
                </a:lnTo>
                <a:lnTo>
                  <a:pt x="127030" y="21280"/>
                </a:lnTo>
                <a:lnTo>
                  <a:pt x="125996" y="6763"/>
                </a:lnTo>
                <a:lnTo>
                  <a:pt x="118810" y="4321"/>
                </a:lnTo>
                <a:lnTo>
                  <a:pt x="106627" y="1551"/>
                </a:lnTo>
                <a:lnTo>
                  <a:pt x="93985" y="152"/>
                </a:lnTo>
                <a:lnTo>
                  <a:pt x="81081" y="0"/>
                </a:lnTo>
                <a:lnTo>
                  <a:pt x="68113" y="967"/>
                </a:lnTo>
                <a:lnTo>
                  <a:pt x="55277" y="2931"/>
                </a:lnTo>
                <a:lnTo>
                  <a:pt x="42771" y="5764"/>
                </a:lnTo>
                <a:lnTo>
                  <a:pt x="30794" y="9341"/>
                </a:lnTo>
                <a:lnTo>
                  <a:pt x="19541" y="13538"/>
                </a:lnTo>
                <a:lnTo>
                  <a:pt x="9210" y="18228"/>
                </a:lnTo>
                <a:lnTo>
                  <a:pt x="0" y="23286"/>
                </a:lnTo>
                <a:lnTo>
                  <a:pt x="1765" y="29955"/>
                </a:lnTo>
                <a:lnTo>
                  <a:pt x="6495" y="42382"/>
                </a:lnTo>
                <a:lnTo>
                  <a:pt x="12779" y="53252"/>
                </a:lnTo>
                <a:lnTo>
                  <a:pt x="20650" y="62529"/>
                </a:lnTo>
                <a:lnTo>
                  <a:pt x="36251" y="63884"/>
                </a:lnTo>
                <a:lnTo>
                  <a:pt x="46798" y="6092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190492" y="3097448"/>
            <a:ext cx="408702" cy="259073"/>
          </a:xfrm>
          <a:custGeom>
            <a:avLst/>
            <a:gdLst/>
            <a:ahLst/>
            <a:cxnLst/>
            <a:rect l="l" t="t" r="r" b="b"/>
            <a:pathLst>
              <a:path w="599430" h="379973">
                <a:moveTo>
                  <a:pt x="585514" y="379325"/>
                </a:moveTo>
                <a:lnTo>
                  <a:pt x="592285" y="376480"/>
                </a:lnTo>
                <a:lnTo>
                  <a:pt x="597056" y="371076"/>
                </a:lnTo>
                <a:lnTo>
                  <a:pt x="599430" y="362755"/>
                </a:lnTo>
                <a:lnTo>
                  <a:pt x="599008" y="351154"/>
                </a:lnTo>
                <a:lnTo>
                  <a:pt x="595630" y="344104"/>
                </a:lnTo>
                <a:lnTo>
                  <a:pt x="587872" y="332000"/>
                </a:lnTo>
                <a:lnTo>
                  <a:pt x="578456" y="319171"/>
                </a:lnTo>
                <a:lnTo>
                  <a:pt x="570090" y="309841"/>
                </a:lnTo>
                <a:lnTo>
                  <a:pt x="558578" y="300691"/>
                </a:lnTo>
                <a:lnTo>
                  <a:pt x="548123" y="293659"/>
                </a:lnTo>
                <a:lnTo>
                  <a:pt x="537018" y="286963"/>
                </a:lnTo>
                <a:lnTo>
                  <a:pt x="525540" y="280543"/>
                </a:lnTo>
                <a:lnTo>
                  <a:pt x="513961" y="274337"/>
                </a:lnTo>
                <a:lnTo>
                  <a:pt x="502558" y="268286"/>
                </a:lnTo>
                <a:lnTo>
                  <a:pt x="491604" y="262331"/>
                </a:lnTo>
                <a:lnTo>
                  <a:pt x="480083" y="255770"/>
                </a:lnTo>
                <a:lnTo>
                  <a:pt x="468822" y="249108"/>
                </a:lnTo>
                <a:lnTo>
                  <a:pt x="457648" y="242283"/>
                </a:lnTo>
                <a:lnTo>
                  <a:pt x="446588" y="235345"/>
                </a:lnTo>
                <a:lnTo>
                  <a:pt x="435671" y="228344"/>
                </a:lnTo>
                <a:lnTo>
                  <a:pt x="424924" y="221331"/>
                </a:lnTo>
                <a:lnTo>
                  <a:pt x="414374" y="214355"/>
                </a:lnTo>
                <a:lnTo>
                  <a:pt x="404050" y="207468"/>
                </a:lnTo>
                <a:lnTo>
                  <a:pt x="393978" y="200718"/>
                </a:lnTo>
                <a:lnTo>
                  <a:pt x="384187" y="194157"/>
                </a:lnTo>
                <a:lnTo>
                  <a:pt x="371609" y="185832"/>
                </a:lnTo>
                <a:lnTo>
                  <a:pt x="360835" y="178827"/>
                </a:lnTo>
                <a:lnTo>
                  <a:pt x="350041" y="171911"/>
                </a:lnTo>
                <a:lnTo>
                  <a:pt x="339231" y="165075"/>
                </a:lnTo>
                <a:lnTo>
                  <a:pt x="328411" y="158311"/>
                </a:lnTo>
                <a:lnTo>
                  <a:pt x="317584" y="151608"/>
                </a:lnTo>
                <a:lnTo>
                  <a:pt x="306756" y="144959"/>
                </a:lnTo>
                <a:lnTo>
                  <a:pt x="295931" y="138353"/>
                </a:lnTo>
                <a:lnTo>
                  <a:pt x="285116" y="131784"/>
                </a:lnTo>
                <a:lnTo>
                  <a:pt x="274314" y="125240"/>
                </a:lnTo>
                <a:lnTo>
                  <a:pt x="263531" y="118713"/>
                </a:lnTo>
                <a:lnTo>
                  <a:pt x="252772" y="112195"/>
                </a:lnTo>
                <a:lnTo>
                  <a:pt x="242040" y="105677"/>
                </a:lnTo>
                <a:lnTo>
                  <a:pt x="231343" y="99148"/>
                </a:lnTo>
                <a:lnTo>
                  <a:pt x="222752" y="94175"/>
                </a:lnTo>
                <a:lnTo>
                  <a:pt x="211016" y="88020"/>
                </a:lnTo>
                <a:lnTo>
                  <a:pt x="199263" y="82177"/>
                </a:lnTo>
                <a:lnTo>
                  <a:pt x="187833" y="76397"/>
                </a:lnTo>
                <a:lnTo>
                  <a:pt x="177069" y="70432"/>
                </a:lnTo>
                <a:lnTo>
                  <a:pt x="167309" y="64033"/>
                </a:lnTo>
                <a:lnTo>
                  <a:pt x="164777" y="62077"/>
                </a:lnTo>
                <a:lnTo>
                  <a:pt x="155339" y="53256"/>
                </a:lnTo>
                <a:lnTo>
                  <a:pt x="146282" y="43521"/>
                </a:lnTo>
                <a:lnTo>
                  <a:pt x="137292" y="34258"/>
                </a:lnTo>
                <a:lnTo>
                  <a:pt x="128054" y="26847"/>
                </a:lnTo>
                <a:lnTo>
                  <a:pt x="117948" y="21724"/>
                </a:lnTo>
                <a:lnTo>
                  <a:pt x="105058" y="17044"/>
                </a:lnTo>
                <a:lnTo>
                  <a:pt x="92170" y="12588"/>
                </a:lnTo>
                <a:lnTo>
                  <a:pt x="80756" y="7269"/>
                </a:lnTo>
                <a:lnTo>
                  <a:pt x="72288" y="0"/>
                </a:lnTo>
                <a:lnTo>
                  <a:pt x="65798" y="6173"/>
                </a:lnTo>
                <a:lnTo>
                  <a:pt x="55491" y="13377"/>
                </a:lnTo>
                <a:lnTo>
                  <a:pt x="44158" y="19555"/>
                </a:lnTo>
                <a:lnTo>
                  <a:pt x="32370" y="25277"/>
                </a:lnTo>
                <a:lnTo>
                  <a:pt x="20699" y="31118"/>
                </a:lnTo>
                <a:lnTo>
                  <a:pt x="9718" y="37648"/>
                </a:lnTo>
                <a:lnTo>
                  <a:pt x="0" y="45440"/>
                </a:lnTo>
                <a:lnTo>
                  <a:pt x="25737" y="59241"/>
                </a:lnTo>
                <a:lnTo>
                  <a:pt x="51333" y="73375"/>
                </a:lnTo>
                <a:lnTo>
                  <a:pt x="76796" y="87811"/>
                </a:lnTo>
                <a:lnTo>
                  <a:pt x="102138" y="102516"/>
                </a:lnTo>
                <a:lnTo>
                  <a:pt x="127370" y="117461"/>
                </a:lnTo>
                <a:lnTo>
                  <a:pt x="152501" y="132613"/>
                </a:lnTo>
                <a:lnTo>
                  <a:pt x="177544" y="147942"/>
                </a:lnTo>
                <a:lnTo>
                  <a:pt x="202509" y="163416"/>
                </a:lnTo>
                <a:lnTo>
                  <a:pt x="227405" y="179005"/>
                </a:lnTo>
                <a:lnTo>
                  <a:pt x="252245" y="194676"/>
                </a:lnTo>
                <a:lnTo>
                  <a:pt x="277039" y="210399"/>
                </a:lnTo>
                <a:lnTo>
                  <a:pt x="301797" y="226143"/>
                </a:lnTo>
                <a:lnTo>
                  <a:pt x="326531" y="241876"/>
                </a:lnTo>
                <a:lnTo>
                  <a:pt x="351250" y="257567"/>
                </a:lnTo>
                <a:lnTo>
                  <a:pt x="375966" y="273185"/>
                </a:lnTo>
                <a:lnTo>
                  <a:pt x="400690" y="288698"/>
                </a:lnTo>
                <a:lnTo>
                  <a:pt x="425431" y="304076"/>
                </a:lnTo>
                <a:lnTo>
                  <a:pt x="450201" y="319287"/>
                </a:lnTo>
                <a:lnTo>
                  <a:pt x="475011" y="334300"/>
                </a:lnTo>
                <a:lnTo>
                  <a:pt x="499872" y="349084"/>
                </a:lnTo>
                <a:lnTo>
                  <a:pt x="507074" y="353240"/>
                </a:lnTo>
                <a:lnTo>
                  <a:pt x="515526" y="357887"/>
                </a:lnTo>
                <a:lnTo>
                  <a:pt x="525161" y="362859"/>
                </a:lnTo>
                <a:lnTo>
                  <a:pt x="535579" y="367795"/>
                </a:lnTo>
                <a:lnTo>
                  <a:pt x="546384" y="372334"/>
                </a:lnTo>
                <a:lnTo>
                  <a:pt x="557178" y="376117"/>
                </a:lnTo>
                <a:lnTo>
                  <a:pt x="567563" y="378784"/>
                </a:lnTo>
                <a:lnTo>
                  <a:pt x="577141" y="379973"/>
                </a:lnTo>
                <a:lnTo>
                  <a:pt x="585514" y="379325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7574861" y="3100595"/>
            <a:ext cx="24048" cy="29669"/>
          </a:xfrm>
          <a:custGeom>
            <a:avLst/>
            <a:gdLst/>
            <a:ahLst/>
            <a:cxnLst/>
            <a:rect l="l" t="t" r="r" b="b"/>
            <a:pathLst>
              <a:path w="35270" h="43515">
                <a:moveTo>
                  <a:pt x="23797" y="41744"/>
                </a:moveTo>
                <a:lnTo>
                  <a:pt x="35270" y="36703"/>
                </a:lnTo>
                <a:lnTo>
                  <a:pt x="34318" y="35445"/>
                </a:lnTo>
                <a:lnTo>
                  <a:pt x="27374" y="25222"/>
                </a:lnTo>
                <a:lnTo>
                  <a:pt x="21409" y="14023"/>
                </a:lnTo>
                <a:lnTo>
                  <a:pt x="16677" y="1587"/>
                </a:lnTo>
                <a:lnTo>
                  <a:pt x="8905" y="0"/>
                </a:lnTo>
                <a:lnTo>
                  <a:pt x="6809" y="4102"/>
                </a:lnTo>
                <a:lnTo>
                  <a:pt x="154" y="3644"/>
                </a:lnTo>
                <a:lnTo>
                  <a:pt x="0" y="7946"/>
                </a:lnTo>
                <a:lnTo>
                  <a:pt x="2612" y="19793"/>
                </a:lnTo>
                <a:lnTo>
                  <a:pt x="6851" y="30010"/>
                </a:lnTo>
                <a:lnTo>
                  <a:pt x="8422" y="42900"/>
                </a:lnTo>
                <a:lnTo>
                  <a:pt x="11115" y="43515"/>
                </a:lnTo>
                <a:lnTo>
                  <a:pt x="23797" y="4174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584827" y="3144191"/>
            <a:ext cx="60561" cy="436320"/>
          </a:xfrm>
          <a:custGeom>
            <a:avLst/>
            <a:gdLst/>
            <a:ahLst/>
            <a:cxnLst/>
            <a:rect l="l" t="t" r="r" b="b"/>
            <a:pathLst>
              <a:path w="88823" h="639936">
                <a:moveTo>
                  <a:pt x="88602" y="636274"/>
                </a:moveTo>
                <a:lnTo>
                  <a:pt x="88069" y="623707"/>
                </a:lnTo>
                <a:lnTo>
                  <a:pt x="87812" y="610883"/>
                </a:lnTo>
                <a:lnTo>
                  <a:pt x="87852" y="584683"/>
                </a:lnTo>
                <a:lnTo>
                  <a:pt x="88011" y="571417"/>
                </a:lnTo>
                <a:lnTo>
                  <a:pt x="88170" y="558115"/>
                </a:lnTo>
                <a:lnTo>
                  <a:pt x="88214" y="531619"/>
                </a:lnTo>
                <a:lnTo>
                  <a:pt x="87961" y="518537"/>
                </a:lnTo>
                <a:lnTo>
                  <a:pt x="87432" y="505637"/>
                </a:lnTo>
                <a:lnTo>
                  <a:pt x="86560" y="492977"/>
                </a:lnTo>
                <a:lnTo>
                  <a:pt x="85274" y="480611"/>
                </a:lnTo>
                <a:lnTo>
                  <a:pt x="83505" y="468593"/>
                </a:lnTo>
                <a:lnTo>
                  <a:pt x="81186" y="456980"/>
                </a:lnTo>
                <a:lnTo>
                  <a:pt x="78246" y="445825"/>
                </a:lnTo>
                <a:lnTo>
                  <a:pt x="74617" y="435186"/>
                </a:lnTo>
                <a:lnTo>
                  <a:pt x="70230" y="425115"/>
                </a:lnTo>
                <a:lnTo>
                  <a:pt x="75327" y="416504"/>
                </a:lnTo>
                <a:lnTo>
                  <a:pt x="78555" y="406170"/>
                </a:lnTo>
                <a:lnTo>
                  <a:pt x="80101" y="394680"/>
                </a:lnTo>
                <a:lnTo>
                  <a:pt x="80419" y="382266"/>
                </a:lnTo>
                <a:lnTo>
                  <a:pt x="79963" y="369161"/>
                </a:lnTo>
                <a:lnTo>
                  <a:pt x="79186" y="355600"/>
                </a:lnTo>
                <a:lnTo>
                  <a:pt x="78542" y="341814"/>
                </a:lnTo>
                <a:lnTo>
                  <a:pt x="78485" y="328036"/>
                </a:lnTo>
                <a:lnTo>
                  <a:pt x="78653" y="321563"/>
                </a:lnTo>
                <a:lnTo>
                  <a:pt x="78873" y="308602"/>
                </a:lnTo>
                <a:lnTo>
                  <a:pt x="78894" y="295735"/>
                </a:lnTo>
                <a:lnTo>
                  <a:pt x="78670" y="282969"/>
                </a:lnTo>
                <a:lnTo>
                  <a:pt x="78153" y="270308"/>
                </a:lnTo>
                <a:lnTo>
                  <a:pt x="77293" y="257759"/>
                </a:lnTo>
                <a:lnTo>
                  <a:pt x="76044" y="245326"/>
                </a:lnTo>
                <a:lnTo>
                  <a:pt x="74358" y="233015"/>
                </a:lnTo>
                <a:lnTo>
                  <a:pt x="65684" y="230665"/>
                </a:lnTo>
                <a:lnTo>
                  <a:pt x="58292" y="227046"/>
                </a:lnTo>
                <a:lnTo>
                  <a:pt x="53708" y="220632"/>
                </a:lnTo>
                <a:lnTo>
                  <a:pt x="53617" y="212217"/>
                </a:lnTo>
                <a:lnTo>
                  <a:pt x="53465" y="198925"/>
                </a:lnTo>
                <a:lnTo>
                  <a:pt x="53322" y="185900"/>
                </a:lnTo>
                <a:lnTo>
                  <a:pt x="53140" y="160494"/>
                </a:lnTo>
                <a:lnTo>
                  <a:pt x="53219" y="135685"/>
                </a:lnTo>
                <a:lnTo>
                  <a:pt x="53403" y="123406"/>
                </a:lnTo>
                <a:lnTo>
                  <a:pt x="53708" y="111158"/>
                </a:lnTo>
                <a:lnTo>
                  <a:pt x="54803" y="99856"/>
                </a:lnTo>
                <a:lnTo>
                  <a:pt x="56874" y="88798"/>
                </a:lnTo>
                <a:lnTo>
                  <a:pt x="59450" y="77367"/>
                </a:lnTo>
                <a:lnTo>
                  <a:pt x="62036" y="65614"/>
                </a:lnTo>
                <a:lnTo>
                  <a:pt x="64139" y="53587"/>
                </a:lnTo>
                <a:lnTo>
                  <a:pt x="65265" y="41337"/>
                </a:lnTo>
                <a:lnTo>
                  <a:pt x="64919" y="28913"/>
                </a:lnTo>
                <a:lnTo>
                  <a:pt x="62607" y="16365"/>
                </a:lnTo>
                <a:lnTo>
                  <a:pt x="57835" y="3742"/>
                </a:lnTo>
                <a:lnTo>
                  <a:pt x="47153" y="188"/>
                </a:lnTo>
                <a:lnTo>
                  <a:pt x="35199" y="0"/>
                </a:lnTo>
                <a:lnTo>
                  <a:pt x="23129" y="2181"/>
                </a:lnTo>
                <a:lnTo>
                  <a:pt x="11282" y="5286"/>
                </a:lnTo>
                <a:lnTo>
                  <a:pt x="0" y="7869"/>
                </a:lnTo>
                <a:lnTo>
                  <a:pt x="1516" y="22279"/>
                </a:lnTo>
                <a:lnTo>
                  <a:pt x="2950" y="34572"/>
                </a:lnTo>
                <a:lnTo>
                  <a:pt x="4496" y="46905"/>
                </a:lnTo>
                <a:lnTo>
                  <a:pt x="6133" y="59278"/>
                </a:lnTo>
                <a:lnTo>
                  <a:pt x="7840" y="71693"/>
                </a:lnTo>
                <a:lnTo>
                  <a:pt x="9595" y="84150"/>
                </a:lnTo>
                <a:lnTo>
                  <a:pt x="11379" y="96649"/>
                </a:lnTo>
                <a:lnTo>
                  <a:pt x="13169" y="109192"/>
                </a:lnTo>
                <a:lnTo>
                  <a:pt x="14946" y="121779"/>
                </a:lnTo>
                <a:lnTo>
                  <a:pt x="16687" y="134411"/>
                </a:lnTo>
                <a:lnTo>
                  <a:pt x="18373" y="147087"/>
                </a:lnTo>
                <a:lnTo>
                  <a:pt x="19982" y="159810"/>
                </a:lnTo>
                <a:lnTo>
                  <a:pt x="21493" y="172579"/>
                </a:lnTo>
                <a:lnTo>
                  <a:pt x="22885" y="185395"/>
                </a:lnTo>
                <a:lnTo>
                  <a:pt x="24137" y="198258"/>
                </a:lnTo>
                <a:lnTo>
                  <a:pt x="25229" y="211170"/>
                </a:lnTo>
                <a:lnTo>
                  <a:pt x="26140" y="224132"/>
                </a:lnTo>
                <a:lnTo>
                  <a:pt x="26847" y="237142"/>
                </a:lnTo>
                <a:lnTo>
                  <a:pt x="29946" y="240874"/>
                </a:lnTo>
                <a:lnTo>
                  <a:pt x="36517" y="249800"/>
                </a:lnTo>
                <a:lnTo>
                  <a:pt x="42132" y="259553"/>
                </a:lnTo>
                <a:lnTo>
                  <a:pt x="46312" y="270264"/>
                </a:lnTo>
                <a:lnTo>
                  <a:pt x="48578" y="282062"/>
                </a:lnTo>
                <a:lnTo>
                  <a:pt x="48451" y="295079"/>
                </a:lnTo>
                <a:lnTo>
                  <a:pt x="45453" y="309444"/>
                </a:lnTo>
                <a:lnTo>
                  <a:pt x="47828" y="313808"/>
                </a:lnTo>
                <a:lnTo>
                  <a:pt x="52137" y="324618"/>
                </a:lnTo>
                <a:lnTo>
                  <a:pt x="55205" y="336559"/>
                </a:lnTo>
                <a:lnTo>
                  <a:pt x="57273" y="349349"/>
                </a:lnTo>
                <a:lnTo>
                  <a:pt x="58582" y="362707"/>
                </a:lnTo>
                <a:lnTo>
                  <a:pt x="59375" y="376351"/>
                </a:lnTo>
                <a:lnTo>
                  <a:pt x="59893" y="390000"/>
                </a:lnTo>
                <a:lnTo>
                  <a:pt x="60122" y="396871"/>
                </a:lnTo>
                <a:lnTo>
                  <a:pt x="60505" y="410496"/>
                </a:lnTo>
                <a:lnTo>
                  <a:pt x="60714" y="424125"/>
                </a:lnTo>
                <a:lnTo>
                  <a:pt x="60654" y="437547"/>
                </a:lnTo>
                <a:lnTo>
                  <a:pt x="60226" y="450555"/>
                </a:lnTo>
                <a:lnTo>
                  <a:pt x="59333" y="462941"/>
                </a:lnTo>
                <a:lnTo>
                  <a:pt x="57879" y="474495"/>
                </a:lnTo>
                <a:lnTo>
                  <a:pt x="55765" y="485008"/>
                </a:lnTo>
                <a:lnTo>
                  <a:pt x="56933" y="488377"/>
                </a:lnTo>
                <a:lnTo>
                  <a:pt x="59089" y="498183"/>
                </a:lnTo>
                <a:lnTo>
                  <a:pt x="60083" y="509057"/>
                </a:lnTo>
                <a:lnTo>
                  <a:pt x="60183" y="520762"/>
                </a:lnTo>
                <a:lnTo>
                  <a:pt x="59656" y="533062"/>
                </a:lnTo>
                <a:lnTo>
                  <a:pt x="58768" y="545720"/>
                </a:lnTo>
                <a:lnTo>
                  <a:pt x="57787" y="558499"/>
                </a:lnTo>
                <a:lnTo>
                  <a:pt x="56980" y="571164"/>
                </a:lnTo>
                <a:lnTo>
                  <a:pt x="56614" y="583476"/>
                </a:lnTo>
                <a:lnTo>
                  <a:pt x="56956" y="595201"/>
                </a:lnTo>
                <a:lnTo>
                  <a:pt x="58273" y="606100"/>
                </a:lnTo>
                <a:lnTo>
                  <a:pt x="60831" y="615937"/>
                </a:lnTo>
                <a:lnTo>
                  <a:pt x="64898" y="624476"/>
                </a:lnTo>
                <a:lnTo>
                  <a:pt x="70741" y="631480"/>
                </a:lnTo>
                <a:lnTo>
                  <a:pt x="78627" y="636712"/>
                </a:lnTo>
                <a:lnTo>
                  <a:pt x="88823" y="639936"/>
                </a:lnTo>
                <a:lnTo>
                  <a:pt x="88602" y="63627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653600" y="3236878"/>
            <a:ext cx="65310" cy="107035"/>
          </a:xfrm>
          <a:custGeom>
            <a:avLst/>
            <a:gdLst/>
            <a:ahLst/>
            <a:cxnLst/>
            <a:rect l="l" t="t" r="r" b="b"/>
            <a:pathLst>
              <a:path w="95788" h="156984">
                <a:moveTo>
                  <a:pt x="13824" y="152566"/>
                </a:moveTo>
                <a:lnTo>
                  <a:pt x="24427" y="146431"/>
                </a:lnTo>
                <a:lnTo>
                  <a:pt x="35058" y="139936"/>
                </a:lnTo>
                <a:lnTo>
                  <a:pt x="45972" y="133865"/>
                </a:lnTo>
                <a:lnTo>
                  <a:pt x="57424" y="128997"/>
                </a:lnTo>
                <a:lnTo>
                  <a:pt x="69668" y="126113"/>
                </a:lnTo>
                <a:lnTo>
                  <a:pt x="82961" y="125996"/>
                </a:lnTo>
                <a:lnTo>
                  <a:pt x="83227" y="124672"/>
                </a:lnTo>
                <a:lnTo>
                  <a:pt x="85595" y="112765"/>
                </a:lnTo>
                <a:lnTo>
                  <a:pt x="87957" y="100377"/>
                </a:lnTo>
                <a:lnTo>
                  <a:pt x="90202" y="87640"/>
                </a:lnTo>
                <a:lnTo>
                  <a:pt x="92219" y="74689"/>
                </a:lnTo>
                <a:lnTo>
                  <a:pt x="93897" y="61658"/>
                </a:lnTo>
                <a:lnTo>
                  <a:pt x="95123" y="48681"/>
                </a:lnTo>
                <a:lnTo>
                  <a:pt x="95788" y="35893"/>
                </a:lnTo>
                <a:lnTo>
                  <a:pt x="95780" y="23427"/>
                </a:lnTo>
                <a:lnTo>
                  <a:pt x="94988" y="11418"/>
                </a:lnTo>
                <a:lnTo>
                  <a:pt x="93299" y="0"/>
                </a:lnTo>
                <a:lnTo>
                  <a:pt x="91494" y="1266"/>
                </a:lnTo>
                <a:lnTo>
                  <a:pt x="80547" y="8109"/>
                </a:lnTo>
                <a:lnTo>
                  <a:pt x="69009" y="14361"/>
                </a:lnTo>
                <a:lnTo>
                  <a:pt x="57222" y="20364"/>
                </a:lnTo>
                <a:lnTo>
                  <a:pt x="45526" y="26457"/>
                </a:lnTo>
                <a:lnTo>
                  <a:pt x="34261" y="32982"/>
                </a:lnTo>
                <a:lnTo>
                  <a:pt x="23771" y="40279"/>
                </a:lnTo>
                <a:lnTo>
                  <a:pt x="14394" y="48691"/>
                </a:lnTo>
                <a:lnTo>
                  <a:pt x="6473" y="58556"/>
                </a:lnTo>
                <a:lnTo>
                  <a:pt x="348" y="70218"/>
                </a:lnTo>
                <a:lnTo>
                  <a:pt x="0" y="82779"/>
                </a:lnTo>
                <a:lnTo>
                  <a:pt x="453" y="97043"/>
                </a:lnTo>
                <a:lnTo>
                  <a:pt x="1477" y="111046"/>
                </a:lnTo>
                <a:lnTo>
                  <a:pt x="2731" y="124414"/>
                </a:lnTo>
                <a:lnTo>
                  <a:pt x="3875" y="136775"/>
                </a:lnTo>
                <a:lnTo>
                  <a:pt x="4570" y="147756"/>
                </a:lnTo>
                <a:lnTo>
                  <a:pt x="4475" y="156984"/>
                </a:lnTo>
                <a:lnTo>
                  <a:pt x="13824" y="152566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6737012" y="3256590"/>
            <a:ext cx="321096" cy="36619"/>
          </a:xfrm>
          <a:custGeom>
            <a:avLst/>
            <a:gdLst/>
            <a:ahLst/>
            <a:cxnLst/>
            <a:rect l="l" t="t" r="r" b="b"/>
            <a:pathLst>
              <a:path w="470941" h="53708">
                <a:moveTo>
                  <a:pt x="464976" y="52601"/>
                </a:moveTo>
                <a:lnTo>
                  <a:pt x="469261" y="42061"/>
                </a:lnTo>
                <a:lnTo>
                  <a:pt x="470941" y="28917"/>
                </a:lnTo>
                <a:lnTo>
                  <a:pt x="464178" y="28591"/>
                </a:lnTo>
                <a:lnTo>
                  <a:pt x="452313" y="27825"/>
                </a:lnTo>
                <a:lnTo>
                  <a:pt x="440036" y="26836"/>
                </a:lnTo>
                <a:lnTo>
                  <a:pt x="427425" y="25678"/>
                </a:lnTo>
                <a:lnTo>
                  <a:pt x="414564" y="24401"/>
                </a:lnTo>
                <a:lnTo>
                  <a:pt x="401531" y="23058"/>
                </a:lnTo>
                <a:lnTo>
                  <a:pt x="388409" y="21701"/>
                </a:lnTo>
                <a:lnTo>
                  <a:pt x="375278" y="20383"/>
                </a:lnTo>
                <a:lnTo>
                  <a:pt x="362219" y="19155"/>
                </a:lnTo>
                <a:lnTo>
                  <a:pt x="349312" y="18069"/>
                </a:lnTo>
                <a:lnTo>
                  <a:pt x="336639" y="17179"/>
                </a:lnTo>
                <a:lnTo>
                  <a:pt x="324281" y="16535"/>
                </a:lnTo>
                <a:lnTo>
                  <a:pt x="309263" y="15973"/>
                </a:lnTo>
                <a:lnTo>
                  <a:pt x="294136" y="15523"/>
                </a:lnTo>
                <a:lnTo>
                  <a:pt x="278915" y="15161"/>
                </a:lnTo>
                <a:lnTo>
                  <a:pt x="263615" y="14864"/>
                </a:lnTo>
                <a:lnTo>
                  <a:pt x="248251" y="14608"/>
                </a:lnTo>
                <a:lnTo>
                  <a:pt x="232840" y="14371"/>
                </a:lnTo>
                <a:lnTo>
                  <a:pt x="217396" y="14130"/>
                </a:lnTo>
                <a:lnTo>
                  <a:pt x="201935" y="13860"/>
                </a:lnTo>
                <a:lnTo>
                  <a:pt x="186472" y="13539"/>
                </a:lnTo>
                <a:lnTo>
                  <a:pt x="171022" y="13144"/>
                </a:lnTo>
                <a:lnTo>
                  <a:pt x="155602" y="12651"/>
                </a:lnTo>
                <a:lnTo>
                  <a:pt x="140225" y="12038"/>
                </a:lnTo>
                <a:lnTo>
                  <a:pt x="124909" y="11281"/>
                </a:lnTo>
                <a:lnTo>
                  <a:pt x="109667" y="10356"/>
                </a:lnTo>
                <a:lnTo>
                  <a:pt x="94515" y="9241"/>
                </a:lnTo>
                <a:lnTo>
                  <a:pt x="79469" y="7913"/>
                </a:lnTo>
                <a:lnTo>
                  <a:pt x="64544" y="6348"/>
                </a:lnTo>
                <a:lnTo>
                  <a:pt x="49756" y="4522"/>
                </a:lnTo>
                <a:lnTo>
                  <a:pt x="35119" y="2414"/>
                </a:lnTo>
                <a:lnTo>
                  <a:pt x="20650" y="0"/>
                </a:lnTo>
                <a:lnTo>
                  <a:pt x="13748" y="5885"/>
                </a:lnTo>
                <a:lnTo>
                  <a:pt x="4304" y="10803"/>
                </a:lnTo>
                <a:lnTo>
                  <a:pt x="0" y="20650"/>
                </a:lnTo>
                <a:lnTo>
                  <a:pt x="996" y="25784"/>
                </a:lnTo>
                <a:lnTo>
                  <a:pt x="7750" y="32629"/>
                </a:lnTo>
                <a:lnTo>
                  <a:pt x="19295" y="35977"/>
                </a:lnTo>
                <a:lnTo>
                  <a:pt x="33766" y="37043"/>
                </a:lnTo>
                <a:lnTo>
                  <a:pt x="49297" y="37040"/>
                </a:lnTo>
                <a:lnTo>
                  <a:pt x="64020" y="37185"/>
                </a:lnTo>
                <a:lnTo>
                  <a:pt x="82424" y="37968"/>
                </a:lnTo>
                <a:lnTo>
                  <a:pt x="101316" y="38677"/>
                </a:lnTo>
                <a:lnTo>
                  <a:pt x="120644" y="39325"/>
                </a:lnTo>
                <a:lnTo>
                  <a:pt x="140356" y="39924"/>
                </a:lnTo>
                <a:lnTo>
                  <a:pt x="160398" y="40488"/>
                </a:lnTo>
                <a:lnTo>
                  <a:pt x="180718" y="41031"/>
                </a:lnTo>
                <a:lnTo>
                  <a:pt x="201262" y="41565"/>
                </a:lnTo>
                <a:lnTo>
                  <a:pt x="221978" y="42103"/>
                </a:lnTo>
                <a:lnTo>
                  <a:pt x="242814" y="42659"/>
                </a:lnTo>
                <a:lnTo>
                  <a:pt x="263715" y="43246"/>
                </a:lnTo>
                <a:lnTo>
                  <a:pt x="284630" y="43877"/>
                </a:lnTo>
                <a:lnTo>
                  <a:pt x="305505" y="44565"/>
                </a:lnTo>
                <a:lnTo>
                  <a:pt x="326288" y="45324"/>
                </a:lnTo>
                <a:lnTo>
                  <a:pt x="346926" y="46166"/>
                </a:lnTo>
                <a:lnTo>
                  <a:pt x="367365" y="47104"/>
                </a:lnTo>
                <a:lnTo>
                  <a:pt x="387554" y="48153"/>
                </a:lnTo>
                <a:lnTo>
                  <a:pt x="407439" y="49324"/>
                </a:lnTo>
                <a:lnTo>
                  <a:pt x="426968" y="50632"/>
                </a:lnTo>
                <a:lnTo>
                  <a:pt x="446087" y="52088"/>
                </a:lnTo>
                <a:lnTo>
                  <a:pt x="464743" y="53708"/>
                </a:lnTo>
                <a:lnTo>
                  <a:pt x="464976" y="5260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6703202" y="3294616"/>
            <a:ext cx="352087" cy="40818"/>
          </a:xfrm>
          <a:custGeom>
            <a:avLst/>
            <a:gdLst/>
            <a:ahLst/>
            <a:cxnLst/>
            <a:rect l="l" t="t" r="r" b="b"/>
            <a:pathLst>
              <a:path w="516394" h="59867">
                <a:moveTo>
                  <a:pt x="244073" y="59827"/>
                </a:moveTo>
                <a:lnTo>
                  <a:pt x="265552" y="59555"/>
                </a:lnTo>
                <a:lnTo>
                  <a:pt x="286963" y="59152"/>
                </a:lnTo>
                <a:lnTo>
                  <a:pt x="308295" y="58643"/>
                </a:lnTo>
                <a:lnTo>
                  <a:pt x="329534" y="58057"/>
                </a:lnTo>
                <a:lnTo>
                  <a:pt x="350666" y="57419"/>
                </a:lnTo>
                <a:lnTo>
                  <a:pt x="371679" y="56757"/>
                </a:lnTo>
                <a:lnTo>
                  <a:pt x="392560" y="56098"/>
                </a:lnTo>
                <a:lnTo>
                  <a:pt x="413294" y="55469"/>
                </a:lnTo>
                <a:lnTo>
                  <a:pt x="433870" y="54896"/>
                </a:lnTo>
                <a:lnTo>
                  <a:pt x="454275" y="54407"/>
                </a:lnTo>
                <a:lnTo>
                  <a:pt x="474494" y="54027"/>
                </a:lnTo>
                <a:lnTo>
                  <a:pt x="494514" y="53786"/>
                </a:lnTo>
                <a:lnTo>
                  <a:pt x="514324" y="53708"/>
                </a:lnTo>
                <a:lnTo>
                  <a:pt x="514639" y="52239"/>
                </a:lnTo>
                <a:lnTo>
                  <a:pt x="516321" y="40344"/>
                </a:lnTo>
                <a:lnTo>
                  <a:pt x="516394" y="26847"/>
                </a:lnTo>
                <a:lnTo>
                  <a:pt x="493474" y="24463"/>
                </a:lnTo>
                <a:lnTo>
                  <a:pt x="469937" y="22415"/>
                </a:lnTo>
                <a:lnTo>
                  <a:pt x="445870" y="20667"/>
                </a:lnTo>
                <a:lnTo>
                  <a:pt x="421359" y="19181"/>
                </a:lnTo>
                <a:lnTo>
                  <a:pt x="396491" y="17918"/>
                </a:lnTo>
                <a:lnTo>
                  <a:pt x="371352" y="16840"/>
                </a:lnTo>
                <a:lnTo>
                  <a:pt x="346028" y="15911"/>
                </a:lnTo>
                <a:lnTo>
                  <a:pt x="320605" y="15091"/>
                </a:lnTo>
                <a:lnTo>
                  <a:pt x="295170" y="14343"/>
                </a:lnTo>
                <a:lnTo>
                  <a:pt x="269809" y="13628"/>
                </a:lnTo>
                <a:lnTo>
                  <a:pt x="244609" y="12910"/>
                </a:lnTo>
                <a:lnTo>
                  <a:pt x="219655" y="12149"/>
                </a:lnTo>
                <a:lnTo>
                  <a:pt x="195034" y="11309"/>
                </a:lnTo>
                <a:lnTo>
                  <a:pt x="170832" y="10350"/>
                </a:lnTo>
                <a:lnTo>
                  <a:pt x="147136" y="9236"/>
                </a:lnTo>
                <a:lnTo>
                  <a:pt x="124031" y="7928"/>
                </a:lnTo>
                <a:lnTo>
                  <a:pt x="101604" y="6388"/>
                </a:lnTo>
                <a:lnTo>
                  <a:pt x="79942" y="4579"/>
                </a:lnTo>
                <a:lnTo>
                  <a:pt x="59130" y="2462"/>
                </a:lnTo>
                <a:lnTo>
                  <a:pt x="39255" y="0"/>
                </a:lnTo>
                <a:lnTo>
                  <a:pt x="32337" y="41"/>
                </a:lnTo>
                <a:lnTo>
                  <a:pt x="20819" y="4546"/>
                </a:lnTo>
                <a:lnTo>
                  <a:pt x="11135" y="13342"/>
                </a:lnTo>
                <a:lnTo>
                  <a:pt x="3968" y="24774"/>
                </a:lnTo>
                <a:lnTo>
                  <a:pt x="0" y="37185"/>
                </a:lnTo>
                <a:lnTo>
                  <a:pt x="4972" y="39993"/>
                </a:lnTo>
                <a:lnTo>
                  <a:pt x="16276" y="44919"/>
                </a:lnTo>
                <a:lnTo>
                  <a:pt x="28254" y="48523"/>
                </a:lnTo>
                <a:lnTo>
                  <a:pt x="40755" y="51063"/>
                </a:lnTo>
                <a:lnTo>
                  <a:pt x="53627" y="52799"/>
                </a:lnTo>
                <a:lnTo>
                  <a:pt x="66719" y="53991"/>
                </a:lnTo>
                <a:lnTo>
                  <a:pt x="79877" y="54897"/>
                </a:lnTo>
                <a:lnTo>
                  <a:pt x="92951" y="55778"/>
                </a:lnTo>
                <a:lnTo>
                  <a:pt x="114530" y="57182"/>
                </a:lnTo>
                <a:lnTo>
                  <a:pt x="136135" y="58267"/>
                </a:lnTo>
                <a:lnTo>
                  <a:pt x="157751" y="59058"/>
                </a:lnTo>
                <a:lnTo>
                  <a:pt x="179366" y="59582"/>
                </a:lnTo>
                <a:lnTo>
                  <a:pt x="200967" y="59867"/>
                </a:lnTo>
                <a:lnTo>
                  <a:pt x="244073" y="5982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7655241" y="3342504"/>
            <a:ext cx="166185" cy="57295"/>
          </a:xfrm>
          <a:custGeom>
            <a:avLst/>
            <a:gdLst/>
            <a:ahLst/>
            <a:cxnLst/>
            <a:rect l="l" t="t" r="r" b="b"/>
            <a:pathLst>
              <a:path w="243738" h="84033">
                <a:moveTo>
                  <a:pt x="145156" y="83887"/>
                </a:moveTo>
                <a:lnTo>
                  <a:pt x="158018" y="83160"/>
                </a:lnTo>
                <a:lnTo>
                  <a:pt x="170747" y="81952"/>
                </a:lnTo>
                <a:lnTo>
                  <a:pt x="183332" y="80364"/>
                </a:lnTo>
                <a:lnTo>
                  <a:pt x="195763" y="78495"/>
                </a:lnTo>
                <a:lnTo>
                  <a:pt x="208029" y="76446"/>
                </a:lnTo>
                <a:lnTo>
                  <a:pt x="220121" y="74317"/>
                </a:lnTo>
                <a:lnTo>
                  <a:pt x="232027" y="72208"/>
                </a:lnTo>
                <a:lnTo>
                  <a:pt x="243738" y="70218"/>
                </a:lnTo>
                <a:lnTo>
                  <a:pt x="240929" y="70165"/>
                </a:lnTo>
                <a:lnTo>
                  <a:pt x="226643" y="67637"/>
                </a:lnTo>
                <a:lnTo>
                  <a:pt x="214279" y="62320"/>
                </a:lnTo>
                <a:lnTo>
                  <a:pt x="203349" y="55587"/>
                </a:lnTo>
                <a:lnTo>
                  <a:pt x="193363" y="48812"/>
                </a:lnTo>
                <a:lnTo>
                  <a:pt x="183832" y="43370"/>
                </a:lnTo>
                <a:lnTo>
                  <a:pt x="174310" y="40435"/>
                </a:lnTo>
                <a:lnTo>
                  <a:pt x="161461" y="38166"/>
                </a:lnTo>
                <a:lnTo>
                  <a:pt x="148717" y="35115"/>
                </a:lnTo>
                <a:lnTo>
                  <a:pt x="140166" y="31462"/>
                </a:lnTo>
                <a:lnTo>
                  <a:pt x="128439" y="25295"/>
                </a:lnTo>
                <a:lnTo>
                  <a:pt x="117741" y="20650"/>
                </a:lnTo>
                <a:lnTo>
                  <a:pt x="114879" y="19963"/>
                </a:lnTo>
                <a:lnTo>
                  <a:pt x="102419" y="18880"/>
                </a:lnTo>
                <a:lnTo>
                  <a:pt x="90893" y="16522"/>
                </a:lnTo>
                <a:lnTo>
                  <a:pt x="87093" y="14201"/>
                </a:lnTo>
                <a:lnTo>
                  <a:pt x="77594" y="5290"/>
                </a:lnTo>
                <a:lnTo>
                  <a:pt x="66090" y="0"/>
                </a:lnTo>
                <a:lnTo>
                  <a:pt x="58617" y="827"/>
                </a:lnTo>
                <a:lnTo>
                  <a:pt x="49069" y="5111"/>
                </a:lnTo>
                <a:lnTo>
                  <a:pt x="40321" y="11416"/>
                </a:lnTo>
                <a:lnTo>
                  <a:pt x="31705" y="17933"/>
                </a:lnTo>
                <a:lnTo>
                  <a:pt x="22557" y="22852"/>
                </a:lnTo>
                <a:lnTo>
                  <a:pt x="12211" y="24361"/>
                </a:lnTo>
                <a:lnTo>
                  <a:pt x="0" y="20650"/>
                </a:lnTo>
                <a:lnTo>
                  <a:pt x="1255" y="31237"/>
                </a:lnTo>
                <a:lnTo>
                  <a:pt x="2336" y="44834"/>
                </a:lnTo>
                <a:lnTo>
                  <a:pt x="2604" y="57762"/>
                </a:lnTo>
                <a:lnTo>
                  <a:pt x="1883" y="69754"/>
                </a:lnTo>
                <a:lnTo>
                  <a:pt x="0" y="80543"/>
                </a:lnTo>
                <a:lnTo>
                  <a:pt x="2263" y="79217"/>
                </a:lnTo>
                <a:lnTo>
                  <a:pt x="13028" y="74577"/>
                </a:lnTo>
                <a:lnTo>
                  <a:pt x="24253" y="72090"/>
                </a:lnTo>
                <a:lnTo>
                  <a:pt x="35865" y="71371"/>
                </a:lnTo>
                <a:lnTo>
                  <a:pt x="47788" y="72035"/>
                </a:lnTo>
                <a:lnTo>
                  <a:pt x="59948" y="73696"/>
                </a:lnTo>
                <a:lnTo>
                  <a:pt x="72271" y="75971"/>
                </a:lnTo>
                <a:lnTo>
                  <a:pt x="84682" y="78475"/>
                </a:lnTo>
                <a:lnTo>
                  <a:pt x="97108" y="80821"/>
                </a:lnTo>
                <a:lnTo>
                  <a:pt x="109474" y="82626"/>
                </a:lnTo>
                <a:lnTo>
                  <a:pt x="119074" y="83500"/>
                </a:lnTo>
                <a:lnTo>
                  <a:pt x="132171" y="84033"/>
                </a:lnTo>
                <a:lnTo>
                  <a:pt x="145156" y="8388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6728553" y="3348132"/>
            <a:ext cx="332370" cy="27372"/>
          </a:xfrm>
          <a:custGeom>
            <a:avLst/>
            <a:gdLst/>
            <a:ahLst/>
            <a:cxnLst/>
            <a:rect l="l" t="t" r="r" b="b"/>
            <a:pathLst>
              <a:path w="487476" h="40145">
                <a:moveTo>
                  <a:pt x="123508" y="40004"/>
                </a:moveTo>
                <a:lnTo>
                  <a:pt x="136410" y="39710"/>
                </a:lnTo>
                <a:lnTo>
                  <a:pt x="149304" y="39297"/>
                </a:lnTo>
                <a:lnTo>
                  <a:pt x="162168" y="38803"/>
                </a:lnTo>
                <a:lnTo>
                  <a:pt x="174980" y="38262"/>
                </a:lnTo>
                <a:lnTo>
                  <a:pt x="187721" y="37711"/>
                </a:lnTo>
                <a:lnTo>
                  <a:pt x="200367" y="37185"/>
                </a:lnTo>
                <a:lnTo>
                  <a:pt x="212534" y="36734"/>
                </a:lnTo>
                <a:lnTo>
                  <a:pt x="225444" y="36323"/>
                </a:lnTo>
                <a:lnTo>
                  <a:pt x="238359" y="35974"/>
                </a:lnTo>
                <a:lnTo>
                  <a:pt x="251271" y="35676"/>
                </a:lnTo>
                <a:lnTo>
                  <a:pt x="264170" y="35423"/>
                </a:lnTo>
                <a:lnTo>
                  <a:pt x="277048" y="35205"/>
                </a:lnTo>
                <a:lnTo>
                  <a:pt x="289897" y="35013"/>
                </a:lnTo>
                <a:lnTo>
                  <a:pt x="302707" y="34839"/>
                </a:lnTo>
                <a:lnTo>
                  <a:pt x="315471" y="34674"/>
                </a:lnTo>
                <a:lnTo>
                  <a:pt x="328179" y="34509"/>
                </a:lnTo>
                <a:lnTo>
                  <a:pt x="340824" y="34336"/>
                </a:lnTo>
                <a:lnTo>
                  <a:pt x="353395" y="34146"/>
                </a:lnTo>
                <a:lnTo>
                  <a:pt x="365885" y="33931"/>
                </a:lnTo>
                <a:lnTo>
                  <a:pt x="378285" y="33682"/>
                </a:lnTo>
                <a:lnTo>
                  <a:pt x="390586" y="33389"/>
                </a:lnTo>
                <a:lnTo>
                  <a:pt x="402780" y="33045"/>
                </a:lnTo>
                <a:lnTo>
                  <a:pt x="405617" y="33031"/>
                </a:lnTo>
                <a:lnTo>
                  <a:pt x="416462" y="33630"/>
                </a:lnTo>
                <a:lnTo>
                  <a:pt x="429384" y="34641"/>
                </a:lnTo>
                <a:lnTo>
                  <a:pt x="443257" y="35328"/>
                </a:lnTo>
                <a:lnTo>
                  <a:pt x="456954" y="34960"/>
                </a:lnTo>
                <a:lnTo>
                  <a:pt x="469350" y="32803"/>
                </a:lnTo>
                <a:lnTo>
                  <a:pt x="479320" y="28124"/>
                </a:lnTo>
                <a:lnTo>
                  <a:pt x="485737" y="20190"/>
                </a:lnTo>
                <a:lnTo>
                  <a:pt x="487476" y="8267"/>
                </a:lnTo>
                <a:lnTo>
                  <a:pt x="466032" y="7732"/>
                </a:lnTo>
                <a:lnTo>
                  <a:pt x="443950" y="7379"/>
                </a:lnTo>
                <a:lnTo>
                  <a:pt x="421299" y="7181"/>
                </a:lnTo>
                <a:lnTo>
                  <a:pt x="350628" y="7229"/>
                </a:lnTo>
                <a:lnTo>
                  <a:pt x="326397" y="7366"/>
                </a:lnTo>
                <a:lnTo>
                  <a:pt x="301944" y="7515"/>
                </a:lnTo>
                <a:lnTo>
                  <a:pt x="277339" y="7649"/>
                </a:lnTo>
                <a:lnTo>
                  <a:pt x="203307" y="7674"/>
                </a:lnTo>
                <a:lnTo>
                  <a:pt x="178789" y="7462"/>
                </a:lnTo>
                <a:lnTo>
                  <a:pt x="154466" y="7094"/>
                </a:lnTo>
                <a:lnTo>
                  <a:pt x="130408" y="6540"/>
                </a:lnTo>
                <a:lnTo>
                  <a:pt x="106685" y="5773"/>
                </a:lnTo>
                <a:lnTo>
                  <a:pt x="83365" y="4763"/>
                </a:lnTo>
                <a:lnTo>
                  <a:pt x="60518" y="3483"/>
                </a:lnTo>
                <a:lnTo>
                  <a:pt x="38214" y="1905"/>
                </a:lnTo>
                <a:lnTo>
                  <a:pt x="16522" y="0"/>
                </a:lnTo>
                <a:lnTo>
                  <a:pt x="10679" y="5925"/>
                </a:lnTo>
                <a:lnTo>
                  <a:pt x="2915" y="14996"/>
                </a:lnTo>
                <a:lnTo>
                  <a:pt x="0" y="28917"/>
                </a:lnTo>
                <a:lnTo>
                  <a:pt x="10527" y="31435"/>
                </a:lnTo>
                <a:lnTo>
                  <a:pt x="22546" y="33815"/>
                </a:lnTo>
                <a:lnTo>
                  <a:pt x="34748" y="35754"/>
                </a:lnTo>
                <a:lnTo>
                  <a:pt x="47113" y="37288"/>
                </a:lnTo>
                <a:lnTo>
                  <a:pt x="59618" y="38454"/>
                </a:lnTo>
                <a:lnTo>
                  <a:pt x="72242" y="39286"/>
                </a:lnTo>
                <a:lnTo>
                  <a:pt x="84965" y="39822"/>
                </a:lnTo>
                <a:lnTo>
                  <a:pt x="97764" y="40096"/>
                </a:lnTo>
                <a:lnTo>
                  <a:pt x="110619" y="40145"/>
                </a:lnTo>
                <a:lnTo>
                  <a:pt x="123508" y="4000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7656647" y="3404464"/>
            <a:ext cx="194353" cy="26905"/>
          </a:xfrm>
          <a:custGeom>
            <a:avLst/>
            <a:gdLst/>
            <a:ahLst/>
            <a:cxnLst/>
            <a:rect l="l" t="t" r="r" b="b"/>
            <a:pathLst>
              <a:path w="285051" h="39461">
                <a:moveTo>
                  <a:pt x="117519" y="38182"/>
                </a:moveTo>
                <a:lnTo>
                  <a:pt x="129924" y="36388"/>
                </a:lnTo>
                <a:lnTo>
                  <a:pt x="142532" y="35115"/>
                </a:lnTo>
                <a:lnTo>
                  <a:pt x="157235" y="34551"/>
                </a:lnTo>
                <a:lnTo>
                  <a:pt x="169100" y="34318"/>
                </a:lnTo>
                <a:lnTo>
                  <a:pt x="193286" y="34184"/>
                </a:lnTo>
                <a:lnTo>
                  <a:pt x="218229" y="34096"/>
                </a:lnTo>
                <a:lnTo>
                  <a:pt x="231038" y="33922"/>
                </a:lnTo>
                <a:lnTo>
                  <a:pt x="244103" y="33583"/>
                </a:lnTo>
                <a:lnTo>
                  <a:pt x="257446" y="33020"/>
                </a:lnTo>
                <a:lnTo>
                  <a:pt x="271088" y="32175"/>
                </a:lnTo>
                <a:lnTo>
                  <a:pt x="285051" y="30988"/>
                </a:lnTo>
                <a:lnTo>
                  <a:pt x="283871" y="24572"/>
                </a:lnTo>
                <a:lnTo>
                  <a:pt x="283277" y="11408"/>
                </a:lnTo>
                <a:lnTo>
                  <a:pt x="280924" y="0"/>
                </a:lnTo>
                <a:lnTo>
                  <a:pt x="278765" y="972"/>
                </a:lnTo>
                <a:lnTo>
                  <a:pt x="268981" y="4724"/>
                </a:lnTo>
                <a:lnTo>
                  <a:pt x="257992" y="8060"/>
                </a:lnTo>
                <a:lnTo>
                  <a:pt x="246015" y="11004"/>
                </a:lnTo>
                <a:lnTo>
                  <a:pt x="233269" y="13580"/>
                </a:lnTo>
                <a:lnTo>
                  <a:pt x="219972" y="15814"/>
                </a:lnTo>
                <a:lnTo>
                  <a:pt x="206341" y="17732"/>
                </a:lnTo>
                <a:lnTo>
                  <a:pt x="192596" y="19357"/>
                </a:lnTo>
                <a:lnTo>
                  <a:pt x="178955" y="20716"/>
                </a:lnTo>
                <a:lnTo>
                  <a:pt x="165636" y="21833"/>
                </a:lnTo>
                <a:lnTo>
                  <a:pt x="152857" y="22733"/>
                </a:lnTo>
                <a:lnTo>
                  <a:pt x="140322" y="22753"/>
                </a:lnTo>
                <a:lnTo>
                  <a:pt x="128587" y="21646"/>
                </a:lnTo>
                <a:lnTo>
                  <a:pt x="116666" y="19763"/>
                </a:lnTo>
                <a:lnTo>
                  <a:pt x="104654" y="17396"/>
                </a:lnTo>
                <a:lnTo>
                  <a:pt x="92644" y="14834"/>
                </a:lnTo>
                <a:lnTo>
                  <a:pt x="80729" y="12369"/>
                </a:lnTo>
                <a:lnTo>
                  <a:pt x="69002" y="10291"/>
                </a:lnTo>
                <a:lnTo>
                  <a:pt x="57556" y="8890"/>
                </a:lnTo>
                <a:lnTo>
                  <a:pt x="46484" y="8458"/>
                </a:lnTo>
                <a:lnTo>
                  <a:pt x="35880" y="9284"/>
                </a:lnTo>
                <a:lnTo>
                  <a:pt x="25836" y="11660"/>
                </a:lnTo>
                <a:lnTo>
                  <a:pt x="16446" y="15875"/>
                </a:lnTo>
                <a:lnTo>
                  <a:pt x="7803" y="22221"/>
                </a:lnTo>
                <a:lnTo>
                  <a:pt x="0" y="30988"/>
                </a:lnTo>
                <a:lnTo>
                  <a:pt x="7944" y="29676"/>
                </a:lnTo>
                <a:lnTo>
                  <a:pt x="21750" y="28698"/>
                </a:lnTo>
                <a:lnTo>
                  <a:pt x="34687" y="29212"/>
                </a:lnTo>
                <a:lnTo>
                  <a:pt x="46943" y="30794"/>
                </a:lnTo>
                <a:lnTo>
                  <a:pt x="58708" y="33015"/>
                </a:lnTo>
                <a:lnTo>
                  <a:pt x="70171" y="35450"/>
                </a:lnTo>
                <a:lnTo>
                  <a:pt x="81523" y="37672"/>
                </a:lnTo>
                <a:lnTo>
                  <a:pt x="92951" y="39255"/>
                </a:lnTo>
                <a:lnTo>
                  <a:pt x="105057" y="39461"/>
                </a:lnTo>
                <a:lnTo>
                  <a:pt x="117519" y="3818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7656645" y="3443604"/>
            <a:ext cx="200504" cy="81925"/>
          </a:xfrm>
          <a:custGeom>
            <a:avLst/>
            <a:gdLst/>
            <a:ahLst/>
            <a:cxnLst/>
            <a:rect l="l" t="t" r="r" b="b"/>
            <a:pathLst>
              <a:path w="294072" h="120156">
                <a:moveTo>
                  <a:pt x="241741" y="120034"/>
                </a:moveTo>
                <a:lnTo>
                  <a:pt x="255382" y="119614"/>
                </a:lnTo>
                <a:lnTo>
                  <a:pt x="268568" y="118848"/>
                </a:lnTo>
                <a:lnTo>
                  <a:pt x="281237" y="117695"/>
                </a:lnTo>
                <a:lnTo>
                  <a:pt x="293331" y="116109"/>
                </a:lnTo>
                <a:lnTo>
                  <a:pt x="293208" y="106610"/>
                </a:lnTo>
                <a:lnTo>
                  <a:pt x="293411" y="94743"/>
                </a:lnTo>
                <a:lnTo>
                  <a:pt x="293765" y="81809"/>
                </a:lnTo>
                <a:lnTo>
                  <a:pt x="294056" y="68215"/>
                </a:lnTo>
                <a:lnTo>
                  <a:pt x="294072" y="54368"/>
                </a:lnTo>
                <a:lnTo>
                  <a:pt x="293599" y="40673"/>
                </a:lnTo>
                <a:lnTo>
                  <a:pt x="292425" y="27537"/>
                </a:lnTo>
                <a:lnTo>
                  <a:pt x="290337" y="15365"/>
                </a:lnTo>
                <a:lnTo>
                  <a:pt x="287121" y="4565"/>
                </a:lnTo>
                <a:lnTo>
                  <a:pt x="286168" y="4732"/>
                </a:lnTo>
                <a:lnTo>
                  <a:pt x="274560" y="5862"/>
                </a:lnTo>
                <a:lnTo>
                  <a:pt x="262346" y="5832"/>
                </a:lnTo>
                <a:lnTo>
                  <a:pt x="249628" y="5219"/>
                </a:lnTo>
                <a:lnTo>
                  <a:pt x="236512" y="4604"/>
                </a:lnTo>
                <a:lnTo>
                  <a:pt x="223100" y="4565"/>
                </a:lnTo>
                <a:lnTo>
                  <a:pt x="219556" y="4696"/>
                </a:lnTo>
                <a:lnTo>
                  <a:pt x="207420" y="5358"/>
                </a:lnTo>
                <a:lnTo>
                  <a:pt x="194980" y="6280"/>
                </a:lnTo>
                <a:lnTo>
                  <a:pt x="182307" y="7360"/>
                </a:lnTo>
                <a:lnTo>
                  <a:pt x="169471" y="8497"/>
                </a:lnTo>
                <a:lnTo>
                  <a:pt x="156542" y="9587"/>
                </a:lnTo>
                <a:lnTo>
                  <a:pt x="143591" y="10530"/>
                </a:lnTo>
                <a:lnTo>
                  <a:pt x="130687" y="11222"/>
                </a:lnTo>
                <a:lnTo>
                  <a:pt x="117901" y="11562"/>
                </a:lnTo>
                <a:lnTo>
                  <a:pt x="105303" y="11447"/>
                </a:lnTo>
                <a:lnTo>
                  <a:pt x="92964" y="10775"/>
                </a:lnTo>
                <a:lnTo>
                  <a:pt x="85925" y="10019"/>
                </a:lnTo>
                <a:lnTo>
                  <a:pt x="73589" y="8021"/>
                </a:lnTo>
                <a:lnTo>
                  <a:pt x="61161" y="5553"/>
                </a:lnTo>
                <a:lnTo>
                  <a:pt x="48708" y="3082"/>
                </a:lnTo>
                <a:lnTo>
                  <a:pt x="36299" y="1076"/>
                </a:lnTo>
                <a:lnTo>
                  <a:pt x="23999" y="0"/>
                </a:lnTo>
                <a:lnTo>
                  <a:pt x="11877" y="321"/>
                </a:lnTo>
                <a:lnTo>
                  <a:pt x="0" y="2507"/>
                </a:lnTo>
                <a:lnTo>
                  <a:pt x="104" y="4177"/>
                </a:lnTo>
                <a:lnTo>
                  <a:pt x="1289" y="15636"/>
                </a:lnTo>
                <a:lnTo>
                  <a:pt x="3124" y="27672"/>
                </a:lnTo>
                <a:lnTo>
                  <a:pt x="5325" y="40144"/>
                </a:lnTo>
                <a:lnTo>
                  <a:pt x="7610" y="52907"/>
                </a:lnTo>
                <a:lnTo>
                  <a:pt x="9693" y="65819"/>
                </a:lnTo>
                <a:lnTo>
                  <a:pt x="11292" y="78739"/>
                </a:lnTo>
                <a:lnTo>
                  <a:pt x="12121" y="91522"/>
                </a:lnTo>
                <a:lnTo>
                  <a:pt x="11898" y="104026"/>
                </a:lnTo>
                <a:lnTo>
                  <a:pt x="10337" y="116109"/>
                </a:lnTo>
                <a:lnTo>
                  <a:pt x="23130" y="115170"/>
                </a:lnTo>
                <a:lnTo>
                  <a:pt x="36425" y="114596"/>
                </a:lnTo>
                <a:lnTo>
                  <a:pt x="50161" y="114343"/>
                </a:lnTo>
                <a:lnTo>
                  <a:pt x="64281" y="114365"/>
                </a:lnTo>
                <a:lnTo>
                  <a:pt x="78722" y="114619"/>
                </a:lnTo>
                <a:lnTo>
                  <a:pt x="93427" y="115061"/>
                </a:lnTo>
                <a:lnTo>
                  <a:pt x="108334" y="115645"/>
                </a:lnTo>
                <a:lnTo>
                  <a:pt x="123384" y="116328"/>
                </a:lnTo>
                <a:lnTo>
                  <a:pt x="138517" y="117066"/>
                </a:lnTo>
                <a:lnTo>
                  <a:pt x="153673" y="117814"/>
                </a:lnTo>
                <a:lnTo>
                  <a:pt x="168792" y="118527"/>
                </a:lnTo>
                <a:lnTo>
                  <a:pt x="183815" y="119163"/>
                </a:lnTo>
                <a:lnTo>
                  <a:pt x="198681" y="119675"/>
                </a:lnTo>
                <a:lnTo>
                  <a:pt x="213330" y="120021"/>
                </a:lnTo>
                <a:lnTo>
                  <a:pt x="227704" y="120156"/>
                </a:lnTo>
                <a:lnTo>
                  <a:pt x="241741" y="12003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6839612" y="3446716"/>
            <a:ext cx="35412" cy="216893"/>
          </a:xfrm>
          <a:custGeom>
            <a:avLst/>
            <a:gdLst/>
            <a:ahLst/>
            <a:cxnLst/>
            <a:rect l="l" t="t" r="r" b="b"/>
            <a:pathLst>
              <a:path w="51938" h="318109">
                <a:moveTo>
                  <a:pt x="50171" y="301338"/>
                </a:moveTo>
                <a:lnTo>
                  <a:pt x="48692" y="284521"/>
                </a:lnTo>
                <a:lnTo>
                  <a:pt x="47457" y="267683"/>
                </a:lnTo>
                <a:lnTo>
                  <a:pt x="46422" y="250844"/>
                </a:lnTo>
                <a:lnTo>
                  <a:pt x="45543" y="234029"/>
                </a:lnTo>
                <a:lnTo>
                  <a:pt x="44774" y="217259"/>
                </a:lnTo>
                <a:lnTo>
                  <a:pt x="44073" y="200558"/>
                </a:lnTo>
                <a:lnTo>
                  <a:pt x="43395" y="183948"/>
                </a:lnTo>
                <a:lnTo>
                  <a:pt x="42696" y="167451"/>
                </a:lnTo>
                <a:lnTo>
                  <a:pt x="41931" y="151091"/>
                </a:lnTo>
                <a:lnTo>
                  <a:pt x="41056" y="134891"/>
                </a:lnTo>
                <a:lnTo>
                  <a:pt x="40027" y="118872"/>
                </a:lnTo>
                <a:lnTo>
                  <a:pt x="38800" y="103058"/>
                </a:lnTo>
                <a:lnTo>
                  <a:pt x="37331" y="87472"/>
                </a:lnTo>
                <a:lnTo>
                  <a:pt x="35575" y="72136"/>
                </a:lnTo>
                <a:lnTo>
                  <a:pt x="33489" y="57072"/>
                </a:lnTo>
                <a:lnTo>
                  <a:pt x="31027" y="42304"/>
                </a:lnTo>
                <a:lnTo>
                  <a:pt x="28146" y="27854"/>
                </a:lnTo>
                <a:lnTo>
                  <a:pt x="24802" y="13745"/>
                </a:lnTo>
                <a:lnTo>
                  <a:pt x="20950" y="0"/>
                </a:lnTo>
                <a:lnTo>
                  <a:pt x="20196" y="15419"/>
                </a:lnTo>
                <a:lnTo>
                  <a:pt x="19242" y="30871"/>
                </a:lnTo>
                <a:lnTo>
                  <a:pt x="18118" y="46357"/>
                </a:lnTo>
                <a:lnTo>
                  <a:pt x="16852" y="61878"/>
                </a:lnTo>
                <a:lnTo>
                  <a:pt x="15472" y="77436"/>
                </a:lnTo>
                <a:lnTo>
                  <a:pt x="14005" y="93031"/>
                </a:lnTo>
                <a:lnTo>
                  <a:pt x="12482" y="108665"/>
                </a:lnTo>
                <a:lnTo>
                  <a:pt x="10929" y="124340"/>
                </a:lnTo>
                <a:lnTo>
                  <a:pt x="9375" y="140056"/>
                </a:lnTo>
                <a:lnTo>
                  <a:pt x="7849" y="155814"/>
                </a:lnTo>
                <a:lnTo>
                  <a:pt x="6377" y="171617"/>
                </a:lnTo>
                <a:lnTo>
                  <a:pt x="4990" y="187465"/>
                </a:lnTo>
                <a:lnTo>
                  <a:pt x="3715" y="203360"/>
                </a:lnTo>
                <a:lnTo>
                  <a:pt x="2580" y="219303"/>
                </a:lnTo>
                <a:lnTo>
                  <a:pt x="1614" y="235295"/>
                </a:lnTo>
                <a:lnTo>
                  <a:pt x="844" y="251338"/>
                </a:lnTo>
                <a:lnTo>
                  <a:pt x="300" y="267432"/>
                </a:lnTo>
                <a:lnTo>
                  <a:pt x="9" y="283580"/>
                </a:lnTo>
                <a:lnTo>
                  <a:pt x="0" y="299781"/>
                </a:lnTo>
                <a:lnTo>
                  <a:pt x="300" y="316039"/>
                </a:lnTo>
                <a:lnTo>
                  <a:pt x="1764" y="316274"/>
                </a:lnTo>
                <a:lnTo>
                  <a:pt x="12753" y="316634"/>
                </a:lnTo>
                <a:lnTo>
                  <a:pt x="26084" y="316159"/>
                </a:lnTo>
                <a:lnTo>
                  <a:pt x="39798" y="316201"/>
                </a:lnTo>
                <a:lnTo>
                  <a:pt x="51938" y="318109"/>
                </a:lnTo>
                <a:lnTo>
                  <a:pt x="50171" y="30133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6756720" y="3459392"/>
            <a:ext cx="22848" cy="205610"/>
          </a:xfrm>
          <a:custGeom>
            <a:avLst/>
            <a:gdLst/>
            <a:ahLst/>
            <a:cxnLst/>
            <a:rect l="l" t="t" r="r" b="b"/>
            <a:pathLst>
              <a:path w="33510" h="301561">
                <a:moveTo>
                  <a:pt x="19383" y="298929"/>
                </a:moveTo>
                <a:lnTo>
                  <a:pt x="22427" y="286743"/>
                </a:lnTo>
                <a:lnTo>
                  <a:pt x="24594" y="274443"/>
                </a:lnTo>
                <a:lnTo>
                  <a:pt x="26019" y="262043"/>
                </a:lnTo>
                <a:lnTo>
                  <a:pt x="26836" y="249559"/>
                </a:lnTo>
                <a:lnTo>
                  <a:pt x="27180" y="237007"/>
                </a:lnTo>
                <a:lnTo>
                  <a:pt x="27186" y="224401"/>
                </a:lnTo>
                <a:lnTo>
                  <a:pt x="26988" y="211758"/>
                </a:lnTo>
                <a:lnTo>
                  <a:pt x="26721" y="199092"/>
                </a:lnTo>
                <a:lnTo>
                  <a:pt x="26518" y="186419"/>
                </a:lnTo>
                <a:lnTo>
                  <a:pt x="26516" y="173753"/>
                </a:lnTo>
                <a:lnTo>
                  <a:pt x="26847" y="161112"/>
                </a:lnTo>
                <a:lnTo>
                  <a:pt x="27361" y="151172"/>
                </a:lnTo>
                <a:lnTo>
                  <a:pt x="28194" y="138556"/>
                </a:lnTo>
                <a:lnTo>
                  <a:pt x="29173" y="125593"/>
                </a:lnTo>
                <a:lnTo>
                  <a:pt x="30216" y="112388"/>
                </a:lnTo>
                <a:lnTo>
                  <a:pt x="31240" y="99046"/>
                </a:lnTo>
                <a:lnTo>
                  <a:pt x="32164" y="85672"/>
                </a:lnTo>
                <a:lnTo>
                  <a:pt x="32905" y="72371"/>
                </a:lnTo>
                <a:lnTo>
                  <a:pt x="33381" y="59249"/>
                </a:lnTo>
                <a:lnTo>
                  <a:pt x="33510" y="46411"/>
                </a:lnTo>
                <a:lnTo>
                  <a:pt x="33211" y="33962"/>
                </a:lnTo>
                <a:lnTo>
                  <a:pt x="32400" y="22006"/>
                </a:lnTo>
                <a:lnTo>
                  <a:pt x="30996" y="10651"/>
                </a:lnTo>
                <a:lnTo>
                  <a:pt x="28917" y="0"/>
                </a:lnTo>
                <a:lnTo>
                  <a:pt x="26479" y="14212"/>
                </a:lnTo>
                <a:lnTo>
                  <a:pt x="24273" y="28318"/>
                </a:lnTo>
                <a:lnTo>
                  <a:pt x="22279" y="42337"/>
                </a:lnTo>
                <a:lnTo>
                  <a:pt x="20475" y="56291"/>
                </a:lnTo>
                <a:lnTo>
                  <a:pt x="18839" y="70199"/>
                </a:lnTo>
                <a:lnTo>
                  <a:pt x="17351" y="84082"/>
                </a:lnTo>
                <a:lnTo>
                  <a:pt x="15989" y="97960"/>
                </a:lnTo>
                <a:lnTo>
                  <a:pt x="14731" y="111853"/>
                </a:lnTo>
                <a:lnTo>
                  <a:pt x="13557" y="125781"/>
                </a:lnTo>
                <a:lnTo>
                  <a:pt x="12444" y="139765"/>
                </a:lnTo>
                <a:lnTo>
                  <a:pt x="11371" y="153824"/>
                </a:lnTo>
                <a:lnTo>
                  <a:pt x="10318" y="167980"/>
                </a:lnTo>
                <a:lnTo>
                  <a:pt x="9261" y="182253"/>
                </a:lnTo>
                <a:lnTo>
                  <a:pt x="8181" y="196662"/>
                </a:lnTo>
                <a:lnTo>
                  <a:pt x="7056" y="211228"/>
                </a:lnTo>
                <a:lnTo>
                  <a:pt x="5864" y="225971"/>
                </a:lnTo>
                <a:lnTo>
                  <a:pt x="4583" y="240912"/>
                </a:lnTo>
                <a:lnTo>
                  <a:pt x="3193" y="256070"/>
                </a:lnTo>
                <a:lnTo>
                  <a:pt x="1673" y="271466"/>
                </a:lnTo>
                <a:lnTo>
                  <a:pt x="0" y="287121"/>
                </a:lnTo>
                <a:lnTo>
                  <a:pt x="6197" y="291934"/>
                </a:lnTo>
                <a:lnTo>
                  <a:pt x="7670" y="301472"/>
                </a:lnTo>
                <a:lnTo>
                  <a:pt x="18592" y="301561"/>
                </a:lnTo>
                <a:lnTo>
                  <a:pt x="19383" y="29892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7473566" y="3463624"/>
            <a:ext cx="67899" cy="115486"/>
          </a:xfrm>
          <a:custGeom>
            <a:avLst/>
            <a:gdLst/>
            <a:ahLst/>
            <a:cxnLst/>
            <a:rect l="l" t="t" r="r" b="b"/>
            <a:pathLst>
              <a:path w="99585" h="169379">
                <a:moveTo>
                  <a:pt x="29872" y="168943"/>
                </a:moveTo>
                <a:lnTo>
                  <a:pt x="42419" y="168107"/>
                </a:lnTo>
                <a:lnTo>
                  <a:pt x="54785" y="167407"/>
                </a:lnTo>
                <a:lnTo>
                  <a:pt x="67185" y="166549"/>
                </a:lnTo>
                <a:lnTo>
                  <a:pt x="79836" y="165235"/>
                </a:lnTo>
                <a:lnTo>
                  <a:pt x="92951" y="163169"/>
                </a:lnTo>
                <a:lnTo>
                  <a:pt x="96278" y="152371"/>
                </a:lnTo>
                <a:lnTo>
                  <a:pt x="98556" y="140345"/>
                </a:lnTo>
                <a:lnTo>
                  <a:pt x="99585" y="128123"/>
                </a:lnTo>
                <a:lnTo>
                  <a:pt x="99529" y="115767"/>
                </a:lnTo>
                <a:lnTo>
                  <a:pt x="98553" y="103344"/>
                </a:lnTo>
                <a:lnTo>
                  <a:pt x="96823" y="90917"/>
                </a:lnTo>
                <a:lnTo>
                  <a:pt x="94503" y="78550"/>
                </a:lnTo>
                <a:lnTo>
                  <a:pt x="91758" y="66308"/>
                </a:lnTo>
                <a:lnTo>
                  <a:pt x="88753" y="54255"/>
                </a:lnTo>
                <a:lnTo>
                  <a:pt x="85654" y="42456"/>
                </a:lnTo>
                <a:lnTo>
                  <a:pt x="82626" y="30975"/>
                </a:lnTo>
                <a:lnTo>
                  <a:pt x="75001" y="25664"/>
                </a:lnTo>
                <a:lnTo>
                  <a:pt x="64911" y="18329"/>
                </a:lnTo>
                <a:lnTo>
                  <a:pt x="54555" y="11261"/>
                </a:lnTo>
                <a:lnTo>
                  <a:pt x="43416" y="4978"/>
                </a:lnTo>
                <a:lnTo>
                  <a:pt x="30975" y="0"/>
                </a:lnTo>
                <a:lnTo>
                  <a:pt x="27320" y="5118"/>
                </a:lnTo>
                <a:lnTo>
                  <a:pt x="22486" y="16130"/>
                </a:lnTo>
                <a:lnTo>
                  <a:pt x="18128" y="28609"/>
                </a:lnTo>
                <a:lnTo>
                  <a:pt x="12395" y="41313"/>
                </a:lnTo>
                <a:lnTo>
                  <a:pt x="8051" y="48945"/>
                </a:lnTo>
                <a:lnTo>
                  <a:pt x="698" y="53187"/>
                </a:lnTo>
                <a:lnTo>
                  <a:pt x="0" y="59893"/>
                </a:lnTo>
                <a:lnTo>
                  <a:pt x="2109" y="71072"/>
                </a:lnTo>
                <a:lnTo>
                  <a:pt x="7738" y="82920"/>
                </a:lnTo>
                <a:lnTo>
                  <a:pt x="12395" y="95008"/>
                </a:lnTo>
                <a:lnTo>
                  <a:pt x="12745" y="96686"/>
                </a:lnTo>
                <a:lnTo>
                  <a:pt x="14373" y="108763"/>
                </a:lnTo>
                <a:lnTo>
                  <a:pt x="15144" y="121358"/>
                </a:lnTo>
                <a:lnTo>
                  <a:pt x="15815" y="134095"/>
                </a:lnTo>
                <a:lnTo>
                  <a:pt x="17142" y="146596"/>
                </a:lnTo>
                <a:lnTo>
                  <a:pt x="19882" y="158483"/>
                </a:lnTo>
                <a:lnTo>
                  <a:pt x="24790" y="169379"/>
                </a:lnTo>
                <a:lnTo>
                  <a:pt x="29872" y="16894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7056695" y="3466434"/>
            <a:ext cx="25835" cy="197168"/>
          </a:xfrm>
          <a:custGeom>
            <a:avLst/>
            <a:gdLst/>
            <a:ahLst/>
            <a:cxnLst/>
            <a:rect l="l" t="t" r="r" b="b"/>
            <a:pathLst>
              <a:path w="37892" h="289178">
                <a:moveTo>
                  <a:pt x="37658" y="275068"/>
                </a:moveTo>
                <a:lnTo>
                  <a:pt x="37885" y="260968"/>
                </a:lnTo>
                <a:lnTo>
                  <a:pt x="37892" y="246875"/>
                </a:lnTo>
                <a:lnTo>
                  <a:pt x="37704" y="232785"/>
                </a:lnTo>
                <a:lnTo>
                  <a:pt x="37347" y="218693"/>
                </a:lnTo>
                <a:lnTo>
                  <a:pt x="36846" y="204595"/>
                </a:lnTo>
                <a:lnTo>
                  <a:pt x="36226" y="190486"/>
                </a:lnTo>
                <a:lnTo>
                  <a:pt x="35513" y="176362"/>
                </a:lnTo>
                <a:lnTo>
                  <a:pt x="34732" y="162220"/>
                </a:lnTo>
                <a:lnTo>
                  <a:pt x="33908" y="148053"/>
                </a:lnTo>
                <a:lnTo>
                  <a:pt x="33068" y="133858"/>
                </a:lnTo>
                <a:lnTo>
                  <a:pt x="32235" y="119631"/>
                </a:lnTo>
                <a:lnTo>
                  <a:pt x="31437" y="105368"/>
                </a:lnTo>
                <a:lnTo>
                  <a:pt x="30697" y="91063"/>
                </a:lnTo>
                <a:lnTo>
                  <a:pt x="30041" y="76713"/>
                </a:lnTo>
                <a:lnTo>
                  <a:pt x="29496" y="62313"/>
                </a:lnTo>
                <a:lnTo>
                  <a:pt x="29085" y="47858"/>
                </a:lnTo>
                <a:lnTo>
                  <a:pt x="28835" y="33346"/>
                </a:lnTo>
                <a:lnTo>
                  <a:pt x="28770" y="18770"/>
                </a:lnTo>
                <a:lnTo>
                  <a:pt x="28917" y="4127"/>
                </a:lnTo>
                <a:lnTo>
                  <a:pt x="26200" y="4102"/>
                </a:lnTo>
                <a:lnTo>
                  <a:pt x="27038" y="508"/>
                </a:lnTo>
                <a:lnTo>
                  <a:pt x="24790" y="0"/>
                </a:lnTo>
                <a:lnTo>
                  <a:pt x="22613" y="14127"/>
                </a:lnTo>
                <a:lnTo>
                  <a:pt x="20674" y="28308"/>
                </a:lnTo>
                <a:lnTo>
                  <a:pt x="18950" y="42537"/>
                </a:lnTo>
                <a:lnTo>
                  <a:pt x="17417" y="56811"/>
                </a:lnTo>
                <a:lnTo>
                  <a:pt x="16052" y="71123"/>
                </a:lnTo>
                <a:lnTo>
                  <a:pt x="14831" y="85469"/>
                </a:lnTo>
                <a:lnTo>
                  <a:pt x="13733" y="99844"/>
                </a:lnTo>
                <a:lnTo>
                  <a:pt x="12733" y="114243"/>
                </a:lnTo>
                <a:lnTo>
                  <a:pt x="11809" y="128661"/>
                </a:lnTo>
                <a:lnTo>
                  <a:pt x="10937" y="143094"/>
                </a:lnTo>
                <a:lnTo>
                  <a:pt x="10095" y="157535"/>
                </a:lnTo>
                <a:lnTo>
                  <a:pt x="9258" y="171982"/>
                </a:lnTo>
                <a:lnTo>
                  <a:pt x="8404" y="186427"/>
                </a:lnTo>
                <a:lnTo>
                  <a:pt x="7510" y="200868"/>
                </a:lnTo>
                <a:lnTo>
                  <a:pt x="6552" y="215298"/>
                </a:lnTo>
                <a:lnTo>
                  <a:pt x="5507" y="229713"/>
                </a:lnTo>
                <a:lnTo>
                  <a:pt x="4353" y="244107"/>
                </a:lnTo>
                <a:lnTo>
                  <a:pt x="3066" y="258477"/>
                </a:lnTo>
                <a:lnTo>
                  <a:pt x="1622" y="272816"/>
                </a:lnTo>
                <a:lnTo>
                  <a:pt x="0" y="287121"/>
                </a:lnTo>
                <a:lnTo>
                  <a:pt x="3550" y="288586"/>
                </a:lnTo>
                <a:lnTo>
                  <a:pt x="14918" y="289142"/>
                </a:lnTo>
                <a:lnTo>
                  <a:pt x="26558" y="287754"/>
                </a:lnTo>
                <a:lnTo>
                  <a:pt x="37185" y="289179"/>
                </a:lnTo>
                <a:lnTo>
                  <a:pt x="37658" y="27506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7131128" y="3480517"/>
            <a:ext cx="24132" cy="180273"/>
          </a:xfrm>
          <a:custGeom>
            <a:avLst/>
            <a:gdLst/>
            <a:ahLst/>
            <a:cxnLst/>
            <a:rect l="l" t="t" r="r" b="b"/>
            <a:pathLst>
              <a:path w="35393" h="264401">
                <a:moveTo>
                  <a:pt x="6413" y="264351"/>
                </a:moveTo>
                <a:lnTo>
                  <a:pt x="19311" y="262766"/>
                </a:lnTo>
                <a:lnTo>
                  <a:pt x="31297" y="260261"/>
                </a:lnTo>
                <a:lnTo>
                  <a:pt x="32255" y="252469"/>
                </a:lnTo>
                <a:lnTo>
                  <a:pt x="33514" y="239842"/>
                </a:lnTo>
                <a:lnTo>
                  <a:pt x="34476" y="226700"/>
                </a:lnTo>
                <a:lnTo>
                  <a:pt x="35111" y="213215"/>
                </a:lnTo>
                <a:lnTo>
                  <a:pt x="35393" y="199559"/>
                </a:lnTo>
                <a:lnTo>
                  <a:pt x="35293" y="185904"/>
                </a:lnTo>
                <a:lnTo>
                  <a:pt x="34782" y="172422"/>
                </a:lnTo>
                <a:lnTo>
                  <a:pt x="33834" y="159284"/>
                </a:lnTo>
                <a:lnTo>
                  <a:pt x="32420" y="146662"/>
                </a:lnTo>
                <a:lnTo>
                  <a:pt x="30511" y="134729"/>
                </a:lnTo>
                <a:lnTo>
                  <a:pt x="28081" y="123655"/>
                </a:lnTo>
                <a:lnTo>
                  <a:pt x="25100" y="113614"/>
                </a:lnTo>
                <a:lnTo>
                  <a:pt x="26370" y="108699"/>
                </a:lnTo>
                <a:lnTo>
                  <a:pt x="34104" y="110210"/>
                </a:lnTo>
                <a:lnTo>
                  <a:pt x="31297" y="101219"/>
                </a:lnTo>
                <a:lnTo>
                  <a:pt x="31107" y="99974"/>
                </a:lnTo>
                <a:lnTo>
                  <a:pt x="29628" y="86887"/>
                </a:lnTo>
                <a:lnTo>
                  <a:pt x="28899" y="73772"/>
                </a:lnTo>
                <a:lnTo>
                  <a:pt x="28649" y="60728"/>
                </a:lnTo>
                <a:lnTo>
                  <a:pt x="28502" y="35242"/>
                </a:lnTo>
                <a:lnTo>
                  <a:pt x="28063" y="22998"/>
                </a:lnTo>
                <a:lnTo>
                  <a:pt x="27019" y="11218"/>
                </a:lnTo>
                <a:lnTo>
                  <a:pt x="25100" y="0"/>
                </a:lnTo>
                <a:lnTo>
                  <a:pt x="18902" y="0"/>
                </a:lnTo>
                <a:lnTo>
                  <a:pt x="17137" y="6591"/>
                </a:lnTo>
                <a:lnTo>
                  <a:pt x="22153" y="6400"/>
                </a:lnTo>
                <a:lnTo>
                  <a:pt x="23030" y="10337"/>
                </a:lnTo>
                <a:lnTo>
                  <a:pt x="19799" y="20515"/>
                </a:lnTo>
                <a:lnTo>
                  <a:pt x="16580" y="33267"/>
                </a:lnTo>
                <a:lnTo>
                  <a:pt x="14027" y="46391"/>
                </a:lnTo>
                <a:lnTo>
                  <a:pt x="12066" y="59717"/>
                </a:lnTo>
                <a:lnTo>
                  <a:pt x="10623" y="73072"/>
                </a:lnTo>
                <a:lnTo>
                  <a:pt x="9624" y="86285"/>
                </a:lnTo>
                <a:lnTo>
                  <a:pt x="8993" y="99184"/>
                </a:lnTo>
                <a:lnTo>
                  <a:pt x="8658" y="111596"/>
                </a:lnTo>
                <a:lnTo>
                  <a:pt x="8514" y="140296"/>
                </a:lnTo>
                <a:lnTo>
                  <a:pt x="7813" y="152518"/>
                </a:lnTo>
                <a:lnTo>
                  <a:pt x="6546" y="164934"/>
                </a:lnTo>
                <a:lnTo>
                  <a:pt x="4947" y="177486"/>
                </a:lnTo>
                <a:lnTo>
                  <a:pt x="3257" y="190117"/>
                </a:lnTo>
                <a:lnTo>
                  <a:pt x="1710" y="202772"/>
                </a:lnTo>
                <a:lnTo>
                  <a:pt x="545" y="215393"/>
                </a:lnTo>
                <a:lnTo>
                  <a:pt x="0" y="227923"/>
                </a:lnTo>
                <a:lnTo>
                  <a:pt x="310" y="240305"/>
                </a:lnTo>
                <a:lnTo>
                  <a:pt x="1714" y="252484"/>
                </a:lnTo>
                <a:lnTo>
                  <a:pt x="4450" y="264401"/>
                </a:lnTo>
                <a:lnTo>
                  <a:pt x="6413" y="26435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6928974" y="3500241"/>
            <a:ext cx="108333" cy="76431"/>
          </a:xfrm>
          <a:custGeom>
            <a:avLst/>
            <a:gdLst/>
            <a:ahLst/>
            <a:cxnLst/>
            <a:rect l="l" t="t" r="r" b="b"/>
            <a:pathLst>
              <a:path w="158889" h="112099">
                <a:moveTo>
                  <a:pt x="30344" y="70230"/>
                </a:moveTo>
                <a:lnTo>
                  <a:pt x="29429" y="68547"/>
                </a:lnTo>
                <a:lnTo>
                  <a:pt x="25584" y="57162"/>
                </a:lnTo>
                <a:lnTo>
                  <a:pt x="24159" y="43370"/>
                </a:lnTo>
                <a:lnTo>
                  <a:pt x="22089" y="0"/>
                </a:lnTo>
                <a:lnTo>
                  <a:pt x="20359" y="6077"/>
                </a:lnTo>
                <a:lnTo>
                  <a:pt x="12983" y="16484"/>
                </a:lnTo>
                <a:lnTo>
                  <a:pt x="3496" y="24777"/>
                </a:lnTo>
                <a:lnTo>
                  <a:pt x="1550" y="33921"/>
                </a:lnTo>
                <a:lnTo>
                  <a:pt x="228" y="46076"/>
                </a:lnTo>
                <a:lnTo>
                  <a:pt x="0" y="58491"/>
                </a:lnTo>
                <a:lnTo>
                  <a:pt x="515" y="71310"/>
                </a:lnTo>
                <a:lnTo>
                  <a:pt x="1426" y="84683"/>
                </a:lnTo>
                <a:lnTo>
                  <a:pt x="9254" y="89254"/>
                </a:lnTo>
                <a:lnTo>
                  <a:pt x="19729" y="94025"/>
                </a:lnTo>
                <a:lnTo>
                  <a:pt x="30897" y="97461"/>
                </a:lnTo>
                <a:lnTo>
                  <a:pt x="30344" y="70230"/>
                </a:lnTo>
                <a:close/>
              </a:path>
              <a:path w="158889" h="112099">
                <a:moveTo>
                  <a:pt x="71657" y="99136"/>
                </a:moveTo>
                <a:lnTo>
                  <a:pt x="76203" y="92807"/>
                </a:lnTo>
                <a:lnTo>
                  <a:pt x="84255" y="82924"/>
                </a:lnTo>
                <a:lnTo>
                  <a:pt x="92841" y="73575"/>
                </a:lnTo>
                <a:lnTo>
                  <a:pt x="101781" y="64578"/>
                </a:lnTo>
                <a:lnTo>
                  <a:pt x="110900" y="55752"/>
                </a:lnTo>
                <a:lnTo>
                  <a:pt x="111347" y="71066"/>
                </a:lnTo>
                <a:lnTo>
                  <a:pt x="117175" y="83753"/>
                </a:lnTo>
                <a:lnTo>
                  <a:pt x="126206" y="90776"/>
                </a:lnTo>
                <a:lnTo>
                  <a:pt x="135690" y="92938"/>
                </a:lnTo>
                <a:lnTo>
                  <a:pt x="147060" y="89825"/>
                </a:lnTo>
                <a:lnTo>
                  <a:pt x="154971" y="81306"/>
                </a:lnTo>
                <a:lnTo>
                  <a:pt x="158889" y="69533"/>
                </a:lnTo>
                <a:lnTo>
                  <a:pt x="158866" y="56662"/>
                </a:lnTo>
                <a:lnTo>
                  <a:pt x="154956" y="44852"/>
                </a:lnTo>
                <a:lnTo>
                  <a:pt x="147213" y="36260"/>
                </a:lnTo>
                <a:lnTo>
                  <a:pt x="135690" y="33045"/>
                </a:lnTo>
                <a:lnTo>
                  <a:pt x="130947" y="33765"/>
                </a:lnTo>
                <a:lnTo>
                  <a:pt x="121319" y="40867"/>
                </a:lnTo>
                <a:lnTo>
                  <a:pt x="110900" y="49568"/>
                </a:lnTo>
                <a:lnTo>
                  <a:pt x="111015" y="48820"/>
                </a:lnTo>
                <a:lnTo>
                  <a:pt x="112982" y="36694"/>
                </a:lnTo>
                <a:lnTo>
                  <a:pt x="114687" y="23382"/>
                </a:lnTo>
                <a:lnTo>
                  <a:pt x="114984" y="10218"/>
                </a:lnTo>
                <a:lnTo>
                  <a:pt x="112728" y="-1465"/>
                </a:lnTo>
                <a:lnTo>
                  <a:pt x="106773" y="-10337"/>
                </a:lnTo>
                <a:lnTo>
                  <a:pt x="96333" y="-12509"/>
                </a:lnTo>
                <a:lnTo>
                  <a:pt x="94949" y="-5638"/>
                </a:lnTo>
                <a:lnTo>
                  <a:pt x="86122" y="-6210"/>
                </a:lnTo>
                <a:lnTo>
                  <a:pt x="77122" y="-11848"/>
                </a:lnTo>
                <a:lnTo>
                  <a:pt x="65790" y="-14638"/>
                </a:lnTo>
                <a:lnTo>
                  <a:pt x="53915" y="-14220"/>
                </a:lnTo>
                <a:lnTo>
                  <a:pt x="42204" y="-11223"/>
                </a:lnTo>
                <a:lnTo>
                  <a:pt x="31360" y="-6274"/>
                </a:lnTo>
                <a:lnTo>
                  <a:pt x="22089" y="0"/>
                </a:lnTo>
                <a:lnTo>
                  <a:pt x="24159" y="43370"/>
                </a:lnTo>
                <a:lnTo>
                  <a:pt x="28375" y="38646"/>
                </a:lnTo>
                <a:lnTo>
                  <a:pt x="37850" y="39166"/>
                </a:lnTo>
                <a:lnTo>
                  <a:pt x="42739" y="35102"/>
                </a:lnTo>
                <a:lnTo>
                  <a:pt x="43611" y="32656"/>
                </a:lnTo>
                <a:lnTo>
                  <a:pt x="45635" y="19546"/>
                </a:lnTo>
                <a:lnTo>
                  <a:pt x="46867" y="8254"/>
                </a:lnTo>
                <a:lnTo>
                  <a:pt x="55493" y="6916"/>
                </a:lnTo>
                <a:lnTo>
                  <a:pt x="68307" y="7638"/>
                </a:lnTo>
                <a:lnTo>
                  <a:pt x="80854" y="9508"/>
                </a:lnTo>
                <a:lnTo>
                  <a:pt x="92320" y="10325"/>
                </a:lnTo>
                <a:lnTo>
                  <a:pt x="93688" y="19221"/>
                </a:lnTo>
                <a:lnTo>
                  <a:pt x="93269" y="31867"/>
                </a:lnTo>
                <a:lnTo>
                  <a:pt x="90079" y="43120"/>
                </a:lnTo>
                <a:lnTo>
                  <a:pt x="84432" y="52780"/>
                </a:lnTo>
                <a:lnTo>
                  <a:pt x="76642" y="60649"/>
                </a:lnTo>
                <a:lnTo>
                  <a:pt x="67024" y="66527"/>
                </a:lnTo>
                <a:lnTo>
                  <a:pt x="55892" y="70216"/>
                </a:lnTo>
                <a:lnTo>
                  <a:pt x="43561" y="71517"/>
                </a:lnTo>
                <a:lnTo>
                  <a:pt x="30344" y="70230"/>
                </a:lnTo>
                <a:lnTo>
                  <a:pt x="30897" y="97461"/>
                </a:lnTo>
                <a:lnTo>
                  <a:pt x="43067" y="99499"/>
                </a:lnTo>
                <a:lnTo>
                  <a:pt x="56550" y="100077"/>
                </a:lnTo>
                <a:lnTo>
                  <a:pt x="71657" y="99136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6945441" y="3504933"/>
            <a:ext cx="47536" cy="43970"/>
          </a:xfrm>
          <a:custGeom>
            <a:avLst/>
            <a:gdLst/>
            <a:ahLst/>
            <a:cxnLst/>
            <a:rect l="l" t="t" r="r" b="b"/>
            <a:pathLst>
              <a:path w="69720" h="64490">
                <a:moveTo>
                  <a:pt x="27577" y="64067"/>
                </a:moveTo>
                <a:lnTo>
                  <a:pt x="39160" y="61186"/>
                </a:lnTo>
                <a:lnTo>
                  <a:pt x="49339" y="56047"/>
                </a:lnTo>
                <a:lnTo>
                  <a:pt x="57799" y="48849"/>
                </a:lnTo>
                <a:lnTo>
                  <a:pt x="64225" y="39790"/>
                </a:lnTo>
                <a:lnTo>
                  <a:pt x="68304" y="29070"/>
                </a:lnTo>
                <a:lnTo>
                  <a:pt x="69720" y="16887"/>
                </a:lnTo>
                <a:lnTo>
                  <a:pt x="68160" y="3441"/>
                </a:lnTo>
                <a:lnTo>
                  <a:pt x="60364" y="3088"/>
                </a:lnTo>
                <a:lnTo>
                  <a:pt x="48062" y="1306"/>
                </a:lnTo>
                <a:lnTo>
                  <a:pt x="35242" y="0"/>
                </a:lnTo>
                <a:lnTo>
                  <a:pt x="22720" y="1371"/>
                </a:lnTo>
                <a:lnTo>
                  <a:pt x="22320" y="3231"/>
                </a:lnTo>
                <a:lnTo>
                  <a:pt x="21316" y="15067"/>
                </a:lnTo>
                <a:lnTo>
                  <a:pt x="18580" y="28219"/>
                </a:lnTo>
                <a:lnTo>
                  <a:pt x="13703" y="32283"/>
                </a:lnTo>
                <a:lnTo>
                  <a:pt x="4216" y="31762"/>
                </a:lnTo>
                <a:lnTo>
                  <a:pt x="0" y="36487"/>
                </a:lnTo>
                <a:lnTo>
                  <a:pt x="82" y="39000"/>
                </a:lnTo>
                <a:lnTo>
                  <a:pt x="1903" y="52401"/>
                </a:lnTo>
                <a:lnTo>
                  <a:pt x="6197" y="63347"/>
                </a:lnTo>
                <a:lnTo>
                  <a:pt x="14903" y="64490"/>
                </a:lnTo>
                <a:lnTo>
                  <a:pt x="27577" y="6406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7416997" y="3517523"/>
            <a:ext cx="11607" cy="92566"/>
          </a:xfrm>
          <a:custGeom>
            <a:avLst/>
            <a:gdLst/>
            <a:ahLst/>
            <a:cxnLst/>
            <a:rect l="l" t="t" r="r" b="b"/>
            <a:pathLst>
              <a:path w="17024" h="135762">
                <a:moveTo>
                  <a:pt x="16679" y="127997"/>
                </a:moveTo>
                <a:lnTo>
                  <a:pt x="16545" y="115290"/>
                </a:lnTo>
                <a:lnTo>
                  <a:pt x="16577" y="102845"/>
                </a:lnTo>
                <a:lnTo>
                  <a:pt x="16706" y="90569"/>
                </a:lnTo>
                <a:lnTo>
                  <a:pt x="16868" y="78369"/>
                </a:lnTo>
                <a:lnTo>
                  <a:pt x="16996" y="66150"/>
                </a:lnTo>
                <a:lnTo>
                  <a:pt x="17024" y="53818"/>
                </a:lnTo>
                <a:lnTo>
                  <a:pt x="16885" y="41281"/>
                </a:lnTo>
                <a:lnTo>
                  <a:pt x="16514" y="28445"/>
                </a:lnTo>
                <a:lnTo>
                  <a:pt x="15844" y="15215"/>
                </a:lnTo>
                <a:lnTo>
                  <a:pt x="14808" y="1498"/>
                </a:lnTo>
                <a:lnTo>
                  <a:pt x="8483" y="0"/>
                </a:lnTo>
                <a:lnTo>
                  <a:pt x="8737" y="5054"/>
                </a:lnTo>
                <a:lnTo>
                  <a:pt x="2413" y="3555"/>
                </a:lnTo>
                <a:lnTo>
                  <a:pt x="1043" y="11813"/>
                </a:lnTo>
                <a:lnTo>
                  <a:pt x="0" y="24577"/>
                </a:lnTo>
                <a:lnTo>
                  <a:pt x="44" y="37368"/>
                </a:lnTo>
                <a:lnTo>
                  <a:pt x="955" y="50120"/>
                </a:lnTo>
                <a:lnTo>
                  <a:pt x="2508" y="62767"/>
                </a:lnTo>
                <a:lnTo>
                  <a:pt x="4480" y="75241"/>
                </a:lnTo>
                <a:lnTo>
                  <a:pt x="6649" y="87478"/>
                </a:lnTo>
                <a:lnTo>
                  <a:pt x="8790" y="99410"/>
                </a:lnTo>
                <a:lnTo>
                  <a:pt x="10680" y="110972"/>
                </a:lnTo>
                <a:lnTo>
                  <a:pt x="10847" y="115150"/>
                </a:lnTo>
                <a:lnTo>
                  <a:pt x="10444" y="126874"/>
                </a:lnTo>
                <a:lnTo>
                  <a:pt x="16865" y="135762"/>
                </a:lnTo>
                <a:lnTo>
                  <a:pt x="16679" y="12799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7448118" y="3519951"/>
            <a:ext cx="29945" cy="140799"/>
          </a:xfrm>
          <a:custGeom>
            <a:avLst/>
            <a:gdLst/>
            <a:ahLst/>
            <a:cxnLst/>
            <a:rect l="l" t="t" r="r" b="b"/>
            <a:pathLst>
              <a:path w="43920" h="206505">
                <a:moveTo>
                  <a:pt x="43520" y="204482"/>
                </a:moveTo>
                <a:lnTo>
                  <a:pt x="43636" y="202891"/>
                </a:lnTo>
                <a:lnTo>
                  <a:pt x="43920" y="189947"/>
                </a:lnTo>
                <a:lnTo>
                  <a:pt x="43177" y="177094"/>
                </a:lnTo>
                <a:lnTo>
                  <a:pt x="41617" y="164346"/>
                </a:lnTo>
                <a:lnTo>
                  <a:pt x="39454" y="151718"/>
                </a:lnTo>
                <a:lnTo>
                  <a:pt x="36898" y="139224"/>
                </a:lnTo>
                <a:lnTo>
                  <a:pt x="34163" y="126879"/>
                </a:lnTo>
                <a:lnTo>
                  <a:pt x="31459" y="114697"/>
                </a:lnTo>
                <a:lnTo>
                  <a:pt x="29000" y="102693"/>
                </a:lnTo>
                <a:lnTo>
                  <a:pt x="26997" y="90881"/>
                </a:lnTo>
                <a:lnTo>
                  <a:pt x="26258" y="85120"/>
                </a:lnTo>
                <a:lnTo>
                  <a:pt x="25148" y="72183"/>
                </a:lnTo>
                <a:lnTo>
                  <a:pt x="24408" y="59246"/>
                </a:lnTo>
                <a:lnTo>
                  <a:pt x="23589" y="46464"/>
                </a:lnTo>
                <a:lnTo>
                  <a:pt x="22238" y="33992"/>
                </a:lnTo>
                <a:lnTo>
                  <a:pt x="19903" y="21987"/>
                </a:lnTo>
                <a:lnTo>
                  <a:pt x="16132" y="10604"/>
                </a:lnTo>
                <a:lnTo>
                  <a:pt x="10474" y="0"/>
                </a:lnTo>
                <a:lnTo>
                  <a:pt x="8417" y="0"/>
                </a:lnTo>
                <a:lnTo>
                  <a:pt x="5356" y="1066"/>
                </a:lnTo>
                <a:lnTo>
                  <a:pt x="3210" y="3060"/>
                </a:lnTo>
                <a:lnTo>
                  <a:pt x="149" y="4127"/>
                </a:lnTo>
                <a:lnTo>
                  <a:pt x="1888" y="19824"/>
                </a:lnTo>
                <a:lnTo>
                  <a:pt x="2710" y="31910"/>
                </a:lnTo>
                <a:lnTo>
                  <a:pt x="3198" y="44386"/>
                </a:lnTo>
                <a:lnTo>
                  <a:pt x="3401" y="57178"/>
                </a:lnTo>
                <a:lnTo>
                  <a:pt x="3364" y="70216"/>
                </a:lnTo>
                <a:lnTo>
                  <a:pt x="3134" y="83427"/>
                </a:lnTo>
                <a:lnTo>
                  <a:pt x="2759" y="96741"/>
                </a:lnTo>
                <a:lnTo>
                  <a:pt x="2285" y="110084"/>
                </a:lnTo>
                <a:lnTo>
                  <a:pt x="1760" y="123386"/>
                </a:lnTo>
                <a:lnTo>
                  <a:pt x="1230" y="136574"/>
                </a:lnTo>
                <a:lnTo>
                  <a:pt x="742" y="149577"/>
                </a:lnTo>
                <a:lnTo>
                  <a:pt x="343" y="162322"/>
                </a:lnTo>
                <a:lnTo>
                  <a:pt x="80" y="174739"/>
                </a:lnTo>
                <a:lnTo>
                  <a:pt x="0" y="186754"/>
                </a:lnTo>
                <a:lnTo>
                  <a:pt x="149" y="198297"/>
                </a:lnTo>
                <a:lnTo>
                  <a:pt x="7795" y="200584"/>
                </a:lnTo>
                <a:lnTo>
                  <a:pt x="19149" y="204362"/>
                </a:lnTo>
                <a:lnTo>
                  <a:pt x="31094" y="206505"/>
                </a:lnTo>
                <a:lnTo>
                  <a:pt x="43520" y="20448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7374985" y="3522769"/>
            <a:ext cx="29579" cy="136493"/>
          </a:xfrm>
          <a:custGeom>
            <a:avLst/>
            <a:gdLst/>
            <a:ahLst/>
            <a:cxnLst/>
            <a:rect l="l" t="t" r="r" b="b"/>
            <a:pathLst>
              <a:path w="43383" h="200189">
                <a:moveTo>
                  <a:pt x="32686" y="198790"/>
                </a:moveTo>
                <a:lnTo>
                  <a:pt x="43383" y="194157"/>
                </a:lnTo>
                <a:lnTo>
                  <a:pt x="43246" y="185277"/>
                </a:lnTo>
                <a:lnTo>
                  <a:pt x="42784" y="172540"/>
                </a:lnTo>
                <a:lnTo>
                  <a:pt x="42048" y="159600"/>
                </a:lnTo>
                <a:lnTo>
                  <a:pt x="41084" y="146514"/>
                </a:lnTo>
                <a:lnTo>
                  <a:pt x="39937" y="133342"/>
                </a:lnTo>
                <a:lnTo>
                  <a:pt x="38654" y="120144"/>
                </a:lnTo>
                <a:lnTo>
                  <a:pt x="37279" y="106977"/>
                </a:lnTo>
                <a:lnTo>
                  <a:pt x="35858" y="93901"/>
                </a:lnTo>
                <a:lnTo>
                  <a:pt x="34436" y="80974"/>
                </a:lnTo>
                <a:lnTo>
                  <a:pt x="33060" y="68257"/>
                </a:lnTo>
                <a:lnTo>
                  <a:pt x="31775" y="55806"/>
                </a:lnTo>
                <a:lnTo>
                  <a:pt x="30625" y="43683"/>
                </a:lnTo>
                <a:lnTo>
                  <a:pt x="29658" y="31944"/>
                </a:lnTo>
                <a:lnTo>
                  <a:pt x="28917" y="20650"/>
                </a:lnTo>
                <a:lnTo>
                  <a:pt x="29156" y="17663"/>
                </a:lnTo>
                <a:lnTo>
                  <a:pt x="31354" y="7576"/>
                </a:lnTo>
                <a:lnTo>
                  <a:pt x="24790" y="0"/>
                </a:lnTo>
                <a:lnTo>
                  <a:pt x="20650" y="0"/>
                </a:lnTo>
                <a:lnTo>
                  <a:pt x="19587" y="7285"/>
                </a:lnTo>
                <a:lnTo>
                  <a:pt x="17741" y="20570"/>
                </a:lnTo>
                <a:lnTo>
                  <a:pt x="16055" y="33512"/>
                </a:lnTo>
                <a:lnTo>
                  <a:pt x="14509" y="46169"/>
                </a:lnTo>
                <a:lnTo>
                  <a:pt x="13085" y="58597"/>
                </a:lnTo>
                <a:lnTo>
                  <a:pt x="11763" y="70851"/>
                </a:lnTo>
                <a:lnTo>
                  <a:pt x="10525" y="82988"/>
                </a:lnTo>
                <a:lnTo>
                  <a:pt x="9351" y="95064"/>
                </a:lnTo>
                <a:lnTo>
                  <a:pt x="8223" y="107135"/>
                </a:lnTo>
                <a:lnTo>
                  <a:pt x="7121" y="119258"/>
                </a:lnTo>
                <a:lnTo>
                  <a:pt x="6027" y="131489"/>
                </a:lnTo>
                <a:lnTo>
                  <a:pt x="4920" y="143884"/>
                </a:lnTo>
                <a:lnTo>
                  <a:pt x="3784" y="156499"/>
                </a:lnTo>
                <a:lnTo>
                  <a:pt x="2597" y="169390"/>
                </a:lnTo>
                <a:lnTo>
                  <a:pt x="1342" y="182614"/>
                </a:lnTo>
                <a:lnTo>
                  <a:pt x="0" y="196227"/>
                </a:lnTo>
                <a:lnTo>
                  <a:pt x="6692" y="198522"/>
                </a:lnTo>
                <a:lnTo>
                  <a:pt x="19721" y="200189"/>
                </a:lnTo>
                <a:lnTo>
                  <a:pt x="32686" y="198790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6684899" y="3528868"/>
            <a:ext cx="61964" cy="79805"/>
          </a:xfrm>
          <a:custGeom>
            <a:avLst/>
            <a:gdLst/>
            <a:ahLst/>
            <a:cxnLst/>
            <a:rect l="l" t="t" r="r" b="b"/>
            <a:pathLst>
              <a:path w="90881" h="117047">
                <a:moveTo>
                  <a:pt x="84713" y="105884"/>
                </a:moveTo>
                <a:lnTo>
                  <a:pt x="86669" y="92817"/>
                </a:lnTo>
                <a:lnTo>
                  <a:pt x="88103" y="80043"/>
                </a:lnTo>
                <a:lnTo>
                  <a:pt x="89112" y="67486"/>
                </a:lnTo>
                <a:lnTo>
                  <a:pt x="89797" y="55070"/>
                </a:lnTo>
                <a:lnTo>
                  <a:pt x="90254" y="42719"/>
                </a:lnTo>
                <a:lnTo>
                  <a:pt x="90582" y="30358"/>
                </a:lnTo>
                <a:lnTo>
                  <a:pt x="90881" y="17911"/>
                </a:lnTo>
                <a:lnTo>
                  <a:pt x="84228" y="13682"/>
                </a:lnTo>
                <a:lnTo>
                  <a:pt x="73836" y="8152"/>
                </a:lnTo>
                <a:lnTo>
                  <a:pt x="63022" y="3905"/>
                </a:lnTo>
                <a:lnTo>
                  <a:pt x="51629" y="1126"/>
                </a:lnTo>
                <a:lnTo>
                  <a:pt x="39498" y="0"/>
                </a:lnTo>
                <a:lnTo>
                  <a:pt x="26472" y="711"/>
                </a:lnTo>
                <a:lnTo>
                  <a:pt x="12395" y="3445"/>
                </a:lnTo>
                <a:lnTo>
                  <a:pt x="12278" y="4736"/>
                </a:lnTo>
                <a:lnTo>
                  <a:pt x="11169" y="18196"/>
                </a:lnTo>
                <a:lnTo>
                  <a:pt x="10055" y="31651"/>
                </a:lnTo>
                <a:lnTo>
                  <a:pt x="8657" y="44824"/>
                </a:lnTo>
                <a:lnTo>
                  <a:pt x="6700" y="57437"/>
                </a:lnTo>
                <a:lnTo>
                  <a:pt x="3906" y="69213"/>
                </a:lnTo>
                <a:lnTo>
                  <a:pt x="0" y="79874"/>
                </a:lnTo>
                <a:lnTo>
                  <a:pt x="1449" y="80661"/>
                </a:lnTo>
                <a:lnTo>
                  <a:pt x="12746" y="86161"/>
                </a:lnTo>
                <a:lnTo>
                  <a:pt x="24580" y="91122"/>
                </a:lnTo>
                <a:lnTo>
                  <a:pt x="36687" y="95807"/>
                </a:lnTo>
                <a:lnTo>
                  <a:pt x="48807" y="100478"/>
                </a:lnTo>
                <a:lnTo>
                  <a:pt x="60676" y="105400"/>
                </a:lnTo>
                <a:lnTo>
                  <a:pt x="72032" y="110835"/>
                </a:lnTo>
                <a:lnTo>
                  <a:pt x="82613" y="117047"/>
                </a:lnTo>
                <a:lnTo>
                  <a:pt x="84713" y="10588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6617294" y="3531217"/>
            <a:ext cx="119712" cy="122534"/>
          </a:xfrm>
          <a:custGeom>
            <a:avLst/>
            <a:gdLst/>
            <a:ahLst/>
            <a:cxnLst/>
            <a:rect l="l" t="t" r="r" b="b"/>
            <a:pathLst>
              <a:path w="175577" h="179717">
                <a:moveTo>
                  <a:pt x="8821" y="178642"/>
                </a:moveTo>
                <a:lnTo>
                  <a:pt x="20073" y="176536"/>
                </a:lnTo>
                <a:lnTo>
                  <a:pt x="31395" y="173768"/>
                </a:lnTo>
                <a:lnTo>
                  <a:pt x="42793" y="170520"/>
                </a:lnTo>
                <a:lnTo>
                  <a:pt x="54277" y="166972"/>
                </a:lnTo>
                <a:lnTo>
                  <a:pt x="65855" y="163307"/>
                </a:lnTo>
                <a:lnTo>
                  <a:pt x="77533" y="159704"/>
                </a:lnTo>
                <a:lnTo>
                  <a:pt x="89322" y="156347"/>
                </a:lnTo>
                <a:lnTo>
                  <a:pt x="101227" y="153415"/>
                </a:lnTo>
                <a:lnTo>
                  <a:pt x="113259" y="151090"/>
                </a:lnTo>
                <a:lnTo>
                  <a:pt x="125423" y="149553"/>
                </a:lnTo>
                <a:lnTo>
                  <a:pt x="137730" y="148986"/>
                </a:lnTo>
                <a:lnTo>
                  <a:pt x="150185" y="149570"/>
                </a:lnTo>
                <a:lnTo>
                  <a:pt x="162798" y="151485"/>
                </a:lnTo>
                <a:lnTo>
                  <a:pt x="175577" y="154914"/>
                </a:lnTo>
                <a:lnTo>
                  <a:pt x="167293" y="148077"/>
                </a:lnTo>
                <a:lnTo>
                  <a:pt x="158153" y="139537"/>
                </a:lnTo>
                <a:lnTo>
                  <a:pt x="148056" y="131040"/>
                </a:lnTo>
                <a:lnTo>
                  <a:pt x="136334" y="123939"/>
                </a:lnTo>
                <a:lnTo>
                  <a:pt x="131825" y="122022"/>
                </a:lnTo>
                <a:lnTo>
                  <a:pt x="118350" y="117660"/>
                </a:lnTo>
                <a:lnTo>
                  <a:pt x="104149" y="113809"/>
                </a:lnTo>
                <a:lnTo>
                  <a:pt x="90523" y="109529"/>
                </a:lnTo>
                <a:lnTo>
                  <a:pt x="78773" y="103877"/>
                </a:lnTo>
                <a:lnTo>
                  <a:pt x="70199" y="95913"/>
                </a:lnTo>
                <a:lnTo>
                  <a:pt x="66103" y="84696"/>
                </a:lnTo>
                <a:lnTo>
                  <a:pt x="66046" y="82548"/>
                </a:lnTo>
                <a:lnTo>
                  <a:pt x="68520" y="71580"/>
                </a:lnTo>
                <a:lnTo>
                  <a:pt x="73028" y="58648"/>
                </a:lnTo>
                <a:lnTo>
                  <a:pt x="76428" y="45440"/>
                </a:lnTo>
                <a:lnTo>
                  <a:pt x="77454" y="36867"/>
                </a:lnTo>
                <a:lnTo>
                  <a:pt x="78530" y="24755"/>
                </a:lnTo>
                <a:lnTo>
                  <a:pt x="79890" y="13009"/>
                </a:lnTo>
                <a:lnTo>
                  <a:pt x="82626" y="0"/>
                </a:lnTo>
                <a:lnTo>
                  <a:pt x="78240" y="363"/>
                </a:lnTo>
                <a:lnTo>
                  <a:pt x="64749" y="1918"/>
                </a:lnTo>
                <a:lnTo>
                  <a:pt x="51814" y="4028"/>
                </a:lnTo>
                <a:lnTo>
                  <a:pt x="39360" y="6619"/>
                </a:lnTo>
                <a:lnTo>
                  <a:pt x="27312" y="9617"/>
                </a:lnTo>
                <a:lnTo>
                  <a:pt x="15597" y="12947"/>
                </a:lnTo>
                <a:lnTo>
                  <a:pt x="4140" y="16535"/>
                </a:lnTo>
                <a:lnTo>
                  <a:pt x="5972" y="20662"/>
                </a:lnTo>
                <a:lnTo>
                  <a:pt x="10047" y="31785"/>
                </a:lnTo>
                <a:lnTo>
                  <a:pt x="13235" y="43548"/>
                </a:lnTo>
                <a:lnTo>
                  <a:pt x="15572" y="55828"/>
                </a:lnTo>
                <a:lnTo>
                  <a:pt x="17093" y="68500"/>
                </a:lnTo>
                <a:lnTo>
                  <a:pt x="17836" y="81440"/>
                </a:lnTo>
                <a:lnTo>
                  <a:pt x="17834" y="94524"/>
                </a:lnTo>
                <a:lnTo>
                  <a:pt x="17124" y="107628"/>
                </a:lnTo>
                <a:lnTo>
                  <a:pt x="15742" y="120627"/>
                </a:lnTo>
                <a:lnTo>
                  <a:pt x="13724" y="133398"/>
                </a:lnTo>
                <a:lnTo>
                  <a:pt x="11105" y="145817"/>
                </a:lnTo>
                <a:lnTo>
                  <a:pt x="7920" y="157759"/>
                </a:lnTo>
                <a:lnTo>
                  <a:pt x="4207" y="169100"/>
                </a:lnTo>
                <a:lnTo>
                  <a:pt x="0" y="179717"/>
                </a:lnTo>
                <a:lnTo>
                  <a:pt x="8821" y="17864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7173592" y="3531426"/>
            <a:ext cx="9854" cy="15283"/>
          </a:xfrm>
          <a:custGeom>
            <a:avLst/>
            <a:gdLst/>
            <a:ahLst/>
            <a:cxnLst/>
            <a:rect l="l" t="t" r="r" b="b"/>
            <a:pathLst>
              <a:path w="14452" h="22415">
                <a:moveTo>
                  <a:pt x="10706" y="22110"/>
                </a:moveTo>
                <a:lnTo>
                  <a:pt x="10706" y="13157"/>
                </a:lnTo>
                <a:lnTo>
                  <a:pt x="14452" y="7950"/>
                </a:lnTo>
                <a:lnTo>
                  <a:pt x="11201" y="6883"/>
                </a:lnTo>
                <a:lnTo>
                  <a:pt x="3390" y="0"/>
                </a:lnTo>
                <a:lnTo>
                  <a:pt x="0" y="5892"/>
                </a:lnTo>
                <a:lnTo>
                  <a:pt x="4648" y="7416"/>
                </a:lnTo>
                <a:lnTo>
                  <a:pt x="812" y="17475"/>
                </a:lnTo>
                <a:lnTo>
                  <a:pt x="2057" y="22415"/>
                </a:lnTo>
                <a:lnTo>
                  <a:pt x="10706" y="22110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7222885" y="3535267"/>
            <a:ext cx="90132" cy="90933"/>
          </a:xfrm>
          <a:custGeom>
            <a:avLst/>
            <a:gdLst/>
            <a:ahLst/>
            <a:cxnLst/>
            <a:rect l="l" t="t" r="r" b="b"/>
            <a:pathLst>
              <a:path w="132194" h="133368">
                <a:moveTo>
                  <a:pt x="26009" y="133341"/>
                </a:moveTo>
                <a:lnTo>
                  <a:pt x="39612" y="131278"/>
                </a:lnTo>
                <a:lnTo>
                  <a:pt x="51431" y="126933"/>
                </a:lnTo>
                <a:lnTo>
                  <a:pt x="59893" y="120060"/>
                </a:lnTo>
                <a:lnTo>
                  <a:pt x="67487" y="120721"/>
                </a:lnTo>
                <a:lnTo>
                  <a:pt x="71323" y="125153"/>
                </a:lnTo>
                <a:lnTo>
                  <a:pt x="78485" y="126258"/>
                </a:lnTo>
                <a:lnTo>
                  <a:pt x="88321" y="121713"/>
                </a:lnTo>
                <a:lnTo>
                  <a:pt x="97875" y="115110"/>
                </a:lnTo>
                <a:lnTo>
                  <a:pt x="105048" y="106705"/>
                </a:lnTo>
                <a:lnTo>
                  <a:pt x="108110" y="96611"/>
                </a:lnTo>
                <a:lnTo>
                  <a:pt x="105333" y="84945"/>
                </a:lnTo>
                <a:lnTo>
                  <a:pt x="107429" y="80830"/>
                </a:lnTo>
                <a:lnTo>
                  <a:pt x="108915" y="76118"/>
                </a:lnTo>
                <a:lnTo>
                  <a:pt x="113601" y="74620"/>
                </a:lnTo>
                <a:lnTo>
                  <a:pt x="120764" y="72969"/>
                </a:lnTo>
                <a:lnTo>
                  <a:pt x="121551" y="77693"/>
                </a:lnTo>
                <a:lnTo>
                  <a:pt x="128066" y="76690"/>
                </a:lnTo>
                <a:lnTo>
                  <a:pt x="128280" y="71992"/>
                </a:lnTo>
                <a:lnTo>
                  <a:pt x="127156" y="60313"/>
                </a:lnTo>
                <a:lnTo>
                  <a:pt x="125717" y="48882"/>
                </a:lnTo>
                <a:lnTo>
                  <a:pt x="126538" y="37786"/>
                </a:lnTo>
                <a:lnTo>
                  <a:pt x="132194" y="27109"/>
                </a:lnTo>
                <a:lnTo>
                  <a:pt x="131954" y="26704"/>
                </a:lnTo>
                <a:lnTo>
                  <a:pt x="125938" y="20453"/>
                </a:lnTo>
                <a:lnTo>
                  <a:pt x="115358" y="12390"/>
                </a:lnTo>
                <a:lnTo>
                  <a:pt x="102647" y="4807"/>
                </a:lnTo>
                <a:lnTo>
                  <a:pt x="90236" y="0"/>
                </a:lnTo>
                <a:lnTo>
                  <a:pt x="80556" y="261"/>
                </a:lnTo>
                <a:lnTo>
                  <a:pt x="67680" y="7989"/>
                </a:lnTo>
                <a:lnTo>
                  <a:pt x="58867" y="16076"/>
                </a:lnTo>
                <a:lnTo>
                  <a:pt x="53037" y="24835"/>
                </a:lnTo>
                <a:lnTo>
                  <a:pt x="50835" y="33734"/>
                </a:lnTo>
                <a:lnTo>
                  <a:pt x="52906" y="42243"/>
                </a:lnTo>
                <a:lnTo>
                  <a:pt x="59893" y="49829"/>
                </a:lnTo>
                <a:lnTo>
                  <a:pt x="49910" y="55151"/>
                </a:lnTo>
                <a:lnTo>
                  <a:pt x="49936" y="60396"/>
                </a:lnTo>
                <a:lnTo>
                  <a:pt x="43370" y="66352"/>
                </a:lnTo>
                <a:lnTo>
                  <a:pt x="35982" y="63391"/>
                </a:lnTo>
                <a:lnTo>
                  <a:pt x="25069" y="61294"/>
                </a:lnTo>
                <a:lnTo>
                  <a:pt x="14452" y="66352"/>
                </a:lnTo>
                <a:lnTo>
                  <a:pt x="14766" y="66770"/>
                </a:lnTo>
                <a:lnTo>
                  <a:pt x="19892" y="78442"/>
                </a:lnTo>
                <a:lnTo>
                  <a:pt x="18932" y="89587"/>
                </a:lnTo>
                <a:lnTo>
                  <a:pt x="12197" y="97997"/>
                </a:lnTo>
                <a:lnTo>
                  <a:pt x="0" y="101468"/>
                </a:lnTo>
                <a:lnTo>
                  <a:pt x="2885" y="108534"/>
                </a:lnTo>
                <a:lnTo>
                  <a:pt x="5825" y="119261"/>
                </a:lnTo>
                <a:lnTo>
                  <a:pt x="4127" y="132456"/>
                </a:lnTo>
                <a:lnTo>
                  <a:pt x="12192" y="133368"/>
                </a:lnTo>
                <a:lnTo>
                  <a:pt x="26009" y="13334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7661237" y="3541080"/>
            <a:ext cx="33717" cy="47885"/>
          </a:xfrm>
          <a:custGeom>
            <a:avLst/>
            <a:gdLst/>
            <a:ahLst/>
            <a:cxnLst/>
            <a:rect l="l" t="t" r="r" b="b"/>
            <a:pathLst>
              <a:path w="49452" h="70230">
                <a:moveTo>
                  <a:pt x="25306" y="68023"/>
                </a:moveTo>
                <a:lnTo>
                  <a:pt x="28031" y="60142"/>
                </a:lnTo>
                <a:lnTo>
                  <a:pt x="32516" y="51638"/>
                </a:lnTo>
                <a:lnTo>
                  <a:pt x="42841" y="51638"/>
                </a:lnTo>
                <a:lnTo>
                  <a:pt x="43473" y="50042"/>
                </a:lnTo>
                <a:lnTo>
                  <a:pt x="47390" y="38239"/>
                </a:lnTo>
                <a:lnTo>
                  <a:pt x="49452" y="26067"/>
                </a:lnTo>
                <a:lnTo>
                  <a:pt x="48367" y="14404"/>
                </a:lnTo>
                <a:lnTo>
                  <a:pt x="42841" y="4127"/>
                </a:lnTo>
                <a:lnTo>
                  <a:pt x="30023" y="3662"/>
                </a:lnTo>
                <a:lnTo>
                  <a:pt x="17558" y="2119"/>
                </a:lnTo>
                <a:lnTo>
                  <a:pt x="5668" y="0"/>
                </a:lnTo>
                <a:lnTo>
                  <a:pt x="4566" y="3166"/>
                </a:lnTo>
                <a:lnTo>
                  <a:pt x="1437" y="15720"/>
                </a:lnTo>
                <a:lnTo>
                  <a:pt x="0" y="29291"/>
                </a:lnTo>
                <a:lnTo>
                  <a:pt x="806" y="42703"/>
                </a:lnTo>
                <a:lnTo>
                  <a:pt x="4406" y="54781"/>
                </a:lnTo>
                <a:lnTo>
                  <a:pt x="11350" y="64349"/>
                </a:lnTo>
                <a:lnTo>
                  <a:pt x="22191" y="70231"/>
                </a:lnTo>
                <a:lnTo>
                  <a:pt x="25306" y="6802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7711579" y="3541179"/>
            <a:ext cx="42248" cy="46373"/>
          </a:xfrm>
          <a:custGeom>
            <a:avLst/>
            <a:gdLst/>
            <a:ahLst/>
            <a:cxnLst/>
            <a:rect l="l" t="t" r="r" b="b"/>
            <a:pathLst>
              <a:path w="61963" h="68013">
                <a:moveTo>
                  <a:pt x="241" y="67964"/>
                </a:moveTo>
                <a:lnTo>
                  <a:pt x="14212" y="63977"/>
                </a:lnTo>
                <a:lnTo>
                  <a:pt x="26353" y="58160"/>
                </a:lnTo>
                <a:lnTo>
                  <a:pt x="36732" y="50581"/>
                </a:lnTo>
                <a:lnTo>
                  <a:pt x="45415" y="41306"/>
                </a:lnTo>
                <a:lnTo>
                  <a:pt x="52470" y="30403"/>
                </a:lnTo>
                <a:lnTo>
                  <a:pt x="57964" y="17939"/>
                </a:lnTo>
                <a:lnTo>
                  <a:pt x="61963" y="3980"/>
                </a:lnTo>
                <a:lnTo>
                  <a:pt x="55597" y="3582"/>
                </a:lnTo>
                <a:lnTo>
                  <a:pt x="43167" y="2020"/>
                </a:lnTo>
                <a:lnTo>
                  <a:pt x="30933" y="429"/>
                </a:lnTo>
                <a:lnTo>
                  <a:pt x="18681" y="0"/>
                </a:lnTo>
                <a:lnTo>
                  <a:pt x="6197" y="1922"/>
                </a:lnTo>
                <a:lnTo>
                  <a:pt x="6866" y="6196"/>
                </a:lnTo>
                <a:lnTo>
                  <a:pt x="7574" y="19601"/>
                </a:lnTo>
                <a:lnTo>
                  <a:pt x="6716" y="33193"/>
                </a:lnTo>
                <a:lnTo>
                  <a:pt x="4817" y="46263"/>
                </a:lnTo>
                <a:lnTo>
                  <a:pt x="2403" y="58105"/>
                </a:lnTo>
                <a:lnTo>
                  <a:pt x="0" y="68013"/>
                </a:lnTo>
                <a:lnTo>
                  <a:pt x="241" y="6796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7679185" y="3550939"/>
            <a:ext cx="126751" cy="97172"/>
          </a:xfrm>
          <a:custGeom>
            <a:avLst/>
            <a:gdLst/>
            <a:ahLst/>
            <a:cxnLst/>
            <a:rect l="l" t="t" r="r" b="b"/>
            <a:pathLst>
              <a:path w="185902" h="142519">
                <a:moveTo>
                  <a:pt x="84673" y="141075"/>
                </a:moveTo>
                <a:lnTo>
                  <a:pt x="94977" y="133666"/>
                </a:lnTo>
                <a:lnTo>
                  <a:pt x="105226" y="126199"/>
                </a:lnTo>
                <a:lnTo>
                  <a:pt x="115530" y="118784"/>
                </a:lnTo>
                <a:lnTo>
                  <a:pt x="125996" y="111531"/>
                </a:lnTo>
                <a:lnTo>
                  <a:pt x="128343" y="96709"/>
                </a:lnTo>
                <a:lnTo>
                  <a:pt x="133396" y="84284"/>
                </a:lnTo>
                <a:lnTo>
                  <a:pt x="140447" y="73858"/>
                </a:lnTo>
                <a:lnTo>
                  <a:pt x="148804" y="64739"/>
                </a:lnTo>
                <a:lnTo>
                  <a:pt x="157772" y="56232"/>
                </a:lnTo>
                <a:lnTo>
                  <a:pt x="166660" y="47643"/>
                </a:lnTo>
                <a:lnTo>
                  <a:pt x="174773" y="38279"/>
                </a:lnTo>
                <a:lnTo>
                  <a:pt x="181418" y="27447"/>
                </a:lnTo>
                <a:lnTo>
                  <a:pt x="185902" y="14452"/>
                </a:lnTo>
                <a:lnTo>
                  <a:pt x="185096" y="14211"/>
                </a:lnTo>
                <a:lnTo>
                  <a:pt x="173572" y="9995"/>
                </a:lnTo>
                <a:lnTo>
                  <a:pt x="162371" y="5453"/>
                </a:lnTo>
                <a:lnTo>
                  <a:pt x="150338" y="1737"/>
                </a:lnTo>
                <a:lnTo>
                  <a:pt x="136321" y="0"/>
                </a:lnTo>
                <a:lnTo>
                  <a:pt x="135846" y="1178"/>
                </a:lnTo>
                <a:lnTo>
                  <a:pt x="130127" y="13404"/>
                </a:lnTo>
                <a:lnTo>
                  <a:pt x="123407" y="24628"/>
                </a:lnTo>
                <a:lnTo>
                  <a:pt x="115724" y="34890"/>
                </a:lnTo>
                <a:lnTo>
                  <a:pt x="107117" y="44231"/>
                </a:lnTo>
                <a:lnTo>
                  <a:pt x="97628" y="52689"/>
                </a:lnTo>
                <a:lnTo>
                  <a:pt x="87294" y="60304"/>
                </a:lnTo>
                <a:lnTo>
                  <a:pt x="76156" y="67115"/>
                </a:lnTo>
                <a:lnTo>
                  <a:pt x="64253" y="73162"/>
                </a:lnTo>
                <a:lnTo>
                  <a:pt x="51625" y="78485"/>
                </a:lnTo>
                <a:lnTo>
                  <a:pt x="44462" y="76034"/>
                </a:lnTo>
                <a:lnTo>
                  <a:pt x="37845" y="72999"/>
                </a:lnTo>
                <a:lnTo>
                  <a:pt x="30987" y="70218"/>
                </a:lnTo>
                <a:lnTo>
                  <a:pt x="22605" y="74996"/>
                </a:lnTo>
                <a:lnTo>
                  <a:pt x="10436" y="80011"/>
                </a:lnTo>
                <a:lnTo>
                  <a:pt x="0" y="86753"/>
                </a:lnTo>
                <a:lnTo>
                  <a:pt x="5366" y="89515"/>
                </a:lnTo>
                <a:lnTo>
                  <a:pt x="11796" y="99161"/>
                </a:lnTo>
                <a:lnTo>
                  <a:pt x="18592" y="109473"/>
                </a:lnTo>
                <a:lnTo>
                  <a:pt x="25132" y="114348"/>
                </a:lnTo>
                <a:lnTo>
                  <a:pt x="36268" y="120209"/>
                </a:lnTo>
                <a:lnTo>
                  <a:pt x="48393" y="125151"/>
                </a:lnTo>
                <a:lnTo>
                  <a:pt x="60699" y="129979"/>
                </a:lnTo>
                <a:lnTo>
                  <a:pt x="72379" y="135499"/>
                </a:lnTo>
                <a:lnTo>
                  <a:pt x="82626" y="142519"/>
                </a:lnTo>
                <a:lnTo>
                  <a:pt x="84673" y="141075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6397594" y="3580506"/>
            <a:ext cx="136614" cy="159029"/>
          </a:xfrm>
          <a:custGeom>
            <a:avLst/>
            <a:gdLst/>
            <a:ahLst/>
            <a:cxnLst/>
            <a:rect l="l" t="t" r="r" b="b"/>
            <a:pathLst>
              <a:path w="200367" h="233242">
                <a:moveTo>
                  <a:pt x="192124" y="232321"/>
                </a:moveTo>
                <a:lnTo>
                  <a:pt x="200367" y="227215"/>
                </a:lnTo>
                <a:lnTo>
                  <a:pt x="199960" y="223576"/>
                </a:lnTo>
                <a:lnTo>
                  <a:pt x="198396" y="211668"/>
                </a:lnTo>
                <a:lnTo>
                  <a:pt x="198297" y="198310"/>
                </a:lnTo>
                <a:lnTo>
                  <a:pt x="187228" y="188112"/>
                </a:lnTo>
                <a:lnTo>
                  <a:pt x="177371" y="179449"/>
                </a:lnTo>
                <a:lnTo>
                  <a:pt x="167685" y="171507"/>
                </a:lnTo>
                <a:lnTo>
                  <a:pt x="157936" y="164224"/>
                </a:lnTo>
                <a:lnTo>
                  <a:pt x="147889" y="157540"/>
                </a:lnTo>
                <a:lnTo>
                  <a:pt x="137307" y="151392"/>
                </a:lnTo>
                <a:lnTo>
                  <a:pt x="125956" y="145720"/>
                </a:lnTo>
                <a:lnTo>
                  <a:pt x="113601" y="140462"/>
                </a:lnTo>
                <a:lnTo>
                  <a:pt x="109162" y="133508"/>
                </a:lnTo>
                <a:lnTo>
                  <a:pt x="103766" y="122803"/>
                </a:lnTo>
                <a:lnTo>
                  <a:pt x="99736" y="111727"/>
                </a:lnTo>
                <a:lnTo>
                  <a:pt x="96954" y="100309"/>
                </a:lnTo>
                <a:lnTo>
                  <a:pt x="95300" y="88577"/>
                </a:lnTo>
                <a:lnTo>
                  <a:pt x="94656" y="76558"/>
                </a:lnTo>
                <a:lnTo>
                  <a:pt x="94903" y="64281"/>
                </a:lnTo>
                <a:lnTo>
                  <a:pt x="95922" y="51774"/>
                </a:lnTo>
                <a:lnTo>
                  <a:pt x="97595" y="39064"/>
                </a:lnTo>
                <a:lnTo>
                  <a:pt x="99802" y="26180"/>
                </a:lnTo>
                <a:lnTo>
                  <a:pt x="102425" y="13149"/>
                </a:lnTo>
                <a:lnTo>
                  <a:pt x="105346" y="0"/>
                </a:lnTo>
                <a:lnTo>
                  <a:pt x="102061" y="348"/>
                </a:lnTo>
                <a:lnTo>
                  <a:pt x="88804" y="1648"/>
                </a:lnTo>
                <a:lnTo>
                  <a:pt x="76777" y="2704"/>
                </a:lnTo>
                <a:lnTo>
                  <a:pt x="65097" y="3698"/>
                </a:lnTo>
                <a:lnTo>
                  <a:pt x="52879" y="4806"/>
                </a:lnTo>
                <a:lnTo>
                  <a:pt x="39243" y="6210"/>
                </a:lnTo>
                <a:lnTo>
                  <a:pt x="37956" y="12410"/>
                </a:lnTo>
                <a:lnTo>
                  <a:pt x="34208" y="24811"/>
                </a:lnTo>
                <a:lnTo>
                  <a:pt x="29447" y="36198"/>
                </a:lnTo>
                <a:lnTo>
                  <a:pt x="24056" y="46956"/>
                </a:lnTo>
                <a:lnTo>
                  <a:pt x="18420" y="57469"/>
                </a:lnTo>
                <a:lnTo>
                  <a:pt x="12922" y="68122"/>
                </a:lnTo>
                <a:lnTo>
                  <a:pt x="7947" y="79298"/>
                </a:lnTo>
                <a:lnTo>
                  <a:pt x="3879" y="91382"/>
                </a:lnTo>
                <a:lnTo>
                  <a:pt x="1102" y="104758"/>
                </a:lnTo>
                <a:lnTo>
                  <a:pt x="0" y="119811"/>
                </a:lnTo>
                <a:lnTo>
                  <a:pt x="6861" y="123951"/>
                </a:lnTo>
                <a:lnTo>
                  <a:pt x="17383" y="130444"/>
                </a:lnTo>
                <a:lnTo>
                  <a:pt x="28248" y="137232"/>
                </a:lnTo>
                <a:lnTo>
                  <a:pt x="39355" y="144163"/>
                </a:lnTo>
                <a:lnTo>
                  <a:pt x="50604" y="151082"/>
                </a:lnTo>
                <a:lnTo>
                  <a:pt x="61895" y="157836"/>
                </a:lnTo>
                <a:lnTo>
                  <a:pt x="73129" y="164273"/>
                </a:lnTo>
                <a:lnTo>
                  <a:pt x="84204" y="170237"/>
                </a:lnTo>
                <a:lnTo>
                  <a:pt x="95021" y="175577"/>
                </a:lnTo>
                <a:lnTo>
                  <a:pt x="105235" y="180608"/>
                </a:lnTo>
                <a:lnTo>
                  <a:pt x="115897" y="186806"/>
                </a:lnTo>
                <a:lnTo>
                  <a:pt x="125996" y="194170"/>
                </a:lnTo>
                <a:lnTo>
                  <a:pt x="128142" y="195945"/>
                </a:lnTo>
                <a:lnTo>
                  <a:pt x="136488" y="203240"/>
                </a:lnTo>
                <a:lnTo>
                  <a:pt x="145448" y="211175"/>
                </a:lnTo>
                <a:lnTo>
                  <a:pt x="154813" y="218947"/>
                </a:lnTo>
                <a:lnTo>
                  <a:pt x="164372" y="225751"/>
                </a:lnTo>
                <a:lnTo>
                  <a:pt x="173917" y="230785"/>
                </a:lnTo>
                <a:lnTo>
                  <a:pt x="183237" y="233242"/>
                </a:lnTo>
                <a:lnTo>
                  <a:pt x="192124" y="23232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7553141" y="3646703"/>
            <a:ext cx="195096" cy="123929"/>
          </a:xfrm>
          <a:custGeom>
            <a:avLst/>
            <a:gdLst/>
            <a:ahLst/>
            <a:cxnLst/>
            <a:rect l="l" t="t" r="r" b="b"/>
            <a:pathLst>
              <a:path w="286141" h="181762">
                <a:moveTo>
                  <a:pt x="279613" y="172406"/>
                </a:moveTo>
                <a:lnTo>
                  <a:pt x="280307" y="160208"/>
                </a:lnTo>
                <a:lnTo>
                  <a:pt x="281764" y="148107"/>
                </a:lnTo>
                <a:lnTo>
                  <a:pt x="283526" y="135922"/>
                </a:lnTo>
                <a:lnTo>
                  <a:pt x="285137" y="123476"/>
                </a:lnTo>
                <a:lnTo>
                  <a:pt x="286141" y="110588"/>
                </a:lnTo>
                <a:lnTo>
                  <a:pt x="286080" y="97078"/>
                </a:lnTo>
                <a:lnTo>
                  <a:pt x="273954" y="96193"/>
                </a:lnTo>
                <a:lnTo>
                  <a:pt x="260614" y="93686"/>
                </a:lnTo>
                <a:lnTo>
                  <a:pt x="248460" y="89994"/>
                </a:lnTo>
                <a:lnTo>
                  <a:pt x="237079" y="85529"/>
                </a:lnTo>
                <a:lnTo>
                  <a:pt x="226061" y="80702"/>
                </a:lnTo>
                <a:lnTo>
                  <a:pt x="214993" y="75925"/>
                </a:lnTo>
                <a:lnTo>
                  <a:pt x="203462" y="71607"/>
                </a:lnTo>
                <a:lnTo>
                  <a:pt x="191059" y="68160"/>
                </a:lnTo>
                <a:lnTo>
                  <a:pt x="185825" y="63766"/>
                </a:lnTo>
                <a:lnTo>
                  <a:pt x="176335" y="56960"/>
                </a:lnTo>
                <a:lnTo>
                  <a:pt x="166122" y="50878"/>
                </a:lnTo>
                <a:lnTo>
                  <a:pt x="155267" y="45437"/>
                </a:lnTo>
                <a:lnTo>
                  <a:pt x="143854" y="40554"/>
                </a:lnTo>
                <a:lnTo>
                  <a:pt x="131966" y="36146"/>
                </a:lnTo>
                <a:lnTo>
                  <a:pt x="119686" y="32131"/>
                </a:lnTo>
                <a:lnTo>
                  <a:pt x="107095" y="28426"/>
                </a:lnTo>
                <a:lnTo>
                  <a:pt x="94278" y="24947"/>
                </a:lnTo>
                <a:lnTo>
                  <a:pt x="81316" y="21612"/>
                </a:lnTo>
                <a:lnTo>
                  <a:pt x="68293" y="18339"/>
                </a:lnTo>
                <a:lnTo>
                  <a:pt x="55292" y="15045"/>
                </a:lnTo>
                <a:lnTo>
                  <a:pt x="42395" y="11647"/>
                </a:lnTo>
                <a:lnTo>
                  <a:pt x="29684" y="8062"/>
                </a:lnTo>
                <a:lnTo>
                  <a:pt x="17244" y="4207"/>
                </a:lnTo>
                <a:lnTo>
                  <a:pt x="5156" y="0"/>
                </a:lnTo>
                <a:lnTo>
                  <a:pt x="2868" y="4943"/>
                </a:lnTo>
                <a:lnTo>
                  <a:pt x="0" y="16956"/>
                </a:lnTo>
                <a:lnTo>
                  <a:pt x="517" y="28409"/>
                </a:lnTo>
                <a:lnTo>
                  <a:pt x="3475" y="39384"/>
                </a:lnTo>
                <a:lnTo>
                  <a:pt x="7930" y="49959"/>
                </a:lnTo>
                <a:lnTo>
                  <a:pt x="12937" y="60215"/>
                </a:lnTo>
                <a:lnTo>
                  <a:pt x="17551" y="70231"/>
                </a:lnTo>
                <a:lnTo>
                  <a:pt x="27040" y="72443"/>
                </a:lnTo>
                <a:lnTo>
                  <a:pt x="38175" y="78647"/>
                </a:lnTo>
                <a:lnTo>
                  <a:pt x="48765" y="85281"/>
                </a:lnTo>
                <a:lnTo>
                  <a:pt x="60934" y="88811"/>
                </a:lnTo>
                <a:lnTo>
                  <a:pt x="68234" y="88684"/>
                </a:lnTo>
                <a:lnTo>
                  <a:pt x="79411" y="86780"/>
                </a:lnTo>
                <a:lnTo>
                  <a:pt x="90975" y="83455"/>
                </a:lnTo>
                <a:lnTo>
                  <a:pt x="102904" y="79414"/>
                </a:lnTo>
                <a:lnTo>
                  <a:pt x="115180" y="75365"/>
                </a:lnTo>
                <a:lnTo>
                  <a:pt x="127782" y="72014"/>
                </a:lnTo>
                <a:lnTo>
                  <a:pt x="140691" y="70067"/>
                </a:lnTo>
                <a:lnTo>
                  <a:pt x="153886" y="70231"/>
                </a:lnTo>
                <a:lnTo>
                  <a:pt x="156106" y="73701"/>
                </a:lnTo>
                <a:lnTo>
                  <a:pt x="159377" y="84232"/>
                </a:lnTo>
                <a:lnTo>
                  <a:pt x="160278" y="95766"/>
                </a:lnTo>
                <a:lnTo>
                  <a:pt x="161119" y="107793"/>
                </a:lnTo>
                <a:lnTo>
                  <a:pt x="164211" y="119799"/>
                </a:lnTo>
                <a:lnTo>
                  <a:pt x="166612" y="123099"/>
                </a:lnTo>
                <a:lnTo>
                  <a:pt x="174370" y="132537"/>
                </a:lnTo>
                <a:lnTo>
                  <a:pt x="182906" y="141196"/>
                </a:lnTo>
                <a:lnTo>
                  <a:pt x="192226" y="149069"/>
                </a:lnTo>
                <a:lnTo>
                  <a:pt x="202336" y="156152"/>
                </a:lnTo>
                <a:lnTo>
                  <a:pt x="213240" y="162440"/>
                </a:lnTo>
                <a:lnTo>
                  <a:pt x="224945" y="167927"/>
                </a:lnTo>
                <a:lnTo>
                  <a:pt x="237455" y="172609"/>
                </a:lnTo>
                <a:lnTo>
                  <a:pt x="250775" y="176478"/>
                </a:lnTo>
                <a:lnTo>
                  <a:pt x="264912" y="179531"/>
                </a:lnTo>
                <a:lnTo>
                  <a:pt x="279870" y="181762"/>
                </a:lnTo>
                <a:lnTo>
                  <a:pt x="279613" y="172406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7105451" y="3650924"/>
            <a:ext cx="4824" cy="11274"/>
          </a:xfrm>
          <a:custGeom>
            <a:avLst/>
            <a:gdLst/>
            <a:ahLst/>
            <a:cxnLst/>
            <a:rect l="l" t="t" r="r" b="b"/>
            <a:pathLst>
              <a:path w="7075" h="16535">
                <a:moveTo>
                  <a:pt x="5627" y="13512"/>
                </a:moveTo>
                <a:lnTo>
                  <a:pt x="7075" y="165"/>
                </a:lnTo>
                <a:lnTo>
                  <a:pt x="788" y="0"/>
                </a:lnTo>
                <a:lnTo>
                  <a:pt x="1808" y="3428"/>
                </a:lnTo>
                <a:lnTo>
                  <a:pt x="0" y="11064"/>
                </a:lnTo>
                <a:lnTo>
                  <a:pt x="2859" y="16535"/>
                </a:lnTo>
                <a:lnTo>
                  <a:pt x="5627" y="1351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7484833" y="3718529"/>
            <a:ext cx="199990" cy="73116"/>
          </a:xfrm>
          <a:custGeom>
            <a:avLst/>
            <a:gdLst/>
            <a:ahLst/>
            <a:cxnLst/>
            <a:rect l="l" t="t" r="r" b="b"/>
            <a:pathLst>
              <a:path w="293319" h="107237">
                <a:moveTo>
                  <a:pt x="121483" y="107196"/>
                </a:moveTo>
                <a:lnTo>
                  <a:pt x="137441" y="106874"/>
                </a:lnTo>
                <a:lnTo>
                  <a:pt x="153336" y="106335"/>
                </a:lnTo>
                <a:lnTo>
                  <a:pt x="169098" y="105570"/>
                </a:lnTo>
                <a:lnTo>
                  <a:pt x="184655" y="104568"/>
                </a:lnTo>
                <a:lnTo>
                  <a:pt x="199938" y="103318"/>
                </a:lnTo>
                <a:lnTo>
                  <a:pt x="214877" y="101811"/>
                </a:lnTo>
                <a:lnTo>
                  <a:pt x="229400" y="100034"/>
                </a:lnTo>
                <a:lnTo>
                  <a:pt x="243437" y="97979"/>
                </a:lnTo>
                <a:lnTo>
                  <a:pt x="256918" y="95634"/>
                </a:lnTo>
                <a:lnTo>
                  <a:pt x="269772" y="92988"/>
                </a:lnTo>
                <a:lnTo>
                  <a:pt x="281929" y="90031"/>
                </a:lnTo>
                <a:lnTo>
                  <a:pt x="293319" y="86753"/>
                </a:lnTo>
                <a:lnTo>
                  <a:pt x="289838" y="83234"/>
                </a:lnTo>
                <a:lnTo>
                  <a:pt x="280556" y="74798"/>
                </a:lnTo>
                <a:lnTo>
                  <a:pt x="270952" y="66685"/>
                </a:lnTo>
                <a:lnTo>
                  <a:pt x="261468" y="58451"/>
                </a:lnTo>
                <a:lnTo>
                  <a:pt x="252548" y="49655"/>
                </a:lnTo>
                <a:lnTo>
                  <a:pt x="244632" y="39854"/>
                </a:lnTo>
                <a:lnTo>
                  <a:pt x="238164" y="28607"/>
                </a:lnTo>
                <a:lnTo>
                  <a:pt x="233587" y="15469"/>
                </a:lnTo>
                <a:lnTo>
                  <a:pt x="231343" y="0"/>
                </a:lnTo>
                <a:lnTo>
                  <a:pt x="221829" y="681"/>
                </a:lnTo>
                <a:lnTo>
                  <a:pt x="208724" y="2888"/>
                </a:lnTo>
                <a:lnTo>
                  <a:pt x="196875" y="5954"/>
                </a:lnTo>
                <a:lnTo>
                  <a:pt x="185616" y="9261"/>
                </a:lnTo>
                <a:lnTo>
                  <a:pt x="174282" y="12192"/>
                </a:lnTo>
                <a:lnTo>
                  <a:pt x="162204" y="14128"/>
                </a:lnTo>
                <a:lnTo>
                  <a:pt x="148717" y="14452"/>
                </a:lnTo>
                <a:lnTo>
                  <a:pt x="143002" y="10886"/>
                </a:lnTo>
                <a:lnTo>
                  <a:pt x="132175" y="4675"/>
                </a:lnTo>
                <a:lnTo>
                  <a:pt x="119811" y="0"/>
                </a:lnTo>
                <a:lnTo>
                  <a:pt x="115867" y="4208"/>
                </a:lnTo>
                <a:lnTo>
                  <a:pt x="107049" y="13302"/>
                </a:lnTo>
                <a:lnTo>
                  <a:pt x="98032" y="22197"/>
                </a:lnTo>
                <a:lnTo>
                  <a:pt x="88831" y="30907"/>
                </a:lnTo>
                <a:lnTo>
                  <a:pt x="79459" y="39446"/>
                </a:lnTo>
                <a:lnTo>
                  <a:pt x="69931" y="47829"/>
                </a:lnTo>
                <a:lnTo>
                  <a:pt x="60260" y="56068"/>
                </a:lnTo>
                <a:lnTo>
                  <a:pt x="50459" y="64178"/>
                </a:lnTo>
                <a:lnTo>
                  <a:pt x="40543" y="72172"/>
                </a:lnTo>
                <a:lnTo>
                  <a:pt x="30525" y="80065"/>
                </a:lnTo>
                <a:lnTo>
                  <a:pt x="20420" y="87871"/>
                </a:lnTo>
                <a:lnTo>
                  <a:pt x="10240" y="95603"/>
                </a:lnTo>
                <a:lnTo>
                  <a:pt x="0" y="103276"/>
                </a:lnTo>
                <a:lnTo>
                  <a:pt x="13926" y="104300"/>
                </a:lnTo>
                <a:lnTo>
                  <a:pt x="28354" y="105192"/>
                </a:lnTo>
                <a:lnTo>
                  <a:pt x="43211" y="105942"/>
                </a:lnTo>
                <a:lnTo>
                  <a:pt x="58428" y="106540"/>
                </a:lnTo>
                <a:lnTo>
                  <a:pt x="73934" y="106975"/>
                </a:lnTo>
                <a:lnTo>
                  <a:pt x="89659" y="107237"/>
                </a:lnTo>
                <a:lnTo>
                  <a:pt x="121483" y="107196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7134152" y="2064913"/>
            <a:ext cx="283083" cy="103031"/>
          </a:xfrm>
          <a:custGeom>
            <a:avLst/>
            <a:gdLst/>
            <a:ahLst/>
            <a:cxnLst/>
            <a:rect l="l" t="t" r="r" b="b"/>
            <a:pathLst>
              <a:path w="415188" h="151112">
                <a:moveTo>
                  <a:pt x="414900" y="150290"/>
                </a:moveTo>
                <a:lnTo>
                  <a:pt x="409741" y="137808"/>
                </a:lnTo>
                <a:lnTo>
                  <a:pt x="403537" y="126387"/>
                </a:lnTo>
                <a:lnTo>
                  <a:pt x="396334" y="115929"/>
                </a:lnTo>
                <a:lnTo>
                  <a:pt x="388181" y="106338"/>
                </a:lnTo>
                <a:lnTo>
                  <a:pt x="379126" y="97516"/>
                </a:lnTo>
                <a:lnTo>
                  <a:pt x="369217" y="89367"/>
                </a:lnTo>
                <a:lnTo>
                  <a:pt x="358501" y="81792"/>
                </a:lnTo>
                <a:lnTo>
                  <a:pt x="347027" y="74696"/>
                </a:lnTo>
                <a:lnTo>
                  <a:pt x="339592" y="70277"/>
                </a:lnTo>
                <a:lnTo>
                  <a:pt x="328891" y="63762"/>
                </a:lnTo>
                <a:lnTo>
                  <a:pt x="317866" y="57146"/>
                </a:lnTo>
                <a:lnTo>
                  <a:pt x="306525" y="50738"/>
                </a:lnTo>
                <a:lnTo>
                  <a:pt x="294878" y="44848"/>
                </a:lnTo>
                <a:lnTo>
                  <a:pt x="282936" y="39784"/>
                </a:lnTo>
                <a:lnTo>
                  <a:pt x="270708" y="35855"/>
                </a:lnTo>
                <a:lnTo>
                  <a:pt x="258203" y="33370"/>
                </a:lnTo>
                <a:lnTo>
                  <a:pt x="252362" y="33313"/>
                </a:lnTo>
                <a:lnTo>
                  <a:pt x="240230" y="35151"/>
                </a:lnTo>
                <a:lnTo>
                  <a:pt x="227215" y="35440"/>
                </a:lnTo>
                <a:lnTo>
                  <a:pt x="222381" y="34507"/>
                </a:lnTo>
                <a:lnTo>
                  <a:pt x="211128" y="31234"/>
                </a:lnTo>
                <a:lnTo>
                  <a:pt x="199671" y="26762"/>
                </a:lnTo>
                <a:lnTo>
                  <a:pt x="187999" y="21547"/>
                </a:lnTo>
                <a:lnTo>
                  <a:pt x="176099" y="16047"/>
                </a:lnTo>
                <a:lnTo>
                  <a:pt x="163962" y="10718"/>
                </a:lnTo>
                <a:lnTo>
                  <a:pt x="151575" y="6016"/>
                </a:lnTo>
                <a:lnTo>
                  <a:pt x="138928" y="2400"/>
                </a:lnTo>
                <a:lnTo>
                  <a:pt x="126009" y="325"/>
                </a:lnTo>
                <a:lnTo>
                  <a:pt x="111559" y="0"/>
                </a:lnTo>
                <a:lnTo>
                  <a:pt x="97487" y="1225"/>
                </a:lnTo>
                <a:lnTo>
                  <a:pt x="84026" y="3546"/>
                </a:lnTo>
                <a:lnTo>
                  <a:pt x="71609" y="6527"/>
                </a:lnTo>
                <a:lnTo>
                  <a:pt x="60668" y="9731"/>
                </a:lnTo>
                <a:lnTo>
                  <a:pt x="51638" y="12720"/>
                </a:lnTo>
                <a:lnTo>
                  <a:pt x="41579" y="15739"/>
                </a:lnTo>
                <a:lnTo>
                  <a:pt x="27504" y="19101"/>
                </a:lnTo>
                <a:lnTo>
                  <a:pt x="15444" y="22624"/>
                </a:lnTo>
                <a:lnTo>
                  <a:pt x="6056" y="28145"/>
                </a:lnTo>
                <a:lnTo>
                  <a:pt x="0" y="37498"/>
                </a:lnTo>
                <a:lnTo>
                  <a:pt x="6118" y="32272"/>
                </a:lnTo>
                <a:lnTo>
                  <a:pt x="17080" y="28380"/>
                </a:lnTo>
                <a:lnTo>
                  <a:pt x="28214" y="28904"/>
                </a:lnTo>
                <a:lnTo>
                  <a:pt x="39165" y="31386"/>
                </a:lnTo>
                <a:lnTo>
                  <a:pt x="49580" y="33370"/>
                </a:lnTo>
                <a:lnTo>
                  <a:pt x="56546" y="33523"/>
                </a:lnTo>
                <a:lnTo>
                  <a:pt x="69684" y="31569"/>
                </a:lnTo>
                <a:lnTo>
                  <a:pt x="82238" y="27873"/>
                </a:lnTo>
                <a:lnTo>
                  <a:pt x="94136" y="23901"/>
                </a:lnTo>
                <a:lnTo>
                  <a:pt x="105304" y="21117"/>
                </a:lnTo>
                <a:lnTo>
                  <a:pt x="115671" y="20988"/>
                </a:lnTo>
                <a:lnTo>
                  <a:pt x="118677" y="21854"/>
                </a:lnTo>
                <a:lnTo>
                  <a:pt x="129465" y="29164"/>
                </a:lnTo>
                <a:lnTo>
                  <a:pt x="140462" y="35440"/>
                </a:lnTo>
                <a:lnTo>
                  <a:pt x="148624" y="35911"/>
                </a:lnTo>
                <a:lnTo>
                  <a:pt x="160941" y="34170"/>
                </a:lnTo>
                <a:lnTo>
                  <a:pt x="173507" y="33370"/>
                </a:lnTo>
                <a:lnTo>
                  <a:pt x="178168" y="33936"/>
                </a:lnTo>
                <a:lnTo>
                  <a:pt x="190612" y="36759"/>
                </a:lnTo>
                <a:lnTo>
                  <a:pt x="203111" y="41022"/>
                </a:lnTo>
                <a:lnTo>
                  <a:pt x="215479" y="46114"/>
                </a:lnTo>
                <a:lnTo>
                  <a:pt x="227529" y="51422"/>
                </a:lnTo>
                <a:lnTo>
                  <a:pt x="239077" y="56332"/>
                </a:lnTo>
                <a:lnTo>
                  <a:pt x="249936" y="60231"/>
                </a:lnTo>
                <a:lnTo>
                  <a:pt x="256812" y="62189"/>
                </a:lnTo>
                <a:lnTo>
                  <a:pt x="269510" y="65421"/>
                </a:lnTo>
                <a:lnTo>
                  <a:pt x="281921" y="68717"/>
                </a:lnTo>
                <a:lnTo>
                  <a:pt x="293319" y="72626"/>
                </a:lnTo>
                <a:lnTo>
                  <a:pt x="300019" y="75515"/>
                </a:lnTo>
                <a:lnTo>
                  <a:pt x="311152" y="80750"/>
                </a:lnTo>
                <a:lnTo>
                  <a:pt x="323277" y="86897"/>
                </a:lnTo>
                <a:lnTo>
                  <a:pt x="335886" y="93697"/>
                </a:lnTo>
                <a:lnTo>
                  <a:pt x="348467" y="100889"/>
                </a:lnTo>
                <a:lnTo>
                  <a:pt x="360513" y="108214"/>
                </a:lnTo>
                <a:lnTo>
                  <a:pt x="371513" y="115412"/>
                </a:lnTo>
                <a:lnTo>
                  <a:pt x="380959" y="122225"/>
                </a:lnTo>
                <a:lnTo>
                  <a:pt x="388340" y="128392"/>
                </a:lnTo>
                <a:lnTo>
                  <a:pt x="396446" y="140003"/>
                </a:lnTo>
                <a:lnTo>
                  <a:pt x="403761" y="149102"/>
                </a:lnTo>
                <a:lnTo>
                  <a:pt x="415188" y="151112"/>
                </a:lnTo>
                <a:lnTo>
                  <a:pt x="414900" y="150290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6593530" y="2159596"/>
            <a:ext cx="11092" cy="6944"/>
          </a:xfrm>
          <a:custGeom>
            <a:avLst/>
            <a:gdLst/>
            <a:ahLst/>
            <a:cxnLst/>
            <a:rect l="l" t="t" r="r" b="b"/>
            <a:pathLst>
              <a:path w="16268" h="10185">
                <a:moveTo>
                  <a:pt x="6438" y="7238"/>
                </a:moveTo>
                <a:lnTo>
                  <a:pt x="15417" y="8635"/>
                </a:lnTo>
                <a:lnTo>
                  <a:pt x="16268" y="1917"/>
                </a:lnTo>
                <a:lnTo>
                  <a:pt x="8039" y="0"/>
                </a:lnTo>
                <a:lnTo>
                  <a:pt x="0" y="8889"/>
                </a:lnTo>
                <a:lnTo>
                  <a:pt x="1816" y="10185"/>
                </a:lnTo>
                <a:lnTo>
                  <a:pt x="6438" y="723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7069373" y="2290469"/>
            <a:ext cx="12676" cy="8451"/>
          </a:xfrm>
          <a:custGeom>
            <a:avLst/>
            <a:gdLst/>
            <a:ahLst/>
            <a:cxnLst/>
            <a:rect l="l" t="t" r="r" b="b"/>
            <a:pathLst>
              <a:path w="18592" h="12395">
                <a:moveTo>
                  <a:pt x="16829" y="10954"/>
                </a:moveTo>
                <a:lnTo>
                  <a:pt x="8775" y="2158"/>
                </a:lnTo>
                <a:lnTo>
                  <a:pt x="0" y="0"/>
                </a:lnTo>
                <a:lnTo>
                  <a:pt x="1696" y="592"/>
                </a:lnTo>
                <a:lnTo>
                  <a:pt x="10477" y="9052"/>
                </a:lnTo>
                <a:lnTo>
                  <a:pt x="18592" y="12395"/>
                </a:lnTo>
                <a:lnTo>
                  <a:pt x="16829" y="1095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6600058" y="2653824"/>
            <a:ext cx="150490" cy="333378"/>
          </a:xfrm>
          <a:custGeom>
            <a:avLst/>
            <a:gdLst/>
            <a:ahLst/>
            <a:cxnLst/>
            <a:rect l="l" t="t" r="r" b="b"/>
            <a:pathLst>
              <a:path w="220718" h="488954">
                <a:moveTo>
                  <a:pt x="76052" y="488025"/>
                </a:moveTo>
                <a:lnTo>
                  <a:pt x="86841" y="485614"/>
                </a:lnTo>
                <a:lnTo>
                  <a:pt x="97648" y="481900"/>
                </a:lnTo>
                <a:lnTo>
                  <a:pt x="108518" y="477066"/>
                </a:lnTo>
                <a:lnTo>
                  <a:pt x="119495" y="471291"/>
                </a:lnTo>
                <a:lnTo>
                  <a:pt x="130625" y="464756"/>
                </a:lnTo>
                <a:lnTo>
                  <a:pt x="136344" y="461020"/>
                </a:lnTo>
                <a:lnTo>
                  <a:pt x="147153" y="452858"/>
                </a:lnTo>
                <a:lnTo>
                  <a:pt x="158050" y="443372"/>
                </a:lnTo>
                <a:lnTo>
                  <a:pt x="168331" y="433195"/>
                </a:lnTo>
                <a:lnTo>
                  <a:pt x="177295" y="422960"/>
                </a:lnTo>
                <a:lnTo>
                  <a:pt x="184239" y="413301"/>
                </a:lnTo>
                <a:lnTo>
                  <a:pt x="188461" y="404850"/>
                </a:lnTo>
                <a:lnTo>
                  <a:pt x="186823" y="406356"/>
                </a:lnTo>
                <a:lnTo>
                  <a:pt x="175062" y="408636"/>
                </a:lnTo>
                <a:lnTo>
                  <a:pt x="163670" y="404850"/>
                </a:lnTo>
                <a:lnTo>
                  <a:pt x="162559" y="405433"/>
                </a:lnTo>
                <a:lnTo>
                  <a:pt x="151756" y="409798"/>
                </a:lnTo>
                <a:lnTo>
                  <a:pt x="139872" y="412621"/>
                </a:lnTo>
                <a:lnTo>
                  <a:pt x="127206" y="414077"/>
                </a:lnTo>
                <a:lnTo>
                  <a:pt x="114057" y="414341"/>
                </a:lnTo>
                <a:lnTo>
                  <a:pt x="100726" y="413589"/>
                </a:lnTo>
                <a:lnTo>
                  <a:pt x="87510" y="411997"/>
                </a:lnTo>
                <a:lnTo>
                  <a:pt x="74711" y="409738"/>
                </a:lnTo>
                <a:lnTo>
                  <a:pt x="62627" y="406989"/>
                </a:lnTo>
                <a:lnTo>
                  <a:pt x="51557" y="403926"/>
                </a:lnTo>
                <a:lnTo>
                  <a:pt x="41801" y="400723"/>
                </a:lnTo>
                <a:lnTo>
                  <a:pt x="28373" y="395871"/>
                </a:lnTo>
                <a:lnTo>
                  <a:pt x="18179" y="391517"/>
                </a:lnTo>
                <a:lnTo>
                  <a:pt x="9873" y="386489"/>
                </a:lnTo>
                <a:lnTo>
                  <a:pt x="4908" y="380612"/>
                </a:lnTo>
                <a:lnTo>
                  <a:pt x="4741" y="373710"/>
                </a:lnTo>
                <a:lnTo>
                  <a:pt x="10826" y="365607"/>
                </a:lnTo>
                <a:lnTo>
                  <a:pt x="14301" y="365053"/>
                </a:lnTo>
                <a:lnTo>
                  <a:pt x="26384" y="365170"/>
                </a:lnTo>
                <a:lnTo>
                  <a:pt x="38243" y="367794"/>
                </a:lnTo>
                <a:lnTo>
                  <a:pt x="49965" y="371966"/>
                </a:lnTo>
                <a:lnTo>
                  <a:pt x="61638" y="376730"/>
                </a:lnTo>
                <a:lnTo>
                  <a:pt x="73349" y="381127"/>
                </a:lnTo>
                <a:lnTo>
                  <a:pt x="85184" y="384200"/>
                </a:lnTo>
                <a:lnTo>
                  <a:pt x="90197" y="384946"/>
                </a:lnTo>
                <a:lnTo>
                  <a:pt x="103065" y="385693"/>
                </a:lnTo>
                <a:lnTo>
                  <a:pt x="115430" y="384965"/>
                </a:lnTo>
                <a:lnTo>
                  <a:pt x="127461" y="383157"/>
                </a:lnTo>
                <a:lnTo>
                  <a:pt x="139323" y="380666"/>
                </a:lnTo>
                <a:lnTo>
                  <a:pt x="151187" y="377889"/>
                </a:lnTo>
                <a:lnTo>
                  <a:pt x="163219" y="375222"/>
                </a:lnTo>
                <a:lnTo>
                  <a:pt x="175588" y="373062"/>
                </a:lnTo>
                <a:lnTo>
                  <a:pt x="188461" y="371805"/>
                </a:lnTo>
                <a:lnTo>
                  <a:pt x="195557" y="366376"/>
                </a:lnTo>
                <a:lnTo>
                  <a:pt x="203463" y="358379"/>
                </a:lnTo>
                <a:lnTo>
                  <a:pt x="209685" y="349606"/>
                </a:lnTo>
                <a:lnTo>
                  <a:pt x="214371" y="340127"/>
                </a:lnTo>
                <a:lnTo>
                  <a:pt x="217669" y="330009"/>
                </a:lnTo>
                <a:lnTo>
                  <a:pt x="219728" y="319323"/>
                </a:lnTo>
                <a:lnTo>
                  <a:pt x="220695" y="308135"/>
                </a:lnTo>
                <a:lnTo>
                  <a:pt x="220718" y="296516"/>
                </a:lnTo>
                <a:lnTo>
                  <a:pt x="219947" y="284533"/>
                </a:lnTo>
                <a:lnTo>
                  <a:pt x="218528" y="272255"/>
                </a:lnTo>
                <a:lnTo>
                  <a:pt x="216609" y="259752"/>
                </a:lnTo>
                <a:lnTo>
                  <a:pt x="214340" y="247091"/>
                </a:lnTo>
                <a:lnTo>
                  <a:pt x="211868" y="234342"/>
                </a:lnTo>
                <a:lnTo>
                  <a:pt x="209341" y="221572"/>
                </a:lnTo>
                <a:lnTo>
                  <a:pt x="206908" y="208852"/>
                </a:lnTo>
                <a:lnTo>
                  <a:pt x="204716" y="196249"/>
                </a:lnTo>
                <a:lnTo>
                  <a:pt x="202913" y="183832"/>
                </a:lnTo>
                <a:lnTo>
                  <a:pt x="201726" y="173814"/>
                </a:lnTo>
                <a:lnTo>
                  <a:pt x="200283" y="160029"/>
                </a:lnTo>
                <a:lnTo>
                  <a:pt x="198967" y="146506"/>
                </a:lnTo>
                <a:lnTo>
                  <a:pt x="197647" y="133306"/>
                </a:lnTo>
                <a:lnTo>
                  <a:pt x="196192" y="120493"/>
                </a:lnTo>
                <a:lnTo>
                  <a:pt x="194470" y="108129"/>
                </a:lnTo>
                <a:lnTo>
                  <a:pt x="192350" y="96276"/>
                </a:lnTo>
                <a:lnTo>
                  <a:pt x="189701" y="84999"/>
                </a:lnTo>
                <a:lnTo>
                  <a:pt x="186391" y="74358"/>
                </a:lnTo>
                <a:lnTo>
                  <a:pt x="182924" y="84530"/>
                </a:lnTo>
                <a:lnTo>
                  <a:pt x="178246" y="97613"/>
                </a:lnTo>
                <a:lnTo>
                  <a:pt x="173330" y="110458"/>
                </a:lnTo>
                <a:lnTo>
                  <a:pt x="168117" y="123008"/>
                </a:lnTo>
                <a:lnTo>
                  <a:pt x="162551" y="135204"/>
                </a:lnTo>
                <a:lnTo>
                  <a:pt x="156575" y="146991"/>
                </a:lnTo>
                <a:lnTo>
                  <a:pt x="150131" y="158310"/>
                </a:lnTo>
                <a:lnTo>
                  <a:pt x="143161" y="169104"/>
                </a:lnTo>
                <a:lnTo>
                  <a:pt x="135610" y="179315"/>
                </a:lnTo>
                <a:lnTo>
                  <a:pt x="127418" y="188888"/>
                </a:lnTo>
                <a:lnTo>
                  <a:pt x="118530" y="197763"/>
                </a:lnTo>
                <a:lnTo>
                  <a:pt x="108887" y="205883"/>
                </a:lnTo>
                <a:lnTo>
                  <a:pt x="98432" y="213192"/>
                </a:lnTo>
                <a:lnTo>
                  <a:pt x="87109" y="219632"/>
                </a:lnTo>
                <a:lnTo>
                  <a:pt x="74859" y="225145"/>
                </a:lnTo>
                <a:lnTo>
                  <a:pt x="72411" y="223530"/>
                </a:lnTo>
                <a:lnTo>
                  <a:pt x="66758" y="216604"/>
                </a:lnTo>
                <a:lnTo>
                  <a:pt x="67575" y="209809"/>
                </a:lnTo>
                <a:lnTo>
                  <a:pt x="72860" y="203243"/>
                </a:lnTo>
                <a:lnTo>
                  <a:pt x="80612" y="197005"/>
                </a:lnTo>
                <a:lnTo>
                  <a:pt x="88829" y="191192"/>
                </a:lnTo>
                <a:lnTo>
                  <a:pt x="95509" y="185902"/>
                </a:lnTo>
                <a:lnTo>
                  <a:pt x="102471" y="178890"/>
                </a:lnTo>
                <a:lnTo>
                  <a:pt x="110707" y="169549"/>
                </a:lnTo>
                <a:lnTo>
                  <a:pt x="118467" y="159595"/>
                </a:lnTo>
                <a:lnTo>
                  <a:pt x="125749" y="149096"/>
                </a:lnTo>
                <a:lnTo>
                  <a:pt x="132554" y="138120"/>
                </a:lnTo>
                <a:lnTo>
                  <a:pt x="138883" y="126734"/>
                </a:lnTo>
                <a:lnTo>
                  <a:pt x="144735" y="115008"/>
                </a:lnTo>
                <a:lnTo>
                  <a:pt x="150112" y="103009"/>
                </a:lnTo>
                <a:lnTo>
                  <a:pt x="155013" y="90805"/>
                </a:lnTo>
                <a:lnTo>
                  <a:pt x="159439" y="78464"/>
                </a:lnTo>
                <a:lnTo>
                  <a:pt x="163390" y="66054"/>
                </a:lnTo>
                <a:lnTo>
                  <a:pt x="166866" y="53643"/>
                </a:lnTo>
                <a:lnTo>
                  <a:pt x="169868" y="41300"/>
                </a:lnTo>
                <a:lnTo>
                  <a:pt x="175583" y="38760"/>
                </a:lnTo>
                <a:lnTo>
                  <a:pt x="177196" y="32118"/>
                </a:lnTo>
                <a:lnTo>
                  <a:pt x="182263" y="28917"/>
                </a:lnTo>
                <a:lnTo>
                  <a:pt x="181412" y="23990"/>
                </a:lnTo>
                <a:lnTo>
                  <a:pt x="178338" y="11363"/>
                </a:lnTo>
                <a:lnTo>
                  <a:pt x="174008" y="0"/>
                </a:lnTo>
                <a:lnTo>
                  <a:pt x="173484" y="1025"/>
                </a:lnTo>
                <a:lnTo>
                  <a:pt x="167934" y="11577"/>
                </a:lnTo>
                <a:lnTo>
                  <a:pt x="162003" y="22269"/>
                </a:lnTo>
                <a:lnTo>
                  <a:pt x="155691" y="33038"/>
                </a:lnTo>
                <a:lnTo>
                  <a:pt x="148994" y="43821"/>
                </a:lnTo>
                <a:lnTo>
                  <a:pt x="141911" y="54553"/>
                </a:lnTo>
                <a:lnTo>
                  <a:pt x="134438" y="65172"/>
                </a:lnTo>
                <a:lnTo>
                  <a:pt x="126575" y="75613"/>
                </a:lnTo>
                <a:lnTo>
                  <a:pt x="118319" y="85813"/>
                </a:lnTo>
                <a:lnTo>
                  <a:pt x="109668" y="95709"/>
                </a:lnTo>
                <a:lnTo>
                  <a:pt x="100619" y="105236"/>
                </a:lnTo>
                <a:lnTo>
                  <a:pt x="91171" y="114332"/>
                </a:lnTo>
                <a:lnTo>
                  <a:pt x="81321" y="122932"/>
                </a:lnTo>
                <a:lnTo>
                  <a:pt x="71067" y="130973"/>
                </a:lnTo>
                <a:lnTo>
                  <a:pt x="60407" y="138391"/>
                </a:lnTo>
                <a:lnTo>
                  <a:pt x="50757" y="144558"/>
                </a:lnTo>
                <a:lnTo>
                  <a:pt x="40319" y="150467"/>
                </a:lnTo>
                <a:lnTo>
                  <a:pt x="28831" y="155609"/>
                </a:lnTo>
                <a:lnTo>
                  <a:pt x="17948" y="158212"/>
                </a:lnTo>
                <a:lnTo>
                  <a:pt x="9329" y="156509"/>
                </a:lnTo>
                <a:lnTo>
                  <a:pt x="4628" y="148729"/>
                </a:lnTo>
                <a:lnTo>
                  <a:pt x="7718" y="294977"/>
                </a:lnTo>
                <a:lnTo>
                  <a:pt x="14794" y="291739"/>
                </a:lnTo>
                <a:lnTo>
                  <a:pt x="24914" y="291502"/>
                </a:lnTo>
                <a:lnTo>
                  <a:pt x="37188" y="293456"/>
                </a:lnTo>
                <a:lnTo>
                  <a:pt x="50722" y="296792"/>
                </a:lnTo>
                <a:lnTo>
                  <a:pt x="64626" y="300701"/>
                </a:lnTo>
                <a:lnTo>
                  <a:pt x="78008" y="304373"/>
                </a:lnTo>
                <a:lnTo>
                  <a:pt x="89975" y="307000"/>
                </a:lnTo>
                <a:lnTo>
                  <a:pt x="99637" y="307771"/>
                </a:lnTo>
                <a:lnTo>
                  <a:pt x="111203" y="306079"/>
                </a:lnTo>
                <a:lnTo>
                  <a:pt x="123905" y="301104"/>
                </a:lnTo>
                <a:lnTo>
                  <a:pt x="134143" y="294122"/>
                </a:lnTo>
                <a:lnTo>
                  <a:pt x="142885" y="286317"/>
                </a:lnTo>
                <a:lnTo>
                  <a:pt x="151100" y="278876"/>
                </a:lnTo>
                <a:lnTo>
                  <a:pt x="159756" y="272983"/>
                </a:lnTo>
                <a:lnTo>
                  <a:pt x="169821" y="269825"/>
                </a:lnTo>
                <a:lnTo>
                  <a:pt x="182263" y="270586"/>
                </a:lnTo>
                <a:lnTo>
                  <a:pt x="182228" y="273724"/>
                </a:lnTo>
                <a:lnTo>
                  <a:pt x="180066" y="285653"/>
                </a:lnTo>
                <a:lnTo>
                  <a:pt x="174979" y="296824"/>
                </a:lnTo>
                <a:lnTo>
                  <a:pt x="167371" y="307033"/>
                </a:lnTo>
                <a:lnTo>
                  <a:pt x="157645" y="316076"/>
                </a:lnTo>
                <a:lnTo>
                  <a:pt x="146206" y="323751"/>
                </a:lnTo>
                <a:lnTo>
                  <a:pt x="133456" y="329853"/>
                </a:lnTo>
                <a:lnTo>
                  <a:pt x="119800" y="334179"/>
                </a:lnTo>
                <a:lnTo>
                  <a:pt x="105641" y="336526"/>
                </a:lnTo>
                <a:lnTo>
                  <a:pt x="91382" y="336689"/>
                </a:lnTo>
                <a:lnTo>
                  <a:pt x="84562" y="336004"/>
                </a:lnTo>
                <a:lnTo>
                  <a:pt x="72233" y="334195"/>
                </a:lnTo>
                <a:lnTo>
                  <a:pt x="57490" y="331349"/>
                </a:lnTo>
                <a:lnTo>
                  <a:pt x="41964" y="327465"/>
                </a:lnTo>
                <a:lnTo>
                  <a:pt x="27284" y="322545"/>
                </a:lnTo>
                <a:lnTo>
                  <a:pt x="15082" y="316590"/>
                </a:lnTo>
                <a:lnTo>
                  <a:pt x="6986" y="309599"/>
                </a:lnTo>
                <a:lnTo>
                  <a:pt x="4628" y="301574"/>
                </a:lnTo>
                <a:lnTo>
                  <a:pt x="0" y="453946"/>
                </a:lnTo>
                <a:lnTo>
                  <a:pt x="7333" y="460926"/>
                </a:lnTo>
                <a:lnTo>
                  <a:pt x="13921" y="468068"/>
                </a:lnTo>
                <a:lnTo>
                  <a:pt x="19093" y="473011"/>
                </a:lnTo>
                <a:lnTo>
                  <a:pt x="20813" y="474229"/>
                </a:lnTo>
                <a:lnTo>
                  <a:pt x="32182" y="481037"/>
                </a:lnTo>
                <a:lnTo>
                  <a:pt x="43346" y="485641"/>
                </a:lnTo>
                <a:lnTo>
                  <a:pt x="54349" y="488219"/>
                </a:lnTo>
                <a:lnTo>
                  <a:pt x="65236" y="488954"/>
                </a:lnTo>
                <a:lnTo>
                  <a:pt x="76052" y="488025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6369459" y="2551014"/>
            <a:ext cx="346418" cy="787267"/>
          </a:xfrm>
          <a:custGeom>
            <a:avLst/>
            <a:gdLst/>
            <a:ahLst/>
            <a:cxnLst/>
            <a:rect l="l" t="t" r="r" b="b"/>
            <a:pathLst>
              <a:path w="508080" h="1154658">
                <a:moveTo>
                  <a:pt x="30437" y="1141963"/>
                </a:moveTo>
                <a:lnTo>
                  <a:pt x="35169" y="1130289"/>
                </a:lnTo>
                <a:lnTo>
                  <a:pt x="42102" y="1119848"/>
                </a:lnTo>
                <a:lnTo>
                  <a:pt x="50257" y="1110031"/>
                </a:lnTo>
                <a:lnTo>
                  <a:pt x="58653" y="1100228"/>
                </a:lnTo>
                <a:lnTo>
                  <a:pt x="66312" y="1089831"/>
                </a:lnTo>
                <a:lnTo>
                  <a:pt x="72254" y="1078229"/>
                </a:lnTo>
                <a:lnTo>
                  <a:pt x="73297" y="1074359"/>
                </a:lnTo>
                <a:lnTo>
                  <a:pt x="74250" y="1062274"/>
                </a:lnTo>
                <a:lnTo>
                  <a:pt x="76381" y="1049299"/>
                </a:lnTo>
                <a:lnTo>
                  <a:pt x="77339" y="1046697"/>
                </a:lnTo>
                <a:lnTo>
                  <a:pt x="83195" y="1034543"/>
                </a:lnTo>
                <a:lnTo>
                  <a:pt x="89184" y="1023165"/>
                </a:lnTo>
                <a:lnTo>
                  <a:pt x="90825" y="357605"/>
                </a:lnTo>
                <a:lnTo>
                  <a:pt x="90847" y="344957"/>
                </a:lnTo>
                <a:lnTo>
                  <a:pt x="91271" y="338472"/>
                </a:lnTo>
                <a:lnTo>
                  <a:pt x="93285" y="325590"/>
                </a:lnTo>
                <a:lnTo>
                  <a:pt x="95183" y="313340"/>
                </a:lnTo>
                <a:lnTo>
                  <a:pt x="94974" y="301574"/>
                </a:lnTo>
                <a:lnTo>
                  <a:pt x="93749" y="296479"/>
                </a:lnTo>
                <a:lnTo>
                  <a:pt x="89093" y="285452"/>
                </a:lnTo>
                <a:lnTo>
                  <a:pt x="82809" y="274153"/>
                </a:lnTo>
                <a:lnTo>
                  <a:pt x="76289" y="262474"/>
                </a:lnTo>
                <a:lnTo>
                  <a:pt x="70926" y="250306"/>
                </a:lnTo>
                <a:lnTo>
                  <a:pt x="68114" y="237540"/>
                </a:lnTo>
                <a:lnTo>
                  <a:pt x="74287" y="233316"/>
                </a:lnTo>
                <a:lnTo>
                  <a:pt x="83112" y="230475"/>
                </a:lnTo>
                <a:lnTo>
                  <a:pt x="90090" y="232299"/>
                </a:lnTo>
                <a:lnTo>
                  <a:pt x="95659" y="237749"/>
                </a:lnTo>
                <a:lnTo>
                  <a:pt x="100257" y="245784"/>
                </a:lnTo>
                <a:lnTo>
                  <a:pt x="104321" y="255364"/>
                </a:lnTo>
                <a:lnTo>
                  <a:pt x="108290" y="265450"/>
                </a:lnTo>
                <a:lnTo>
                  <a:pt x="112602" y="275003"/>
                </a:lnTo>
                <a:lnTo>
                  <a:pt x="117694" y="282981"/>
                </a:lnTo>
                <a:lnTo>
                  <a:pt x="127026" y="292217"/>
                </a:lnTo>
                <a:lnTo>
                  <a:pt x="137325" y="299493"/>
                </a:lnTo>
                <a:lnTo>
                  <a:pt x="148811" y="305783"/>
                </a:lnTo>
                <a:lnTo>
                  <a:pt x="161118" y="311357"/>
                </a:lnTo>
                <a:lnTo>
                  <a:pt x="173881" y="316489"/>
                </a:lnTo>
                <a:lnTo>
                  <a:pt x="186734" y="321450"/>
                </a:lnTo>
                <a:lnTo>
                  <a:pt x="199312" y="326512"/>
                </a:lnTo>
                <a:lnTo>
                  <a:pt x="211250" y="331947"/>
                </a:lnTo>
                <a:lnTo>
                  <a:pt x="222181" y="338028"/>
                </a:lnTo>
                <a:lnTo>
                  <a:pt x="231741" y="345025"/>
                </a:lnTo>
                <a:lnTo>
                  <a:pt x="239564" y="353212"/>
                </a:lnTo>
                <a:lnTo>
                  <a:pt x="248022" y="352323"/>
                </a:lnTo>
                <a:lnTo>
                  <a:pt x="252797" y="355117"/>
                </a:lnTo>
                <a:lnTo>
                  <a:pt x="258156" y="357339"/>
                </a:lnTo>
                <a:lnTo>
                  <a:pt x="258156" y="371805"/>
                </a:lnTo>
                <a:lnTo>
                  <a:pt x="254725" y="373425"/>
                </a:lnTo>
                <a:lnTo>
                  <a:pt x="260214" y="987336"/>
                </a:lnTo>
                <a:lnTo>
                  <a:pt x="260338" y="981128"/>
                </a:lnTo>
                <a:lnTo>
                  <a:pt x="262927" y="968416"/>
                </a:lnTo>
                <a:lnTo>
                  <a:pt x="268171" y="955964"/>
                </a:lnTo>
                <a:lnTo>
                  <a:pt x="275490" y="944151"/>
                </a:lnTo>
                <a:lnTo>
                  <a:pt x="284304" y="933359"/>
                </a:lnTo>
                <a:lnTo>
                  <a:pt x="294034" y="923968"/>
                </a:lnTo>
                <a:lnTo>
                  <a:pt x="304100" y="916357"/>
                </a:lnTo>
                <a:lnTo>
                  <a:pt x="313922" y="910907"/>
                </a:lnTo>
                <a:lnTo>
                  <a:pt x="317484" y="909318"/>
                </a:lnTo>
                <a:lnTo>
                  <a:pt x="328853" y="904181"/>
                </a:lnTo>
                <a:lnTo>
                  <a:pt x="340159" y="898875"/>
                </a:lnTo>
                <a:lnTo>
                  <a:pt x="351368" y="893289"/>
                </a:lnTo>
                <a:lnTo>
                  <a:pt x="362448" y="887309"/>
                </a:lnTo>
                <a:lnTo>
                  <a:pt x="373365" y="880824"/>
                </a:lnTo>
                <a:lnTo>
                  <a:pt x="384088" y="873721"/>
                </a:lnTo>
                <a:lnTo>
                  <a:pt x="394582" y="865887"/>
                </a:lnTo>
                <a:lnTo>
                  <a:pt x="404816" y="857211"/>
                </a:lnTo>
                <a:lnTo>
                  <a:pt x="413835" y="847894"/>
                </a:lnTo>
                <a:lnTo>
                  <a:pt x="422474" y="838083"/>
                </a:lnTo>
                <a:lnTo>
                  <a:pt x="431651" y="828293"/>
                </a:lnTo>
                <a:lnTo>
                  <a:pt x="436415" y="823543"/>
                </a:lnTo>
                <a:lnTo>
                  <a:pt x="445506" y="813986"/>
                </a:lnTo>
                <a:lnTo>
                  <a:pt x="453003" y="805093"/>
                </a:lnTo>
                <a:lnTo>
                  <a:pt x="459408" y="796062"/>
                </a:lnTo>
                <a:lnTo>
                  <a:pt x="465224" y="786091"/>
                </a:lnTo>
                <a:lnTo>
                  <a:pt x="470955" y="774377"/>
                </a:lnTo>
                <a:lnTo>
                  <a:pt x="477104" y="760120"/>
                </a:lnTo>
                <a:lnTo>
                  <a:pt x="481956" y="747695"/>
                </a:lnTo>
                <a:lnTo>
                  <a:pt x="485690" y="736741"/>
                </a:lnTo>
                <a:lnTo>
                  <a:pt x="488896" y="725563"/>
                </a:lnTo>
                <a:lnTo>
                  <a:pt x="491490" y="714104"/>
                </a:lnTo>
                <a:lnTo>
                  <a:pt x="493387" y="702306"/>
                </a:lnTo>
                <a:lnTo>
                  <a:pt x="494503" y="690110"/>
                </a:lnTo>
                <a:lnTo>
                  <a:pt x="494755" y="677459"/>
                </a:lnTo>
                <a:lnTo>
                  <a:pt x="494059" y="664295"/>
                </a:lnTo>
                <a:lnTo>
                  <a:pt x="492331" y="650559"/>
                </a:lnTo>
                <a:lnTo>
                  <a:pt x="489487" y="636193"/>
                </a:lnTo>
                <a:lnTo>
                  <a:pt x="480915" y="639500"/>
                </a:lnTo>
                <a:lnTo>
                  <a:pt x="470675" y="645123"/>
                </a:lnTo>
                <a:lnTo>
                  <a:pt x="461205" y="651501"/>
                </a:lnTo>
                <a:lnTo>
                  <a:pt x="451800" y="657965"/>
                </a:lnTo>
                <a:lnTo>
                  <a:pt x="441751" y="663847"/>
                </a:lnTo>
                <a:lnTo>
                  <a:pt x="430352" y="668478"/>
                </a:lnTo>
                <a:lnTo>
                  <a:pt x="416896" y="671188"/>
                </a:lnTo>
                <a:lnTo>
                  <a:pt x="400676" y="671309"/>
                </a:lnTo>
                <a:lnTo>
                  <a:pt x="398250" y="670999"/>
                </a:lnTo>
                <a:lnTo>
                  <a:pt x="389326" y="668729"/>
                </a:lnTo>
                <a:lnTo>
                  <a:pt x="378091" y="664630"/>
                </a:lnTo>
                <a:lnTo>
                  <a:pt x="365537" y="658994"/>
                </a:lnTo>
                <a:lnTo>
                  <a:pt x="352655" y="652115"/>
                </a:lnTo>
                <a:lnTo>
                  <a:pt x="340437" y="644287"/>
                </a:lnTo>
                <a:lnTo>
                  <a:pt x="329876" y="635803"/>
                </a:lnTo>
                <a:lnTo>
                  <a:pt x="321963" y="626955"/>
                </a:lnTo>
                <a:lnTo>
                  <a:pt x="317690" y="618039"/>
                </a:lnTo>
                <a:lnTo>
                  <a:pt x="318050" y="609345"/>
                </a:lnTo>
                <a:lnTo>
                  <a:pt x="318421" y="608346"/>
                </a:lnTo>
                <a:lnTo>
                  <a:pt x="323980" y="600690"/>
                </a:lnTo>
                <a:lnTo>
                  <a:pt x="330800" y="600272"/>
                </a:lnTo>
                <a:lnTo>
                  <a:pt x="338211" y="604733"/>
                </a:lnTo>
                <a:lnTo>
                  <a:pt x="342840" y="452361"/>
                </a:lnTo>
                <a:lnTo>
                  <a:pt x="345930" y="445764"/>
                </a:lnTo>
                <a:lnTo>
                  <a:pt x="342840" y="299516"/>
                </a:lnTo>
                <a:lnTo>
                  <a:pt x="342757" y="299034"/>
                </a:lnTo>
                <a:lnTo>
                  <a:pt x="344244" y="290596"/>
                </a:lnTo>
                <a:lnTo>
                  <a:pt x="350484" y="282800"/>
                </a:lnTo>
                <a:lnTo>
                  <a:pt x="360067" y="275493"/>
                </a:lnTo>
                <a:lnTo>
                  <a:pt x="371586" y="268523"/>
                </a:lnTo>
                <a:lnTo>
                  <a:pt x="383633" y="261739"/>
                </a:lnTo>
                <a:lnTo>
                  <a:pt x="394801" y="254988"/>
                </a:lnTo>
                <a:lnTo>
                  <a:pt x="403680" y="248118"/>
                </a:lnTo>
                <a:lnTo>
                  <a:pt x="408864" y="240977"/>
                </a:lnTo>
                <a:lnTo>
                  <a:pt x="408943" y="233413"/>
                </a:lnTo>
                <a:lnTo>
                  <a:pt x="399656" y="234284"/>
                </a:lnTo>
                <a:lnTo>
                  <a:pt x="387796" y="236173"/>
                </a:lnTo>
                <a:lnTo>
                  <a:pt x="375660" y="238780"/>
                </a:lnTo>
                <a:lnTo>
                  <a:pt x="363298" y="241923"/>
                </a:lnTo>
                <a:lnTo>
                  <a:pt x="350760" y="245419"/>
                </a:lnTo>
                <a:lnTo>
                  <a:pt x="338096" y="249084"/>
                </a:lnTo>
                <a:lnTo>
                  <a:pt x="325357" y="252737"/>
                </a:lnTo>
                <a:lnTo>
                  <a:pt x="312593" y="256192"/>
                </a:lnTo>
                <a:lnTo>
                  <a:pt x="299853" y="259268"/>
                </a:lnTo>
                <a:lnTo>
                  <a:pt x="287188" y="261782"/>
                </a:lnTo>
                <a:lnTo>
                  <a:pt x="274648" y="263549"/>
                </a:lnTo>
                <a:lnTo>
                  <a:pt x="262284" y="264388"/>
                </a:lnTo>
                <a:lnTo>
                  <a:pt x="251577" y="264593"/>
                </a:lnTo>
                <a:lnTo>
                  <a:pt x="237234" y="264044"/>
                </a:lnTo>
                <a:lnTo>
                  <a:pt x="222916" y="261522"/>
                </a:lnTo>
                <a:lnTo>
                  <a:pt x="211146" y="255836"/>
                </a:lnTo>
                <a:lnTo>
                  <a:pt x="204448" y="245795"/>
                </a:lnTo>
                <a:lnTo>
                  <a:pt x="212080" y="239215"/>
                </a:lnTo>
                <a:lnTo>
                  <a:pt x="222704" y="235658"/>
                </a:lnTo>
                <a:lnTo>
                  <a:pt x="234895" y="234729"/>
                </a:lnTo>
                <a:lnTo>
                  <a:pt x="247827" y="235205"/>
                </a:lnTo>
                <a:lnTo>
                  <a:pt x="260673" y="235864"/>
                </a:lnTo>
                <a:lnTo>
                  <a:pt x="272609" y="235483"/>
                </a:lnTo>
                <a:lnTo>
                  <a:pt x="281242" y="234194"/>
                </a:lnTo>
                <a:lnTo>
                  <a:pt x="293526" y="231573"/>
                </a:lnTo>
                <a:lnTo>
                  <a:pt x="305849" y="228298"/>
                </a:lnTo>
                <a:lnTo>
                  <a:pt x="318196" y="224678"/>
                </a:lnTo>
                <a:lnTo>
                  <a:pt x="330551" y="221020"/>
                </a:lnTo>
                <a:lnTo>
                  <a:pt x="342898" y="217632"/>
                </a:lnTo>
                <a:lnTo>
                  <a:pt x="355222" y="214820"/>
                </a:lnTo>
                <a:lnTo>
                  <a:pt x="362482" y="213274"/>
                </a:lnTo>
                <a:lnTo>
                  <a:pt x="375611" y="209892"/>
                </a:lnTo>
                <a:lnTo>
                  <a:pt x="388144" y="205998"/>
                </a:lnTo>
                <a:lnTo>
                  <a:pt x="400150" y="201724"/>
                </a:lnTo>
                <a:lnTo>
                  <a:pt x="411701" y="197206"/>
                </a:lnTo>
                <a:lnTo>
                  <a:pt x="422868" y="192578"/>
                </a:lnTo>
                <a:lnTo>
                  <a:pt x="433721" y="187972"/>
                </a:lnTo>
                <a:lnTo>
                  <a:pt x="436501" y="184046"/>
                </a:lnTo>
                <a:lnTo>
                  <a:pt x="443718" y="173439"/>
                </a:lnTo>
                <a:lnTo>
                  <a:pt x="450865" y="162766"/>
                </a:lnTo>
                <a:lnTo>
                  <a:pt x="458167" y="152253"/>
                </a:lnTo>
                <a:lnTo>
                  <a:pt x="465854" y="142127"/>
                </a:lnTo>
                <a:lnTo>
                  <a:pt x="474152" y="132614"/>
                </a:lnTo>
                <a:lnTo>
                  <a:pt x="483289" y="123939"/>
                </a:lnTo>
                <a:lnTo>
                  <a:pt x="495941" y="121893"/>
                </a:lnTo>
                <a:lnTo>
                  <a:pt x="508080" y="123939"/>
                </a:lnTo>
                <a:lnTo>
                  <a:pt x="507085" y="118030"/>
                </a:lnTo>
                <a:lnTo>
                  <a:pt x="504557" y="105760"/>
                </a:lnTo>
                <a:lnTo>
                  <a:pt x="501858" y="93655"/>
                </a:lnTo>
                <a:lnTo>
                  <a:pt x="499440" y="81271"/>
                </a:lnTo>
                <a:lnTo>
                  <a:pt x="497755" y="68160"/>
                </a:lnTo>
                <a:lnTo>
                  <a:pt x="489243" y="69786"/>
                </a:lnTo>
                <a:lnTo>
                  <a:pt x="476278" y="72001"/>
                </a:lnTo>
                <a:lnTo>
                  <a:pt x="463253" y="74156"/>
                </a:lnTo>
                <a:lnTo>
                  <a:pt x="450398" y="76479"/>
                </a:lnTo>
                <a:lnTo>
                  <a:pt x="437942" y="79201"/>
                </a:lnTo>
                <a:lnTo>
                  <a:pt x="426114" y="82549"/>
                </a:lnTo>
                <a:lnTo>
                  <a:pt x="415141" y="86753"/>
                </a:lnTo>
                <a:lnTo>
                  <a:pt x="414455" y="97378"/>
                </a:lnTo>
                <a:lnTo>
                  <a:pt x="414658" y="110846"/>
                </a:lnTo>
                <a:lnTo>
                  <a:pt x="414851" y="124302"/>
                </a:lnTo>
                <a:lnTo>
                  <a:pt x="413878" y="136592"/>
                </a:lnTo>
                <a:lnTo>
                  <a:pt x="410583" y="146560"/>
                </a:lnTo>
                <a:lnTo>
                  <a:pt x="403812" y="153053"/>
                </a:lnTo>
                <a:lnTo>
                  <a:pt x="392408" y="154914"/>
                </a:lnTo>
                <a:lnTo>
                  <a:pt x="390969" y="148891"/>
                </a:lnTo>
                <a:lnTo>
                  <a:pt x="389039" y="136998"/>
                </a:lnTo>
                <a:lnTo>
                  <a:pt x="388010" y="124784"/>
                </a:lnTo>
                <a:lnTo>
                  <a:pt x="387643" y="112358"/>
                </a:lnTo>
                <a:lnTo>
                  <a:pt x="387697" y="99826"/>
                </a:lnTo>
                <a:lnTo>
                  <a:pt x="387933" y="87296"/>
                </a:lnTo>
                <a:lnTo>
                  <a:pt x="388112" y="74875"/>
                </a:lnTo>
                <a:lnTo>
                  <a:pt x="387994" y="62671"/>
                </a:lnTo>
                <a:lnTo>
                  <a:pt x="387340" y="50790"/>
                </a:lnTo>
                <a:lnTo>
                  <a:pt x="385909" y="39341"/>
                </a:lnTo>
                <a:lnTo>
                  <a:pt x="383462" y="28430"/>
                </a:lnTo>
                <a:lnTo>
                  <a:pt x="379760" y="18164"/>
                </a:lnTo>
                <a:lnTo>
                  <a:pt x="374562" y="8652"/>
                </a:lnTo>
                <a:lnTo>
                  <a:pt x="367630" y="0"/>
                </a:lnTo>
                <a:lnTo>
                  <a:pt x="363631" y="2331"/>
                </a:lnTo>
                <a:lnTo>
                  <a:pt x="352690" y="8780"/>
                </a:lnTo>
                <a:lnTo>
                  <a:pt x="341794" y="15274"/>
                </a:lnTo>
                <a:lnTo>
                  <a:pt x="330916" y="21788"/>
                </a:lnTo>
                <a:lnTo>
                  <a:pt x="320031" y="28295"/>
                </a:lnTo>
                <a:lnTo>
                  <a:pt x="309113" y="34769"/>
                </a:lnTo>
                <a:lnTo>
                  <a:pt x="298136" y="41183"/>
                </a:lnTo>
                <a:lnTo>
                  <a:pt x="287074" y="47510"/>
                </a:lnTo>
                <a:lnTo>
                  <a:pt x="288018" y="51588"/>
                </a:lnTo>
                <a:lnTo>
                  <a:pt x="290723" y="65500"/>
                </a:lnTo>
                <a:lnTo>
                  <a:pt x="292454" y="78775"/>
                </a:lnTo>
                <a:lnTo>
                  <a:pt x="293150" y="91296"/>
                </a:lnTo>
                <a:lnTo>
                  <a:pt x="292753" y="102948"/>
                </a:lnTo>
                <a:lnTo>
                  <a:pt x="291202" y="113614"/>
                </a:lnTo>
                <a:lnTo>
                  <a:pt x="284884" y="116580"/>
                </a:lnTo>
                <a:lnTo>
                  <a:pt x="273911" y="122303"/>
                </a:lnTo>
                <a:lnTo>
                  <a:pt x="263133" y="128221"/>
                </a:lnTo>
                <a:lnTo>
                  <a:pt x="252189" y="133973"/>
                </a:lnTo>
                <a:lnTo>
                  <a:pt x="240721" y="139201"/>
                </a:lnTo>
                <a:lnTo>
                  <a:pt x="228369" y="143546"/>
                </a:lnTo>
                <a:lnTo>
                  <a:pt x="214773" y="146646"/>
                </a:lnTo>
                <a:lnTo>
                  <a:pt x="217718" y="147962"/>
                </a:lnTo>
                <a:lnTo>
                  <a:pt x="227716" y="151073"/>
                </a:lnTo>
                <a:lnTo>
                  <a:pt x="238992" y="153032"/>
                </a:lnTo>
                <a:lnTo>
                  <a:pt x="251250" y="154120"/>
                </a:lnTo>
                <a:lnTo>
                  <a:pt x="264193" y="154619"/>
                </a:lnTo>
                <a:lnTo>
                  <a:pt x="277524" y="154809"/>
                </a:lnTo>
                <a:lnTo>
                  <a:pt x="290946" y="154974"/>
                </a:lnTo>
                <a:lnTo>
                  <a:pt x="304163" y="155394"/>
                </a:lnTo>
                <a:lnTo>
                  <a:pt x="316877" y="156350"/>
                </a:lnTo>
                <a:lnTo>
                  <a:pt x="328792" y="158124"/>
                </a:lnTo>
                <a:lnTo>
                  <a:pt x="339611" y="160998"/>
                </a:lnTo>
                <a:lnTo>
                  <a:pt x="349038" y="165252"/>
                </a:lnTo>
                <a:lnTo>
                  <a:pt x="352883" y="165399"/>
                </a:lnTo>
                <a:lnTo>
                  <a:pt x="362514" y="161873"/>
                </a:lnTo>
                <a:lnTo>
                  <a:pt x="371758" y="163182"/>
                </a:lnTo>
                <a:lnTo>
                  <a:pt x="371326" y="169490"/>
                </a:lnTo>
                <a:lnTo>
                  <a:pt x="367757" y="180028"/>
                </a:lnTo>
                <a:lnTo>
                  <a:pt x="361102" y="186123"/>
                </a:lnTo>
                <a:lnTo>
                  <a:pt x="351983" y="188675"/>
                </a:lnTo>
                <a:lnTo>
                  <a:pt x="341022" y="188581"/>
                </a:lnTo>
                <a:lnTo>
                  <a:pt x="328841" y="186738"/>
                </a:lnTo>
                <a:lnTo>
                  <a:pt x="316062" y="184046"/>
                </a:lnTo>
                <a:lnTo>
                  <a:pt x="303309" y="181402"/>
                </a:lnTo>
                <a:lnTo>
                  <a:pt x="291202" y="179704"/>
                </a:lnTo>
                <a:lnTo>
                  <a:pt x="288740" y="179510"/>
                </a:lnTo>
                <a:lnTo>
                  <a:pt x="274756" y="178488"/>
                </a:lnTo>
                <a:lnTo>
                  <a:pt x="260630" y="177527"/>
                </a:lnTo>
                <a:lnTo>
                  <a:pt x="246505" y="176551"/>
                </a:lnTo>
                <a:lnTo>
                  <a:pt x="232524" y="175484"/>
                </a:lnTo>
                <a:lnTo>
                  <a:pt x="218831" y="174249"/>
                </a:lnTo>
                <a:lnTo>
                  <a:pt x="205569" y="172771"/>
                </a:lnTo>
                <a:lnTo>
                  <a:pt x="192882" y="170972"/>
                </a:lnTo>
                <a:lnTo>
                  <a:pt x="180913" y="168778"/>
                </a:lnTo>
                <a:lnTo>
                  <a:pt x="169807" y="166111"/>
                </a:lnTo>
                <a:lnTo>
                  <a:pt x="159705" y="162895"/>
                </a:lnTo>
                <a:lnTo>
                  <a:pt x="150752" y="159054"/>
                </a:lnTo>
                <a:lnTo>
                  <a:pt x="149858" y="159431"/>
                </a:lnTo>
                <a:lnTo>
                  <a:pt x="138465" y="164791"/>
                </a:lnTo>
                <a:lnTo>
                  <a:pt x="127290" y="170832"/>
                </a:lnTo>
                <a:lnTo>
                  <a:pt x="116207" y="177218"/>
                </a:lnTo>
                <a:lnTo>
                  <a:pt x="105091" y="183607"/>
                </a:lnTo>
                <a:lnTo>
                  <a:pt x="93816" y="189661"/>
                </a:lnTo>
                <a:lnTo>
                  <a:pt x="82258" y="195042"/>
                </a:lnTo>
                <a:lnTo>
                  <a:pt x="70290" y="199409"/>
                </a:lnTo>
                <a:lnTo>
                  <a:pt x="57788" y="202425"/>
                </a:lnTo>
                <a:lnTo>
                  <a:pt x="50270" y="203733"/>
                </a:lnTo>
                <a:lnTo>
                  <a:pt x="42802" y="201345"/>
                </a:lnTo>
                <a:lnTo>
                  <a:pt x="35068" y="202425"/>
                </a:lnTo>
                <a:lnTo>
                  <a:pt x="26330" y="207690"/>
                </a:lnTo>
                <a:lnTo>
                  <a:pt x="23650" y="218127"/>
                </a:lnTo>
                <a:lnTo>
                  <a:pt x="20616" y="229273"/>
                </a:lnTo>
                <a:lnTo>
                  <a:pt x="17136" y="235407"/>
                </a:lnTo>
                <a:lnTo>
                  <a:pt x="10062" y="237210"/>
                </a:lnTo>
                <a:lnTo>
                  <a:pt x="8220" y="241668"/>
                </a:lnTo>
                <a:lnTo>
                  <a:pt x="6576" y="245887"/>
                </a:lnTo>
                <a:lnTo>
                  <a:pt x="2799" y="258623"/>
                </a:lnTo>
                <a:lnTo>
                  <a:pt x="706" y="271076"/>
                </a:lnTo>
                <a:lnTo>
                  <a:pt x="0" y="283305"/>
                </a:lnTo>
                <a:lnTo>
                  <a:pt x="383" y="295368"/>
                </a:lnTo>
                <a:lnTo>
                  <a:pt x="1557" y="307326"/>
                </a:lnTo>
                <a:lnTo>
                  <a:pt x="3226" y="319237"/>
                </a:lnTo>
                <a:lnTo>
                  <a:pt x="5091" y="331160"/>
                </a:lnTo>
                <a:lnTo>
                  <a:pt x="6855" y="343156"/>
                </a:lnTo>
                <a:lnTo>
                  <a:pt x="8220" y="355282"/>
                </a:lnTo>
                <a:lnTo>
                  <a:pt x="8654" y="365566"/>
                </a:lnTo>
                <a:lnTo>
                  <a:pt x="8157" y="378850"/>
                </a:lnTo>
                <a:lnTo>
                  <a:pt x="7097" y="391644"/>
                </a:lnTo>
                <a:lnTo>
                  <a:pt x="6190" y="403801"/>
                </a:lnTo>
                <a:lnTo>
                  <a:pt x="6150" y="415175"/>
                </a:lnTo>
                <a:lnTo>
                  <a:pt x="7076" y="429988"/>
                </a:lnTo>
                <a:lnTo>
                  <a:pt x="8118" y="444832"/>
                </a:lnTo>
                <a:lnTo>
                  <a:pt x="9251" y="459713"/>
                </a:lnTo>
                <a:lnTo>
                  <a:pt x="10452" y="474635"/>
                </a:lnTo>
                <a:lnTo>
                  <a:pt x="11695" y="489604"/>
                </a:lnTo>
                <a:lnTo>
                  <a:pt x="12954" y="504623"/>
                </a:lnTo>
                <a:lnTo>
                  <a:pt x="14207" y="519699"/>
                </a:lnTo>
                <a:lnTo>
                  <a:pt x="15427" y="534835"/>
                </a:lnTo>
                <a:lnTo>
                  <a:pt x="16591" y="550036"/>
                </a:lnTo>
                <a:lnTo>
                  <a:pt x="17672" y="565308"/>
                </a:lnTo>
                <a:lnTo>
                  <a:pt x="18647" y="580655"/>
                </a:lnTo>
                <a:lnTo>
                  <a:pt x="19491" y="596082"/>
                </a:lnTo>
                <a:lnTo>
                  <a:pt x="20179" y="611593"/>
                </a:lnTo>
                <a:lnTo>
                  <a:pt x="20686" y="627194"/>
                </a:lnTo>
                <a:lnTo>
                  <a:pt x="20988" y="642889"/>
                </a:lnTo>
                <a:lnTo>
                  <a:pt x="21059" y="658684"/>
                </a:lnTo>
                <a:lnTo>
                  <a:pt x="20875" y="674582"/>
                </a:lnTo>
                <a:lnTo>
                  <a:pt x="20411" y="690588"/>
                </a:lnTo>
                <a:lnTo>
                  <a:pt x="19643" y="706709"/>
                </a:lnTo>
                <a:lnTo>
                  <a:pt x="18545" y="722947"/>
                </a:lnTo>
                <a:lnTo>
                  <a:pt x="18908" y="724859"/>
                </a:lnTo>
                <a:lnTo>
                  <a:pt x="21015" y="737505"/>
                </a:lnTo>
                <a:lnTo>
                  <a:pt x="22678" y="750181"/>
                </a:lnTo>
                <a:lnTo>
                  <a:pt x="23979" y="762875"/>
                </a:lnTo>
                <a:lnTo>
                  <a:pt x="25002" y="775574"/>
                </a:lnTo>
                <a:lnTo>
                  <a:pt x="25828" y="788264"/>
                </a:lnTo>
                <a:lnTo>
                  <a:pt x="26539" y="800934"/>
                </a:lnTo>
                <a:lnTo>
                  <a:pt x="27219" y="813570"/>
                </a:lnTo>
                <a:lnTo>
                  <a:pt x="27948" y="826161"/>
                </a:lnTo>
                <a:lnTo>
                  <a:pt x="28809" y="838692"/>
                </a:lnTo>
                <a:lnTo>
                  <a:pt x="29886" y="851151"/>
                </a:lnTo>
                <a:lnTo>
                  <a:pt x="31259" y="863526"/>
                </a:lnTo>
                <a:lnTo>
                  <a:pt x="33011" y="875804"/>
                </a:lnTo>
                <a:lnTo>
                  <a:pt x="33787" y="880108"/>
                </a:lnTo>
                <a:lnTo>
                  <a:pt x="36774" y="892537"/>
                </a:lnTo>
                <a:lnTo>
                  <a:pt x="40212" y="904751"/>
                </a:lnTo>
                <a:lnTo>
                  <a:pt x="43339" y="916991"/>
                </a:lnTo>
                <a:lnTo>
                  <a:pt x="45393" y="929500"/>
                </a:lnTo>
                <a:lnTo>
                  <a:pt x="46084" y="937397"/>
                </a:lnTo>
                <a:lnTo>
                  <a:pt x="46833" y="950178"/>
                </a:lnTo>
                <a:lnTo>
                  <a:pt x="47177" y="963024"/>
                </a:lnTo>
                <a:lnTo>
                  <a:pt x="47166" y="975898"/>
                </a:lnTo>
                <a:lnTo>
                  <a:pt x="46849" y="988765"/>
                </a:lnTo>
                <a:lnTo>
                  <a:pt x="46274" y="1001588"/>
                </a:lnTo>
                <a:lnTo>
                  <a:pt x="45492" y="1014330"/>
                </a:lnTo>
                <a:lnTo>
                  <a:pt x="44551" y="1026955"/>
                </a:lnTo>
                <a:lnTo>
                  <a:pt x="43500" y="1039427"/>
                </a:lnTo>
                <a:lnTo>
                  <a:pt x="42388" y="1051709"/>
                </a:lnTo>
                <a:lnTo>
                  <a:pt x="41266" y="1063764"/>
                </a:lnTo>
                <a:lnTo>
                  <a:pt x="38735" y="1081103"/>
                </a:lnTo>
                <a:lnTo>
                  <a:pt x="36078" y="1093800"/>
                </a:lnTo>
                <a:lnTo>
                  <a:pt x="33246" y="1106326"/>
                </a:lnTo>
                <a:lnTo>
                  <a:pt x="30674" y="1118678"/>
                </a:lnTo>
                <a:lnTo>
                  <a:pt x="28797" y="1130853"/>
                </a:lnTo>
                <a:lnTo>
                  <a:pt x="28051" y="1142847"/>
                </a:lnTo>
                <a:lnTo>
                  <a:pt x="28871" y="1154658"/>
                </a:lnTo>
                <a:lnTo>
                  <a:pt x="30437" y="1141963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6408861" y="2769301"/>
            <a:ext cx="223932" cy="677418"/>
          </a:xfrm>
          <a:custGeom>
            <a:avLst/>
            <a:gdLst/>
            <a:ahLst/>
            <a:cxnLst/>
            <a:rect l="l" t="t" r="r" b="b"/>
            <a:pathLst>
              <a:path w="328434" h="993546">
                <a:moveTo>
                  <a:pt x="25905" y="985319"/>
                </a:moveTo>
                <a:lnTo>
                  <a:pt x="34565" y="976035"/>
                </a:lnTo>
                <a:lnTo>
                  <a:pt x="43347" y="966976"/>
                </a:lnTo>
                <a:lnTo>
                  <a:pt x="52202" y="958060"/>
                </a:lnTo>
                <a:lnTo>
                  <a:pt x="61082" y="949204"/>
                </a:lnTo>
                <a:lnTo>
                  <a:pt x="69937" y="940327"/>
                </a:lnTo>
                <a:lnTo>
                  <a:pt x="78719" y="931345"/>
                </a:lnTo>
                <a:lnTo>
                  <a:pt x="87378" y="922177"/>
                </a:lnTo>
                <a:lnTo>
                  <a:pt x="95866" y="912741"/>
                </a:lnTo>
                <a:lnTo>
                  <a:pt x="104133" y="902955"/>
                </a:lnTo>
                <a:lnTo>
                  <a:pt x="112132" y="892736"/>
                </a:lnTo>
                <a:lnTo>
                  <a:pt x="119811" y="882002"/>
                </a:lnTo>
                <a:lnTo>
                  <a:pt x="122956" y="877272"/>
                </a:lnTo>
                <a:lnTo>
                  <a:pt x="129643" y="866465"/>
                </a:lnTo>
                <a:lnTo>
                  <a:pt x="135939" y="855372"/>
                </a:lnTo>
                <a:lnTo>
                  <a:pt x="141928" y="844061"/>
                </a:lnTo>
                <a:lnTo>
                  <a:pt x="147697" y="832599"/>
                </a:lnTo>
                <a:lnTo>
                  <a:pt x="153332" y="821055"/>
                </a:lnTo>
                <a:lnTo>
                  <a:pt x="158918" y="809496"/>
                </a:lnTo>
                <a:lnTo>
                  <a:pt x="164542" y="797989"/>
                </a:lnTo>
                <a:lnTo>
                  <a:pt x="170288" y="786602"/>
                </a:lnTo>
                <a:lnTo>
                  <a:pt x="176245" y="775403"/>
                </a:lnTo>
                <a:lnTo>
                  <a:pt x="182496" y="764460"/>
                </a:lnTo>
                <a:lnTo>
                  <a:pt x="189128" y="753840"/>
                </a:lnTo>
                <a:lnTo>
                  <a:pt x="196227" y="743610"/>
                </a:lnTo>
                <a:lnTo>
                  <a:pt x="204343" y="734848"/>
                </a:lnTo>
                <a:lnTo>
                  <a:pt x="214205" y="726401"/>
                </a:lnTo>
                <a:lnTo>
                  <a:pt x="223184" y="717487"/>
                </a:lnTo>
                <a:lnTo>
                  <a:pt x="229285" y="706437"/>
                </a:lnTo>
                <a:lnTo>
                  <a:pt x="221355" y="706555"/>
                </a:lnTo>
                <a:lnTo>
                  <a:pt x="207738" y="710404"/>
                </a:lnTo>
                <a:lnTo>
                  <a:pt x="196976" y="717714"/>
                </a:lnTo>
                <a:lnTo>
                  <a:pt x="188002" y="726793"/>
                </a:lnTo>
                <a:lnTo>
                  <a:pt x="179746" y="735950"/>
                </a:lnTo>
                <a:lnTo>
                  <a:pt x="171143" y="743495"/>
                </a:lnTo>
                <a:lnTo>
                  <a:pt x="161124" y="747737"/>
                </a:lnTo>
                <a:lnTo>
                  <a:pt x="159768" y="735573"/>
                </a:lnTo>
                <a:lnTo>
                  <a:pt x="161031" y="723117"/>
                </a:lnTo>
                <a:lnTo>
                  <a:pt x="165252" y="712635"/>
                </a:lnTo>
                <a:lnTo>
                  <a:pt x="173625" y="702636"/>
                </a:lnTo>
                <a:lnTo>
                  <a:pt x="182907" y="696304"/>
                </a:lnTo>
                <a:lnTo>
                  <a:pt x="193584" y="691766"/>
                </a:lnTo>
                <a:lnTo>
                  <a:pt x="205290" y="688507"/>
                </a:lnTo>
                <a:lnTo>
                  <a:pt x="217659" y="686013"/>
                </a:lnTo>
                <a:lnTo>
                  <a:pt x="230326" y="683768"/>
                </a:lnTo>
                <a:lnTo>
                  <a:pt x="242925" y="681257"/>
                </a:lnTo>
                <a:lnTo>
                  <a:pt x="255091" y="677966"/>
                </a:lnTo>
                <a:lnTo>
                  <a:pt x="266458" y="673379"/>
                </a:lnTo>
                <a:lnTo>
                  <a:pt x="273539" y="669163"/>
                </a:lnTo>
                <a:lnTo>
                  <a:pt x="283011" y="661055"/>
                </a:lnTo>
                <a:lnTo>
                  <a:pt x="291228" y="651262"/>
                </a:lnTo>
                <a:lnTo>
                  <a:pt x="298445" y="640237"/>
                </a:lnTo>
                <a:lnTo>
                  <a:pt x="304916" y="628433"/>
                </a:lnTo>
                <a:lnTo>
                  <a:pt x="310896" y="616304"/>
                </a:lnTo>
                <a:lnTo>
                  <a:pt x="316639" y="604303"/>
                </a:lnTo>
                <a:lnTo>
                  <a:pt x="322400" y="592883"/>
                </a:lnTo>
                <a:lnTo>
                  <a:pt x="328434" y="582498"/>
                </a:lnTo>
                <a:lnTo>
                  <a:pt x="322597" y="585608"/>
                </a:lnTo>
                <a:lnTo>
                  <a:pt x="312248" y="592065"/>
                </a:lnTo>
                <a:lnTo>
                  <a:pt x="302040" y="598660"/>
                </a:lnTo>
                <a:lnTo>
                  <a:pt x="291188" y="604608"/>
                </a:lnTo>
                <a:lnTo>
                  <a:pt x="278903" y="609121"/>
                </a:lnTo>
                <a:lnTo>
                  <a:pt x="264401" y="611416"/>
                </a:lnTo>
                <a:lnTo>
                  <a:pt x="263035" y="613697"/>
                </a:lnTo>
                <a:lnTo>
                  <a:pt x="254848" y="622740"/>
                </a:lnTo>
                <a:lnTo>
                  <a:pt x="244964" y="630998"/>
                </a:lnTo>
                <a:lnTo>
                  <a:pt x="235483" y="640334"/>
                </a:lnTo>
                <a:lnTo>
                  <a:pt x="234885" y="641089"/>
                </a:lnTo>
                <a:lnTo>
                  <a:pt x="228955" y="650775"/>
                </a:lnTo>
                <a:lnTo>
                  <a:pt x="222755" y="660741"/>
                </a:lnTo>
                <a:lnTo>
                  <a:pt x="214505" y="667404"/>
                </a:lnTo>
                <a:lnTo>
                  <a:pt x="202425" y="667181"/>
                </a:lnTo>
                <a:lnTo>
                  <a:pt x="196937" y="53271"/>
                </a:lnTo>
                <a:lnTo>
                  <a:pt x="185593" y="56041"/>
                </a:lnTo>
                <a:lnTo>
                  <a:pt x="174837" y="55159"/>
                </a:lnTo>
                <a:lnTo>
                  <a:pt x="164559" y="51506"/>
                </a:lnTo>
                <a:lnTo>
                  <a:pt x="154646" y="45967"/>
                </a:lnTo>
                <a:lnTo>
                  <a:pt x="144989" y="39424"/>
                </a:lnTo>
                <a:lnTo>
                  <a:pt x="135476" y="32761"/>
                </a:lnTo>
                <a:lnTo>
                  <a:pt x="125996" y="26860"/>
                </a:lnTo>
                <a:lnTo>
                  <a:pt x="125745" y="26722"/>
                </a:lnTo>
                <a:lnTo>
                  <a:pt x="113731" y="20944"/>
                </a:lnTo>
                <a:lnTo>
                  <a:pt x="101624" y="16097"/>
                </a:lnTo>
                <a:lnTo>
                  <a:pt x="89766" y="11468"/>
                </a:lnTo>
                <a:lnTo>
                  <a:pt x="78498" y="6340"/>
                </a:lnTo>
                <a:lnTo>
                  <a:pt x="68160" y="0"/>
                </a:lnTo>
                <a:lnTo>
                  <a:pt x="66298" y="5861"/>
                </a:lnTo>
                <a:lnTo>
                  <a:pt x="63933" y="17021"/>
                </a:lnTo>
                <a:lnTo>
                  <a:pt x="62711" y="28803"/>
                </a:lnTo>
                <a:lnTo>
                  <a:pt x="62454" y="41090"/>
                </a:lnTo>
                <a:lnTo>
                  <a:pt x="62985" y="53762"/>
                </a:lnTo>
                <a:lnTo>
                  <a:pt x="64127" y="66704"/>
                </a:lnTo>
                <a:lnTo>
                  <a:pt x="65704" y="79796"/>
                </a:lnTo>
                <a:lnTo>
                  <a:pt x="67537" y="92921"/>
                </a:lnTo>
                <a:lnTo>
                  <a:pt x="69450" y="105962"/>
                </a:lnTo>
                <a:lnTo>
                  <a:pt x="71265" y="118801"/>
                </a:lnTo>
                <a:lnTo>
                  <a:pt x="72807" y="131320"/>
                </a:lnTo>
                <a:lnTo>
                  <a:pt x="73897" y="143401"/>
                </a:lnTo>
                <a:lnTo>
                  <a:pt x="74358" y="154927"/>
                </a:lnTo>
                <a:lnTo>
                  <a:pt x="66387" y="156616"/>
                </a:lnTo>
                <a:lnTo>
                  <a:pt x="56318" y="152013"/>
                </a:lnTo>
                <a:lnTo>
                  <a:pt x="49302" y="142910"/>
                </a:lnTo>
                <a:lnTo>
                  <a:pt x="45440" y="134264"/>
                </a:lnTo>
                <a:lnTo>
                  <a:pt x="43624" y="128151"/>
                </a:lnTo>
                <a:lnTo>
                  <a:pt x="41178" y="117707"/>
                </a:lnTo>
                <a:lnTo>
                  <a:pt x="38992" y="105772"/>
                </a:lnTo>
                <a:lnTo>
                  <a:pt x="37096" y="92737"/>
                </a:lnTo>
                <a:lnTo>
                  <a:pt x="35521" y="78996"/>
                </a:lnTo>
                <a:lnTo>
                  <a:pt x="34299" y="64939"/>
                </a:lnTo>
                <a:lnTo>
                  <a:pt x="33461" y="50960"/>
                </a:lnTo>
                <a:lnTo>
                  <a:pt x="33036" y="37451"/>
                </a:lnTo>
                <a:lnTo>
                  <a:pt x="31395" y="703011"/>
                </a:lnTo>
                <a:lnTo>
                  <a:pt x="35115" y="691972"/>
                </a:lnTo>
                <a:lnTo>
                  <a:pt x="37641" y="678177"/>
                </a:lnTo>
                <a:lnTo>
                  <a:pt x="40566" y="664924"/>
                </a:lnTo>
                <a:lnTo>
                  <a:pt x="43660" y="652375"/>
                </a:lnTo>
                <a:lnTo>
                  <a:pt x="46754" y="640320"/>
                </a:lnTo>
                <a:lnTo>
                  <a:pt x="49680" y="628547"/>
                </a:lnTo>
                <a:lnTo>
                  <a:pt x="52270" y="616848"/>
                </a:lnTo>
                <a:lnTo>
                  <a:pt x="54354" y="605010"/>
                </a:lnTo>
                <a:lnTo>
                  <a:pt x="55765" y="592823"/>
                </a:lnTo>
                <a:lnTo>
                  <a:pt x="56112" y="588476"/>
                </a:lnTo>
                <a:lnTo>
                  <a:pt x="56983" y="576034"/>
                </a:lnTo>
                <a:lnTo>
                  <a:pt x="57666" y="563434"/>
                </a:lnTo>
                <a:lnTo>
                  <a:pt x="58126" y="550717"/>
                </a:lnTo>
                <a:lnTo>
                  <a:pt x="58330" y="537923"/>
                </a:lnTo>
                <a:lnTo>
                  <a:pt x="58244" y="525092"/>
                </a:lnTo>
                <a:lnTo>
                  <a:pt x="57835" y="512267"/>
                </a:lnTo>
                <a:lnTo>
                  <a:pt x="57508" y="501760"/>
                </a:lnTo>
                <a:lnTo>
                  <a:pt x="57429" y="489210"/>
                </a:lnTo>
                <a:lnTo>
                  <a:pt x="57569" y="476608"/>
                </a:lnTo>
                <a:lnTo>
                  <a:pt x="57804" y="463946"/>
                </a:lnTo>
                <a:lnTo>
                  <a:pt x="58010" y="451215"/>
                </a:lnTo>
                <a:lnTo>
                  <a:pt x="58061" y="438407"/>
                </a:lnTo>
                <a:lnTo>
                  <a:pt x="57835" y="425513"/>
                </a:lnTo>
                <a:lnTo>
                  <a:pt x="57474" y="418427"/>
                </a:lnTo>
                <a:lnTo>
                  <a:pt x="56263" y="405883"/>
                </a:lnTo>
                <a:lnTo>
                  <a:pt x="54582" y="393488"/>
                </a:lnTo>
                <a:lnTo>
                  <a:pt x="52730" y="381148"/>
                </a:lnTo>
                <a:lnTo>
                  <a:pt x="51006" y="368771"/>
                </a:lnTo>
                <a:lnTo>
                  <a:pt x="49707" y="356267"/>
                </a:lnTo>
                <a:lnTo>
                  <a:pt x="49132" y="343542"/>
                </a:lnTo>
                <a:lnTo>
                  <a:pt x="49580" y="330504"/>
                </a:lnTo>
                <a:lnTo>
                  <a:pt x="50419" y="317287"/>
                </a:lnTo>
                <a:lnTo>
                  <a:pt x="50870" y="303824"/>
                </a:lnTo>
                <a:lnTo>
                  <a:pt x="50871" y="277683"/>
                </a:lnTo>
                <a:lnTo>
                  <a:pt x="50616" y="264961"/>
                </a:lnTo>
                <a:lnTo>
                  <a:pt x="50320" y="252442"/>
                </a:lnTo>
                <a:lnTo>
                  <a:pt x="50081" y="240102"/>
                </a:lnTo>
                <a:lnTo>
                  <a:pt x="49996" y="227921"/>
                </a:lnTo>
                <a:lnTo>
                  <a:pt x="50162" y="215875"/>
                </a:lnTo>
                <a:lnTo>
                  <a:pt x="50677" y="203942"/>
                </a:lnTo>
                <a:lnTo>
                  <a:pt x="51638" y="192100"/>
                </a:lnTo>
                <a:lnTo>
                  <a:pt x="53869" y="193880"/>
                </a:lnTo>
                <a:lnTo>
                  <a:pt x="62329" y="202183"/>
                </a:lnTo>
                <a:lnTo>
                  <a:pt x="68987" y="211386"/>
                </a:lnTo>
                <a:lnTo>
                  <a:pt x="74041" y="221393"/>
                </a:lnTo>
                <a:lnTo>
                  <a:pt x="77690" y="232109"/>
                </a:lnTo>
                <a:lnTo>
                  <a:pt x="80131" y="243439"/>
                </a:lnTo>
                <a:lnTo>
                  <a:pt x="81565" y="255287"/>
                </a:lnTo>
                <a:lnTo>
                  <a:pt x="82188" y="267559"/>
                </a:lnTo>
                <a:lnTo>
                  <a:pt x="82200" y="280160"/>
                </a:lnTo>
                <a:lnTo>
                  <a:pt x="81800" y="292994"/>
                </a:lnTo>
                <a:lnTo>
                  <a:pt x="81185" y="305967"/>
                </a:lnTo>
                <a:lnTo>
                  <a:pt x="80555" y="318983"/>
                </a:lnTo>
                <a:lnTo>
                  <a:pt x="80108" y="331947"/>
                </a:lnTo>
                <a:lnTo>
                  <a:pt x="80042" y="344764"/>
                </a:lnTo>
                <a:lnTo>
                  <a:pt x="80556" y="357339"/>
                </a:lnTo>
                <a:lnTo>
                  <a:pt x="81303" y="368234"/>
                </a:lnTo>
                <a:lnTo>
                  <a:pt x="82105" y="380605"/>
                </a:lnTo>
                <a:lnTo>
                  <a:pt x="82872" y="393117"/>
                </a:lnTo>
                <a:lnTo>
                  <a:pt x="83609" y="405746"/>
                </a:lnTo>
                <a:lnTo>
                  <a:pt x="84319" y="418468"/>
                </a:lnTo>
                <a:lnTo>
                  <a:pt x="85005" y="431260"/>
                </a:lnTo>
                <a:lnTo>
                  <a:pt x="85671" y="444098"/>
                </a:lnTo>
                <a:lnTo>
                  <a:pt x="86321" y="456957"/>
                </a:lnTo>
                <a:lnTo>
                  <a:pt x="86957" y="469815"/>
                </a:lnTo>
                <a:lnTo>
                  <a:pt x="87584" y="482647"/>
                </a:lnTo>
                <a:lnTo>
                  <a:pt x="88205" y="495430"/>
                </a:lnTo>
                <a:lnTo>
                  <a:pt x="88823" y="508139"/>
                </a:lnTo>
                <a:lnTo>
                  <a:pt x="89075" y="514515"/>
                </a:lnTo>
                <a:lnTo>
                  <a:pt x="89238" y="527457"/>
                </a:lnTo>
                <a:lnTo>
                  <a:pt x="88963" y="540339"/>
                </a:lnTo>
                <a:lnTo>
                  <a:pt x="88291" y="553161"/>
                </a:lnTo>
                <a:lnTo>
                  <a:pt x="87262" y="565922"/>
                </a:lnTo>
                <a:lnTo>
                  <a:pt x="85915" y="578620"/>
                </a:lnTo>
                <a:lnTo>
                  <a:pt x="84291" y="591255"/>
                </a:lnTo>
                <a:lnTo>
                  <a:pt x="82430" y="603825"/>
                </a:lnTo>
                <a:lnTo>
                  <a:pt x="80371" y="616328"/>
                </a:lnTo>
                <a:lnTo>
                  <a:pt x="78154" y="628765"/>
                </a:lnTo>
                <a:lnTo>
                  <a:pt x="75819" y="641134"/>
                </a:lnTo>
                <a:lnTo>
                  <a:pt x="73407" y="653433"/>
                </a:lnTo>
                <a:lnTo>
                  <a:pt x="70957" y="665661"/>
                </a:lnTo>
                <a:lnTo>
                  <a:pt x="68509" y="677818"/>
                </a:lnTo>
                <a:lnTo>
                  <a:pt x="66103" y="689902"/>
                </a:lnTo>
                <a:lnTo>
                  <a:pt x="64603" y="696784"/>
                </a:lnTo>
                <a:lnTo>
                  <a:pt x="61011" y="709752"/>
                </a:lnTo>
                <a:lnTo>
                  <a:pt x="56614" y="722366"/>
                </a:lnTo>
                <a:lnTo>
                  <a:pt x="51556" y="734650"/>
                </a:lnTo>
                <a:lnTo>
                  <a:pt x="45980" y="746630"/>
                </a:lnTo>
                <a:lnTo>
                  <a:pt x="40031" y="758330"/>
                </a:lnTo>
                <a:lnTo>
                  <a:pt x="33852" y="769776"/>
                </a:lnTo>
                <a:lnTo>
                  <a:pt x="27587" y="780992"/>
                </a:lnTo>
                <a:lnTo>
                  <a:pt x="21379" y="792004"/>
                </a:lnTo>
                <a:lnTo>
                  <a:pt x="15373" y="802836"/>
                </a:lnTo>
                <a:lnTo>
                  <a:pt x="9711" y="813513"/>
                </a:lnTo>
                <a:lnTo>
                  <a:pt x="4539" y="824061"/>
                </a:lnTo>
                <a:lnTo>
                  <a:pt x="0" y="834504"/>
                </a:lnTo>
                <a:lnTo>
                  <a:pt x="7403" y="840554"/>
                </a:lnTo>
                <a:lnTo>
                  <a:pt x="12064" y="849896"/>
                </a:lnTo>
                <a:lnTo>
                  <a:pt x="13732" y="861297"/>
                </a:lnTo>
                <a:lnTo>
                  <a:pt x="13569" y="874238"/>
                </a:lnTo>
                <a:lnTo>
                  <a:pt x="12736" y="888196"/>
                </a:lnTo>
                <a:lnTo>
                  <a:pt x="12395" y="902652"/>
                </a:lnTo>
                <a:lnTo>
                  <a:pt x="12525" y="906777"/>
                </a:lnTo>
                <a:lnTo>
                  <a:pt x="13596" y="921067"/>
                </a:lnTo>
                <a:lnTo>
                  <a:pt x="15303" y="935165"/>
                </a:lnTo>
                <a:lnTo>
                  <a:pt x="17225" y="948808"/>
                </a:lnTo>
                <a:lnTo>
                  <a:pt x="18937" y="961732"/>
                </a:lnTo>
                <a:lnTo>
                  <a:pt x="20018" y="973672"/>
                </a:lnTo>
                <a:lnTo>
                  <a:pt x="20044" y="984365"/>
                </a:lnTo>
                <a:lnTo>
                  <a:pt x="18592" y="993546"/>
                </a:lnTo>
                <a:lnTo>
                  <a:pt x="25905" y="985319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7368869" y="3253798"/>
            <a:ext cx="21719" cy="150732"/>
          </a:xfrm>
          <a:custGeom>
            <a:avLst/>
            <a:gdLst/>
            <a:ahLst/>
            <a:cxnLst/>
            <a:rect l="l" t="t" r="r" b="b"/>
            <a:pathLst>
              <a:path w="31854" h="221074">
                <a:moveTo>
                  <a:pt x="5031" y="208943"/>
                </a:moveTo>
                <a:lnTo>
                  <a:pt x="8948" y="196893"/>
                </a:lnTo>
                <a:lnTo>
                  <a:pt x="12924" y="184903"/>
                </a:lnTo>
                <a:lnTo>
                  <a:pt x="16939" y="172952"/>
                </a:lnTo>
                <a:lnTo>
                  <a:pt x="20972" y="161019"/>
                </a:lnTo>
                <a:lnTo>
                  <a:pt x="25002" y="149083"/>
                </a:lnTo>
                <a:lnTo>
                  <a:pt x="31854" y="21170"/>
                </a:lnTo>
                <a:lnTo>
                  <a:pt x="21204" y="14109"/>
                </a:lnTo>
                <a:lnTo>
                  <a:pt x="10587" y="7046"/>
                </a:lnTo>
                <a:lnTo>
                  <a:pt x="0" y="0"/>
                </a:lnTo>
                <a:lnTo>
                  <a:pt x="1194" y="221074"/>
                </a:lnTo>
                <a:lnTo>
                  <a:pt x="5031" y="20894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7141198" y="3355270"/>
            <a:ext cx="33718" cy="54831"/>
          </a:xfrm>
          <a:custGeom>
            <a:avLst/>
            <a:gdLst/>
            <a:ahLst/>
            <a:cxnLst/>
            <a:rect l="l" t="t" r="r" b="b"/>
            <a:pathLst>
              <a:path w="49453" h="80419">
                <a:moveTo>
                  <a:pt x="47822" y="59317"/>
                </a:moveTo>
                <a:lnTo>
                  <a:pt x="39271" y="56171"/>
                </a:lnTo>
                <a:lnTo>
                  <a:pt x="35115" y="49444"/>
                </a:lnTo>
                <a:lnTo>
                  <a:pt x="34925" y="47787"/>
                </a:lnTo>
                <a:lnTo>
                  <a:pt x="37648" y="39519"/>
                </a:lnTo>
                <a:lnTo>
                  <a:pt x="49453" y="0"/>
                </a:lnTo>
                <a:lnTo>
                  <a:pt x="36807" y="3590"/>
                </a:lnTo>
                <a:lnTo>
                  <a:pt x="22720" y="6061"/>
                </a:lnTo>
                <a:lnTo>
                  <a:pt x="14672" y="13991"/>
                </a:lnTo>
                <a:lnTo>
                  <a:pt x="6810" y="23960"/>
                </a:lnTo>
                <a:lnTo>
                  <a:pt x="0" y="34978"/>
                </a:lnTo>
                <a:lnTo>
                  <a:pt x="3481" y="39927"/>
                </a:lnTo>
                <a:lnTo>
                  <a:pt x="11370" y="49511"/>
                </a:lnTo>
                <a:lnTo>
                  <a:pt x="16522" y="61826"/>
                </a:lnTo>
                <a:lnTo>
                  <a:pt x="23050" y="62842"/>
                </a:lnTo>
                <a:lnTo>
                  <a:pt x="23812" y="58118"/>
                </a:lnTo>
                <a:lnTo>
                  <a:pt x="30988" y="59769"/>
                </a:lnTo>
                <a:lnTo>
                  <a:pt x="36639" y="65128"/>
                </a:lnTo>
                <a:lnTo>
                  <a:pt x="35534" y="77257"/>
                </a:lnTo>
                <a:lnTo>
                  <a:pt x="43383" y="80419"/>
                </a:lnTo>
                <a:lnTo>
                  <a:pt x="47822" y="5931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7110064" y="3190020"/>
            <a:ext cx="41411" cy="108820"/>
          </a:xfrm>
          <a:custGeom>
            <a:avLst/>
            <a:gdLst/>
            <a:ahLst/>
            <a:cxnLst/>
            <a:rect l="l" t="t" r="r" b="b"/>
            <a:pathLst>
              <a:path w="60736" h="159602">
                <a:moveTo>
                  <a:pt x="7269" y="155809"/>
                </a:moveTo>
                <a:lnTo>
                  <a:pt x="17907" y="152643"/>
                </a:lnTo>
                <a:lnTo>
                  <a:pt x="30121" y="150872"/>
                </a:lnTo>
                <a:lnTo>
                  <a:pt x="43540" y="150031"/>
                </a:lnTo>
                <a:lnTo>
                  <a:pt x="57793" y="149654"/>
                </a:lnTo>
                <a:lnTo>
                  <a:pt x="60736" y="126789"/>
                </a:lnTo>
                <a:lnTo>
                  <a:pt x="53724" y="136599"/>
                </a:lnTo>
                <a:lnTo>
                  <a:pt x="43873" y="141658"/>
                </a:lnTo>
                <a:lnTo>
                  <a:pt x="35337" y="141009"/>
                </a:lnTo>
                <a:lnTo>
                  <a:pt x="34355" y="0"/>
                </a:lnTo>
                <a:lnTo>
                  <a:pt x="33267" y="10885"/>
                </a:lnTo>
                <a:lnTo>
                  <a:pt x="30674" y="23470"/>
                </a:lnTo>
                <a:lnTo>
                  <a:pt x="27644" y="35691"/>
                </a:lnTo>
                <a:lnTo>
                  <a:pt x="24120" y="48644"/>
                </a:lnTo>
                <a:lnTo>
                  <a:pt x="20285" y="62095"/>
                </a:lnTo>
                <a:lnTo>
                  <a:pt x="16321" y="75811"/>
                </a:lnTo>
                <a:lnTo>
                  <a:pt x="12409" y="89558"/>
                </a:lnTo>
                <a:lnTo>
                  <a:pt x="8731" y="103103"/>
                </a:lnTo>
                <a:lnTo>
                  <a:pt x="5469" y="116210"/>
                </a:lnTo>
                <a:lnTo>
                  <a:pt x="2805" y="128648"/>
                </a:lnTo>
                <a:lnTo>
                  <a:pt x="921" y="140182"/>
                </a:lnTo>
                <a:lnTo>
                  <a:pt x="0" y="150577"/>
                </a:lnTo>
                <a:lnTo>
                  <a:pt x="222" y="159602"/>
                </a:lnTo>
                <a:lnTo>
                  <a:pt x="7269" y="15580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7555250" y="3373170"/>
            <a:ext cx="236600" cy="319672"/>
          </a:xfrm>
          <a:custGeom>
            <a:avLst/>
            <a:gdLst/>
            <a:ahLst/>
            <a:cxnLst/>
            <a:rect l="l" t="t" r="r" b="b"/>
            <a:pathLst>
              <a:path w="347014" h="468852">
                <a:moveTo>
                  <a:pt x="292878" y="468583"/>
                </a:moveTo>
                <a:lnTo>
                  <a:pt x="305968" y="466266"/>
                </a:lnTo>
                <a:lnTo>
                  <a:pt x="318319" y="462303"/>
                </a:lnTo>
                <a:lnTo>
                  <a:pt x="329537" y="457097"/>
                </a:lnTo>
                <a:lnTo>
                  <a:pt x="339233" y="451049"/>
                </a:lnTo>
                <a:lnTo>
                  <a:pt x="347014" y="444563"/>
                </a:lnTo>
                <a:lnTo>
                  <a:pt x="344317" y="444901"/>
                </a:lnTo>
                <a:lnTo>
                  <a:pt x="330583" y="445738"/>
                </a:lnTo>
                <a:lnTo>
                  <a:pt x="317477" y="445135"/>
                </a:lnTo>
                <a:lnTo>
                  <a:pt x="304924" y="443272"/>
                </a:lnTo>
                <a:lnTo>
                  <a:pt x="292848" y="440329"/>
                </a:lnTo>
                <a:lnTo>
                  <a:pt x="281173" y="436484"/>
                </a:lnTo>
                <a:lnTo>
                  <a:pt x="269826" y="431916"/>
                </a:lnTo>
                <a:lnTo>
                  <a:pt x="258730" y="426804"/>
                </a:lnTo>
                <a:lnTo>
                  <a:pt x="247810" y="421329"/>
                </a:lnTo>
                <a:lnTo>
                  <a:pt x="236991" y="415668"/>
                </a:lnTo>
                <a:lnTo>
                  <a:pt x="226198" y="410001"/>
                </a:lnTo>
                <a:lnTo>
                  <a:pt x="215355" y="404507"/>
                </a:lnTo>
                <a:lnTo>
                  <a:pt x="204387" y="399365"/>
                </a:lnTo>
                <a:lnTo>
                  <a:pt x="193218" y="394755"/>
                </a:lnTo>
                <a:lnTo>
                  <a:pt x="181775" y="390855"/>
                </a:lnTo>
                <a:lnTo>
                  <a:pt x="175337" y="382070"/>
                </a:lnTo>
                <a:lnTo>
                  <a:pt x="167333" y="372459"/>
                </a:lnTo>
                <a:lnTo>
                  <a:pt x="159277" y="362902"/>
                </a:lnTo>
                <a:lnTo>
                  <a:pt x="151736" y="352834"/>
                </a:lnTo>
                <a:lnTo>
                  <a:pt x="145275" y="341686"/>
                </a:lnTo>
                <a:lnTo>
                  <a:pt x="140461" y="328892"/>
                </a:lnTo>
                <a:lnTo>
                  <a:pt x="138375" y="328918"/>
                </a:lnTo>
                <a:lnTo>
                  <a:pt x="123982" y="326779"/>
                </a:lnTo>
                <a:lnTo>
                  <a:pt x="112661" y="321572"/>
                </a:lnTo>
                <a:lnTo>
                  <a:pt x="102840" y="314865"/>
                </a:lnTo>
                <a:lnTo>
                  <a:pt x="92951" y="308229"/>
                </a:lnTo>
                <a:lnTo>
                  <a:pt x="88304" y="299642"/>
                </a:lnTo>
                <a:lnTo>
                  <a:pt x="83684" y="288924"/>
                </a:lnTo>
                <a:lnTo>
                  <a:pt x="80058" y="277706"/>
                </a:lnTo>
                <a:lnTo>
                  <a:pt x="77356" y="265904"/>
                </a:lnTo>
                <a:lnTo>
                  <a:pt x="75507" y="253433"/>
                </a:lnTo>
                <a:lnTo>
                  <a:pt x="74438" y="240207"/>
                </a:lnTo>
                <a:lnTo>
                  <a:pt x="74079" y="226141"/>
                </a:lnTo>
                <a:lnTo>
                  <a:pt x="74358" y="211150"/>
                </a:lnTo>
                <a:lnTo>
                  <a:pt x="74612" y="202917"/>
                </a:lnTo>
                <a:lnTo>
                  <a:pt x="74814" y="190660"/>
                </a:lnTo>
                <a:lnTo>
                  <a:pt x="74714" y="165812"/>
                </a:lnTo>
                <a:lnTo>
                  <a:pt x="74474" y="153242"/>
                </a:lnTo>
                <a:lnTo>
                  <a:pt x="74150" y="140590"/>
                </a:lnTo>
                <a:lnTo>
                  <a:pt x="73774" y="127864"/>
                </a:lnTo>
                <a:lnTo>
                  <a:pt x="73376" y="115077"/>
                </a:lnTo>
                <a:lnTo>
                  <a:pt x="72988" y="102239"/>
                </a:lnTo>
                <a:lnTo>
                  <a:pt x="72642" y="89359"/>
                </a:lnTo>
                <a:lnTo>
                  <a:pt x="72368" y="76449"/>
                </a:lnTo>
                <a:lnTo>
                  <a:pt x="72199" y="63519"/>
                </a:lnTo>
                <a:lnTo>
                  <a:pt x="72166" y="50580"/>
                </a:lnTo>
                <a:lnTo>
                  <a:pt x="72301" y="37643"/>
                </a:lnTo>
                <a:lnTo>
                  <a:pt x="74472" y="28588"/>
                </a:lnTo>
                <a:lnTo>
                  <a:pt x="65316" y="30848"/>
                </a:lnTo>
                <a:lnTo>
                  <a:pt x="66103" y="23190"/>
                </a:lnTo>
                <a:lnTo>
                  <a:pt x="70573" y="19393"/>
                </a:lnTo>
                <a:lnTo>
                  <a:pt x="70446" y="10998"/>
                </a:lnTo>
                <a:lnTo>
                  <a:pt x="70230" y="2527"/>
                </a:lnTo>
                <a:lnTo>
                  <a:pt x="69074" y="2888"/>
                </a:lnTo>
                <a:lnTo>
                  <a:pt x="55510" y="4606"/>
                </a:lnTo>
                <a:lnTo>
                  <a:pt x="42711" y="2957"/>
                </a:lnTo>
                <a:lnTo>
                  <a:pt x="31027" y="0"/>
                </a:lnTo>
                <a:lnTo>
                  <a:pt x="28328" y="42926"/>
                </a:lnTo>
                <a:lnTo>
                  <a:pt x="30754" y="31888"/>
                </a:lnTo>
                <a:lnTo>
                  <a:pt x="35678" y="23777"/>
                </a:lnTo>
                <a:lnTo>
                  <a:pt x="43789" y="19789"/>
                </a:lnTo>
                <a:lnTo>
                  <a:pt x="55778" y="21120"/>
                </a:lnTo>
                <a:lnTo>
                  <a:pt x="56276" y="21559"/>
                </a:lnTo>
                <a:lnTo>
                  <a:pt x="60857" y="30850"/>
                </a:lnTo>
                <a:lnTo>
                  <a:pt x="60047" y="42571"/>
                </a:lnTo>
                <a:lnTo>
                  <a:pt x="57835" y="56223"/>
                </a:lnTo>
                <a:lnTo>
                  <a:pt x="58352" y="327993"/>
                </a:lnTo>
                <a:lnTo>
                  <a:pt x="69665" y="329226"/>
                </a:lnTo>
                <a:lnTo>
                  <a:pt x="78485" y="333019"/>
                </a:lnTo>
                <a:lnTo>
                  <a:pt x="76647" y="339049"/>
                </a:lnTo>
                <a:lnTo>
                  <a:pt x="70161" y="347815"/>
                </a:lnTo>
                <a:lnTo>
                  <a:pt x="60686" y="352764"/>
                </a:lnTo>
                <a:lnTo>
                  <a:pt x="49122" y="354613"/>
                </a:lnTo>
                <a:lnTo>
                  <a:pt x="36371" y="354084"/>
                </a:lnTo>
                <a:lnTo>
                  <a:pt x="23332" y="351895"/>
                </a:lnTo>
                <a:lnTo>
                  <a:pt x="10908" y="348765"/>
                </a:lnTo>
                <a:lnTo>
                  <a:pt x="0" y="345414"/>
                </a:lnTo>
                <a:lnTo>
                  <a:pt x="228" y="353352"/>
                </a:lnTo>
                <a:lnTo>
                  <a:pt x="3802" y="364907"/>
                </a:lnTo>
                <a:lnTo>
                  <a:pt x="10826" y="372679"/>
                </a:lnTo>
                <a:lnTo>
                  <a:pt x="20516" y="377638"/>
                </a:lnTo>
                <a:lnTo>
                  <a:pt x="32087" y="380757"/>
                </a:lnTo>
                <a:lnTo>
                  <a:pt x="44753" y="383006"/>
                </a:lnTo>
                <a:lnTo>
                  <a:pt x="57729" y="385358"/>
                </a:lnTo>
                <a:lnTo>
                  <a:pt x="70230" y="388785"/>
                </a:lnTo>
                <a:lnTo>
                  <a:pt x="75925" y="390744"/>
                </a:lnTo>
                <a:lnTo>
                  <a:pt x="87070" y="394251"/>
                </a:lnTo>
                <a:lnTo>
                  <a:pt x="98823" y="397669"/>
                </a:lnTo>
                <a:lnTo>
                  <a:pt x="111030" y="401098"/>
                </a:lnTo>
                <a:lnTo>
                  <a:pt x="123538" y="404635"/>
                </a:lnTo>
                <a:lnTo>
                  <a:pt x="136193" y="408379"/>
                </a:lnTo>
                <a:lnTo>
                  <a:pt x="148842" y="412429"/>
                </a:lnTo>
                <a:lnTo>
                  <a:pt x="161331" y="416885"/>
                </a:lnTo>
                <a:lnTo>
                  <a:pt x="173507" y="421843"/>
                </a:lnTo>
                <a:lnTo>
                  <a:pt x="177338" y="423554"/>
                </a:lnTo>
                <a:lnTo>
                  <a:pt x="190112" y="429717"/>
                </a:lnTo>
                <a:lnTo>
                  <a:pt x="202467" y="436197"/>
                </a:lnTo>
                <a:lnTo>
                  <a:pt x="214415" y="442736"/>
                </a:lnTo>
                <a:lnTo>
                  <a:pt x="225971" y="449077"/>
                </a:lnTo>
                <a:lnTo>
                  <a:pt x="237147" y="454960"/>
                </a:lnTo>
                <a:lnTo>
                  <a:pt x="247956" y="460127"/>
                </a:lnTo>
                <a:lnTo>
                  <a:pt x="258412" y="464321"/>
                </a:lnTo>
                <a:lnTo>
                  <a:pt x="268528" y="467284"/>
                </a:lnTo>
                <a:lnTo>
                  <a:pt x="279438" y="468852"/>
                </a:lnTo>
                <a:lnTo>
                  <a:pt x="292878" y="46858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7304560" y="3225802"/>
            <a:ext cx="290475" cy="370999"/>
          </a:xfrm>
          <a:custGeom>
            <a:avLst/>
            <a:gdLst/>
            <a:ahLst/>
            <a:cxnLst/>
            <a:rect l="l" t="t" r="r" b="b"/>
            <a:pathLst>
              <a:path w="426030" h="544132">
                <a:moveTo>
                  <a:pt x="425513" y="272363"/>
                </a:moveTo>
                <a:lnTo>
                  <a:pt x="425033" y="277898"/>
                </a:lnTo>
                <a:lnTo>
                  <a:pt x="424496" y="291477"/>
                </a:lnTo>
                <a:lnTo>
                  <a:pt x="424222" y="305649"/>
                </a:lnTo>
                <a:lnTo>
                  <a:pt x="423578" y="319543"/>
                </a:lnTo>
                <a:lnTo>
                  <a:pt x="421934" y="332290"/>
                </a:lnTo>
                <a:lnTo>
                  <a:pt x="418658" y="343020"/>
                </a:lnTo>
                <a:lnTo>
                  <a:pt x="413118" y="350861"/>
                </a:lnTo>
                <a:lnTo>
                  <a:pt x="408912" y="348378"/>
                </a:lnTo>
                <a:lnTo>
                  <a:pt x="403532" y="339216"/>
                </a:lnTo>
                <a:lnTo>
                  <a:pt x="400054" y="325797"/>
                </a:lnTo>
                <a:lnTo>
                  <a:pt x="397925" y="310347"/>
                </a:lnTo>
                <a:lnTo>
                  <a:pt x="396595" y="295096"/>
                </a:lnTo>
                <a:lnTo>
                  <a:pt x="395880" y="285136"/>
                </a:lnTo>
                <a:lnTo>
                  <a:pt x="395385" y="271834"/>
                </a:lnTo>
                <a:lnTo>
                  <a:pt x="396005" y="259065"/>
                </a:lnTo>
                <a:lnTo>
                  <a:pt x="398705" y="216139"/>
                </a:lnTo>
                <a:lnTo>
                  <a:pt x="388484" y="213934"/>
                </a:lnTo>
                <a:lnTo>
                  <a:pt x="380072" y="214540"/>
                </a:lnTo>
                <a:lnTo>
                  <a:pt x="379370" y="220131"/>
                </a:lnTo>
                <a:lnTo>
                  <a:pt x="378858" y="231954"/>
                </a:lnTo>
                <a:lnTo>
                  <a:pt x="379450" y="243922"/>
                </a:lnTo>
                <a:lnTo>
                  <a:pt x="380900" y="256080"/>
                </a:lnTo>
                <a:lnTo>
                  <a:pt x="382965" y="268471"/>
                </a:lnTo>
                <a:lnTo>
                  <a:pt x="385399" y="281141"/>
                </a:lnTo>
                <a:lnTo>
                  <a:pt x="387958" y="294133"/>
                </a:lnTo>
                <a:lnTo>
                  <a:pt x="390398" y="307491"/>
                </a:lnTo>
                <a:lnTo>
                  <a:pt x="385394" y="310729"/>
                </a:lnTo>
                <a:lnTo>
                  <a:pt x="381571" y="315187"/>
                </a:lnTo>
                <a:lnTo>
                  <a:pt x="371805" y="313676"/>
                </a:lnTo>
                <a:lnTo>
                  <a:pt x="365057" y="302942"/>
                </a:lnTo>
                <a:lnTo>
                  <a:pt x="360176" y="292530"/>
                </a:lnTo>
                <a:lnTo>
                  <a:pt x="356143" y="281118"/>
                </a:lnTo>
                <a:lnTo>
                  <a:pt x="353058" y="268931"/>
                </a:lnTo>
                <a:lnTo>
                  <a:pt x="351018" y="256191"/>
                </a:lnTo>
                <a:lnTo>
                  <a:pt x="350122" y="243125"/>
                </a:lnTo>
                <a:lnTo>
                  <a:pt x="350469" y="229955"/>
                </a:lnTo>
                <a:lnTo>
                  <a:pt x="352156" y="216906"/>
                </a:lnTo>
                <a:lnTo>
                  <a:pt x="355282" y="204202"/>
                </a:lnTo>
                <a:lnTo>
                  <a:pt x="351926" y="201473"/>
                </a:lnTo>
                <a:lnTo>
                  <a:pt x="342470" y="193321"/>
                </a:lnTo>
                <a:lnTo>
                  <a:pt x="330492" y="187679"/>
                </a:lnTo>
                <a:lnTo>
                  <a:pt x="329074" y="191164"/>
                </a:lnTo>
                <a:lnTo>
                  <a:pt x="323872" y="203139"/>
                </a:lnTo>
                <a:lnTo>
                  <a:pt x="319552" y="214052"/>
                </a:lnTo>
                <a:lnTo>
                  <a:pt x="316734" y="225563"/>
                </a:lnTo>
                <a:lnTo>
                  <a:pt x="316039" y="239330"/>
                </a:lnTo>
                <a:lnTo>
                  <a:pt x="317429" y="250326"/>
                </a:lnTo>
                <a:lnTo>
                  <a:pt x="320562" y="262253"/>
                </a:lnTo>
                <a:lnTo>
                  <a:pt x="324501" y="273979"/>
                </a:lnTo>
                <a:lnTo>
                  <a:pt x="328333" y="285216"/>
                </a:lnTo>
                <a:lnTo>
                  <a:pt x="331147" y="295677"/>
                </a:lnTo>
                <a:lnTo>
                  <a:pt x="332031" y="305073"/>
                </a:lnTo>
                <a:lnTo>
                  <a:pt x="330073" y="313118"/>
                </a:lnTo>
                <a:lnTo>
                  <a:pt x="324360" y="319523"/>
                </a:lnTo>
                <a:lnTo>
                  <a:pt x="313982" y="324001"/>
                </a:lnTo>
                <a:lnTo>
                  <a:pt x="313479" y="323077"/>
                </a:lnTo>
                <a:lnTo>
                  <a:pt x="308652" y="313494"/>
                </a:lnTo>
                <a:lnTo>
                  <a:pt x="304060" y="302988"/>
                </a:lnTo>
                <a:lnTo>
                  <a:pt x="299838" y="291731"/>
                </a:lnTo>
                <a:lnTo>
                  <a:pt x="296121" y="279892"/>
                </a:lnTo>
                <a:lnTo>
                  <a:pt x="293046" y="267643"/>
                </a:lnTo>
                <a:lnTo>
                  <a:pt x="290747" y="255153"/>
                </a:lnTo>
                <a:lnTo>
                  <a:pt x="289361" y="242593"/>
                </a:lnTo>
                <a:lnTo>
                  <a:pt x="289022" y="230133"/>
                </a:lnTo>
                <a:lnTo>
                  <a:pt x="289866" y="217944"/>
                </a:lnTo>
                <a:lnTo>
                  <a:pt x="292029" y="206195"/>
                </a:lnTo>
                <a:lnTo>
                  <a:pt x="295646" y="195057"/>
                </a:lnTo>
                <a:lnTo>
                  <a:pt x="300852" y="184701"/>
                </a:lnTo>
                <a:lnTo>
                  <a:pt x="307784" y="175297"/>
                </a:lnTo>
                <a:lnTo>
                  <a:pt x="306631" y="174681"/>
                </a:lnTo>
                <a:lnTo>
                  <a:pt x="295820" y="167640"/>
                </a:lnTo>
                <a:lnTo>
                  <a:pt x="285122" y="159440"/>
                </a:lnTo>
                <a:lnTo>
                  <a:pt x="274367" y="151517"/>
                </a:lnTo>
                <a:lnTo>
                  <a:pt x="263385" y="145305"/>
                </a:lnTo>
                <a:lnTo>
                  <a:pt x="252006" y="142238"/>
                </a:lnTo>
                <a:lnTo>
                  <a:pt x="252250" y="145060"/>
                </a:lnTo>
                <a:lnTo>
                  <a:pt x="253395" y="157862"/>
                </a:lnTo>
                <a:lnTo>
                  <a:pt x="254450" y="170553"/>
                </a:lnTo>
                <a:lnTo>
                  <a:pt x="255229" y="183159"/>
                </a:lnTo>
                <a:lnTo>
                  <a:pt x="255548" y="195706"/>
                </a:lnTo>
                <a:lnTo>
                  <a:pt x="255221" y="208219"/>
                </a:lnTo>
                <a:lnTo>
                  <a:pt x="254063" y="220724"/>
                </a:lnTo>
                <a:lnTo>
                  <a:pt x="251360" y="235161"/>
                </a:lnTo>
                <a:lnTo>
                  <a:pt x="247692" y="248087"/>
                </a:lnTo>
                <a:lnTo>
                  <a:pt x="242975" y="261044"/>
                </a:lnTo>
                <a:lnTo>
                  <a:pt x="237364" y="273855"/>
                </a:lnTo>
                <a:lnTo>
                  <a:pt x="231012" y="286345"/>
                </a:lnTo>
                <a:lnTo>
                  <a:pt x="224072" y="298336"/>
                </a:lnTo>
                <a:lnTo>
                  <a:pt x="216697" y="309654"/>
                </a:lnTo>
                <a:lnTo>
                  <a:pt x="209040" y="320121"/>
                </a:lnTo>
                <a:lnTo>
                  <a:pt x="201255" y="329563"/>
                </a:lnTo>
                <a:lnTo>
                  <a:pt x="193496" y="337803"/>
                </a:lnTo>
                <a:lnTo>
                  <a:pt x="185915" y="344664"/>
                </a:lnTo>
                <a:lnTo>
                  <a:pt x="173164" y="353438"/>
                </a:lnTo>
                <a:lnTo>
                  <a:pt x="163582" y="355211"/>
                </a:lnTo>
                <a:lnTo>
                  <a:pt x="154927" y="348804"/>
                </a:lnTo>
                <a:lnTo>
                  <a:pt x="159915" y="340210"/>
                </a:lnTo>
                <a:lnTo>
                  <a:pt x="166481" y="330204"/>
                </a:lnTo>
                <a:lnTo>
                  <a:pt x="173609" y="320182"/>
                </a:lnTo>
                <a:lnTo>
                  <a:pt x="181066" y="310056"/>
                </a:lnTo>
                <a:lnTo>
                  <a:pt x="188622" y="299740"/>
                </a:lnTo>
                <a:lnTo>
                  <a:pt x="196046" y="289146"/>
                </a:lnTo>
                <a:lnTo>
                  <a:pt x="203106" y="278189"/>
                </a:lnTo>
                <a:lnTo>
                  <a:pt x="209571" y="266782"/>
                </a:lnTo>
                <a:lnTo>
                  <a:pt x="215211" y="254838"/>
                </a:lnTo>
                <a:lnTo>
                  <a:pt x="219793" y="242270"/>
                </a:lnTo>
                <a:lnTo>
                  <a:pt x="223088" y="228992"/>
                </a:lnTo>
                <a:lnTo>
                  <a:pt x="224055" y="223167"/>
                </a:lnTo>
                <a:lnTo>
                  <a:pt x="225327" y="210597"/>
                </a:lnTo>
                <a:lnTo>
                  <a:pt x="225673" y="198249"/>
                </a:lnTo>
                <a:lnTo>
                  <a:pt x="225394" y="186030"/>
                </a:lnTo>
                <a:lnTo>
                  <a:pt x="224792" y="173849"/>
                </a:lnTo>
                <a:lnTo>
                  <a:pt x="224166" y="161614"/>
                </a:lnTo>
                <a:lnTo>
                  <a:pt x="223818" y="149231"/>
                </a:lnTo>
                <a:lnTo>
                  <a:pt x="224048" y="136610"/>
                </a:lnTo>
                <a:lnTo>
                  <a:pt x="225158" y="123658"/>
                </a:lnTo>
                <a:lnTo>
                  <a:pt x="224191" y="123117"/>
                </a:lnTo>
                <a:lnTo>
                  <a:pt x="213057" y="116782"/>
                </a:lnTo>
                <a:lnTo>
                  <a:pt x="201994" y="110301"/>
                </a:lnTo>
                <a:lnTo>
                  <a:pt x="190997" y="103692"/>
                </a:lnTo>
                <a:lnTo>
                  <a:pt x="180062" y="96970"/>
                </a:lnTo>
                <a:lnTo>
                  <a:pt x="169185" y="90152"/>
                </a:lnTo>
                <a:lnTo>
                  <a:pt x="158362" y="83253"/>
                </a:lnTo>
                <a:lnTo>
                  <a:pt x="147589" y="76289"/>
                </a:lnTo>
                <a:lnTo>
                  <a:pt x="136860" y="69277"/>
                </a:lnTo>
                <a:lnTo>
                  <a:pt x="126174" y="62232"/>
                </a:lnTo>
                <a:lnTo>
                  <a:pt x="119321" y="190145"/>
                </a:lnTo>
                <a:lnTo>
                  <a:pt x="123327" y="178185"/>
                </a:lnTo>
                <a:lnTo>
                  <a:pt x="127287" y="166182"/>
                </a:lnTo>
                <a:lnTo>
                  <a:pt x="131182" y="154113"/>
                </a:lnTo>
                <a:lnTo>
                  <a:pt x="134264" y="144309"/>
                </a:lnTo>
                <a:lnTo>
                  <a:pt x="140589" y="145807"/>
                </a:lnTo>
                <a:lnTo>
                  <a:pt x="140347" y="140740"/>
                </a:lnTo>
                <a:lnTo>
                  <a:pt x="146659" y="142238"/>
                </a:lnTo>
                <a:lnTo>
                  <a:pt x="148593" y="156099"/>
                </a:lnTo>
                <a:lnTo>
                  <a:pt x="149182" y="169557"/>
                </a:lnTo>
                <a:lnTo>
                  <a:pt x="151007" y="232343"/>
                </a:lnTo>
                <a:lnTo>
                  <a:pt x="154509" y="219766"/>
                </a:lnTo>
                <a:lnTo>
                  <a:pt x="157912" y="207120"/>
                </a:lnTo>
                <a:lnTo>
                  <a:pt x="160988" y="194438"/>
                </a:lnTo>
                <a:lnTo>
                  <a:pt x="163510" y="181753"/>
                </a:lnTo>
                <a:lnTo>
                  <a:pt x="165252" y="169099"/>
                </a:lnTo>
                <a:lnTo>
                  <a:pt x="170129" y="164946"/>
                </a:lnTo>
                <a:lnTo>
                  <a:pt x="179082" y="163651"/>
                </a:lnTo>
                <a:lnTo>
                  <a:pt x="185915" y="167029"/>
                </a:lnTo>
                <a:lnTo>
                  <a:pt x="188005" y="179499"/>
                </a:lnTo>
                <a:lnTo>
                  <a:pt x="188715" y="192369"/>
                </a:lnTo>
                <a:lnTo>
                  <a:pt x="188130" y="205423"/>
                </a:lnTo>
                <a:lnTo>
                  <a:pt x="186346" y="218492"/>
                </a:lnTo>
                <a:lnTo>
                  <a:pt x="183460" y="231407"/>
                </a:lnTo>
                <a:lnTo>
                  <a:pt x="179567" y="244000"/>
                </a:lnTo>
                <a:lnTo>
                  <a:pt x="174764" y="256102"/>
                </a:lnTo>
                <a:lnTo>
                  <a:pt x="169148" y="267545"/>
                </a:lnTo>
                <a:lnTo>
                  <a:pt x="162815" y="278160"/>
                </a:lnTo>
                <a:lnTo>
                  <a:pt x="155861" y="287778"/>
                </a:lnTo>
                <a:lnTo>
                  <a:pt x="148382" y="296231"/>
                </a:lnTo>
                <a:lnTo>
                  <a:pt x="140474" y="303351"/>
                </a:lnTo>
                <a:lnTo>
                  <a:pt x="139942" y="293039"/>
                </a:lnTo>
                <a:lnTo>
                  <a:pt x="140539" y="281303"/>
                </a:lnTo>
                <a:lnTo>
                  <a:pt x="142171" y="269331"/>
                </a:lnTo>
                <a:lnTo>
                  <a:pt x="140863" y="219713"/>
                </a:lnTo>
                <a:lnTo>
                  <a:pt x="136809" y="231421"/>
                </a:lnTo>
                <a:lnTo>
                  <a:pt x="132243" y="242833"/>
                </a:lnTo>
                <a:lnTo>
                  <a:pt x="127304" y="253965"/>
                </a:lnTo>
                <a:lnTo>
                  <a:pt x="122130" y="264835"/>
                </a:lnTo>
                <a:lnTo>
                  <a:pt x="116861" y="275461"/>
                </a:lnTo>
                <a:lnTo>
                  <a:pt x="111636" y="285861"/>
                </a:lnTo>
                <a:lnTo>
                  <a:pt x="106592" y="296052"/>
                </a:lnTo>
                <a:lnTo>
                  <a:pt x="101870" y="306052"/>
                </a:lnTo>
                <a:lnTo>
                  <a:pt x="101219" y="307491"/>
                </a:lnTo>
                <a:lnTo>
                  <a:pt x="90843" y="309612"/>
                </a:lnTo>
                <a:lnTo>
                  <a:pt x="89903" y="302284"/>
                </a:lnTo>
                <a:lnTo>
                  <a:pt x="84696" y="299223"/>
                </a:lnTo>
                <a:lnTo>
                  <a:pt x="88166" y="286724"/>
                </a:lnTo>
                <a:lnTo>
                  <a:pt x="91779" y="274369"/>
                </a:lnTo>
                <a:lnTo>
                  <a:pt x="95514" y="262136"/>
                </a:lnTo>
                <a:lnTo>
                  <a:pt x="94319" y="41061"/>
                </a:lnTo>
                <a:lnTo>
                  <a:pt x="83756" y="34045"/>
                </a:lnTo>
                <a:lnTo>
                  <a:pt x="73213" y="27077"/>
                </a:lnTo>
                <a:lnTo>
                  <a:pt x="62687" y="20173"/>
                </a:lnTo>
                <a:lnTo>
                  <a:pt x="52173" y="13347"/>
                </a:lnTo>
                <a:lnTo>
                  <a:pt x="41667" y="6618"/>
                </a:lnTo>
                <a:lnTo>
                  <a:pt x="31165" y="0"/>
                </a:lnTo>
                <a:lnTo>
                  <a:pt x="25407" y="108497"/>
                </a:lnTo>
                <a:lnTo>
                  <a:pt x="30875" y="120302"/>
                </a:lnTo>
                <a:lnTo>
                  <a:pt x="36633" y="131586"/>
                </a:lnTo>
                <a:lnTo>
                  <a:pt x="42308" y="142343"/>
                </a:lnTo>
                <a:lnTo>
                  <a:pt x="47523" y="152564"/>
                </a:lnTo>
                <a:lnTo>
                  <a:pt x="50926" y="143388"/>
                </a:lnTo>
                <a:lnTo>
                  <a:pt x="51148" y="132128"/>
                </a:lnTo>
                <a:lnTo>
                  <a:pt x="50963" y="120436"/>
                </a:lnTo>
                <a:lnTo>
                  <a:pt x="53708" y="109193"/>
                </a:lnTo>
                <a:lnTo>
                  <a:pt x="55101" y="108464"/>
                </a:lnTo>
                <a:lnTo>
                  <a:pt x="64875" y="105739"/>
                </a:lnTo>
                <a:lnTo>
                  <a:pt x="71980" y="108111"/>
                </a:lnTo>
                <a:lnTo>
                  <a:pt x="76730" y="114621"/>
                </a:lnTo>
                <a:lnTo>
                  <a:pt x="79441" y="124311"/>
                </a:lnTo>
                <a:lnTo>
                  <a:pt x="80429" y="136225"/>
                </a:lnTo>
                <a:lnTo>
                  <a:pt x="80010" y="149403"/>
                </a:lnTo>
                <a:lnTo>
                  <a:pt x="78498" y="162889"/>
                </a:lnTo>
                <a:lnTo>
                  <a:pt x="75275" y="179230"/>
                </a:lnTo>
                <a:lnTo>
                  <a:pt x="71662" y="192081"/>
                </a:lnTo>
                <a:lnTo>
                  <a:pt x="67071" y="204992"/>
                </a:lnTo>
                <a:lnTo>
                  <a:pt x="61541" y="217559"/>
                </a:lnTo>
                <a:lnTo>
                  <a:pt x="55115" y="229378"/>
                </a:lnTo>
                <a:lnTo>
                  <a:pt x="47832" y="240048"/>
                </a:lnTo>
                <a:lnTo>
                  <a:pt x="39734" y="249165"/>
                </a:lnTo>
                <a:lnTo>
                  <a:pt x="30860" y="256325"/>
                </a:lnTo>
                <a:lnTo>
                  <a:pt x="21253" y="261126"/>
                </a:lnTo>
                <a:lnTo>
                  <a:pt x="10953" y="263165"/>
                </a:lnTo>
                <a:lnTo>
                  <a:pt x="0" y="262038"/>
                </a:lnTo>
                <a:lnTo>
                  <a:pt x="607" y="366613"/>
                </a:lnTo>
                <a:lnTo>
                  <a:pt x="13543" y="368933"/>
                </a:lnTo>
                <a:lnTo>
                  <a:pt x="26799" y="370932"/>
                </a:lnTo>
                <a:lnTo>
                  <a:pt x="40199" y="372786"/>
                </a:lnTo>
                <a:lnTo>
                  <a:pt x="53571" y="374669"/>
                </a:lnTo>
                <a:lnTo>
                  <a:pt x="66740" y="376754"/>
                </a:lnTo>
                <a:lnTo>
                  <a:pt x="79532" y="379216"/>
                </a:lnTo>
                <a:lnTo>
                  <a:pt x="91773" y="382228"/>
                </a:lnTo>
                <a:lnTo>
                  <a:pt x="103289" y="385964"/>
                </a:lnTo>
                <a:lnTo>
                  <a:pt x="106698" y="390967"/>
                </a:lnTo>
                <a:lnTo>
                  <a:pt x="114936" y="401250"/>
                </a:lnTo>
                <a:lnTo>
                  <a:pt x="126009" y="406627"/>
                </a:lnTo>
                <a:lnTo>
                  <a:pt x="133007" y="407605"/>
                </a:lnTo>
                <a:lnTo>
                  <a:pt x="137045" y="401204"/>
                </a:lnTo>
                <a:lnTo>
                  <a:pt x="144602" y="400429"/>
                </a:lnTo>
                <a:lnTo>
                  <a:pt x="149339" y="399960"/>
                </a:lnTo>
                <a:lnTo>
                  <a:pt x="156337" y="404430"/>
                </a:lnTo>
                <a:lnTo>
                  <a:pt x="161124" y="404570"/>
                </a:lnTo>
                <a:lnTo>
                  <a:pt x="165388" y="404507"/>
                </a:lnTo>
                <a:lnTo>
                  <a:pt x="177768" y="402990"/>
                </a:lnTo>
                <a:lnTo>
                  <a:pt x="190113" y="401478"/>
                </a:lnTo>
                <a:lnTo>
                  <a:pt x="202425" y="402512"/>
                </a:lnTo>
                <a:lnTo>
                  <a:pt x="208200" y="398674"/>
                </a:lnTo>
                <a:lnTo>
                  <a:pt x="217836" y="390626"/>
                </a:lnTo>
                <a:lnTo>
                  <a:pt x="226272" y="381381"/>
                </a:lnTo>
                <a:lnTo>
                  <a:pt x="233605" y="371035"/>
                </a:lnTo>
                <a:lnTo>
                  <a:pt x="239931" y="359682"/>
                </a:lnTo>
                <a:lnTo>
                  <a:pt x="245346" y="347418"/>
                </a:lnTo>
                <a:lnTo>
                  <a:pt x="249948" y="334339"/>
                </a:lnTo>
                <a:lnTo>
                  <a:pt x="245692" y="331462"/>
                </a:lnTo>
                <a:lnTo>
                  <a:pt x="238571" y="321729"/>
                </a:lnTo>
                <a:lnTo>
                  <a:pt x="237147" y="310526"/>
                </a:lnTo>
                <a:lnTo>
                  <a:pt x="241573" y="300181"/>
                </a:lnTo>
                <a:lnTo>
                  <a:pt x="252006" y="293026"/>
                </a:lnTo>
                <a:lnTo>
                  <a:pt x="252159" y="292531"/>
                </a:lnTo>
                <a:lnTo>
                  <a:pt x="251144" y="280731"/>
                </a:lnTo>
                <a:lnTo>
                  <a:pt x="252006" y="272363"/>
                </a:lnTo>
                <a:lnTo>
                  <a:pt x="263674" y="276011"/>
                </a:lnTo>
                <a:lnTo>
                  <a:pt x="270574" y="286041"/>
                </a:lnTo>
                <a:lnTo>
                  <a:pt x="273982" y="299561"/>
                </a:lnTo>
                <a:lnTo>
                  <a:pt x="276796" y="313676"/>
                </a:lnTo>
                <a:lnTo>
                  <a:pt x="286527" y="317656"/>
                </a:lnTo>
                <a:lnTo>
                  <a:pt x="298248" y="323802"/>
                </a:lnTo>
                <a:lnTo>
                  <a:pt x="309298" y="330703"/>
                </a:lnTo>
                <a:lnTo>
                  <a:pt x="319895" y="337919"/>
                </a:lnTo>
                <a:lnTo>
                  <a:pt x="330257" y="345011"/>
                </a:lnTo>
                <a:lnTo>
                  <a:pt x="340605" y="351537"/>
                </a:lnTo>
                <a:lnTo>
                  <a:pt x="351155" y="357059"/>
                </a:lnTo>
                <a:lnTo>
                  <a:pt x="354740" y="358604"/>
                </a:lnTo>
                <a:lnTo>
                  <a:pt x="367556" y="363059"/>
                </a:lnTo>
                <a:lnTo>
                  <a:pt x="380275" y="366562"/>
                </a:lnTo>
                <a:lnTo>
                  <a:pt x="392561" y="369963"/>
                </a:lnTo>
                <a:lnTo>
                  <a:pt x="404078" y="374111"/>
                </a:lnTo>
                <a:lnTo>
                  <a:pt x="414489" y="379856"/>
                </a:lnTo>
                <a:lnTo>
                  <a:pt x="423456" y="388047"/>
                </a:lnTo>
                <a:lnTo>
                  <a:pt x="414942" y="395136"/>
                </a:lnTo>
                <a:lnTo>
                  <a:pt x="403595" y="398039"/>
                </a:lnTo>
                <a:lnTo>
                  <a:pt x="391164" y="397686"/>
                </a:lnTo>
                <a:lnTo>
                  <a:pt x="378807" y="395835"/>
                </a:lnTo>
                <a:lnTo>
                  <a:pt x="367677" y="394245"/>
                </a:lnTo>
                <a:lnTo>
                  <a:pt x="369566" y="404896"/>
                </a:lnTo>
                <a:lnTo>
                  <a:pt x="371860" y="417140"/>
                </a:lnTo>
                <a:lnTo>
                  <a:pt x="374127" y="429669"/>
                </a:lnTo>
                <a:lnTo>
                  <a:pt x="376130" y="442357"/>
                </a:lnTo>
                <a:lnTo>
                  <a:pt x="377631" y="455076"/>
                </a:lnTo>
                <a:lnTo>
                  <a:pt x="378393" y="467698"/>
                </a:lnTo>
                <a:lnTo>
                  <a:pt x="378180" y="480097"/>
                </a:lnTo>
                <a:lnTo>
                  <a:pt x="376753" y="492147"/>
                </a:lnTo>
                <a:lnTo>
                  <a:pt x="373875" y="503719"/>
                </a:lnTo>
                <a:lnTo>
                  <a:pt x="380040" y="510781"/>
                </a:lnTo>
                <a:lnTo>
                  <a:pt x="381409" y="522524"/>
                </a:lnTo>
                <a:lnTo>
                  <a:pt x="382130" y="534694"/>
                </a:lnTo>
                <a:lnTo>
                  <a:pt x="390200" y="540642"/>
                </a:lnTo>
                <a:lnTo>
                  <a:pt x="401153" y="543285"/>
                </a:lnTo>
                <a:lnTo>
                  <a:pt x="413532" y="543944"/>
                </a:lnTo>
                <a:lnTo>
                  <a:pt x="426030" y="544132"/>
                </a:lnTo>
                <a:lnTo>
                  <a:pt x="425513" y="27236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7400604" y="3341409"/>
            <a:ext cx="6916" cy="68028"/>
          </a:xfrm>
          <a:custGeom>
            <a:avLst/>
            <a:gdLst/>
            <a:ahLst/>
            <a:cxnLst/>
            <a:rect l="l" t="t" r="r" b="b"/>
            <a:pathLst>
              <a:path w="10143" h="99774">
                <a:moveTo>
                  <a:pt x="3747" y="87602"/>
                </a:moveTo>
                <a:lnTo>
                  <a:pt x="6768" y="75261"/>
                </a:lnTo>
                <a:lnTo>
                  <a:pt x="10143" y="62786"/>
                </a:lnTo>
                <a:lnTo>
                  <a:pt x="8318" y="0"/>
                </a:lnTo>
                <a:lnTo>
                  <a:pt x="7701" y="13072"/>
                </a:lnTo>
                <a:lnTo>
                  <a:pt x="6016" y="25777"/>
                </a:lnTo>
                <a:lnTo>
                  <a:pt x="3403" y="38133"/>
                </a:lnTo>
                <a:lnTo>
                  <a:pt x="0" y="50156"/>
                </a:lnTo>
                <a:lnTo>
                  <a:pt x="1307" y="99774"/>
                </a:lnTo>
                <a:lnTo>
                  <a:pt x="3747" y="8760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7072560" y="3105856"/>
            <a:ext cx="253250" cy="369910"/>
          </a:xfrm>
          <a:custGeom>
            <a:avLst/>
            <a:gdLst/>
            <a:ahLst/>
            <a:cxnLst/>
            <a:rect l="l" t="t" r="r" b="b"/>
            <a:pathLst>
              <a:path w="371433" h="542535">
                <a:moveTo>
                  <a:pt x="340268" y="437959"/>
                </a:moveTo>
                <a:lnTo>
                  <a:pt x="346302" y="427271"/>
                </a:lnTo>
                <a:lnTo>
                  <a:pt x="354794" y="417925"/>
                </a:lnTo>
                <a:lnTo>
                  <a:pt x="363694" y="408989"/>
                </a:lnTo>
                <a:lnTo>
                  <a:pt x="371256" y="398716"/>
                </a:lnTo>
                <a:lnTo>
                  <a:pt x="367885" y="390936"/>
                </a:lnTo>
                <a:lnTo>
                  <a:pt x="366078" y="379828"/>
                </a:lnTo>
                <a:lnTo>
                  <a:pt x="366253" y="368289"/>
                </a:lnTo>
                <a:lnTo>
                  <a:pt x="367051" y="356473"/>
                </a:lnTo>
                <a:lnTo>
                  <a:pt x="367110" y="344534"/>
                </a:lnTo>
                <a:lnTo>
                  <a:pt x="365071" y="332625"/>
                </a:lnTo>
                <a:lnTo>
                  <a:pt x="361947" y="325505"/>
                </a:lnTo>
                <a:lnTo>
                  <a:pt x="354727" y="315070"/>
                </a:lnTo>
                <a:lnTo>
                  <a:pt x="346690" y="304571"/>
                </a:lnTo>
                <a:lnTo>
                  <a:pt x="340268" y="293370"/>
                </a:lnTo>
                <a:lnTo>
                  <a:pt x="335552" y="280739"/>
                </a:lnTo>
                <a:lnTo>
                  <a:pt x="332101" y="269041"/>
                </a:lnTo>
                <a:lnTo>
                  <a:pt x="329718" y="257170"/>
                </a:lnTo>
                <a:lnTo>
                  <a:pt x="328666" y="245161"/>
                </a:lnTo>
                <a:lnTo>
                  <a:pt x="329210" y="233053"/>
                </a:lnTo>
                <a:lnTo>
                  <a:pt x="331613" y="220882"/>
                </a:lnTo>
                <a:lnTo>
                  <a:pt x="336140" y="208686"/>
                </a:lnTo>
                <a:lnTo>
                  <a:pt x="342465" y="210185"/>
                </a:lnTo>
                <a:lnTo>
                  <a:pt x="342224" y="205117"/>
                </a:lnTo>
                <a:lnTo>
                  <a:pt x="348535" y="206629"/>
                </a:lnTo>
                <a:lnTo>
                  <a:pt x="352576" y="211272"/>
                </a:lnTo>
                <a:lnTo>
                  <a:pt x="355556" y="222076"/>
                </a:lnTo>
                <a:lnTo>
                  <a:pt x="354964" y="233962"/>
                </a:lnTo>
                <a:lnTo>
                  <a:pt x="354746" y="245859"/>
                </a:lnTo>
                <a:lnTo>
                  <a:pt x="357107" y="259276"/>
                </a:lnTo>
                <a:lnTo>
                  <a:pt x="360871" y="272100"/>
                </a:lnTo>
                <a:lnTo>
                  <a:pt x="365675" y="284418"/>
                </a:lnTo>
                <a:lnTo>
                  <a:pt x="371433" y="175921"/>
                </a:lnTo>
                <a:lnTo>
                  <a:pt x="360931" y="169430"/>
                </a:lnTo>
                <a:lnTo>
                  <a:pt x="347929" y="161495"/>
                </a:lnTo>
                <a:lnTo>
                  <a:pt x="337163" y="154935"/>
                </a:lnTo>
                <a:lnTo>
                  <a:pt x="326303" y="148319"/>
                </a:lnTo>
                <a:lnTo>
                  <a:pt x="315364" y="141653"/>
                </a:lnTo>
                <a:lnTo>
                  <a:pt x="304367" y="134941"/>
                </a:lnTo>
                <a:lnTo>
                  <a:pt x="293328" y="128190"/>
                </a:lnTo>
                <a:lnTo>
                  <a:pt x="282267" y="121406"/>
                </a:lnTo>
                <a:lnTo>
                  <a:pt x="271201" y="114592"/>
                </a:lnTo>
                <a:lnTo>
                  <a:pt x="260149" y="107755"/>
                </a:lnTo>
                <a:lnTo>
                  <a:pt x="249128" y="100901"/>
                </a:lnTo>
                <a:lnTo>
                  <a:pt x="238158" y="94034"/>
                </a:lnTo>
                <a:lnTo>
                  <a:pt x="227255" y="87160"/>
                </a:lnTo>
                <a:lnTo>
                  <a:pt x="216439" y="80285"/>
                </a:lnTo>
                <a:lnTo>
                  <a:pt x="205728" y="73414"/>
                </a:lnTo>
                <a:lnTo>
                  <a:pt x="195140" y="66552"/>
                </a:lnTo>
                <a:lnTo>
                  <a:pt x="184692" y="59705"/>
                </a:lnTo>
                <a:lnTo>
                  <a:pt x="174404" y="52878"/>
                </a:lnTo>
                <a:lnTo>
                  <a:pt x="164293" y="46076"/>
                </a:lnTo>
                <a:lnTo>
                  <a:pt x="154378" y="39306"/>
                </a:lnTo>
                <a:lnTo>
                  <a:pt x="146130" y="41516"/>
                </a:lnTo>
                <a:lnTo>
                  <a:pt x="131831" y="43130"/>
                </a:lnTo>
                <a:lnTo>
                  <a:pt x="118987" y="42018"/>
                </a:lnTo>
                <a:lnTo>
                  <a:pt x="107401" y="38899"/>
                </a:lnTo>
                <a:lnTo>
                  <a:pt x="96875" y="34490"/>
                </a:lnTo>
                <a:lnTo>
                  <a:pt x="87211" y="29511"/>
                </a:lnTo>
                <a:lnTo>
                  <a:pt x="78213" y="24679"/>
                </a:lnTo>
                <a:lnTo>
                  <a:pt x="69682" y="20713"/>
                </a:lnTo>
                <a:lnTo>
                  <a:pt x="66353" y="19611"/>
                </a:lnTo>
                <a:lnTo>
                  <a:pt x="53689" y="17597"/>
                </a:lnTo>
                <a:lnTo>
                  <a:pt x="42834" y="14528"/>
                </a:lnTo>
                <a:lnTo>
                  <a:pt x="35569" y="10134"/>
                </a:lnTo>
                <a:lnTo>
                  <a:pt x="36547" y="0"/>
                </a:lnTo>
                <a:lnTo>
                  <a:pt x="28381" y="2133"/>
                </a:lnTo>
                <a:lnTo>
                  <a:pt x="26867" y="14150"/>
                </a:lnTo>
                <a:lnTo>
                  <a:pt x="25359" y="26297"/>
                </a:lnTo>
                <a:lnTo>
                  <a:pt x="23866" y="38565"/>
                </a:lnTo>
                <a:lnTo>
                  <a:pt x="22399" y="50947"/>
                </a:lnTo>
                <a:lnTo>
                  <a:pt x="20965" y="63435"/>
                </a:lnTo>
                <a:lnTo>
                  <a:pt x="19574" y="76022"/>
                </a:lnTo>
                <a:lnTo>
                  <a:pt x="18236" y="88699"/>
                </a:lnTo>
                <a:lnTo>
                  <a:pt x="16959" y="101460"/>
                </a:lnTo>
                <a:lnTo>
                  <a:pt x="15753" y="114296"/>
                </a:lnTo>
                <a:lnTo>
                  <a:pt x="14627" y="127200"/>
                </a:lnTo>
                <a:lnTo>
                  <a:pt x="13590" y="140163"/>
                </a:lnTo>
                <a:lnTo>
                  <a:pt x="12652" y="153179"/>
                </a:lnTo>
                <a:lnTo>
                  <a:pt x="11821" y="166240"/>
                </a:lnTo>
                <a:lnTo>
                  <a:pt x="11106" y="179337"/>
                </a:lnTo>
                <a:lnTo>
                  <a:pt x="10518" y="192464"/>
                </a:lnTo>
                <a:lnTo>
                  <a:pt x="10065" y="205612"/>
                </a:lnTo>
                <a:lnTo>
                  <a:pt x="9756" y="218774"/>
                </a:lnTo>
                <a:lnTo>
                  <a:pt x="9601" y="231943"/>
                </a:lnTo>
                <a:lnTo>
                  <a:pt x="9609" y="245109"/>
                </a:lnTo>
                <a:lnTo>
                  <a:pt x="9788" y="258267"/>
                </a:lnTo>
                <a:lnTo>
                  <a:pt x="5733" y="266962"/>
                </a:lnTo>
                <a:lnTo>
                  <a:pt x="1887" y="279106"/>
                </a:lnTo>
                <a:lnTo>
                  <a:pt x="0" y="292030"/>
                </a:lnTo>
                <a:lnTo>
                  <a:pt x="1475" y="303674"/>
                </a:lnTo>
                <a:lnTo>
                  <a:pt x="7718" y="311975"/>
                </a:lnTo>
                <a:lnTo>
                  <a:pt x="10876" y="309026"/>
                </a:lnTo>
                <a:lnTo>
                  <a:pt x="20886" y="301420"/>
                </a:lnTo>
                <a:lnTo>
                  <a:pt x="32509" y="295440"/>
                </a:lnTo>
                <a:lnTo>
                  <a:pt x="30693" y="290372"/>
                </a:lnTo>
                <a:lnTo>
                  <a:pt x="26311" y="287858"/>
                </a:lnTo>
                <a:lnTo>
                  <a:pt x="28381" y="278917"/>
                </a:lnTo>
                <a:lnTo>
                  <a:pt x="29363" y="274441"/>
                </a:lnTo>
                <a:lnTo>
                  <a:pt x="32084" y="262197"/>
                </a:lnTo>
                <a:lnTo>
                  <a:pt x="34769" y="250235"/>
                </a:lnTo>
                <a:lnTo>
                  <a:pt x="37405" y="238475"/>
                </a:lnTo>
                <a:lnTo>
                  <a:pt x="39979" y="226836"/>
                </a:lnTo>
                <a:lnTo>
                  <a:pt x="42477" y="215236"/>
                </a:lnTo>
                <a:lnTo>
                  <a:pt x="44887" y="203593"/>
                </a:lnTo>
                <a:lnTo>
                  <a:pt x="47194" y="191828"/>
                </a:lnTo>
                <a:lnTo>
                  <a:pt x="49385" y="179859"/>
                </a:lnTo>
                <a:lnTo>
                  <a:pt x="51448" y="167604"/>
                </a:lnTo>
                <a:lnTo>
                  <a:pt x="53368" y="154983"/>
                </a:lnTo>
                <a:lnTo>
                  <a:pt x="55132" y="141914"/>
                </a:lnTo>
                <a:lnTo>
                  <a:pt x="56727" y="128317"/>
                </a:lnTo>
                <a:lnTo>
                  <a:pt x="58140" y="114110"/>
                </a:lnTo>
                <a:lnTo>
                  <a:pt x="59356" y="99212"/>
                </a:lnTo>
                <a:lnTo>
                  <a:pt x="68597" y="93153"/>
                </a:lnTo>
                <a:lnTo>
                  <a:pt x="76612" y="92131"/>
                </a:lnTo>
                <a:lnTo>
                  <a:pt x="82586" y="95807"/>
                </a:lnTo>
                <a:lnTo>
                  <a:pt x="86628" y="103023"/>
                </a:lnTo>
                <a:lnTo>
                  <a:pt x="88850" y="112621"/>
                </a:lnTo>
                <a:lnTo>
                  <a:pt x="89362" y="123442"/>
                </a:lnTo>
                <a:lnTo>
                  <a:pt x="90344" y="264452"/>
                </a:lnTo>
                <a:lnTo>
                  <a:pt x="91612" y="251179"/>
                </a:lnTo>
                <a:lnTo>
                  <a:pt x="93519" y="237988"/>
                </a:lnTo>
                <a:lnTo>
                  <a:pt x="95839" y="224974"/>
                </a:lnTo>
                <a:lnTo>
                  <a:pt x="98344" y="212232"/>
                </a:lnTo>
                <a:lnTo>
                  <a:pt x="100805" y="199855"/>
                </a:lnTo>
                <a:lnTo>
                  <a:pt x="102994" y="187939"/>
                </a:lnTo>
                <a:lnTo>
                  <a:pt x="104684" y="176578"/>
                </a:lnTo>
                <a:lnTo>
                  <a:pt x="104797" y="175641"/>
                </a:lnTo>
                <a:lnTo>
                  <a:pt x="105496" y="163141"/>
                </a:lnTo>
                <a:lnTo>
                  <a:pt x="105316" y="136518"/>
                </a:lnTo>
                <a:lnTo>
                  <a:pt x="106217" y="123897"/>
                </a:lnTo>
                <a:lnTo>
                  <a:pt x="108967" y="112739"/>
                </a:lnTo>
                <a:lnTo>
                  <a:pt x="113065" y="105410"/>
                </a:lnTo>
                <a:lnTo>
                  <a:pt x="125460" y="105410"/>
                </a:lnTo>
                <a:lnTo>
                  <a:pt x="127314" y="109042"/>
                </a:lnTo>
                <a:lnTo>
                  <a:pt x="130083" y="111798"/>
                </a:lnTo>
                <a:lnTo>
                  <a:pt x="133715" y="113677"/>
                </a:lnTo>
                <a:lnTo>
                  <a:pt x="132518" y="125485"/>
                </a:lnTo>
                <a:lnTo>
                  <a:pt x="131632" y="137866"/>
                </a:lnTo>
                <a:lnTo>
                  <a:pt x="130930" y="150662"/>
                </a:lnTo>
                <a:lnTo>
                  <a:pt x="130284" y="163712"/>
                </a:lnTo>
                <a:lnTo>
                  <a:pt x="129566" y="176855"/>
                </a:lnTo>
                <a:lnTo>
                  <a:pt x="128648" y="189930"/>
                </a:lnTo>
                <a:lnTo>
                  <a:pt x="127403" y="202778"/>
                </a:lnTo>
                <a:lnTo>
                  <a:pt x="125703" y="215239"/>
                </a:lnTo>
                <a:lnTo>
                  <a:pt x="123419" y="227151"/>
                </a:lnTo>
                <a:lnTo>
                  <a:pt x="120451" y="238401"/>
                </a:lnTo>
                <a:lnTo>
                  <a:pt x="115744" y="250232"/>
                </a:lnTo>
                <a:lnTo>
                  <a:pt x="112800" y="273097"/>
                </a:lnTo>
                <a:lnTo>
                  <a:pt x="127517" y="272719"/>
                </a:lnTo>
                <a:lnTo>
                  <a:pt x="131672" y="272541"/>
                </a:lnTo>
                <a:lnTo>
                  <a:pt x="146250" y="271572"/>
                </a:lnTo>
                <a:lnTo>
                  <a:pt x="160420" y="270505"/>
                </a:lnTo>
                <a:lnTo>
                  <a:pt x="173926" y="269899"/>
                </a:lnTo>
                <a:lnTo>
                  <a:pt x="186512" y="270313"/>
                </a:lnTo>
                <a:lnTo>
                  <a:pt x="197922" y="272307"/>
                </a:lnTo>
                <a:lnTo>
                  <a:pt x="207901" y="276442"/>
                </a:lnTo>
                <a:lnTo>
                  <a:pt x="216192" y="283276"/>
                </a:lnTo>
                <a:lnTo>
                  <a:pt x="222539" y="293370"/>
                </a:lnTo>
                <a:lnTo>
                  <a:pt x="224414" y="301177"/>
                </a:lnTo>
                <a:lnTo>
                  <a:pt x="222061" y="311487"/>
                </a:lnTo>
                <a:lnTo>
                  <a:pt x="215522" y="320797"/>
                </a:lnTo>
                <a:lnTo>
                  <a:pt x="206763" y="329191"/>
                </a:lnTo>
                <a:lnTo>
                  <a:pt x="197748" y="336753"/>
                </a:lnTo>
                <a:lnTo>
                  <a:pt x="192869" y="340800"/>
                </a:lnTo>
                <a:lnTo>
                  <a:pt x="182702" y="348592"/>
                </a:lnTo>
                <a:lnTo>
                  <a:pt x="172408" y="355376"/>
                </a:lnTo>
                <a:lnTo>
                  <a:pt x="161657" y="361124"/>
                </a:lnTo>
                <a:lnTo>
                  <a:pt x="150123" y="365807"/>
                </a:lnTo>
                <a:lnTo>
                  <a:pt x="138318" y="405326"/>
                </a:lnTo>
                <a:lnTo>
                  <a:pt x="146396" y="398969"/>
                </a:lnTo>
                <a:lnTo>
                  <a:pt x="158204" y="393930"/>
                </a:lnTo>
                <a:lnTo>
                  <a:pt x="172119" y="389615"/>
                </a:lnTo>
                <a:lnTo>
                  <a:pt x="186515" y="385432"/>
                </a:lnTo>
                <a:lnTo>
                  <a:pt x="199767" y="380787"/>
                </a:lnTo>
                <a:lnTo>
                  <a:pt x="210251" y="375088"/>
                </a:lnTo>
                <a:lnTo>
                  <a:pt x="216341" y="367741"/>
                </a:lnTo>
                <a:lnTo>
                  <a:pt x="220691" y="361520"/>
                </a:lnTo>
                <a:lnTo>
                  <a:pt x="225049" y="352638"/>
                </a:lnTo>
                <a:lnTo>
                  <a:pt x="228169" y="342885"/>
                </a:lnTo>
                <a:lnTo>
                  <a:pt x="230228" y="332384"/>
                </a:lnTo>
                <a:lnTo>
                  <a:pt x="231398" y="321258"/>
                </a:lnTo>
                <a:lnTo>
                  <a:pt x="231855" y="309630"/>
                </a:lnTo>
                <a:lnTo>
                  <a:pt x="231774" y="297623"/>
                </a:lnTo>
                <a:lnTo>
                  <a:pt x="231329" y="285360"/>
                </a:lnTo>
                <a:lnTo>
                  <a:pt x="230694" y="272963"/>
                </a:lnTo>
                <a:lnTo>
                  <a:pt x="230044" y="260555"/>
                </a:lnTo>
                <a:lnTo>
                  <a:pt x="229554" y="248259"/>
                </a:lnTo>
                <a:lnTo>
                  <a:pt x="229399" y="236198"/>
                </a:lnTo>
                <a:lnTo>
                  <a:pt x="229752" y="224495"/>
                </a:lnTo>
                <a:lnTo>
                  <a:pt x="230788" y="213272"/>
                </a:lnTo>
                <a:lnTo>
                  <a:pt x="232682" y="202652"/>
                </a:lnTo>
                <a:lnTo>
                  <a:pt x="235609" y="192758"/>
                </a:lnTo>
                <a:lnTo>
                  <a:pt x="239743" y="183714"/>
                </a:lnTo>
                <a:lnTo>
                  <a:pt x="245259" y="175641"/>
                </a:lnTo>
                <a:lnTo>
                  <a:pt x="251457" y="171513"/>
                </a:lnTo>
                <a:lnTo>
                  <a:pt x="255584" y="171513"/>
                </a:lnTo>
                <a:lnTo>
                  <a:pt x="257192" y="173504"/>
                </a:lnTo>
                <a:lnTo>
                  <a:pt x="261805" y="184433"/>
                </a:lnTo>
                <a:lnTo>
                  <a:pt x="261656" y="195754"/>
                </a:lnTo>
                <a:lnTo>
                  <a:pt x="259391" y="207327"/>
                </a:lnTo>
                <a:lnTo>
                  <a:pt x="257654" y="219011"/>
                </a:lnTo>
                <a:lnTo>
                  <a:pt x="257442" y="225785"/>
                </a:lnTo>
                <a:lnTo>
                  <a:pt x="257573" y="237712"/>
                </a:lnTo>
                <a:lnTo>
                  <a:pt x="258164" y="249903"/>
                </a:lnTo>
                <a:lnTo>
                  <a:pt x="259015" y="262299"/>
                </a:lnTo>
                <a:lnTo>
                  <a:pt x="259930" y="274838"/>
                </a:lnTo>
                <a:lnTo>
                  <a:pt x="260709" y="287461"/>
                </a:lnTo>
                <a:lnTo>
                  <a:pt x="261156" y="300106"/>
                </a:lnTo>
                <a:lnTo>
                  <a:pt x="261071" y="312712"/>
                </a:lnTo>
                <a:lnTo>
                  <a:pt x="260256" y="325220"/>
                </a:lnTo>
                <a:lnTo>
                  <a:pt x="258515" y="337568"/>
                </a:lnTo>
                <a:lnTo>
                  <a:pt x="255648" y="349696"/>
                </a:lnTo>
                <a:lnTo>
                  <a:pt x="251457" y="361543"/>
                </a:lnTo>
                <a:lnTo>
                  <a:pt x="247368" y="370889"/>
                </a:lnTo>
                <a:lnTo>
                  <a:pt x="241492" y="382334"/>
                </a:lnTo>
                <a:lnTo>
                  <a:pt x="234486" y="392556"/>
                </a:lnTo>
                <a:lnTo>
                  <a:pt x="225650" y="401485"/>
                </a:lnTo>
                <a:lnTo>
                  <a:pt x="214284" y="409054"/>
                </a:lnTo>
                <a:lnTo>
                  <a:pt x="200743" y="415133"/>
                </a:lnTo>
                <a:lnTo>
                  <a:pt x="187566" y="419692"/>
                </a:lnTo>
                <a:lnTo>
                  <a:pt x="173601" y="423318"/>
                </a:lnTo>
                <a:lnTo>
                  <a:pt x="160145" y="425350"/>
                </a:lnTo>
                <a:lnTo>
                  <a:pt x="148493" y="425124"/>
                </a:lnTo>
                <a:lnTo>
                  <a:pt x="144053" y="446227"/>
                </a:lnTo>
                <a:lnTo>
                  <a:pt x="146418" y="446084"/>
                </a:lnTo>
                <a:lnTo>
                  <a:pt x="158744" y="444878"/>
                </a:lnTo>
                <a:lnTo>
                  <a:pt x="171167" y="443155"/>
                </a:lnTo>
                <a:lnTo>
                  <a:pt x="183643" y="441274"/>
                </a:lnTo>
                <a:lnTo>
                  <a:pt x="196127" y="439595"/>
                </a:lnTo>
                <a:lnTo>
                  <a:pt x="208575" y="438479"/>
                </a:lnTo>
                <a:lnTo>
                  <a:pt x="220942" y="438284"/>
                </a:lnTo>
                <a:lnTo>
                  <a:pt x="233185" y="439371"/>
                </a:lnTo>
                <a:lnTo>
                  <a:pt x="245259" y="442099"/>
                </a:lnTo>
                <a:lnTo>
                  <a:pt x="248058" y="436580"/>
                </a:lnTo>
                <a:lnTo>
                  <a:pt x="252718" y="424723"/>
                </a:lnTo>
                <a:lnTo>
                  <a:pt x="256551" y="412036"/>
                </a:lnTo>
                <a:lnTo>
                  <a:pt x="259991" y="398958"/>
                </a:lnTo>
                <a:lnTo>
                  <a:pt x="263478" y="385926"/>
                </a:lnTo>
                <a:lnTo>
                  <a:pt x="267447" y="373376"/>
                </a:lnTo>
                <a:lnTo>
                  <a:pt x="272337" y="361747"/>
                </a:lnTo>
                <a:lnTo>
                  <a:pt x="278584" y="351475"/>
                </a:lnTo>
                <a:lnTo>
                  <a:pt x="286625" y="342998"/>
                </a:lnTo>
                <a:lnTo>
                  <a:pt x="296897" y="336753"/>
                </a:lnTo>
                <a:lnTo>
                  <a:pt x="295969" y="335306"/>
                </a:lnTo>
                <a:lnTo>
                  <a:pt x="290555" y="326268"/>
                </a:lnTo>
                <a:lnTo>
                  <a:pt x="285314" y="316338"/>
                </a:lnTo>
                <a:lnTo>
                  <a:pt x="280451" y="305633"/>
                </a:lnTo>
                <a:lnTo>
                  <a:pt x="276171" y="294273"/>
                </a:lnTo>
                <a:lnTo>
                  <a:pt x="272678" y="282376"/>
                </a:lnTo>
                <a:lnTo>
                  <a:pt x="270176" y="270062"/>
                </a:lnTo>
                <a:lnTo>
                  <a:pt x="268870" y="257449"/>
                </a:lnTo>
                <a:lnTo>
                  <a:pt x="268966" y="244657"/>
                </a:lnTo>
                <a:lnTo>
                  <a:pt x="270666" y="231805"/>
                </a:lnTo>
                <a:lnTo>
                  <a:pt x="274177" y="219011"/>
                </a:lnTo>
                <a:lnTo>
                  <a:pt x="279609" y="214484"/>
                </a:lnTo>
                <a:lnTo>
                  <a:pt x="287857" y="208018"/>
                </a:lnTo>
                <a:lnTo>
                  <a:pt x="296625" y="205236"/>
                </a:lnTo>
                <a:lnTo>
                  <a:pt x="305152" y="210743"/>
                </a:lnTo>
                <a:lnTo>
                  <a:pt x="303514" y="214886"/>
                </a:lnTo>
                <a:lnTo>
                  <a:pt x="300247" y="226326"/>
                </a:lnTo>
                <a:lnTo>
                  <a:pt x="298233" y="238816"/>
                </a:lnTo>
                <a:lnTo>
                  <a:pt x="297479" y="251918"/>
                </a:lnTo>
                <a:lnTo>
                  <a:pt x="297994" y="265191"/>
                </a:lnTo>
                <a:lnTo>
                  <a:pt x="299784" y="278194"/>
                </a:lnTo>
                <a:lnTo>
                  <a:pt x="302858" y="290490"/>
                </a:lnTo>
                <a:lnTo>
                  <a:pt x="307222" y="301637"/>
                </a:lnTo>
                <a:lnTo>
                  <a:pt x="313273" y="311518"/>
                </a:lnTo>
                <a:lnTo>
                  <a:pt x="319658" y="320241"/>
                </a:lnTo>
                <a:lnTo>
                  <a:pt x="326673" y="329663"/>
                </a:lnTo>
                <a:lnTo>
                  <a:pt x="333536" y="339560"/>
                </a:lnTo>
                <a:lnTo>
                  <a:pt x="339465" y="349710"/>
                </a:lnTo>
                <a:lnTo>
                  <a:pt x="343678" y="359891"/>
                </a:lnTo>
                <a:lnTo>
                  <a:pt x="345395" y="369880"/>
                </a:lnTo>
                <a:lnTo>
                  <a:pt x="343833" y="379454"/>
                </a:lnTo>
                <a:lnTo>
                  <a:pt x="338210" y="388391"/>
                </a:lnTo>
                <a:lnTo>
                  <a:pt x="332626" y="388626"/>
                </a:lnTo>
                <a:lnTo>
                  <a:pt x="323822" y="384868"/>
                </a:lnTo>
                <a:lnTo>
                  <a:pt x="319100" y="377026"/>
                </a:lnTo>
                <a:lnTo>
                  <a:pt x="316034" y="367528"/>
                </a:lnTo>
                <a:lnTo>
                  <a:pt x="312194" y="358802"/>
                </a:lnTo>
                <a:lnTo>
                  <a:pt x="305152" y="353275"/>
                </a:lnTo>
                <a:lnTo>
                  <a:pt x="299365" y="362028"/>
                </a:lnTo>
                <a:lnTo>
                  <a:pt x="294375" y="372861"/>
                </a:lnTo>
                <a:lnTo>
                  <a:pt x="290423" y="384734"/>
                </a:lnTo>
                <a:lnTo>
                  <a:pt x="287176" y="397312"/>
                </a:lnTo>
                <a:lnTo>
                  <a:pt x="284301" y="410264"/>
                </a:lnTo>
                <a:lnTo>
                  <a:pt x="281466" y="423255"/>
                </a:lnTo>
                <a:lnTo>
                  <a:pt x="278336" y="435952"/>
                </a:lnTo>
                <a:lnTo>
                  <a:pt x="274579" y="448022"/>
                </a:lnTo>
                <a:lnTo>
                  <a:pt x="269862" y="459132"/>
                </a:lnTo>
                <a:lnTo>
                  <a:pt x="263852" y="468947"/>
                </a:lnTo>
                <a:lnTo>
                  <a:pt x="263852" y="487540"/>
                </a:lnTo>
                <a:lnTo>
                  <a:pt x="258937" y="493636"/>
                </a:lnTo>
                <a:lnTo>
                  <a:pt x="249882" y="495604"/>
                </a:lnTo>
                <a:lnTo>
                  <a:pt x="241119" y="497865"/>
                </a:lnTo>
                <a:lnTo>
                  <a:pt x="242675" y="502297"/>
                </a:lnTo>
                <a:lnTo>
                  <a:pt x="250668" y="509755"/>
                </a:lnTo>
                <a:lnTo>
                  <a:pt x="262908" y="511345"/>
                </a:lnTo>
                <a:lnTo>
                  <a:pt x="278317" y="510260"/>
                </a:lnTo>
                <a:lnTo>
                  <a:pt x="279715" y="512164"/>
                </a:lnTo>
                <a:lnTo>
                  <a:pt x="287079" y="520055"/>
                </a:lnTo>
                <a:lnTo>
                  <a:pt x="295807" y="526582"/>
                </a:lnTo>
                <a:lnTo>
                  <a:pt x="305725" y="531920"/>
                </a:lnTo>
                <a:lnTo>
                  <a:pt x="316658" y="536242"/>
                </a:lnTo>
                <a:lnTo>
                  <a:pt x="328433" y="539722"/>
                </a:lnTo>
                <a:lnTo>
                  <a:pt x="340876" y="542535"/>
                </a:lnTo>
                <a:lnTo>
                  <a:pt x="340268" y="43795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7066149" y="3307373"/>
            <a:ext cx="138426" cy="110311"/>
          </a:xfrm>
          <a:custGeom>
            <a:avLst/>
            <a:gdLst/>
            <a:ahLst/>
            <a:cxnLst/>
            <a:rect l="l" t="t" r="r" b="b"/>
            <a:pathLst>
              <a:path w="203025" h="161789">
                <a:moveTo>
                  <a:pt x="39843" y="158938"/>
                </a:moveTo>
                <a:lnTo>
                  <a:pt x="37882" y="153685"/>
                </a:lnTo>
                <a:lnTo>
                  <a:pt x="33290" y="142806"/>
                </a:lnTo>
                <a:lnTo>
                  <a:pt x="28859" y="132201"/>
                </a:lnTo>
                <a:lnTo>
                  <a:pt x="25426" y="121577"/>
                </a:lnTo>
                <a:lnTo>
                  <a:pt x="23832" y="110638"/>
                </a:lnTo>
                <a:lnTo>
                  <a:pt x="24916" y="99090"/>
                </a:lnTo>
                <a:lnTo>
                  <a:pt x="29517" y="86637"/>
                </a:lnTo>
                <a:lnTo>
                  <a:pt x="34953" y="84490"/>
                </a:lnTo>
                <a:lnTo>
                  <a:pt x="42192" y="84160"/>
                </a:lnTo>
                <a:lnTo>
                  <a:pt x="50168" y="84567"/>
                </a:lnTo>
                <a:lnTo>
                  <a:pt x="52802" y="95956"/>
                </a:lnTo>
                <a:lnTo>
                  <a:pt x="55341" y="108571"/>
                </a:lnTo>
                <a:lnTo>
                  <a:pt x="58324" y="121190"/>
                </a:lnTo>
                <a:lnTo>
                  <a:pt x="62378" y="132910"/>
                </a:lnTo>
                <a:lnTo>
                  <a:pt x="68127" y="142827"/>
                </a:lnTo>
                <a:lnTo>
                  <a:pt x="76197" y="150038"/>
                </a:lnTo>
                <a:lnTo>
                  <a:pt x="87215" y="153640"/>
                </a:lnTo>
                <a:lnTo>
                  <a:pt x="101806" y="152727"/>
                </a:lnTo>
                <a:lnTo>
                  <a:pt x="99700" y="149614"/>
                </a:lnTo>
                <a:lnTo>
                  <a:pt x="94518" y="138546"/>
                </a:lnTo>
                <a:lnTo>
                  <a:pt x="90679" y="126136"/>
                </a:lnTo>
                <a:lnTo>
                  <a:pt x="87232" y="113333"/>
                </a:lnTo>
                <a:lnTo>
                  <a:pt x="83226" y="101089"/>
                </a:lnTo>
                <a:lnTo>
                  <a:pt x="89387" y="94686"/>
                </a:lnTo>
                <a:lnTo>
                  <a:pt x="96803" y="84444"/>
                </a:lnTo>
                <a:lnTo>
                  <a:pt x="104159" y="73943"/>
                </a:lnTo>
                <a:lnTo>
                  <a:pt x="112918" y="64571"/>
                </a:lnTo>
                <a:lnTo>
                  <a:pt x="124539" y="57719"/>
                </a:lnTo>
                <a:lnTo>
                  <a:pt x="132121" y="54849"/>
                </a:lnTo>
                <a:lnTo>
                  <a:pt x="139080" y="57363"/>
                </a:lnTo>
                <a:lnTo>
                  <a:pt x="147259" y="55649"/>
                </a:lnTo>
                <a:lnTo>
                  <a:pt x="156062" y="53128"/>
                </a:lnTo>
                <a:lnTo>
                  <a:pt x="167884" y="47325"/>
                </a:lnTo>
                <a:lnTo>
                  <a:pt x="178217" y="39592"/>
                </a:lnTo>
                <a:lnTo>
                  <a:pt x="187335" y="30470"/>
                </a:lnTo>
                <a:lnTo>
                  <a:pt x="195512" y="20499"/>
                </a:lnTo>
                <a:lnTo>
                  <a:pt x="203025" y="10221"/>
                </a:lnTo>
                <a:lnTo>
                  <a:pt x="199206" y="6093"/>
                </a:lnTo>
                <a:lnTo>
                  <a:pt x="190027" y="1345"/>
                </a:lnTo>
                <a:lnTo>
                  <a:pt x="179034" y="0"/>
                </a:lnTo>
                <a:lnTo>
                  <a:pt x="166815" y="928"/>
                </a:lnTo>
                <a:lnTo>
                  <a:pt x="153956" y="3004"/>
                </a:lnTo>
                <a:lnTo>
                  <a:pt x="141044" y="5097"/>
                </a:lnTo>
                <a:lnTo>
                  <a:pt x="128666" y="6081"/>
                </a:lnTo>
                <a:lnTo>
                  <a:pt x="120884" y="6219"/>
                </a:lnTo>
                <a:lnTo>
                  <a:pt x="105670" y="7234"/>
                </a:lnTo>
                <a:lnTo>
                  <a:pt x="91759" y="9329"/>
                </a:lnTo>
                <a:lnTo>
                  <a:pt x="79203" y="12622"/>
                </a:lnTo>
                <a:lnTo>
                  <a:pt x="68051" y="17232"/>
                </a:lnTo>
                <a:lnTo>
                  <a:pt x="58356" y="23275"/>
                </a:lnTo>
                <a:lnTo>
                  <a:pt x="50168" y="30871"/>
                </a:lnTo>
                <a:lnTo>
                  <a:pt x="38776" y="29106"/>
                </a:lnTo>
                <a:lnTo>
                  <a:pt x="34255" y="34224"/>
                </a:lnTo>
                <a:lnTo>
                  <a:pt x="33645" y="43253"/>
                </a:lnTo>
                <a:lnTo>
                  <a:pt x="42577" y="50291"/>
                </a:lnTo>
                <a:lnTo>
                  <a:pt x="52963" y="54432"/>
                </a:lnTo>
                <a:lnTo>
                  <a:pt x="64322" y="55528"/>
                </a:lnTo>
                <a:lnTo>
                  <a:pt x="77034" y="54313"/>
                </a:lnTo>
                <a:lnTo>
                  <a:pt x="91481" y="51521"/>
                </a:lnTo>
                <a:lnTo>
                  <a:pt x="96466" y="57170"/>
                </a:lnTo>
                <a:lnTo>
                  <a:pt x="96759" y="64959"/>
                </a:lnTo>
                <a:lnTo>
                  <a:pt x="91923" y="72704"/>
                </a:lnTo>
                <a:lnTo>
                  <a:pt x="83550" y="79501"/>
                </a:lnTo>
                <a:lnTo>
                  <a:pt x="73233" y="84446"/>
                </a:lnTo>
                <a:lnTo>
                  <a:pt x="62563" y="86637"/>
                </a:lnTo>
                <a:lnTo>
                  <a:pt x="57170" y="86449"/>
                </a:lnTo>
                <a:lnTo>
                  <a:pt x="44202" y="82065"/>
                </a:lnTo>
                <a:lnTo>
                  <a:pt x="33607" y="75714"/>
                </a:lnTo>
                <a:lnTo>
                  <a:pt x="23320" y="72184"/>
                </a:lnTo>
                <a:lnTo>
                  <a:pt x="22892" y="77325"/>
                </a:lnTo>
                <a:lnTo>
                  <a:pt x="17529" y="89830"/>
                </a:lnTo>
                <a:lnTo>
                  <a:pt x="4727" y="94904"/>
                </a:lnTo>
                <a:lnTo>
                  <a:pt x="2251" y="103218"/>
                </a:lnTo>
                <a:lnTo>
                  <a:pt x="252" y="115219"/>
                </a:lnTo>
                <a:lnTo>
                  <a:pt x="0" y="127146"/>
                </a:lnTo>
                <a:lnTo>
                  <a:pt x="1576" y="138318"/>
                </a:lnTo>
                <a:lnTo>
                  <a:pt x="5066" y="148051"/>
                </a:lnTo>
                <a:lnTo>
                  <a:pt x="10554" y="155663"/>
                </a:lnTo>
                <a:lnTo>
                  <a:pt x="18124" y="160470"/>
                </a:lnTo>
                <a:lnTo>
                  <a:pt x="27858" y="161789"/>
                </a:lnTo>
                <a:lnTo>
                  <a:pt x="39843" y="15893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7424508" y="3612905"/>
            <a:ext cx="2596" cy="19716"/>
          </a:xfrm>
          <a:custGeom>
            <a:avLst/>
            <a:gdLst/>
            <a:ahLst/>
            <a:cxnLst/>
            <a:rect l="l" t="t" r="r" b="b"/>
            <a:pathLst>
              <a:path w="3807" h="28917">
                <a:moveTo>
                  <a:pt x="3140" y="23376"/>
                </a:moveTo>
                <a:lnTo>
                  <a:pt x="3807" y="10728"/>
                </a:lnTo>
                <a:lnTo>
                  <a:pt x="3791" y="0"/>
                </a:lnTo>
                <a:lnTo>
                  <a:pt x="838" y="3665"/>
                </a:lnTo>
                <a:lnTo>
                  <a:pt x="0" y="16456"/>
                </a:lnTo>
                <a:lnTo>
                  <a:pt x="3791" y="28917"/>
                </a:lnTo>
                <a:lnTo>
                  <a:pt x="3140" y="23376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6373659" y="2311595"/>
            <a:ext cx="502773" cy="365691"/>
          </a:xfrm>
          <a:custGeom>
            <a:avLst/>
            <a:gdLst/>
            <a:ahLst/>
            <a:cxnLst/>
            <a:rect l="l" t="t" r="r" b="b"/>
            <a:pathLst>
              <a:path w="737400" h="536347">
                <a:moveTo>
                  <a:pt x="23518" y="527422"/>
                </a:moveTo>
                <a:lnTo>
                  <a:pt x="34422" y="520821"/>
                </a:lnTo>
                <a:lnTo>
                  <a:pt x="47498" y="516394"/>
                </a:lnTo>
                <a:lnTo>
                  <a:pt x="48598" y="516203"/>
                </a:lnTo>
                <a:lnTo>
                  <a:pt x="55969" y="519741"/>
                </a:lnTo>
                <a:lnTo>
                  <a:pt x="64020" y="522592"/>
                </a:lnTo>
                <a:lnTo>
                  <a:pt x="68909" y="514256"/>
                </a:lnTo>
                <a:lnTo>
                  <a:pt x="77758" y="506015"/>
                </a:lnTo>
                <a:lnTo>
                  <a:pt x="88713" y="499741"/>
                </a:lnTo>
                <a:lnTo>
                  <a:pt x="100950" y="494496"/>
                </a:lnTo>
                <a:lnTo>
                  <a:pt x="113647" y="489344"/>
                </a:lnTo>
                <a:lnTo>
                  <a:pt x="125984" y="483349"/>
                </a:lnTo>
                <a:lnTo>
                  <a:pt x="129415" y="481394"/>
                </a:lnTo>
                <a:lnTo>
                  <a:pt x="140744" y="474848"/>
                </a:lnTo>
                <a:lnTo>
                  <a:pt x="151815" y="468435"/>
                </a:lnTo>
                <a:lnTo>
                  <a:pt x="162706" y="462274"/>
                </a:lnTo>
                <a:lnTo>
                  <a:pt x="173494" y="456488"/>
                </a:lnTo>
                <a:lnTo>
                  <a:pt x="172942" y="446271"/>
                </a:lnTo>
                <a:lnTo>
                  <a:pt x="171687" y="433927"/>
                </a:lnTo>
                <a:lnTo>
                  <a:pt x="169901" y="421353"/>
                </a:lnTo>
                <a:lnTo>
                  <a:pt x="167709" y="408609"/>
                </a:lnTo>
                <a:lnTo>
                  <a:pt x="165238" y="395756"/>
                </a:lnTo>
                <a:lnTo>
                  <a:pt x="162615" y="382853"/>
                </a:lnTo>
                <a:lnTo>
                  <a:pt x="159967" y="369961"/>
                </a:lnTo>
                <a:lnTo>
                  <a:pt x="157420" y="357140"/>
                </a:lnTo>
                <a:lnTo>
                  <a:pt x="155100" y="344451"/>
                </a:lnTo>
                <a:lnTo>
                  <a:pt x="153135" y="331953"/>
                </a:lnTo>
                <a:lnTo>
                  <a:pt x="151651" y="319706"/>
                </a:lnTo>
                <a:lnTo>
                  <a:pt x="150774" y="307771"/>
                </a:lnTo>
                <a:lnTo>
                  <a:pt x="144495" y="310739"/>
                </a:lnTo>
                <a:lnTo>
                  <a:pt x="134573" y="315209"/>
                </a:lnTo>
                <a:lnTo>
                  <a:pt x="123344" y="319323"/>
                </a:lnTo>
                <a:lnTo>
                  <a:pt x="112189" y="321653"/>
                </a:lnTo>
                <a:lnTo>
                  <a:pt x="102483" y="320768"/>
                </a:lnTo>
                <a:lnTo>
                  <a:pt x="95607" y="315241"/>
                </a:lnTo>
                <a:lnTo>
                  <a:pt x="92938" y="303644"/>
                </a:lnTo>
                <a:lnTo>
                  <a:pt x="94457" y="301545"/>
                </a:lnTo>
                <a:lnTo>
                  <a:pt x="103897" y="295360"/>
                </a:lnTo>
                <a:lnTo>
                  <a:pt x="116089" y="291930"/>
                </a:lnTo>
                <a:lnTo>
                  <a:pt x="128445" y="288667"/>
                </a:lnTo>
                <a:lnTo>
                  <a:pt x="138379" y="282981"/>
                </a:lnTo>
                <a:lnTo>
                  <a:pt x="130427" y="276818"/>
                </a:lnTo>
                <a:lnTo>
                  <a:pt x="118821" y="273165"/>
                </a:lnTo>
                <a:lnTo>
                  <a:pt x="107808" y="268918"/>
                </a:lnTo>
                <a:lnTo>
                  <a:pt x="101206" y="260261"/>
                </a:lnTo>
                <a:lnTo>
                  <a:pt x="106620" y="255182"/>
                </a:lnTo>
                <a:lnTo>
                  <a:pt x="116141" y="250937"/>
                </a:lnTo>
                <a:lnTo>
                  <a:pt x="126273" y="250723"/>
                </a:lnTo>
                <a:lnTo>
                  <a:pt x="136598" y="253588"/>
                </a:lnTo>
                <a:lnTo>
                  <a:pt x="146696" y="258580"/>
                </a:lnTo>
                <a:lnTo>
                  <a:pt x="156148" y="264744"/>
                </a:lnTo>
                <a:lnTo>
                  <a:pt x="164535" y="271130"/>
                </a:lnTo>
                <a:lnTo>
                  <a:pt x="171437" y="276783"/>
                </a:lnTo>
                <a:lnTo>
                  <a:pt x="171328" y="271204"/>
                </a:lnTo>
                <a:lnTo>
                  <a:pt x="177281" y="264110"/>
                </a:lnTo>
                <a:lnTo>
                  <a:pt x="188288" y="260090"/>
                </a:lnTo>
                <a:lnTo>
                  <a:pt x="200654" y="256828"/>
                </a:lnTo>
                <a:lnTo>
                  <a:pt x="210680" y="252006"/>
                </a:lnTo>
                <a:lnTo>
                  <a:pt x="211831" y="247639"/>
                </a:lnTo>
                <a:lnTo>
                  <a:pt x="212373" y="238129"/>
                </a:lnTo>
                <a:lnTo>
                  <a:pt x="211772" y="226526"/>
                </a:lnTo>
                <a:lnTo>
                  <a:pt x="210643" y="213764"/>
                </a:lnTo>
                <a:lnTo>
                  <a:pt x="209600" y="200780"/>
                </a:lnTo>
                <a:lnTo>
                  <a:pt x="209259" y="188508"/>
                </a:lnTo>
                <a:lnTo>
                  <a:pt x="210234" y="177884"/>
                </a:lnTo>
                <a:lnTo>
                  <a:pt x="213140" y="169843"/>
                </a:lnTo>
                <a:lnTo>
                  <a:pt x="218591" y="165320"/>
                </a:lnTo>
                <a:lnTo>
                  <a:pt x="227203" y="165252"/>
                </a:lnTo>
                <a:lnTo>
                  <a:pt x="228155" y="165512"/>
                </a:lnTo>
                <a:lnTo>
                  <a:pt x="234565" y="170046"/>
                </a:lnTo>
                <a:lnTo>
                  <a:pt x="237975" y="177983"/>
                </a:lnTo>
                <a:lnTo>
                  <a:pt x="239194" y="188432"/>
                </a:lnTo>
                <a:lnTo>
                  <a:pt x="239031" y="200504"/>
                </a:lnTo>
                <a:lnTo>
                  <a:pt x="238295" y="213309"/>
                </a:lnTo>
                <a:lnTo>
                  <a:pt x="237795" y="225957"/>
                </a:lnTo>
                <a:lnTo>
                  <a:pt x="238339" y="237558"/>
                </a:lnTo>
                <a:lnTo>
                  <a:pt x="240736" y="247224"/>
                </a:lnTo>
                <a:lnTo>
                  <a:pt x="245795" y="254063"/>
                </a:lnTo>
                <a:lnTo>
                  <a:pt x="248253" y="247330"/>
                </a:lnTo>
                <a:lnTo>
                  <a:pt x="251380" y="235477"/>
                </a:lnTo>
                <a:lnTo>
                  <a:pt x="253417" y="223314"/>
                </a:lnTo>
                <a:lnTo>
                  <a:pt x="254690" y="210946"/>
                </a:lnTo>
                <a:lnTo>
                  <a:pt x="255521" y="198481"/>
                </a:lnTo>
                <a:lnTo>
                  <a:pt x="256234" y="186024"/>
                </a:lnTo>
                <a:lnTo>
                  <a:pt x="257153" y="173680"/>
                </a:lnTo>
                <a:lnTo>
                  <a:pt x="258603" y="161556"/>
                </a:lnTo>
                <a:lnTo>
                  <a:pt x="260907" y="149758"/>
                </a:lnTo>
                <a:lnTo>
                  <a:pt x="264388" y="138391"/>
                </a:lnTo>
                <a:lnTo>
                  <a:pt x="272797" y="141838"/>
                </a:lnTo>
                <a:lnTo>
                  <a:pt x="279313" y="150891"/>
                </a:lnTo>
                <a:lnTo>
                  <a:pt x="282440" y="163395"/>
                </a:lnTo>
                <a:lnTo>
                  <a:pt x="283532" y="177432"/>
                </a:lnTo>
                <a:lnTo>
                  <a:pt x="283946" y="191081"/>
                </a:lnTo>
                <a:lnTo>
                  <a:pt x="285038" y="202425"/>
                </a:lnTo>
                <a:lnTo>
                  <a:pt x="291084" y="195774"/>
                </a:lnTo>
                <a:lnTo>
                  <a:pt x="296900" y="185381"/>
                </a:lnTo>
                <a:lnTo>
                  <a:pt x="302028" y="173922"/>
                </a:lnTo>
                <a:lnTo>
                  <a:pt x="307518" y="162963"/>
                </a:lnTo>
                <a:lnTo>
                  <a:pt x="314423" y="154066"/>
                </a:lnTo>
                <a:lnTo>
                  <a:pt x="323792" y="148796"/>
                </a:lnTo>
                <a:lnTo>
                  <a:pt x="336677" y="148717"/>
                </a:lnTo>
                <a:lnTo>
                  <a:pt x="336533" y="158064"/>
                </a:lnTo>
                <a:lnTo>
                  <a:pt x="333721" y="171118"/>
                </a:lnTo>
                <a:lnTo>
                  <a:pt x="328789" y="182053"/>
                </a:lnTo>
                <a:lnTo>
                  <a:pt x="323005" y="192137"/>
                </a:lnTo>
                <a:lnTo>
                  <a:pt x="317638" y="202636"/>
                </a:lnTo>
                <a:lnTo>
                  <a:pt x="313956" y="214820"/>
                </a:lnTo>
                <a:lnTo>
                  <a:pt x="320212" y="213985"/>
                </a:lnTo>
                <a:lnTo>
                  <a:pt x="331941" y="211530"/>
                </a:lnTo>
                <a:lnTo>
                  <a:pt x="343134" y="208122"/>
                </a:lnTo>
                <a:lnTo>
                  <a:pt x="353890" y="203929"/>
                </a:lnTo>
                <a:lnTo>
                  <a:pt x="364310" y="199119"/>
                </a:lnTo>
                <a:lnTo>
                  <a:pt x="374493" y="193860"/>
                </a:lnTo>
                <a:lnTo>
                  <a:pt x="384537" y="188321"/>
                </a:lnTo>
                <a:lnTo>
                  <a:pt x="394543" y="182670"/>
                </a:lnTo>
                <a:lnTo>
                  <a:pt x="404609" y="177074"/>
                </a:lnTo>
                <a:lnTo>
                  <a:pt x="414835" y="171703"/>
                </a:lnTo>
                <a:lnTo>
                  <a:pt x="425319" y="166724"/>
                </a:lnTo>
                <a:lnTo>
                  <a:pt x="436163" y="162305"/>
                </a:lnTo>
                <a:lnTo>
                  <a:pt x="447464" y="158615"/>
                </a:lnTo>
                <a:lnTo>
                  <a:pt x="459322" y="155823"/>
                </a:lnTo>
                <a:lnTo>
                  <a:pt x="471836" y="154095"/>
                </a:lnTo>
                <a:lnTo>
                  <a:pt x="485107" y="153600"/>
                </a:lnTo>
                <a:lnTo>
                  <a:pt x="499232" y="154507"/>
                </a:lnTo>
                <a:lnTo>
                  <a:pt x="514311" y="156984"/>
                </a:lnTo>
                <a:lnTo>
                  <a:pt x="522545" y="160241"/>
                </a:lnTo>
                <a:lnTo>
                  <a:pt x="533383" y="167075"/>
                </a:lnTo>
                <a:lnTo>
                  <a:pt x="545299" y="173507"/>
                </a:lnTo>
                <a:lnTo>
                  <a:pt x="552996" y="176332"/>
                </a:lnTo>
                <a:lnTo>
                  <a:pt x="564585" y="179873"/>
                </a:lnTo>
                <a:lnTo>
                  <a:pt x="576736" y="182698"/>
                </a:lnTo>
                <a:lnTo>
                  <a:pt x="589297" y="184657"/>
                </a:lnTo>
                <a:lnTo>
                  <a:pt x="602115" y="185600"/>
                </a:lnTo>
                <a:lnTo>
                  <a:pt x="615038" y="185375"/>
                </a:lnTo>
                <a:lnTo>
                  <a:pt x="627913" y="183832"/>
                </a:lnTo>
                <a:lnTo>
                  <a:pt x="636469" y="187899"/>
                </a:lnTo>
                <a:lnTo>
                  <a:pt x="644623" y="197222"/>
                </a:lnTo>
                <a:lnTo>
                  <a:pt x="654773" y="208622"/>
                </a:lnTo>
                <a:lnTo>
                  <a:pt x="658559" y="211534"/>
                </a:lnTo>
                <a:lnTo>
                  <a:pt x="668168" y="216959"/>
                </a:lnTo>
                <a:lnTo>
                  <a:pt x="677208" y="222984"/>
                </a:lnTo>
                <a:lnTo>
                  <a:pt x="682689" y="231852"/>
                </a:lnTo>
                <a:lnTo>
                  <a:pt x="681621" y="245808"/>
                </a:lnTo>
                <a:lnTo>
                  <a:pt x="680164" y="246742"/>
                </a:lnTo>
                <a:lnTo>
                  <a:pt x="668504" y="252743"/>
                </a:lnTo>
                <a:lnTo>
                  <a:pt x="656248" y="257230"/>
                </a:lnTo>
                <a:lnTo>
                  <a:pt x="643800" y="260938"/>
                </a:lnTo>
                <a:lnTo>
                  <a:pt x="631562" y="264600"/>
                </a:lnTo>
                <a:lnTo>
                  <a:pt x="619938" y="268952"/>
                </a:lnTo>
                <a:lnTo>
                  <a:pt x="609333" y="274726"/>
                </a:lnTo>
                <a:lnTo>
                  <a:pt x="618068" y="279934"/>
                </a:lnTo>
                <a:lnTo>
                  <a:pt x="628654" y="287306"/>
                </a:lnTo>
                <a:lnTo>
                  <a:pt x="638587" y="295331"/>
                </a:lnTo>
                <a:lnTo>
                  <a:pt x="647964" y="303913"/>
                </a:lnTo>
                <a:lnTo>
                  <a:pt x="656886" y="312949"/>
                </a:lnTo>
                <a:lnTo>
                  <a:pt x="665453" y="322342"/>
                </a:lnTo>
                <a:lnTo>
                  <a:pt x="673763" y="331990"/>
                </a:lnTo>
                <a:lnTo>
                  <a:pt x="681918" y="341796"/>
                </a:lnTo>
                <a:lnTo>
                  <a:pt x="690016" y="351659"/>
                </a:lnTo>
                <a:lnTo>
                  <a:pt x="698157" y="361480"/>
                </a:lnTo>
                <a:lnTo>
                  <a:pt x="700731" y="350188"/>
                </a:lnTo>
                <a:lnTo>
                  <a:pt x="703101" y="338399"/>
                </a:lnTo>
                <a:lnTo>
                  <a:pt x="705219" y="326384"/>
                </a:lnTo>
                <a:lnTo>
                  <a:pt x="707101" y="314165"/>
                </a:lnTo>
                <a:lnTo>
                  <a:pt x="708761" y="301763"/>
                </a:lnTo>
                <a:lnTo>
                  <a:pt x="710214" y="289200"/>
                </a:lnTo>
                <a:lnTo>
                  <a:pt x="711475" y="276499"/>
                </a:lnTo>
                <a:lnTo>
                  <a:pt x="712558" y="263681"/>
                </a:lnTo>
                <a:lnTo>
                  <a:pt x="713478" y="250767"/>
                </a:lnTo>
                <a:lnTo>
                  <a:pt x="714250" y="237781"/>
                </a:lnTo>
                <a:lnTo>
                  <a:pt x="714888" y="224743"/>
                </a:lnTo>
                <a:lnTo>
                  <a:pt x="715408" y="211675"/>
                </a:lnTo>
                <a:lnTo>
                  <a:pt x="715823" y="198600"/>
                </a:lnTo>
                <a:lnTo>
                  <a:pt x="716149" y="185539"/>
                </a:lnTo>
                <a:lnTo>
                  <a:pt x="716400" y="172514"/>
                </a:lnTo>
                <a:lnTo>
                  <a:pt x="716591" y="159547"/>
                </a:lnTo>
                <a:lnTo>
                  <a:pt x="716737" y="146659"/>
                </a:lnTo>
                <a:lnTo>
                  <a:pt x="717161" y="145755"/>
                </a:lnTo>
                <a:lnTo>
                  <a:pt x="722402" y="134284"/>
                </a:lnTo>
                <a:lnTo>
                  <a:pt x="727497" y="122663"/>
                </a:lnTo>
                <a:lnTo>
                  <a:pt x="732483" y="110937"/>
                </a:lnTo>
                <a:lnTo>
                  <a:pt x="737400" y="99148"/>
                </a:lnTo>
                <a:lnTo>
                  <a:pt x="723933" y="96916"/>
                </a:lnTo>
                <a:lnTo>
                  <a:pt x="710367" y="92552"/>
                </a:lnTo>
                <a:lnTo>
                  <a:pt x="699037" y="85952"/>
                </a:lnTo>
                <a:lnTo>
                  <a:pt x="690259" y="76801"/>
                </a:lnTo>
                <a:lnTo>
                  <a:pt x="684349" y="64782"/>
                </a:lnTo>
                <a:lnTo>
                  <a:pt x="681621" y="49580"/>
                </a:lnTo>
                <a:lnTo>
                  <a:pt x="676943" y="50785"/>
                </a:lnTo>
                <a:lnTo>
                  <a:pt x="665163" y="54404"/>
                </a:lnTo>
                <a:lnTo>
                  <a:pt x="653165" y="58297"/>
                </a:lnTo>
                <a:lnTo>
                  <a:pt x="640915" y="61706"/>
                </a:lnTo>
                <a:lnTo>
                  <a:pt x="628381" y="63871"/>
                </a:lnTo>
                <a:lnTo>
                  <a:pt x="615530" y="64033"/>
                </a:lnTo>
                <a:lnTo>
                  <a:pt x="612139" y="63610"/>
                </a:lnTo>
                <a:lnTo>
                  <a:pt x="600917" y="61019"/>
                </a:lnTo>
                <a:lnTo>
                  <a:pt x="588348" y="57355"/>
                </a:lnTo>
                <a:lnTo>
                  <a:pt x="575095" y="53826"/>
                </a:lnTo>
                <a:lnTo>
                  <a:pt x="561822" y="51638"/>
                </a:lnTo>
                <a:lnTo>
                  <a:pt x="554488" y="51416"/>
                </a:lnTo>
                <a:lnTo>
                  <a:pt x="541777" y="51735"/>
                </a:lnTo>
                <a:lnTo>
                  <a:pt x="530834" y="49580"/>
                </a:lnTo>
                <a:lnTo>
                  <a:pt x="525601" y="46383"/>
                </a:lnTo>
                <a:lnTo>
                  <a:pt x="516830" y="37654"/>
                </a:lnTo>
                <a:lnTo>
                  <a:pt x="509239" y="28707"/>
                </a:lnTo>
                <a:lnTo>
                  <a:pt x="500811" y="22682"/>
                </a:lnTo>
                <a:lnTo>
                  <a:pt x="489534" y="22720"/>
                </a:lnTo>
                <a:lnTo>
                  <a:pt x="492609" y="30124"/>
                </a:lnTo>
                <a:lnTo>
                  <a:pt x="495848" y="42650"/>
                </a:lnTo>
                <a:lnTo>
                  <a:pt x="496922" y="55297"/>
                </a:lnTo>
                <a:lnTo>
                  <a:pt x="495991" y="67808"/>
                </a:lnTo>
                <a:lnTo>
                  <a:pt x="493220" y="79926"/>
                </a:lnTo>
                <a:lnTo>
                  <a:pt x="488767" y="91394"/>
                </a:lnTo>
                <a:lnTo>
                  <a:pt x="482797" y="101957"/>
                </a:lnTo>
                <a:lnTo>
                  <a:pt x="475469" y="111356"/>
                </a:lnTo>
                <a:lnTo>
                  <a:pt x="466947" y="119337"/>
                </a:lnTo>
                <a:lnTo>
                  <a:pt x="457391" y="125641"/>
                </a:lnTo>
                <a:lnTo>
                  <a:pt x="446963" y="130012"/>
                </a:lnTo>
                <a:lnTo>
                  <a:pt x="435825" y="132194"/>
                </a:lnTo>
                <a:lnTo>
                  <a:pt x="433952" y="132318"/>
                </a:lnTo>
                <a:lnTo>
                  <a:pt x="422031" y="131423"/>
                </a:lnTo>
                <a:lnTo>
                  <a:pt x="410490" y="128483"/>
                </a:lnTo>
                <a:lnTo>
                  <a:pt x="399100" y="124778"/>
                </a:lnTo>
                <a:lnTo>
                  <a:pt x="387631" y="121587"/>
                </a:lnTo>
                <a:lnTo>
                  <a:pt x="375854" y="120191"/>
                </a:lnTo>
                <a:lnTo>
                  <a:pt x="363537" y="121869"/>
                </a:lnTo>
                <a:lnTo>
                  <a:pt x="354708" y="114928"/>
                </a:lnTo>
                <a:lnTo>
                  <a:pt x="344192" y="108282"/>
                </a:lnTo>
                <a:lnTo>
                  <a:pt x="333102" y="102487"/>
                </a:lnTo>
                <a:lnTo>
                  <a:pt x="321544" y="97197"/>
                </a:lnTo>
                <a:lnTo>
                  <a:pt x="309620" y="92067"/>
                </a:lnTo>
                <a:lnTo>
                  <a:pt x="297434" y="86753"/>
                </a:lnTo>
                <a:lnTo>
                  <a:pt x="294728" y="85529"/>
                </a:lnTo>
                <a:lnTo>
                  <a:pt x="283634" y="80382"/>
                </a:lnTo>
                <a:lnTo>
                  <a:pt x="272569" y="75122"/>
                </a:lnTo>
                <a:lnTo>
                  <a:pt x="261475" y="69837"/>
                </a:lnTo>
                <a:lnTo>
                  <a:pt x="250293" y="64610"/>
                </a:lnTo>
                <a:lnTo>
                  <a:pt x="238968" y="59527"/>
                </a:lnTo>
                <a:lnTo>
                  <a:pt x="227439" y="54673"/>
                </a:lnTo>
                <a:lnTo>
                  <a:pt x="215650" y="50133"/>
                </a:lnTo>
                <a:lnTo>
                  <a:pt x="203543" y="45991"/>
                </a:lnTo>
                <a:lnTo>
                  <a:pt x="191059" y="42334"/>
                </a:lnTo>
                <a:lnTo>
                  <a:pt x="178142" y="39245"/>
                </a:lnTo>
                <a:lnTo>
                  <a:pt x="164733" y="36811"/>
                </a:lnTo>
                <a:lnTo>
                  <a:pt x="150774" y="35115"/>
                </a:lnTo>
                <a:lnTo>
                  <a:pt x="148527" y="32212"/>
                </a:lnTo>
                <a:lnTo>
                  <a:pt x="140518" y="22658"/>
                </a:lnTo>
                <a:lnTo>
                  <a:pt x="133172" y="12443"/>
                </a:lnTo>
                <a:lnTo>
                  <a:pt x="128054" y="0"/>
                </a:lnTo>
                <a:lnTo>
                  <a:pt x="125782" y="1138"/>
                </a:lnTo>
                <a:lnTo>
                  <a:pt x="115270" y="7518"/>
                </a:lnTo>
                <a:lnTo>
                  <a:pt x="105860" y="15079"/>
                </a:lnTo>
                <a:lnTo>
                  <a:pt x="97441" y="23709"/>
                </a:lnTo>
                <a:lnTo>
                  <a:pt x="89905" y="33294"/>
                </a:lnTo>
                <a:lnTo>
                  <a:pt x="83144" y="43722"/>
                </a:lnTo>
                <a:lnTo>
                  <a:pt x="77049" y="54882"/>
                </a:lnTo>
                <a:lnTo>
                  <a:pt x="71511" y="66660"/>
                </a:lnTo>
                <a:lnTo>
                  <a:pt x="66423" y="78944"/>
                </a:lnTo>
                <a:lnTo>
                  <a:pt x="61674" y="91622"/>
                </a:lnTo>
                <a:lnTo>
                  <a:pt x="57157" y="104581"/>
                </a:lnTo>
                <a:lnTo>
                  <a:pt x="52762" y="117710"/>
                </a:lnTo>
                <a:lnTo>
                  <a:pt x="48382" y="130895"/>
                </a:lnTo>
                <a:lnTo>
                  <a:pt x="43907" y="144024"/>
                </a:lnTo>
                <a:lnTo>
                  <a:pt x="39230" y="156984"/>
                </a:lnTo>
                <a:lnTo>
                  <a:pt x="35431" y="166750"/>
                </a:lnTo>
                <a:lnTo>
                  <a:pt x="30495" y="179128"/>
                </a:lnTo>
                <a:lnTo>
                  <a:pt x="25999" y="191325"/>
                </a:lnTo>
                <a:lnTo>
                  <a:pt x="22520" y="203252"/>
                </a:lnTo>
                <a:lnTo>
                  <a:pt x="20637" y="214820"/>
                </a:lnTo>
                <a:lnTo>
                  <a:pt x="20762" y="224477"/>
                </a:lnTo>
                <a:lnTo>
                  <a:pt x="22135" y="236931"/>
                </a:lnTo>
                <a:lnTo>
                  <a:pt x="22707" y="249936"/>
                </a:lnTo>
                <a:lnTo>
                  <a:pt x="21815" y="260824"/>
                </a:lnTo>
                <a:lnTo>
                  <a:pt x="20101" y="273024"/>
                </a:lnTo>
                <a:lnTo>
                  <a:pt x="17954" y="285479"/>
                </a:lnTo>
                <a:lnTo>
                  <a:pt x="15721" y="298182"/>
                </a:lnTo>
                <a:lnTo>
                  <a:pt x="13748" y="311123"/>
                </a:lnTo>
                <a:lnTo>
                  <a:pt x="12382" y="324294"/>
                </a:lnTo>
                <a:lnTo>
                  <a:pt x="11788" y="335176"/>
                </a:lnTo>
                <a:lnTo>
                  <a:pt x="11486" y="349490"/>
                </a:lnTo>
                <a:lnTo>
                  <a:pt x="11582" y="363736"/>
                </a:lnTo>
                <a:lnTo>
                  <a:pt x="11919" y="377819"/>
                </a:lnTo>
                <a:lnTo>
                  <a:pt x="12342" y="391641"/>
                </a:lnTo>
                <a:lnTo>
                  <a:pt x="12693" y="405107"/>
                </a:lnTo>
                <a:lnTo>
                  <a:pt x="12816" y="418119"/>
                </a:lnTo>
                <a:lnTo>
                  <a:pt x="12554" y="430582"/>
                </a:lnTo>
                <a:lnTo>
                  <a:pt x="11752" y="442399"/>
                </a:lnTo>
                <a:lnTo>
                  <a:pt x="10251" y="453474"/>
                </a:lnTo>
                <a:lnTo>
                  <a:pt x="7897" y="463709"/>
                </a:lnTo>
                <a:lnTo>
                  <a:pt x="4532" y="473010"/>
                </a:lnTo>
                <a:lnTo>
                  <a:pt x="0" y="481279"/>
                </a:lnTo>
                <a:lnTo>
                  <a:pt x="432" y="484208"/>
                </a:lnTo>
                <a:lnTo>
                  <a:pt x="2807" y="500751"/>
                </a:lnTo>
                <a:lnTo>
                  <a:pt x="5389" y="516086"/>
                </a:lnTo>
                <a:lnTo>
                  <a:pt x="8479" y="527659"/>
                </a:lnTo>
                <a:lnTo>
                  <a:pt x="12382" y="532917"/>
                </a:lnTo>
                <a:lnTo>
                  <a:pt x="14948" y="536347"/>
                </a:lnTo>
                <a:lnTo>
                  <a:pt x="23518" y="527422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6406048" y="3425222"/>
            <a:ext cx="202051" cy="146839"/>
          </a:xfrm>
          <a:custGeom>
            <a:avLst/>
            <a:gdLst/>
            <a:ahLst/>
            <a:cxnLst/>
            <a:rect l="l" t="t" r="r" b="b"/>
            <a:pathLst>
              <a:path w="296342" h="215364">
                <a:moveTo>
                  <a:pt x="384" y="215177"/>
                </a:moveTo>
                <a:lnTo>
                  <a:pt x="11262" y="211153"/>
                </a:lnTo>
                <a:lnTo>
                  <a:pt x="23421" y="208409"/>
                </a:lnTo>
                <a:lnTo>
                  <a:pt x="36355" y="206440"/>
                </a:lnTo>
                <a:lnTo>
                  <a:pt x="49561" y="204742"/>
                </a:lnTo>
                <a:lnTo>
                  <a:pt x="62534" y="202812"/>
                </a:lnTo>
                <a:lnTo>
                  <a:pt x="74769" y="200146"/>
                </a:lnTo>
                <a:lnTo>
                  <a:pt x="85762" y="196238"/>
                </a:lnTo>
                <a:lnTo>
                  <a:pt x="95008" y="190586"/>
                </a:lnTo>
                <a:lnTo>
                  <a:pt x="95516" y="189106"/>
                </a:lnTo>
                <a:lnTo>
                  <a:pt x="97777" y="181148"/>
                </a:lnTo>
                <a:lnTo>
                  <a:pt x="100093" y="171430"/>
                </a:lnTo>
                <a:lnTo>
                  <a:pt x="102547" y="160553"/>
                </a:lnTo>
                <a:lnTo>
                  <a:pt x="105223" y="149120"/>
                </a:lnTo>
                <a:lnTo>
                  <a:pt x="108204" y="137734"/>
                </a:lnTo>
                <a:lnTo>
                  <a:pt x="111573" y="127000"/>
                </a:lnTo>
                <a:lnTo>
                  <a:pt x="115413" y="117518"/>
                </a:lnTo>
                <a:lnTo>
                  <a:pt x="119807" y="109893"/>
                </a:lnTo>
                <a:lnTo>
                  <a:pt x="124839" y="104728"/>
                </a:lnTo>
                <a:lnTo>
                  <a:pt x="130591" y="102624"/>
                </a:lnTo>
                <a:lnTo>
                  <a:pt x="137147" y="104187"/>
                </a:lnTo>
                <a:lnTo>
                  <a:pt x="144589" y="110017"/>
                </a:lnTo>
                <a:lnTo>
                  <a:pt x="142090" y="120546"/>
                </a:lnTo>
                <a:lnTo>
                  <a:pt x="138596" y="131798"/>
                </a:lnTo>
                <a:lnTo>
                  <a:pt x="135011" y="142959"/>
                </a:lnTo>
                <a:lnTo>
                  <a:pt x="131977" y="154672"/>
                </a:lnTo>
                <a:lnTo>
                  <a:pt x="130134" y="167578"/>
                </a:lnTo>
                <a:lnTo>
                  <a:pt x="130124" y="182319"/>
                </a:lnTo>
                <a:lnTo>
                  <a:pt x="135584" y="182287"/>
                </a:lnTo>
                <a:lnTo>
                  <a:pt x="148338" y="181796"/>
                </a:lnTo>
                <a:lnTo>
                  <a:pt x="161628" y="180926"/>
                </a:lnTo>
                <a:lnTo>
                  <a:pt x="175214" y="179930"/>
                </a:lnTo>
                <a:lnTo>
                  <a:pt x="188852" y="179060"/>
                </a:lnTo>
                <a:lnTo>
                  <a:pt x="202299" y="178568"/>
                </a:lnTo>
                <a:lnTo>
                  <a:pt x="215314" y="178705"/>
                </a:lnTo>
                <a:lnTo>
                  <a:pt x="227652" y="179724"/>
                </a:lnTo>
                <a:lnTo>
                  <a:pt x="239073" y="181876"/>
                </a:lnTo>
                <a:lnTo>
                  <a:pt x="249333" y="185413"/>
                </a:lnTo>
                <a:lnTo>
                  <a:pt x="258191" y="190586"/>
                </a:lnTo>
                <a:lnTo>
                  <a:pt x="262181" y="187867"/>
                </a:lnTo>
                <a:lnTo>
                  <a:pt x="270098" y="178798"/>
                </a:lnTo>
                <a:lnTo>
                  <a:pt x="275315" y="168578"/>
                </a:lnTo>
                <a:lnTo>
                  <a:pt x="280715" y="158355"/>
                </a:lnTo>
                <a:lnTo>
                  <a:pt x="289179" y="149273"/>
                </a:lnTo>
                <a:lnTo>
                  <a:pt x="296342" y="72935"/>
                </a:lnTo>
                <a:lnTo>
                  <a:pt x="286758" y="80037"/>
                </a:lnTo>
                <a:lnTo>
                  <a:pt x="282981" y="81100"/>
                </a:lnTo>
                <a:lnTo>
                  <a:pt x="282039" y="68314"/>
                </a:lnTo>
                <a:lnTo>
                  <a:pt x="282707" y="0"/>
                </a:lnTo>
                <a:lnTo>
                  <a:pt x="281712" y="13393"/>
                </a:lnTo>
                <a:lnTo>
                  <a:pt x="280297" y="26208"/>
                </a:lnTo>
                <a:lnTo>
                  <a:pt x="278508" y="38606"/>
                </a:lnTo>
                <a:lnTo>
                  <a:pt x="276390" y="50751"/>
                </a:lnTo>
                <a:lnTo>
                  <a:pt x="273991" y="62806"/>
                </a:lnTo>
                <a:lnTo>
                  <a:pt x="271355" y="74934"/>
                </a:lnTo>
                <a:lnTo>
                  <a:pt x="268528" y="87297"/>
                </a:lnTo>
                <a:lnTo>
                  <a:pt x="265207" y="102758"/>
                </a:lnTo>
                <a:lnTo>
                  <a:pt x="261961" y="117346"/>
                </a:lnTo>
                <a:lnTo>
                  <a:pt x="257926" y="130149"/>
                </a:lnTo>
                <a:lnTo>
                  <a:pt x="252126" y="140721"/>
                </a:lnTo>
                <a:lnTo>
                  <a:pt x="243586" y="148616"/>
                </a:lnTo>
                <a:lnTo>
                  <a:pt x="231330" y="153388"/>
                </a:lnTo>
                <a:lnTo>
                  <a:pt x="231066" y="152144"/>
                </a:lnTo>
                <a:lnTo>
                  <a:pt x="229599" y="140654"/>
                </a:lnTo>
                <a:lnTo>
                  <a:pt x="227857" y="28542"/>
                </a:lnTo>
                <a:lnTo>
                  <a:pt x="225145" y="37729"/>
                </a:lnTo>
                <a:lnTo>
                  <a:pt x="221996" y="49274"/>
                </a:lnTo>
                <a:lnTo>
                  <a:pt x="218592" y="62156"/>
                </a:lnTo>
                <a:lnTo>
                  <a:pt x="214724" y="75250"/>
                </a:lnTo>
                <a:lnTo>
                  <a:pt x="210185" y="87431"/>
                </a:lnTo>
                <a:lnTo>
                  <a:pt x="204764" y="97576"/>
                </a:lnTo>
                <a:lnTo>
                  <a:pt x="198253" y="104560"/>
                </a:lnTo>
                <a:lnTo>
                  <a:pt x="190444" y="107259"/>
                </a:lnTo>
                <a:lnTo>
                  <a:pt x="183832" y="105890"/>
                </a:lnTo>
                <a:lnTo>
                  <a:pt x="182828" y="5733"/>
                </a:lnTo>
                <a:lnTo>
                  <a:pt x="173395" y="15925"/>
                </a:lnTo>
                <a:lnTo>
                  <a:pt x="163817" y="25970"/>
                </a:lnTo>
                <a:lnTo>
                  <a:pt x="154100" y="35877"/>
                </a:lnTo>
                <a:lnTo>
                  <a:pt x="144252" y="45653"/>
                </a:lnTo>
                <a:lnTo>
                  <a:pt x="134280" y="55306"/>
                </a:lnTo>
                <a:lnTo>
                  <a:pt x="124193" y="64842"/>
                </a:lnTo>
                <a:lnTo>
                  <a:pt x="113997" y="74270"/>
                </a:lnTo>
                <a:lnTo>
                  <a:pt x="103699" y="83596"/>
                </a:lnTo>
                <a:lnTo>
                  <a:pt x="93308" y="92829"/>
                </a:lnTo>
                <a:lnTo>
                  <a:pt x="82831" y="101975"/>
                </a:lnTo>
                <a:lnTo>
                  <a:pt x="72276" y="111042"/>
                </a:lnTo>
                <a:lnTo>
                  <a:pt x="61649" y="120038"/>
                </a:lnTo>
                <a:lnTo>
                  <a:pt x="50958" y="128971"/>
                </a:lnTo>
                <a:lnTo>
                  <a:pt x="40212" y="137846"/>
                </a:lnTo>
                <a:lnTo>
                  <a:pt x="29416" y="146673"/>
                </a:lnTo>
                <a:lnTo>
                  <a:pt x="18580" y="155458"/>
                </a:lnTo>
                <a:lnTo>
                  <a:pt x="15839" y="167630"/>
                </a:lnTo>
                <a:lnTo>
                  <a:pt x="12144" y="179826"/>
                </a:lnTo>
                <a:lnTo>
                  <a:pt x="8020" y="191597"/>
                </a:lnTo>
                <a:lnTo>
                  <a:pt x="3846" y="203317"/>
                </a:lnTo>
                <a:lnTo>
                  <a:pt x="0" y="215364"/>
                </a:lnTo>
                <a:lnTo>
                  <a:pt x="384" y="21517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6530704" y="3128431"/>
            <a:ext cx="201826" cy="398569"/>
          </a:xfrm>
          <a:custGeom>
            <a:avLst/>
            <a:gdLst/>
            <a:ahLst/>
            <a:cxnLst/>
            <a:rect l="l" t="t" r="r" b="b"/>
            <a:pathLst>
              <a:path w="296012" h="584568">
                <a:moveTo>
                  <a:pt x="107724" y="583583"/>
                </a:moveTo>
                <a:lnTo>
                  <a:pt x="117414" y="578247"/>
                </a:lnTo>
                <a:lnTo>
                  <a:pt x="128118" y="574575"/>
                </a:lnTo>
                <a:lnTo>
                  <a:pt x="139625" y="572140"/>
                </a:lnTo>
                <a:lnTo>
                  <a:pt x="151724" y="570520"/>
                </a:lnTo>
                <a:lnTo>
                  <a:pt x="164206" y="569289"/>
                </a:lnTo>
                <a:lnTo>
                  <a:pt x="176860" y="568023"/>
                </a:lnTo>
                <a:lnTo>
                  <a:pt x="189476" y="566296"/>
                </a:lnTo>
                <a:lnTo>
                  <a:pt x="201844" y="563685"/>
                </a:lnTo>
                <a:lnTo>
                  <a:pt x="213754" y="559765"/>
                </a:lnTo>
                <a:lnTo>
                  <a:pt x="220346" y="544311"/>
                </a:lnTo>
                <a:lnTo>
                  <a:pt x="224871" y="532853"/>
                </a:lnTo>
                <a:lnTo>
                  <a:pt x="229205" y="521204"/>
                </a:lnTo>
                <a:lnTo>
                  <a:pt x="233369" y="509384"/>
                </a:lnTo>
                <a:lnTo>
                  <a:pt x="237382" y="497414"/>
                </a:lnTo>
                <a:lnTo>
                  <a:pt x="241264" y="485314"/>
                </a:lnTo>
                <a:lnTo>
                  <a:pt x="245037" y="473104"/>
                </a:lnTo>
                <a:lnTo>
                  <a:pt x="248719" y="460803"/>
                </a:lnTo>
                <a:lnTo>
                  <a:pt x="252331" y="448433"/>
                </a:lnTo>
                <a:lnTo>
                  <a:pt x="255893" y="436012"/>
                </a:lnTo>
                <a:lnTo>
                  <a:pt x="259426" y="423561"/>
                </a:lnTo>
                <a:lnTo>
                  <a:pt x="262948" y="411101"/>
                </a:lnTo>
                <a:lnTo>
                  <a:pt x="266482" y="398651"/>
                </a:lnTo>
                <a:lnTo>
                  <a:pt x="270045" y="386231"/>
                </a:lnTo>
                <a:lnTo>
                  <a:pt x="273660" y="373862"/>
                </a:lnTo>
                <a:lnTo>
                  <a:pt x="267458" y="366589"/>
                </a:lnTo>
                <a:lnTo>
                  <a:pt x="263073" y="355097"/>
                </a:lnTo>
                <a:lnTo>
                  <a:pt x="262197" y="342321"/>
                </a:lnTo>
                <a:lnTo>
                  <a:pt x="264988" y="330072"/>
                </a:lnTo>
                <a:lnTo>
                  <a:pt x="271603" y="320167"/>
                </a:lnTo>
                <a:lnTo>
                  <a:pt x="266077" y="320179"/>
                </a:lnTo>
                <a:lnTo>
                  <a:pt x="253327" y="318335"/>
                </a:lnTo>
                <a:lnTo>
                  <a:pt x="243155" y="314090"/>
                </a:lnTo>
                <a:lnTo>
                  <a:pt x="235438" y="307848"/>
                </a:lnTo>
                <a:lnTo>
                  <a:pt x="230055" y="300014"/>
                </a:lnTo>
                <a:lnTo>
                  <a:pt x="226883" y="290992"/>
                </a:lnTo>
                <a:lnTo>
                  <a:pt x="225801" y="281187"/>
                </a:lnTo>
                <a:lnTo>
                  <a:pt x="226688" y="271003"/>
                </a:lnTo>
                <a:lnTo>
                  <a:pt x="229422" y="260845"/>
                </a:lnTo>
                <a:lnTo>
                  <a:pt x="233880" y="251117"/>
                </a:lnTo>
                <a:lnTo>
                  <a:pt x="239942" y="242224"/>
                </a:lnTo>
                <a:lnTo>
                  <a:pt x="247485" y="234570"/>
                </a:lnTo>
                <a:lnTo>
                  <a:pt x="256388" y="228559"/>
                </a:lnTo>
                <a:lnTo>
                  <a:pt x="266530" y="224597"/>
                </a:lnTo>
                <a:lnTo>
                  <a:pt x="277788" y="223088"/>
                </a:lnTo>
                <a:lnTo>
                  <a:pt x="276357" y="217244"/>
                </a:lnTo>
                <a:lnTo>
                  <a:pt x="275901" y="202682"/>
                </a:lnTo>
                <a:lnTo>
                  <a:pt x="279475" y="191227"/>
                </a:lnTo>
                <a:lnTo>
                  <a:pt x="285071" y="181854"/>
                </a:lnTo>
                <a:lnTo>
                  <a:pt x="290685" y="173537"/>
                </a:lnTo>
                <a:lnTo>
                  <a:pt x="294310" y="165252"/>
                </a:lnTo>
                <a:lnTo>
                  <a:pt x="294813" y="162805"/>
                </a:lnTo>
                <a:lnTo>
                  <a:pt x="295968" y="152350"/>
                </a:lnTo>
                <a:lnTo>
                  <a:pt x="296012" y="140857"/>
                </a:lnTo>
                <a:lnTo>
                  <a:pt x="295254" y="128538"/>
                </a:lnTo>
                <a:lnTo>
                  <a:pt x="294001" y="115605"/>
                </a:lnTo>
                <a:lnTo>
                  <a:pt x="292559" y="102270"/>
                </a:lnTo>
                <a:lnTo>
                  <a:pt x="291238" y="88746"/>
                </a:lnTo>
                <a:lnTo>
                  <a:pt x="290343" y="75243"/>
                </a:lnTo>
                <a:lnTo>
                  <a:pt x="290183" y="61976"/>
                </a:lnTo>
                <a:lnTo>
                  <a:pt x="290204" y="61188"/>
                </a:lnTo>
                <a:lnTo>
                  <a:pt x="291397" y="46746"/>
                </a:lnTo>
                <a:lnTo>
                  <a:pt x="293332" y="32734"/>
                </a:lnTo>
                <a:lnTo>
                  <a:pt x="294876" y="19825"/>
                </a:lnTo>
                <a:lnTo>
                  <a:pt x="294894" y="8690"/>
                </a:lnTo>
                <a:lnTo>
                  <a:pt x="292253" y="0"/>
                </a:lnTo>
                <a:lnTo>
                  <a:pt x="289481" y="2614"/>
                </a:lnTo>
                <a:lnTo>
                  <a:pt x="282010" y="12440"/>
                </a:lnTo>
                <a:lnTo>
                  <a:pt x="276184" y="23839"/>
                </a:lnTo>
                <a:lnTo>
                  <a:pt x="271272" y="36054"/>
                </a:lnTo>
                <a:lnTo>
                  <a:pt x="266543" y="48328"/>
                </a:lnTo>
                <a:lnTo>
                  <a:pt x="261265" y="59905"/>
                </a:lnTo>
                <a:lnTo>
                  <a:pt x="258462" y="65149"/>
                </a:lnTo>
                <a:lnTo>
                  <a:pt x="252244" y="76418"/>
                </a:lnTo>
                <a:lnTo>
                  <a:pt x="245867" y="87615"/>
                </a:lnTo>
                <a:lnTo>
                  <a:pt x="239412" y="98756"/>
                </a:lnTo>
                <a:lnTo>
                  <a:pt x="232956" y="109855"/>
                </a:lnTo>
                <a:lnTo>
                  <a:pt x="226579" y="120928"/>
                </a:lnTo>
                <a:lnTo>
                  <a:pt x="220359" y="131990"/>
                </a:lnTo>
                <a:lnTo>
                  <a:pt x="214374" y="143054"/>
                </a:lnTo>
                <a:lnTo>
                  <a:pt x="208705" y="154137"/>
                </a:lnTo>
                <a:lnTo>
                  <a:pt x="203429" y="165252"/>
                </a:lnTo>
                <a:lnTo>
                  <a:pt x="201274" y="170471"/>
                </a:lnTo>
                <a:lnTo>
                  <a:pt x="197387" y="182449"/>
                </a:lnTo>
                <a:lnTo>
                  <a:pt x="193732" y="194566"/>
                </a:lnTo>
                <a:lnTo>
                  <a:pt x="188976" y="206552"/>
                </a:lnTo>
                <a:lnTo>
                  <a:pt x="181706" y="219157"/>
                </a:lnTo>
                <a:lnTo>
                  <a:pt x="173784" y="229529"/>
                </a:lnTo>
                <a:lnTo>
                  <a:pt x="165106" y="238750"/>
                </a:lnTo>
                <a:lnTo>
                  <a:pt x="155911" y="247199"/>
                </a:lnTo>
                <a:lnTo>
                  <a:pt x="146438" y="255260"/>
                </a:lnTo>
                <a:lnTo>
                  <a:pt x="136927" y="263313"/>
                </a:lnTo>
                <a:lnTo>
                  <a:pt x="127616" y="271741"/>
                </a:lnTo>
                <a:lnTo>
                  <a:pt x="118745" y="280924"/>
                </a:lnTo>
                <a:lnTo>
                  <a:pt x="118440" y="281276"/>
                </a:lnTo>
                <a:lnTo>
                  <a:pt x="112506" y="292116"/>
                </a:lnTo>
                <a:lnTo>
                  <a:pt x="106350" y="303644"/>
                </a:lnTo>
                <a:lnTo>
                  <a:pt x="103781" y="306855"/>
                </a:lnTo>
                <a:lnTo>
                  <a:pt x="94805" y="317102"/>
                </a:lnTo>
                <a:lnTo>
                  <a:pt x="85343" y="326943"/>
                </a:lnTo>
                <a:lnTo>
                  <a:pt x="75761" y="336546"/>
                </a:lnTo>
                <a:lnTo>
                  <a:pt x="66421" y="346081"/>
                </a:lnTo>
                <a:lnTo>
                  <a:pt x="57689" y="355717"/>
                </a:lnTo>
                <a:lnTo>
                  <a:pt x="49929" y="365623"/>
                </a:lnTo>
                <a:lnTo>
                  <a:pt x="43504" y="375968"/>
                </a:lnTo>
                <a:lnTo>
                  <a:pt x="38780" y="386922"/>
                </a:lnTo>
                <a:lnTo>
                  <a:pt x="36119" y="398653"/>
                </a:lnTo>
                <a:lnTo>
                  <a:pt x="27346" y="409503"/>
                </a:lnTo>
                <a:lnTo>
                  <a:pt x="18396" y="420177"/>
                </a:lnTo>
                <a:lnTo>
                  <a:pt x="9278" y="430683"/>
                </a:lnTo>
                <a:lnTo>
                  <a:pt x="0" y="441028"/>
                </a:lnTo>
                <a:lnTo>
                  <a:pt x="1004" y="541185"/>
                </a:lnTo>
                <a:lnTo>
                  <a:pt x="3267" y="527811"/>
                </a:lnTo>
                <a:lnTo>
                  <a:pt x="5751" y="514659"/>
                </a:lnTo>
                <a:lnTo>
                  <a:pt x="8451" y="501723"/>
                </a:lnTo>
                <a:lnTo>
                  <a:pt x="11362" y="488999"/>
                </a:lnTo>
                <a:lnTo>
                  <a:pt x="14480" y="476480"/>
                </a:lnTo>
                <a:lnTo>
                  <a:pt x="17797" y="464163"/>
                </a:lnTo>
                <a:lnTo>
                  <a:pt x="21310" y="452040"/>
                </a:lnTo>
                <a:lnTo>
                  <a:pt x="25013" y="440108"/>
                </a:lnTo>
                <a:lnTo>
                  <a:pt x="28902" y="428361"/>
                </a:lnTo>
                <a:lnTo>
                  <a:pt x="32970" y="416793"/>
                </a:lnTo>
                <a:lnTo>
                  <a:pt x="37213" y="405400"/>
                </a:lnTo>
                <a:lnTo>
                  <a:pt x="41625" y="394175"/>
                </a:lnTo>
                <a:lnTo>
                  <a:pt x="42317" y="392468"/>
                </a:lnTo>
                <a:lnTo>
                  <a:pt x="54712" y="392468"/>
                </a:lnTo>
                <a:lnTo>
                  <a:pt x="56592" y="401867"/>
                </a:lnTo>
                <a:lnTo>
                  <a:pt x="56633" y="412488"/>
                </a:lnTo>
                <a:lnTo>
                  <a:pt x="55165" y="424162"/>
                </a:lnTo>
                <a:lnTo>
                  <a:pt x="52520" y="436723"/>
                </a:lnTo>
                <a:lnTo>
                  <a:pt x="49031" y="450003"/>
                </a:lnTo>
                <a:lnTo>
                  <a:pt x="45029" y="463837"/>
                </a:lnTo>
                <a:lnTo>
                  <a:pt x="46771" y="575949"/>
                </a:lnTo>
                <a:lnTo>
                  <a:pt x="46828" y="564234"/>
                </a:lnTo>
                <a:lnTo>
                  <a:pt x="48149" y="552329"/>
                </a:lnTo>
                <a:lnTo>
                  <a:pt x="50477" y="540270"/>
                </a:lnTo>
                <a:lnTo>
                  <a:pt x="53554" y="528090"/>
                </a:lnTo>
                <a:lnTo>
                  <a:pt x="57123" y="515825"/>
                </a:lnTo>
                <a:lnTo>
                  <a:pt x="60924" y="503509"/>
                </a:lnTo>
                <a:lnTo>
                  <a:pt x="64701" y="491177"/>
                </a:lnTo>
                <a:lnTo>
                  <a:pt x="68196" y="478863"/>
                </a:lnTo>
                <a:lnTo>
                  <a:pt x="71149" y="466603"/>
                </a:lnTo>
                <a:lnTo>
                  <a:pt x="73305" y="454431"/>
                </a:lnTo>
                <a:lnTo>
                  <a:pt x="73935" y="447139"/>
                </a:lnTo>
                <a:lnTo>
                  <a:pt x="75174" y="434926"/>
                </a:lnTo>
                <a:lnTo>
                  <a:pt x="81560" y="425513"/>
                </a:lnTo>
                <a:lnTo>
                  <a:pt x="87999" y="426656"/>
                </a:lnTo>
                <a:lnTo>
                  <a:pt x="95022" y="427189"/>
                </a:lnTo>
                <a:lnTo>
                  <a:pt x="100153" y="429641"/>
                </a:lnTo>
                <a:lnTo>
                  <a:pt x="99879" y="435294"/>
                </a:lnTo>
                <a:lnTo>
                  <a:pt x="99211" y="503609"/>
                </a:lnTo>
                <a:lnTo>
                  <a:pt x="99614" y="490938"/>
                </a:lnTo>
                <a:lnTo>
                  <a:pt x="101155" y="478383"/>
                </a:lnTo>
                <a:lnTo>
                  <a:pt x="103630" y="465943"/>
                </a:lnTo>
                <a:lnTo>
                  <a:pt x="106832" y="453618"/>
                </a:lnTo>
                <a:lnTo>
                  <a:pt x="110556" y="441409"/>
                </a:lnTo>
                <a:lnTo>
                  <a:pt x="114597" y="429316"/>
                </a:lnTo>
                <a:lnTo>
                  <a:pt x="118750" y="417339"/>
                </a:lnTo>
                <a:lnTo>
                  <a:pt x="122808" y="405478"/>
                </a:lnTo>
                <a:lnTo>
                  <a:pt x="126567" y="393733"/>
                </a:lnTo>
                <a:lnTo>
                  <a:pt x="129820" y="382104"/>
                </a:lnTo>
                <a:lnTo>
                  <a:pt x="132364" y="370592"/>
                </a:lnTo>
                <a:lnTo>
                  <a:pt x="133198" y="365607"/>
                </a:lnTo>
                <a:lnTo>
                  <a:pt x="141275" y="364401"/>
                </a:lnTo>
                <a:lnTo>
                  <a:pt x="145187" y="367372"/>
                </a:lnTo>
                <a:lnTo>
                  <a:pt x="149721" y="369747"/>
                </a:lnTo>
                <a:lnTo>
                  <a:pt x="149606" y="382239"/>
                </a:lnTo>
                <a:lnTo>
                  <a:pt x="148717" y="395013"/>
                </a:lnTo>
                <a:lnTo>
                  <a:pt x="147133" y="407926"/>
                </a:lnTo>
                <a:lnTo>
                  <a:pt x="144936" y="420834"/>
                </a:lnTo>
                <a:lnTo>
                  <a:pt x="142208" y="433595"/>
                </a:lnTo>
                <a:lnTo>
                  <a:pt x="139028" y="446064"/>
                </a:lnTo>
                <a:lnTo>
                  <a:pt x="135479" y="458099"/>
                </a:lnTo>
                <a:lnTo>
                  <a:pt x="131642" y="469555"/>
                </a:lnTo>
                <a:lnTo>
                  <a:pt x="126493" y="483836"/>
                </a:lnTo>
                <a:lnTo>
                  <a:pt x="120826" y="496996"/>
                </a:lnTo>
                <a:lnTo>
                  <a:pt x="113514" y="508229"/>
                </a:lnTo>
                <a:lnTo>
                  <a:pt x="106350" y="584568"/>
                </a:lnTo>
                <a:lnTo>
                  <a:pt x="107724" y="58358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6700387" y="3390379"/>
            <a:ext cx="669300" cy="257729"/>
          </a:xfrm>
          <a:custGeom>
            <a:avLst/>
            <a:gdLst/>
            <a:ahLst/>
            <a:cxnLst/>
            <a:rect l="l" t="t" r="r" b="b"/>
            <a:pathLst>
              <a:path w="981640" h="378002">
                <a:moveTo>
                  <a:pt x="599115" y="365571"/>
                </a:moveTo>
                <a:lnTo>
                  <a:pt x="601017" y="352752"/>
                </a:lnTo>
                <a:lnTo>
                  <a:pt x="602689" y="339581"/>
                </a:lnTo>
                <a:lnTo>
                  <a:pt x="604165" y="326093"/>
                </a:lnTo>
                <a:lnTo>
                  <a:pt x="605476" y="312327"/>
                </a:lnTo>
                <a:lnTo>
                  <a:pt x="606657" y="298317"/>
                </a:lnTo>
                <a:lnTo>
                  <a:pt x="607741" y="284102"/>
                </a:lnTo>
                <a:lnTo>
                  <a:pt x="608759" y="269716"/>
                </a:lnTo>
                <a:lnTo>
                  <a:pt x="609745" y="255197"/>
                </a:lnTo>
                <a:lnTo>
                  <a:pt x="610733" y="240580"/>
                </a:lnTo>
                <a:lnTo>
                  <a:pt x="611755" y="225903"/>
                </a:lnTo>
                <a:lnTo>
                  <a:pt x="612843" y="211202"/>
                </a:lnTo>
                <a:lnTo>
                  <a:pt x="614032" y="196513"/>
                </a:lnTo>
                <a:lnTo>
                  <a:pt x="615354" y="181872"/>
                </a:lnTo>
                <a:lnTo>
                  <a:pt x="616842" y="167317"/>
                </a:lnTo>
                <a:lnTo>
                  <a:pt x="618529" y="152883"/>
                </a:lnTo>
                <a:lnTo>
                  <a:pt x="620448" y="138607"/>
                </a:lnTo>
                <a:lnTo>
                  <a:pt x="622631" y="124525"/>
                </a:lnTo>
                <a:lnTo>
                  <a:pt x="625113" y="110675"/>
                </a:lnTo>
                <a:lnTo>
                  <a:pt x="627926" y="97091"/>
                </a:lnTo>
                <a:lnTo>
                  <a:pt x="640408" y="92028"/>
                </a:lnTo>
                <a:lnTo>
                  <a:pt x="649882" y="87360"/>
                </a:lnTo>
                <a:lnTo>
                  <a:pt x="658914" y="86753"/>
                </a:lnTo>
                <a:lnTo>
                  <a:pt x="670204" y="89978"/>
                </a:lnTo>
                <a:lnTo>
                  <a:pt x="678770" y="97245"/>
                </a:lnTo>
                <a:lnTo>
                  <a:pt x="684953" y="107755"/>
                </a:lnTo>
                <a:lnTo>
                  <a:pt x="689098" y="120709"/>
                </a:lnTo>
                <a:lnTo>
                  <a:pt x="691545" y="135310"/>
                </a:lnTo>
                <a:lnTo>
                  <a:pt x="692638" y="150758"/>
                </a:lnTo>
                <a:lnTo>
                  <a:pt x="692719" y="166255"/>
                </a:lnTo>
                <a:lnTo>
                  <a:pt x="692130" y="181003"/>
                </a:lnTo>
                <a:lnTo>
                  <a:pt x="691959" y="183845"/>
                </a:lnTo>
                <a:lnTo>
                  <a:pt x="706890" y="184814"/>
                </a:lnTo>
                <a:lnTo>
                  <a:pt x="718596" y="188304"/>
                </a:lnTo>
                <a:lnTo>
                  <a:pt x="727232" y="193855"/>
                </a:lnTo>
                <a:lnTo>
                  <a:pt x="732952" y="201010"/>
                </a:lnTo>
                <a:lnTo>
                  <a:pt x="735912" y="209312"/>
                </a:lnTo>
                <a:lnTo>
                  <a:pt x="736265" y="218303"/>
                </a:lnTo>
                <a:lnTo>
                  <a:pt x="734168" y="227524"/>
                </a:lnTo>
                <a:lnTo>
                  <a:pt x="729773" y="236518"/>
                </a:lnTo>
                <a:lnTo>
                  <a:pt x="723237" y="244828"/>
                </a:lnTo>
                <a:lnTo>
                  <a:pt x="714713" y="251995"/>
                </a:lnTo>
                <a:lnTo>
                  <a:pt x="704356" y="257561"/>
                </a:lnTo>
                <a:lnTo>
                  <a:pt x="696099" y="260261"/>
                </a:lnTo>
                <a:lnTo>
                  <a:pt x="696617" y="271545"/>
                </a:lnTo>
                <a:lnTo>
                  <a:pt x="697263" y="282983"/>
                </a:lnTo>
                <a:lnTo>
                  <a:pt x="697845" y="295853"/>
                </a:lnTo>
                <a:lnTo>
                  <a:pt x="698157" y="309841"/>
                </a:lnTo>
                <a:lnTo>
                  <a:pt x="708261" y="313940"/>
                </a:lnTo>
                <a:lnTo>
                  <a:pt x="721532" y="314863"/>
                </a:lnTo>
                <a:lnTo>
                  <a:pt x="729145" y="316039"/>
                </a:lnTo>
                <a:lnTo>
                  <a:pt x="738650" y="308954"/>
                </a:lnTo>
                <a:lnTo>
                  <a:pt x="745659" y="299375"/>
                </a:lnTo>
                <a:lnTo>
                  <a:pt x="751195" y="288323"/>
                </a:lnTo>
                <a:lnTo>
                  <a:pt x="756279" y="276821"/>
                </a:lnTo>
                <a:lnTo>
                  <a:pt x="761936" y="265891"/>
                </a:lnTo>
                <a:lnTo>
                  <a:pt x="769188" y="256555"/>
                </a:lnTo>
                <a:lnTo>
                  <a:pt x="779058" y="249836"/>
                </a:lnTo>
                <a:lnTo>
                  <a:pt x="784923" y="247865"/>
                </a:lnTo>
                <a:lnTo>
                  <a:pt x="789671" y="238473"/>
                </a:lnTo>
                <a:lnTo>
                  <a:pt x="795604" y="227912"/>
                </a:lnTo>
                <a:lnTo>
                  <a:pt x="802783" y="217100"/>
                </a:lnTo>
                <a:lnTo>
                  <a:pt x="811270" y="206953"/>
                </a:lnTo>
                <a:lnTo>
                  <a:pt x="821125" y="198390"/>
                </a:lnTo>
                <a:lnTo>
                  <a:pt x="832410" y="192327"/>
                </a:lnTo>
                <a:lnTo>
                  <a:pt x="845186" y="189681"/>
                </a:lnTo>
                <a:lnTo>
                  <a:pt x="853071" y="190042"/>
                </a:lnTo>
                <a:lnTo>
                  <a:pt x="862550" y="194823"/>
                </a:lnTo>
                <a:lnTo>
                  <a:pt x="874228" y="202269"/>
                </a:lnTo>
                <a:lnTo>
                  <a:pt x="879932" y="204495"/>
                </a:lnTo>
                <a:lnTo>
                  <a:pt x="884237" y="205740"/>
                </a:lnTo>
                <a:lnTo>
                  <a:pt x="890727" y="202907"/>
                </a:lnTo>
                <a:lnTo>
                  <a:pt x="894397" y="204495"/>
                </a:lnTo>
                <a:lnTo>
                  <a:pt x="907433" y="212516"/>
                </a:lnTo>
                <a:lnTo>
                  <a:pt x="918389" y="222899"/>
                </a:lnTo>
                <a:lnTo>
                  <a:pt x="925574" y="232704"/>
                </a:lnTo>
                <a:lnTo>
                  <a:pt x="927442" y="237540"/>
                </a:lnTo>
                <a:lnTo>
                  <a:pt x="924806" y="249486"/>
                </a:lnTo>
                <a:lnTo>
                  <a:pt x="918936" y="260800"/>
                </a:lnTo>
                <a:lnTo>
                  <a:pt x="917117" y="266471"/>
                </a:lnTo>
                <a:lnTo>
                  <a:pt x="916365" y="279191"/>
                </a:lnTo>
                <a:lnTo>
                  <a:pt x="916423" y="290917"/>
                </a:lnTo>
                <a:lnTo>
                  <a:pt x="913639" y="301674"/>
                </a:lnTo>
                <a:lnTo>
                  <a:pt x="910920" y="305701"/>
                </a:lnTo>
                <a:lnTo>
                  <a:pt x="923263" y="307493"/>
                </a:lnTo>
                <a:lnTo>
                  <a:pt x="936540" y="307180"/>
                </a:lnTo>
                <a:lnTo>
                  <a:pt x="949670" y="305243"/>
                </a:lnTo>
                <a:lnTo>
                  <a:pt x="961574" y="302163"/>
                </a:lnTo>
                <a:lnTo>
                  <a:pt x="968756" y="299516"/>
                </a:lnTo>
                <a:lnTo>
                  <a:pt x="969684" y="288328"/>
                </a:lnTo>
                <a:lnTo>
                  <a:pt x="971470" y="276217"/>
                </a:lnTo>
                <a:lnTo>
                  <a:pt x="973783" y="263459"/>
                </a:lnTo>
                <a:lnTo>
                  <a:pt x="976289" y="250328"/>
                </a:lnTo>
                <a:lnTo>
                  <a:pt x="978656" y="237098"/>
                </a:lnTo>
                <a:lnTo>
                  <a:pt x="980550" y="224045"/>
                </a:lnTo>
                <a:lnTo>
                  <a:pt x="981640" y="211444"/>
                </a:lnTo>
                <a:lnTo>
                  <a:pt x="981593" y="199568"/>
                </a:lnTo>
                <a:lnTo>
                  <a:pt x="980077" y="188694"/>
                </a:lnTo>
                <a:lnTo>
                  <a:pt x="976757" y="179094"/>
                </a:lnTo>
                <a:lnTo>
                  <a:pt x="971303" y="171046"/>
                </a:lnTo>
                <a:lnTo>
                  <a:pt x="963381" y="164822"/>
                </a:lnTo>
                <a:lnTo>
                  <a:pt x="954290" y="161124"/>
                </a:lnTo>
                <a:lnTo>
                  <a:pt x="942865" y="159627"/>
                </a:lnTo>
                <a:lnTo>
                  <a:pt x="930106" y="159712"/>
                </a:lnTo>
                <a:lnTo>
                  <a:pt x="917039" y="159493"/>
                </a:lnTo>
                <a:lnTo>
                  <a:pt x="912990" y="159054"/>
                </a:lnTo>
                <a:lnTo>
                  <a:pt x="902001" y="156929"/>
                </a:lnTo>
                <a:lnTo>
                  <a:pt x="889902" y="153828"/>
                </a:lnTo>
                <a:lnTo>
                  <a:pt x="877032" y="150265"/>
                </a:lnTo>
                <a:lnTo>
                  <a:pt x="863730" y="146751"/>
                </a:lnTo>
                <a:lnTo>
                  <a:pt x="863409" y="146672"/>
                </a:lnTo>
                <a:lnTo>
                  <a:pt x="849438" y="143903"/>
                </a:lnTo>
                <a:lnTo>
                  <a:pt x="836054" y="142093"/>
                </a:lnTo>
                <a:lnTo>
                  <a:pt x="823486" y="140440"/>
                </a:lnTo>
                <a:lnTo>
                  <a:pt x="811963" y="138144"/>
                </a:lnTo>
                <a:lnTo>
                  <a:pt x="801713" y="134404"/>
                </a:lnTo>
                <a:lnTo>
                  <a:pt x="790389" y="127227"/>
                </a:lnTo>
                <a:lnTo>
                  <a:pt x="779314" y="117984"/>
                </a:lnTo>
                <a:lnTo>
                  <a:pt x="769924" y="108483"/>
                </a:lnTo>
                <a:lnTo>
                  <a:pt x="764260" y="101219"/>
                </a:lnTo>
                <a:lnTo>
                  <a:pt x="760211" y="93050"/>
                </a:lnTo>
                <a:lnTo>
                  <a:pt x="756883" y="81971"/>
                </a:lnTo>
                <a:lnTo>
                  <a:pt x="755133" y="68434"/>
                </a:lnTo>
                <a:lnTo>
                  <a:pt x="755818" y="52892"/>
                </a:lnTo>
                <a:lnTo>
                  <a:pt x="755992" y="51650"/>
                </a:lnTo>
                <a:lnTo>
                  <a:pt x="744211" y="52038"/>
                </a:lnTo>
                <a:lnTo>
                  <a:pt x="732024" y="53885"/>
                </a:lnTo>
                <a:lnTo>
                  <a:pt x="719559" y="56407"/>
                </a:lnTo>
                <a:lnTo>
                  <a:pt x="706946" y="58819"/>
                </a:lnTo>
                <a:lnTo>
                  <a:pt x="694314" y="60336"/>
                </a:lnTo>
                <a:lnTo>
                  <a:pt x="681791" y="60173"/>
                </a:lnTo>
                <a:lnTo>
                  <a:pt x="679564" y="59905"/>
                </a:lnTo>
                <a:lnTo>
                  <a:pt x="673315" y="59042"/>
                </a:lnTo>
                <a:lnTo>
                  <a:pt x="668870" y="53682"/>
                </a:lnTo>
                <a:lnTo>
                  <a:pt x="663054" y="53721"/>
                </a:lnTo>
                <a:lnTo>
                  <a:pt x="651644" y="55050"/>
                </a:lnTo>
                <a:lnTo>
                  <a:pt x="639937" y="57803"/>
                </a:lnTo>
                <a:lnTo>
                  <a:pt x="628126" y="60314"/>
                </a:lnTo>
                <a:lnTo>
                  <a:pt x="616406" y="60922"/>
                </a:lnTo>
                <a:lnTo>
                  <a:pt x="604973" y="57962"/>
                </a:lnTo>
                <a:lnTo>
                  <a:pt x="601078" y="55778"/>
                </a:lnTo>
                <a:lnTo>
                  <a:pt x="590656" y="61723"/>
                </a:lnTo>
                <a:lnTo>
                  <a:pt x="579714" y="65426"/>
                </a:lnTo>
                <a:lnTo>
                  <a:pt x="568545" y="66989"/>
                </a:lnTo>
                <a:lnTo>
                  <a:pt x="557441" y="66516"/>
                </a:lnTo>
                <a:lnTo>
                  <a:pt x="546696" y="64110"/>
                </a:lnTo>
                <a:lnTo>
                  <a:pt x="536601" y="59876"/>
                </a:lnTo>
                <a:lnTo>
                  <a:pt x="527449" y="53917"/>
                </a:lnTo>
                <a:lnTo>
                  <a:pt x="519534" y="46336"/>
                </a:lnTo>
                <a:lnTo>
                  <a:pt x="513147" y="37238"/>
                </a:lnTo>
                <a:lnTo>
                  <a:pt x="508582" y="26725"/>
                </a:lnTo>
                <a:lnTo>
                  <a:pt x="506131" y="14902"/>
                </a:lnTo>
                <a:lnTo>
                  <a:pt x="506069" y="2070"/>
                </a:lnTo>
                <a:lnTo>
                  <a:pt x="485684" y="1510"/>
                </a:lnTo>
                <a:lnTo>
                  <a:pt x="464995" y="1258"/>
                </a:lnTo>
                <a:lnTo>
                  <a:pt x="444019" y="1269"/>
                </a:lnTo>
                <a:lnTo>
                  <a:pt x="422773" y="1502"/>
                </a:lnTo>
                <a:lnTo>
                  <a:pt x="401273" y="1912"/>
                </a:lnTo>
                <a:lnTo>
                  <a:pt x="379537" y="2457"/>
                </a:lnTo>
                <a:lnTo>
                  <a:pt x="357581" y="3093"/>
                </a:lnTo>
                <a:lnTo>
                  <a:pt x="335423" y="3777"/>
                </a:lnTo>
                <a:lnTo>
                  <a:pt x="313080" y="4466"/>
                </a:lnTo>
                <a:lnTo>
                  <a:pt x="290568" y="5116"/>
                </a:lnTo>
                <a:lnTo>
                  <a:pt x="267904" y="5685"/>
                </a:lnTo>
                <a:lnTo>
                  <a:pt x="245105" y="6129"/>
                </a:lnTo>
                <a:lnTo>
                  <a:pt x="222188" y="6404"/>
                </a:lnTo>
                <a:lnTo>
                  <a:pt x="199171" y="6469"/>
                </a:lnTo>
                <a:lnTo>
                  <a:pt x="176069" y="6279"/>
                </a:lnTo>
                <a:lnTo>
                  <a:pt x="152900" y="5791"/>
                </a:lnTo>
                <a:lnTo>
                  <a:pt x="129681" y="4963"/>
                </a:lnTo>
                <a:lnTo>
                  <a:pt x="106429" y="3750"/>
                </a:lnTo>
                <a:lnTo>
                  <a:pt x="83161" y="2110"/>
                </a:lnTo>
                <a:lnTo>
                  <a:pt x="59893" y="0"/>
                </a:lnTo>
                <a:lnTo>
                  <a:pt x="50290" y="8498"/>
                </a:lnTo>
                <a:lnTo>
                  <a:pt x="45585" y="20420"/>
                </a:lnTo>
                <a:lnTo>
                  <a:pt x="43056" y="33442"/>
                </a:lnTo>
                <a:lnTo>
                  <a:pt x="41313" y="41313"/>
                </a:lnTo>
                <a:lnTo>
                  <a:pt x="37914" y="52842"/>
                </a:lnTo>
                <a:lnTo>
                  <a:pt x="34215" y="64579"/>
                </a:lnTo>
                <a:lnTo>
                  <a:pt x="30291" y="76493"/>
                </a:lnTo>
                <a:lnTo>
                  <a:pt x="26217" y="88555"/>
                </a:lnTo>
                <a:lnTo>
                  <a:pt x="22066" y="100736"/>
                </a:lnTo>
                <a:lnTo>
                  <a:pt x="17914" y="113006"/>
                </a:lnTo>
                <a:lnTo>
                  <a:pt x="13834" y="125336"/>
                </a:lnTo>
                <a:lnTo>
                  <a:pt x="9901" y="137696"/>
                </a:lnTo>
                <a:lnTo>
                  <a:pt x="6191" y="150057"/>
                </a:lnTo>
                <a:lnTo>
                  <a:pt x="2776" y="162390"/>
                </a:lnTo>
                <a:lnTo>
                  <a:pt x="0" y="173520"/>
                </a:lnTo>
                <a:lnTo>
                  <a:pt x="12998" y="173674"/>
                </a:lnTo>
                <a:lnTo>
                  <a:pt x="26736" y="173803"/>
                </a:lnTo>
                <a:lnTo>
                  <a:pt x="40500" y="174121"/>
                </a:lnTo>
                <a:lnTo>
                  <a:pt x="53574" y="174845"/>
                </a:lnTo>
                <a:lnTo>
                  <a:pt x="65243" y="176192"/>
                </a:lnTo>
                <a:lnTo>
                  <a:pt x="72288" y="177647"/>
                </a:lnTo>
                <a:lnTo>
                  <a:pt x="75208" y="169945"/>
                </a:lnTo>
                <a:lnTo>
                  <a:pt x="77120" y="159878"/>
                </a:lnTo>
                <a:lnTo>
                  <a:pt x="78292" y="147930"/>
                </a:lnTo>
                <a:lnTo>
                  <a:pt x="78995" y="134584"/>
                </a:lnTo>
                <a:lnTo>
                  <a:pt x="79500" y="120327"/>
                </a:lnTo>
                <a:lnTo>
                  <a:pt x="80074" y="105641"/>
                </a:lnTo>
                <a:lnTo>
                  <a:pt x="80989" y="91012"/>
                </a:lnTo>
                <a:lnTo>
                  <a:pt x="82513" y="76923"/>
                </a:lnTo>
                <a:lnTo>
                  <a:pt x="84917" y="63860"/>
                </a:lnTo>
                <a:lnTo>
                  <a:pt x="88471" y="52306"/>
                </a:lnTo>
                <a:lnTo>
                  <a:pt x="93444" y="42746"/>
                </a:lnTo>
                <a:lnTo>
                  <a:pt x="100106" y="35664"/>
                </a:lnTo>
                <a:lnTo>
                  <a:pt x="108727" y="31544"/>
                </a:lnTo>
                <a:lnTo>
                  <a:pt x="111531" y="30988"/>
                </a:lnTo>
                <a:lnTo>
                  <a:pt x="125402" y="31702"/>
                </a:lnTo>
                <a:lnTo>
                  <a:pt x="134207" y="37877"/>
                </a:lnTo>
                <a:lnTo>
                  <a:pt x="139359" y="48282"/>
                </a:lnTo>
                <a:lnTo>
                  <a:pt x="142272" y="61687"/>
                </a:lnTo>
                <a:lnTo>
                  <a:pt x="144361" y="76859"/>
                </a:lnTo>
                <a:lnTo>
                  <a:pt x="144589" y="78498"/>
                </a:lnTo>
                <a:lnTo>
                  <a:pt x="145820" y="88457"/>
                </a:lnTo>
                <a:lnTo>
                  <a:pt x="146802" y="99086"/>
                </a:lnTo>
                <a:lnTo>
                  <a:pt x="147555" y="110321"/>
                </a:lnTo>
                <a:lnTo>
                  <a:pt x="148101" y="122101"/>
                </a:lnTo>
                <a:lnTo>
                  <a:pt x="148460" y="134364"/>
                </a:lnTo>
                <a:lnTo>
                  <a:pt x="148650" y="147046"/>
                </a:lnTo>
                <a:lnTo>
                  <a:pt x="148612" y="173422"/>
                </a:lnTo>
                <a:lnTo>
                  <a:pt x="148423" y="186990"/>
                </a:lnTo>
                <a:lnTo>
                  <a:pt x="148148" y="200729"/>
                </a:lnTo>
                <a:lnTo>
                  <a:pt x="147808" y="214576"/>
                </a:lnTo>
                <a:lnTo>
                  <a:pt x="147423" y="228468"/>
                </a:lnTo>
                <a:lnTo>
                  <a:pt x="147012" y="242344"/>
                </a:lnTo>
                <a:lnTo>
                  <a:pt x="146659" y="254076"/>
                </a:lnTo>
                <a:lnTo>
                  <a:pt x="146235" y="266939"/>
                </a:lnTo>
                <a:lnTo>
                  <a:pt x="145738" y="279733"/>
                </a:lnTo>
                <a:lnTo>
                  <a:pt x="145174" y="292428"/>
                </a:lnTo>
                <a:lnTo>
                  <a:pt x="144553" y="304993"/>
                </a:lnTo>
                <a:lnTo>
                  <a:pt x="144119" y="313118"/>
                </a:lnTo>
                <a:lnTo>
                  <a:pt x="176326" y="313118"/>
                </a:lnTo>
                <a:lnTo>
                  <a:pt x="176373" y="300663"/>
                </a:lnTo>
                <a:lnTo>
                  <a:pt x="176852" y="287903"/>
                </a:lnTo>
                <a:lnTo>
                  <a:pt x="177647" y="278853"/>
                </a:lnTo>
                <a:lnTo>
                  <a:pt x="179135" y="265580"/>
                </a:lnTo>
                <a:lnTo>
                  <a:pt x="180581" y="252381"/>
                </a:lnTo>
                <a:lnTo>
                  <a:pt x="181981" y="239256"/>
                </a:lnTo>
                <a:lnTo>
                  <a:pt x="183329" y="226208"/>
                </a:lnTo>
                <a:lnTo>
                  <a:pt x="184622" y="213235"/>
                </a:lnTo>
                <a:lnTo>
                  <a:pt x="185855" y="200340"/>
                </a:lnTo>
                <a:lnTo>
                  <a:pt x="187024" y="187521"/>
                </a:lnTo>
                <a:lnTo>
                  <a:pt x="188124" y="174781"/>
                </a:lnTo>
                <a:lnTo>
                  <a:pt x="189151" y="162120"/>
                </a:lnTo>
                <a:lnTo>
                  <a:pt x="190101" y="149538"/>
                </a:lnTo>
                <a:lnTo>
                  <a:pt x="190968" y="137035"/>
                </a:lnTo>
                <a:lnTo>
                  <a:pt x="191749" y="124614"/>
                </a:lnTo>
                <a:lnTo>
                  <a:pt x="192439" y="112273"/>
                </a:lnTo>
                <a:lnTo>
                  <a:pt x="193034" y="100015"/>
                </a:lnTo>
                <a:lnTo>
                  <a:pt x="193530" y="87839"/>
                </a:lnTo>
                <a:lnTo>
                  <a:pt x="193921" y="75746"/>
                </a:lnTo>
                <a:lnTo>
                  <a:pt x="194157" y="66103"/>
                </a:lnTo>
                <a:lnTo>
                  <a:pt x="199529" y="60452"/>
                </a:lnTo>
                <a:lnTo>
                  <a:pt x="205562" y="55473"/>
                </a:lnTo>
                <a:lnTo>
                  <a:pt x="210693" y="49580"/>
                </a:lnTo>
                <a:lnTo>
                  <a:pt x="226145" y="49617"/>
                </a:lnTo>
                <a:lnTo>
                  <a:pt x="237856" y="51628"/>
                </a:lnTo>
                <a:lnTo>
                  <a:pt x="247865" y="53721"/>
                </a:lnTo>
                <a:lnTo>
                  <a:pt x="253375" y="62016"/>
                </a:lnTo>
                <a:lnTo>
                  <a:pt x="258012" y="71864"/>
                </a:lnTo>
                <a:lnTo>
                  <a:pt x="261838" y="83103"/>
                </a:lnTo>
                <a:lnTo>
                  <a:pt x="264915" y="95571"/>
                </a:lnTo>
                <a:lnTo>
                  <a:pt x="267305" y="109106"/>
                </a:lnTo>
                <a:lnTo>
                  <a:pt x="269069" y="123547"/>
                </a:lnTo>
                <a:lnTo>
                  <a:pt x="270268" y="138732"/>
                </a:lnTo>
                <a:lnTo>
                  <a:pt x="270586" y="144589"/>
                </a:lnTo>
                <a:lnTo>
                  <a:pt x="271461" y="157660"/>
                </a:lnTo>
                <a:lnTo>
                  <a:pt x="272741" y="170961"/>
                </a:lnTo>
                <a:lnTo>
                  <a:pt x="274282" y="184322"/>
                </a:lnTo>
                <a:lnTo>
                  <a:pt x="275939" y="197571"/>
                </a:lnTo>
                <a:lnTo>
                  <a:pt x="277570" y="210538"/>
                </a:lnTo>
                <a:lnTo>
                  <a:pt x="279030" y="223053"/>
                </a:lnTo>
                <a:lnTo>
                  <a:pt x="280175" y="234944"/>
                </a:lnTo>
                <a:lnTo>
                  <a:pt x="280862" y="246042"/>
                </a:lnTo>
                <a:lnTo>
                  <a:pt x="280890" y="261381"/>
                </a:lnTo>
                <a:lnTo>
                  <a:pt x="280494" y="274375"/>
                </a:lnTo>
                <a:lnTo>
                  <a:pt x="280469" y="286862"/>
                </a:lnTo>
                <a:lnTo>
                  <a:pt x="281548" y="298856"/>
                </a:lnTo>
                <a:lnTo>
                  <a:pt x="284467" y="310369"/>
                </a:lnTo>
                <a:lnTo>
                  <a:pt x="285051" y="311912"/>
                </a:lnTo>
                <a:lnTo>
                  <a:pt x="298804" y="311763"/>
                </a:lnTo>
                <a:lnTo>
                  <a:pt x="312286" y="311551"/>
                </a:lnTo>
                <a:lnTo>
                  <a:pt x="325525" y="311274"/>
                </a:lnTo>
                <a:lnTo>
                  <a:pt x="338548" y="310931"/>
                </a:lnTo>
                <a:lnTo>
                  <a:pt x="351382" y="310521"/>
                </a:lnTo>
                <a:lnTo>
                  <a:pt x="364055" y="310040"/>
                </a:lnTo>
                <a:lnTo>
                  <a:pt x="376594" y="309488"/>
                </a:lnTo>
                <a:lnTo>
                  <a:pt x="389025" y="308863"/>
                </a:lnTo>
                <a:lnTo>
                  <a:pt x="401377" y="308163"/>
                </a:lnTo>
                <a:lnTo>
                  <a:pt x="413676" y="307387"/>
                </a:lnTo>
                <a:lnTo>
                  <a:pt x="425950" y="306532"/>
                </a:lnTo>
                <a:lnTo>
                  <a:pt x="438226" y="305597"/>
                </a:lnTo>
                <a:lnTo>
                  <a:pt x="450531" y="304581"/>
                </a:lnTo>
                <a:lnTo>
                  <a:pt x="462893" y="303481"/>
                </a:lnTo>
                <a:lnTo>
                  <a:pt x="475338" y="302296"/>
                </a:lnTo>
                <a:lnTo>
                  <a:pt x="487894" y="301024"/>
                </a:lnTo>
                <a:lnTo>
                  <a:pt x="500589" y="299664"/>
                </a:lnTo>
                <a:lnTo>
                  <a:pt x="503139" y="286066"/>
                </a:lnTo>
                <a:lnTo>
                  <a:pt x="504322" y="272831"/>
                </a:lnTo>
                <a:lnTo>
                  <a:pt x="505485" y="259790"/>
                </a:lnTo>
                <a:lnTo>
                  <a:pt x="506634" y="246920"/>
                </a:lnTo>
                <a:lnTo>
                  <a:pt x="507776" y="234197"/>
                </a:lnTo>
                <a:lnTo>
                  <a:pt x="508919" y="221598"/>
                </a:lnTo>
                <a:lnTo>
                  <a:pt x="510067" y="209099"/>
                </a:lnTo>
                <a:lnTo>
                  <a:pt x="511229" y="196679"/>
                </a:lnTo>
                <a:lnTo>
                  <a:pt x="512411" y="184314"/>
                </a:lnTo>
                <a:lnTo>
                  <a:pt x="513619" y="171980"/>
                </a:lnTo>
                <a:lnTo>
                  <a:pt x="514861" y="159655"/>
                </a:lnTo>
                <a:lnTo>
                  <a:pt x="516142" y="147315"/>
                </a:lnTo>
                <a:lnTo>
                  <a:pt x="517470" y="134938"/>
                </a:lnTo>
                <a:lnTo>
                  <a:pt x="518851" y="122500"/>
                </a:lnTo>
                <a:lnTo>
                  <a:pt x="520292" y="109978"/>
                </a:lnTo>
                <a:lnTo>
                  <a:pt x="521799" y="97349"/>
                </a:lnTo>
                <a:lnTo>
                  <a:pt x="522592" y="90893"/>
                </a:lnTo>
                <a:lnTo>
                  <a:pt x="532546" y="86171"/>
                </a:lnTo>
                <a:lnTo>
                  <a:pt x="542961" y="81912"/>
                </a:lnTo>
                <a:lnTo>
                  <a:pt x="555581" y="79858"/>
                </a:lnTo>
                <a:lnTo>
                  <a:pt x="565962" y="80556"/>
                </a:lnTo>
                <a:lnTo>
                  <a:pt x="566864" y="83108"/>
                </a:lnTo>
                <a:lnTo>
                  <a:pt x="568617" y="84797"/>
                </a:lnTo>
                <a:lnTo>
                  <a:pt x="572160" y="84696"/>
                </a:lnTo>
                <a:lnTo>
                  <a:pt x="577491" y="93465"/>
                </a:lnTo>
                <a:lnTo>
                  <a:pt x="581071" y="103648"/>
                </a:lnTo>
                <a:lnTo>
                  <a:pt x="583211" y="114985"/>
                </a:lnTo>
                <a:lnTo>
                  <a:pt x="584219" y="127216"/>
                </a:lnTo>
                <a:lnTo>
                  <a:pt x="584405" y="140082"/>
                </a:lnTo>
                <a:lnTo>
                  <a:pt x="584078" y="153323"/>
                </a:lnTo>
                <a:lnTo>
                  <a:pt x="583546" y="166680"/>
                </a:lnTo>
                <a:lnTo>
                  <a:pt x="583119" y="179894"/>
                </a:lnTo>
                <a:lnTo>
                  <a:pt x="583107" y="192705"/>
                </a:lnTo>
                <a:lnTo>
                  <a:pt x="583817" y="204854"/>
                </a:lnTo>
                <a:lnTo>
                  <a:pt x="584555" y="210693"/>
                </a:lnTo>
                <a:lnTo>
                  <a:pt x="586157" y="222514"/>
                </a:lnTo>
                <a:lnTo>
                  <a:pt x="587389" y="234628"/>
                </a:lnTo>
                <a:lnTo>
                  <a:pt x="588321" y="246990"/>
                </a:lnTo>
                <a:lnTo>
                  <a:pt x="589022" y="259557"/>
                </a:lnTo>
                <a:lnTo>
                  <a:pt x="589562" y="272282"/>
                </a:lnTo>
                <a:lnTo>
                  <a:pt x="590010" y="285121"/>
                </a:lnTo>
                <a:lnTo>
                  <a:pt x="590434" y="298031"/>
                </a:lnTo>
                <a:lnTo>
                  <a:pt x="590904" y="310966"/>
                </a:lnTo>
                <a:lnTo>
                  <a:pt x="591489" y="323882"/>
                </a:lnTo>
                <a:lnTo>
                  <a:pt x="592258" y="336734"/>
                </a:lnTo>
                <a:lnTo>
                  <a:pt x="593281" y="349478"/>
                </a:lnTo>
                <a:lnTo>
                  <a:pt x="594627" y="362068"/>
                </a:lnTo>
                <a:lnTo>
                  <a:pt x="596365" y="374461"/>
                </a:lnTo>
                <a:lnTo>
                  <a:pt x="596950" y="378002"/>
                </a:lnTo>
                <a:lnTo>
                  <a:pt x="599115" y="36557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6078682" y="4004830"/>
            <a:ext cx="2056534" cy="1082386"/>
          </a:xfrm>
          <a:custGeom>
            <a:avLst/>
            <a:gdLst/>
            <a:ahLst/>
            <a:cxnLst/>
            <a:rect l="l" t="t" r="r" b="b"/>
            <a:pathLst>
              <a:path w="3016250" h="15875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524000"/>
                </a:lnTo>
                <a:lnTo>
                  <a:pt x="1436" y="1564078"/>
                </a:lnTo>
                <a:lnTo>
                  <a:pt x="38794" y="1587279"/>
                </a:lnTo>
                <a:lnTo>
                  <a:pt x="63500" y="1587500"/>
                </a:lnTo>
                <a:lnTo>
                  <a:pt x="2952750" y="1587500"/>
                </a:lnTo>
                <a:lnTo>
                  <a:pt x="2992828" y="1586063"/>
                </a:lnTo>
                <a:lnTo>
                  <a:pt x="3016029" y="1548705"/>
                </a:lnTo>
                <a:lnTo>
                  <a:pt x="3016250" y="1524000"/>
                </a:lnTo>
                <a:lnTo>
                  <a:pt x="3016250" y="63500"/>
                </a:lnTo>
                <a:lnTo>
                  <a:pt x="3014813" y="23421"/>
                </a:lnTo>
                <a:lnTo>
                  <a:pt x="2977455" y="220"/>
                </a:lnTo>
                <a:lnTo>
                  <a:pt x="295275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7931" y="641400"/>
            <a:ext cx="2086203" cy="39964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341416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spc="-6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Renacimiento</a:t>
            </a:r>
            <a:endParaRPr sz="750">
              <a:latin typeface="Arial"/>
              <a:cs typeface="Arial"/>
            </a:endParaRPr>
          </a:p>
          <a:p>
            <a:pPr marL="8659" marR="95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 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caderes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ene-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cianos,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oreci6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surgimiento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 co-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rriente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pensamiento.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italianos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s6lo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obtuvieron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ganancias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aordinarias 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cias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cio, sino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también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contacto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Medio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Oriente. 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Ahf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conocieron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textos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los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pensadores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grecola-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tinos,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guardados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 los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pueblos 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alguna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pertenecie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lmperio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Macedonio y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habfan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sido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retomados y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estudiados por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fil6sofos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sulmanes.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Ciertamente,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conocfa 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miento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grecorromano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pero,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conside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arse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paga-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no,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sido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estido  de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visi6n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cristiana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cierta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medida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desvirtuado.</a:t>
            </a:r>
            <a:endParaRPr sz="750">
              <a:latin typeface="Times New Roman"/>
              <a:cs typeface="Times New Roman"/>
            </a:endParaRPr>
          </a:p>
          <a:p>
            <a:pPr marL="8659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Asf,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1340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filtro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representaban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eruditos  copistas  medie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ales,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greco-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latinos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pusieron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manifiesto  una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actitud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vidualista,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  de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cada 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humanos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tenfa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capacidad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hacer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ella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algo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digno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recordarse: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¿por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os-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curo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an6nimo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podfa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brillar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belleza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az6n?  Este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planteamiento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encajaba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perfecta-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mente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ácter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independiente,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competit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á</a:t>
            </a:r>
            <a:r>
              <a:rPr sz="750" dirty="0">
                <a:latin typeface="Times New Roman"/>
                <a:cs typeface="Times New Roman"/>
              </a:rPr>
              <a:t>vido  de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refinamiento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egantes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</a:t>
            </a:r>
            <a:r>
              <a:rPr sz="750" spc="-3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gueses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italianos.</a:t>
            </a:r>
            <a:endParaRPr sz="750">
              <a:latin typeface="Times New Roman"/>
              <a:cs typeface="Times New Roman"/>
            </a:endParaRPr>
          </a:p>
          <a:p>
            <a:pPr marL="8659" marR="190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dejado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misterio-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indescif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able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Dios.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limitarfa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contemplarla,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aho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 se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imponfa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estudiarla.   La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frescu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profundidad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pensa-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miento 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clásico 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impuls6 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sabios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agudizar 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  la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aleza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conocerla.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0023" y="645146"/>
            <a:ext cx="2092339" cy="1203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conocer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aleza: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geometrfa,</a:t>
            </a:r>
            <a:endParaRPr sz="750">
              <a:latin typeface="Times New Roman"/>
              <a:cs typeface="Times New Roman"/>
            </a:endParaRPr>
          </a:p>
          <a:p>
            <a:pPr marL="8659" marR="6326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estudios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anatomfa 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perspect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a,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endParaRPr sz="750">
              <a:latin typeface="Times New Roman"/>
              <a:cs typeface="Times New Roman"/>
            </a:endParaRPr>
          </a:p>
          <a:p>
            <a:pPr marL="8659" marR="6326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utilizaron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pintu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</a:t>
            </a:r>
            <a:endParaRPr sz="750">
              <a:latin typeface="Times New Roman"/>
              <a:cs typeface="Times New Roman"/>
            </a:endParaRPr>
          </a:p>
          <a:p>
            <a:pPr marL="8659" marR="6326" indent="121250" algn="just">
              <a:lnSpc>
                <a:spcPts val="870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afirmaci6n   del 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ind</a:t>
            </a:r>
            <a:r>
              <a:rPr sz="750" b="1" spc="-10" dirty="0">
                <a:latin typeface="Times New Roman"/>
                <a:cs typeface="Times New Roman"/>
              </a:rPr>
              <a:t>i</a:t>
            </a:r>
            <a:r>
              <a:rPr sz="750" b="1" dirty="0">
                <a:latin typeface="Times New Roman"/>
                <a:cs typeface="Times New Roman"/>
              </a:rPr>
              <a:t>vidualismo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búsque-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gloria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riqueza, 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descubrimiento</a:t>
            </a:r>
            <a:r>
              <a:rPr sz="750" spc="-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az6n 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recto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reconocimiento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 ser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hu-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mano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sujeto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historia,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mi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descubriendo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pasado,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pero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viendo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presente,  son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acterfsticas de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perfodo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conocemos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Renacimiento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6901" y="4149964"/>
            <a:ext cx="1776473" cy="845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77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77">
              <a:lnSpc>
                <a:spcPts val="785"/>
              </a:lnSpc>
              <a:spcBef>
                <a:spcPts val="94"/>
              </a:spcBef>
            </a:pPr>
            <a:r>
              <a:rPr sz="682" b="1" dirty="0">
                <a:latin typeface="Times New Roman"/>
                <a:cs typeface="Times New Roman"/>
              </a:rPr>
              <a:t>Ind</a:t>
            </a:r>
            <a:r>
              <a:rPr sz="682" b="1" spc="-6" dirty="0">
                <a:latin typeface="Times New Roman"/>
                <a:cs typeface="Times New Roman"/>
              </a:rPr>
              <a:t>i</a:t>
            </a:r>
            <a:r>
              <a:rPr sz="682" b="1" dirty="0">
                <a:latin typeface="Times New Roman"/>
                <a:cs typeface="Times New Roman"/>
              </a:rPr>
              <a:t>vidualismo</a:t>
            </a:r>
            <a:r>
              <a:rPr sz="682" b="1" spc="-2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reconocimiento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individuo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como </a:t>
            </a:r>
            <a:endParaRPr sz="682">
              <a:latin typeface="Arial"/>
              <a:cs typeface="Arial"/>
            </a:endParaRPr>
          </a:p>
          <a:p>
            <a:pPr marL="8677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prot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gonista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acciones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humanas,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individuo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 </a:t>
            </a:r>
            <a:endParaRPr sz="682">
              <a:latin typeface="Arial"/>
              <a:cs typeface="Arial"/>
            </a:endParaRPr>
          </a:p>
          <a:p>
            <a:pPr marL="8677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considerado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desde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ético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político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moral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como </a:t>
            </a:r>
            <a:endParaRPr sz="682">
              <a:latin typeface="Arial"/>
              <a:cs typeface="Arial"/>
            </a:endParaRPr>
          </a:p>
          <a:p>
            <a:pPr marL="8677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fundamento.</a:t>
            </a:r>
            <a:endParaRPr sz="682">
              <a:latin typeface="Arial"/>
              <a:cs typeface="Arial"/>
            </a:endParaRPr>
          </a:p>
          <a:p>
            <a:pPr marL="8677" marR="6276">
              <a:lnSpc>
                <a:spcPct val="95825"/>
              </a:lnSpc>
              <a:spcBef>
                <a:spcPts val="172"/>
              </a:spcBef>
            </a:pPr>
            <a:r>
              <a:rPr sz="682" b="1" dirty="0">
                <a:latin typeface="Times New Roman"/>
                <a:cs typeface="Times New Roman"/>
              </a:rPr>
              <a:t>Mecenas</a:t>
            </a:r>
            <a:r>
              <a:rPr sz="682" b="1" spc="11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persona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adinerada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trocinaba</a:t>
            </a:r>
            <a:r>
              <a:rPr sz="682" spc="6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protegia</a:t>
            </a:r>
            <a:r>
              <a:rPr sz="682" spc="6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artista.</a:t>
            </a:r>
            <a:endParaRPr sz="68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7931" y="4764010"/>
            <a:ext cx="2086203" cy="1571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403609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Lo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5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pat</a:t>
            </a:r>
            <a:r>
              <a:rPr sz="750" spc="-10" dirty="0">
                <a:solidFill>
                  <a:srgbClr val="00538D"/>
                </a:solidFill>
                <a:latin typeface="Arial"/>
                <a:cs typeface="Arial"/>
              </a:rPr>
              <a:t>r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ocinado</a:t>
            </a:r>
            <a:r>
              <a:rPr sz="750" spc="-10" dirty="0">
                <a:solidFill>
                  <a:srgbClr val="00538D"/>
                </a:solidFill>
                <a:latin typeface="Arial"/>
                <a:cs typeface="Arial"/>
              </a:rPr>
              <a:t>r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1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spc="57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Renacimiento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fiel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reflejo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emancipador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  dio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inicio  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Edad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Moderna.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poderosas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familias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caderes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institu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eron 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 </a:t>
            </a:r>
            <a:r>
              <a:rPr sz="750" b="1" dirty="0">
                <a:latin typeface="Times New Roman"/>
                <a:cs typeface="Times New Roman"/>
              </a:rPr>
              <a:t>mecenaz-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go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 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econ6mico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dispensado</a:t>
            </a:r>
            <a:r>
              <a:rPr sz="750" spc="-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artistas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talentosos; 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acias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  patrocinio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artistas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creadores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florecieron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XV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hasta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finales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XVl.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arse,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pintores,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escultores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arquitectos encont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fuente  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inspi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grecorromano.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equilibrio  de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formas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vi6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artistas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bus-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car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armonfa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expres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cuerpo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humano,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edificios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colores.</a:t>
            </a:r>
            <a:r>
              <a:rPr sz="750" spc="1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arte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virti6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0023" y="5369514"/>
            <a:ext cx="2086064" cy="964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599966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Repe</a:t>
            </a:r>
            <a:r>
              <a:rPr sz="750" spc="-10" dirty="0">
                <a:solidFill>
                  <a:srgbClr val="00538D"/>
                </a:solidFill>
                <a:latin typeface="Arial"/>
                <a:cs typeface="Arial"/>
              </a:rPr>
              <a:t>r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cusione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166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spc="57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Renacimiento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0"/>
              </a:spcBef>
            </a:pPr>
            <a:r>
              <a:rPr sz="750" dirty="0">
                <a:latin typeface="Times New Roman"/>
                <a:cs typeface="Times New Roman"/>
              </a:rPr>
              <a:t>Las  repe</a:t>
            </a:r>
            <a:r>
              <a:rPr sz="750" spc="-12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cusiones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Renacimiento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 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1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has:</a:t>
            </a:r>
            <a:r>
              <a:rPr sz="750" spc="-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fuente</a:t>
            </a:r>
            <a:r>
              <a:rPr sz="750" spc="-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pensamiento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sirvieron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  me</a:t>
            </a:r>
            <a:r>
              <a:rPr sz="750" spc="-12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caderes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italianos,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quienes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fortalecieron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  posici6n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  influencia,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serfa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decis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2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economfa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europea;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egantes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conquistadores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 protagonizaron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tacto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Europa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América.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172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2985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5366253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8942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70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617710" y="877056"/>
            <a:ext cx="731693" cy="1149174"/>
          </a:xfrm>
          <a:custGeom>
            <a:avLst/>
            <a:gdLst/>
            <a:ahLst/>
            <a:cxnLst/>
            <a:rect l="l" t="t" r="r" b="b"/>
            <a:pathLst>
              <a:path w="1073150" h="1685455">
                <a:moveTo>
                  <a:pt x="1073150" y="0"/>
                </a:moveTo>
                <a:lnTo>
                  <a:pt x="0" y="0"/>
                </a:lnTo>
                <a:lnTo>
                  <a:pt x="0" y="1685455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925094" y="1368458"/>
            <a:ext cx="363708" cy="0"/>
          </a:xfrm>
          <a:custGeom>
            <a:avLst/>
            <a:gdLst/>
            <a:ahLst/>
            <a:cxnLst/>
            <a:rect l="l" t="t" r="r" b="b"/>
            <a:pathLst>
              <a:path w="533438">
                <a:moveTo>
                  <a:pt x="53343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925094" y="2089327"/>
            <a:ext cx="363708" cy="0"/>
          </a:xfrm>
          <a:custGeom>
            <a:avLst/>
            <a:gdLst/>
            <a:ahLst/>
            <a:cxnLst/>
            <a:rect l="l" t="t" r="r" b="b"/>
            <a:pathLst>
              <a:path w="533438">
                <a:moveTo>
                  <a:pt x="53343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386082" y="1911494"/>
            <a:ext cx="627784" cy="350693"/>
          </a:xfrm>
          <a:custGeom>
            <a:avLst/>
            <a:gdLst/>
            <a:ahLst/>
            <a:cxnLst/>
            <a:rect l="l" t="t" r="r" b="b"/>
            <a:pathLst>
              <a:path w="920750" h="5143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0" y="71534"/>
                </a:lnTo>
                <a:lnTo>
                  <a:pt x="0" y="442353"/>
                </a:lnTo>
                <a:lnTo>
                  <a:pt x="139" y="466073"/>
                </a:lnTo>
                <a:lnTo>
                  <a:pt x="3772" y="496704"/>
                </a:lnTo>
                <a:lnTo>
                  <a:pt x="30178" y="513203"/>
                </a:lnTo>
                <a:lnTo>
                  <a:pt x="71534" y="514349"/>
                </a:lnTo>
                <a:lnTo>
                  <a:pt x="848740" y="514350"/>
                </a:lnTo>
                <a:lnTo>
                  <a:pt x="872463" y="514210"/>
                </a:lnTo>
                <a:lnTo>
                  <a:pt x="903099" y="510578"/>
                </a:lnTo>
                <a:lnTo>
                  <a:pt x="919602" y="484179"/>
                </a:lnTo>
                <a:lnTo>
                  <a:pt x="920749" y="442834"/>
                </a:lnTo>
                <a:lnTo>
                  <a:pt x="920749" y="71996"/>
                </a:lnTo>
                <a:lnTo>
                  <a:pt x="920610" y="48278"/>
                </a:lnTo>
                <a:lnTo>
                  <a:pt x="916978" y="17647"/>
                </a:lnTo>
                <a:lnTo>
                  <a:pt x="890574" y="1147"/>
                </a:lnTo>
                <a:lnTo>
                  <a:pt x="8492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386082" y="1911494"/>
            <a:ext cx="627784" cy="350693"/>
          </a:xfrm>
          <a:custGeom>
            <a:avLst/>
            <a:gdLst/>
            <a:ahLst/>
            <a:cxnLst/>
            <a:rect l="l" t="t" r="r" b="b"/>
            <a:pathLst>
              <a:path w="920750" h="5143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0" y="71534"/>
                </a:lnTo>
                <a:lnTo>
                  <a:pt x="0" y="71996"/>
                </a:lnTo>
                <a:lnTo>
                  <a:pt x="0" y="442353"/>
                </a:lnTo>
                <a:lnTo>
                  <a:pt x="1117" y="483911"/>
                </a:lnTo>
                <a:lnTo>
                  <a:pt x="17464" y="510512"/>
                </a:lnTo>
                <a:lnTo>
                  <a:pt x="71534" y="514349"/>
                </a:lnTo>
                <a:lnTo>
                  <a:pt x="71996" y="514350"/>
                </a:lnTo>
                <a:lnTo>
                  <a:pt x="848740" y="514350"/>
                </a:lnTo>
                <a:lnTo>
                  <a:pt x="890303" y="513232"/>
                </a:lnTo>
                <a:lnTo>
                  <a:pt x="916910" y="496890"/>
                </a:lnTo>
                <a:lnTo>
                  <a:pt x="920749" y="442834"/>
                </a:lnTo>
                <a:lnTo>
                  <a:pt x="920749" y="442353"/>
                </a:lnTo>
                <a:lnTo>
                  <a:pt x="920749" y="71996"/>
                </a:lnTo>
                <a:lnTo>
                  <a:pt x="919632" y="30441"/>
                </a:lnTo>
                <a:lnTo>
                  <a:pt x="903287" y="3839"/>
                </a:lnTo>
                <a:lnTo>
                  <a:pt x="849221" y="0"/>
                </a:lnTo>
                <a:lnTo>
                  <a:pt x="8487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7234672" y="1266230"/>
            <a:ext cx="1078057" cy="307718"/>
          </a:xfrm>
          <a:custGeom>
            <a:avLst/>
            <a:gdLst/>
            <a:ahLst/>
            <a:cxnLst/>
            <a:rect l="l" t="t" r="r" b="b"/>
            <a:pathLst>
              <a:path w="1581150" h="45131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379323"/>
                </a:lnTo>
                <a:lnTo>
                  <a:pt x="139" y="403043"/>
                </a:lnTo>
                <a:lnTo>
                  <a:pt x="8941" y="442262"/>
                </a:lnTo>
                <a:lnTo>
                  <a:pt x="47922" y="451172"/>
                </a:lnTo>
                <a:lnTo>
                  <a:pt x="1509140" y="451319"/>
                </a:lnTo>
                <a:lnTo>
                  <a:pt x="1532863" y="451180"/>
                </a:lnTo>
                <a:lnTo>
                  <a:pt x="1572088" y="442380"/>
                </a:lnTo>
                <a:lnTo>
                  <a:pt x="1581002" y="403410"/>
                </a:lnTo>
                <a:lnTo>
                  <a:pt x="1581149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7234672" y="1266230"/>
            <a:ext cx="1078057" cy="307718"/>
          </a:xfrm>
          <a:custGeom>
            <a:avLst/>
            <a:gdLst/>
            <a:ahLst/>
            <a:cxnLst/>
            <a:rect l="l" t="t" r="r" b="b"/>
            <a:pathLst>
              <a:path w="1581150" h="45131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379323"/>
                </a:lnTo>
                <a:lnTo>
                  <a:pt x="1117" y="420881"/>
                </a:lnTo>
                <a:lnTo>
                  <a:pt x="30178" y="450173"/>
                </a:lnTo>
                <a:lnTo>
                  <a:pt x="71534" y="451319"/>
                </a:lnTo>
                <a:lnTo>
                  <a:pt x="71996" y="451319"/>
                </a:lnTo>
                <a:lnTo>
                  <a:pt x="1509140" y="451319"/>
                </a:lnTo>
                <a:lnTo>
                  <a:pt x="1550703" y="450202"/>
                </a:lnTo>
                <a:lnTo>
                  <a:pt x="1580002" y="421149"/>
                </a:lnTo>
                <a:lnTo>
                  <a:pt x="1581149" y="379804"/>
                </a:lnTo>
                <a:lnTo>
                  <a:pt x="1581149" y="379323"/>
                </a:lnTo>
                <a:lnTo>
                  <a:pt x="1581149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234672" y="699222"/>
            <a:ext cx="1078057" cy="350693"/>
          </a:xfrm>
          <a:custGeom>
            <a:avLst/>
            <a:gdLst/>
            <a:ahLst/>
            <a:cxnLst/>
            <a:rect l="l" t="t" r="r" b="b"/>
            <a:pathLst>
              <a:path w="1581150" h="514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42353"/>
                </a:lnTo>
                <a:lnTo>
                  <a:pt x="139" y="466073"/>
                </a:lnTo>
                <a:lnTo>
                  <a:pt x="8941" y="505292"/>
                </a:lnTo>
                <a:lnTo>
                  <a:pt x="47922" y="514202"/>
                </a:lnTo>
                <a:lnTo>
                  <a:pt x="1509140" y="514350"/>
                </a:lnTo>
                <a:lnTo>
                  <a:pt x="1532863" y="514210"/>
                </a:lnTo>
                <a:lnTo>
                  <a:pt x="1572088" y="505410"/>
                </a:lnTo>
                <a:lnTo>
                  <a:pt x="1581002" y="466440"/>
                </a:lnTo>
                <a:lnTo>
                  <a:pt x="1581149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7234672" y="699222"/>
            <a:ext cx="1078057" cy="350693"/>
          </a:xfrm>
          <a:custGeom>
            <a:avLst/>
            <a:gdLst/>
            <a:ahLst/>
            <a:cxnLst/>
            <a:rect l="l" t="t" r="r" b="b"/>
            <a:pathLst>
              <a:path w="1581150" h="514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42353"/>
                </a:lnTo>
                <a:lnTo>
                  <a:pt x="1117" y="483911"/>
                </a:lnTo>
                <a:lnTo>
                  <a:pt x="30178" y="513203"/>
                </a:lnTo>
                <a:lnTo>
                  <a:pt x="71534" y="514349"/>
                </a:lnTo>
                <a:lnTo>
                  <a:pt x="71996" y="514350"/>
                </a:lnTo>
                <a:lnTo>
                  <a:pt x="1509140" y="514350"/>
                </a:lnTo>
                <a:lnTo>
                  <a:pt x="1550703" y="513232"/>
                </a:lnTo>
                <a:lnTo>
                  <a:pt x="1580002" y="484179"/>
                </a:lnTo>
                <a:lnTo>
                  <a:pt x="1581149" y="442834"/>
                </a:lnTo>
                <a:lnTo>
                  <a:pt x="1581149" y="442353"/>
                </a:lnTo>
                <a:lnTo>
                  <a:pt x="1581149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7234672" y="1911494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3153"/>
                </a:lnTo>
                <a:lnTo>
                  <a:pt x="139" y="516873"/>
                </a:lnTo>
                <a:lnTo>
                  <a:pt x="8941" y="556092"/>
                </a:lnTo>
                <a:lnTo>
                  <a:pt x="47922" y="565002"/>
                </a:lnTo>
                <a:lnTo>
                  <a:pt x="1509140" y="565150"/>
                </a:lnTo>
                <a:lnTo>
                  <a:pt x="1532863" y="565010"/>
                </a:lnTo>
                <a:lnTo>
                  <a:pt x="1572088" y="556210"/>
                </a:lnTo>
                <a:lnTo>
                  <a:pt x="1581002" y="517240"/>
                </a:lnTo>
                <a:lnTo>
                  <a:pt x="1581149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234672" y="1911494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93153"/>
                </a:lnTo>
                <a:lnTo>
                  <a:pt x="1117" y="534711"/>
                </a:lnTo>
                <a:lnTo>
                  <a:pt x="30178" y="564003"/>
                </a:lnTo>
                <a:lnTo>
                  <a:pt x="71534" y="565149"/>
                </a:lnTo>
                <a:lnTo>
                  <a:pt x="71996" y="565150"/>
                </a:lnTo>
                <a:lnTo>
                  <a:pt x="1509140" y="565150"/>
                </a:lnTo>
                <a:lnTo>
                  <a:pt x="1550703" y="564032"/>
                </a:lnTo>
                <a:lnTo>
                  <a:pt x="1580002" y="534979"/>
                </a:lnTo>
                <a:lnTo>
                  <a:pt x="1581149" y="493634"/>
                </a:lnTo>
                <a:lnTo>
                  <a:pt x="1581149" y="493153"/>
                </a:lnTo>
                <a:lnTo>
                  <a:pt x="1581149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6241042" y="1267746"/>
            <a:ext cx="738188" cy="185954"/>
          </a:xfrm>
          <a:custGeom>
            <a:avLst/>
            <a:gdLst/>
            <a:ahLst/>
            <a:cxnLst/>
            <a:rect l="l" t="t" r="r" b="b"/>
            <a:pathLst>
              <a:path w="1082675" h="27273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00723"/>
                </a:lnTo>
                <a:lnTo>
                  <a:pt x="139" y="224445"/>
                </a:lnTo>
                <a:lnTo>
                  <a:pt x="8939" y="263671"/>
                </a:lnTo>
                <a:lnTo>
                  <a:pt x="47909" y="272585"/>
                </a:lnTo>
                <a:lnTo>
                  <a:pt x="1010665" y="272732"/>
                </a:lnTo>
                <a:lnTo>
                  <a:pt x="1034386" y="272592"/>
                </a:lnTo>
                <a:lnTo>
                  <a:pt x="1073611" y="263793"/>
                </a:lnTo>
                <a:lnTo>
                  <a:pt x="1082527" y="224826"/>
                </a:lnTo>
                <a:lnTo>
                  <a:pt x="1082674" y="71996"/>
                </a:lnTo>
                <a:lnTo>
                  <a:pt x="1082535" y="48278"/>
                </a:lnTo>
                <a:lnTo>
                  <a:pt x="1073733" y="9059"/>
                </a:lnTo>
                <a:lnTo>
                  <a:pt x="1034756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8291B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6241042" y="1267746"/>
            <a:ext cx="738188" cy="185954"/>
          </a:xfrm>
          <a:custGeom>
            <a:avLst/>
            <a:gdLst/>
            <a:ahLst/>
            <a:cxnLst/>
            <a:rect l="l" t="t" r="r" b="b"/>
            <a:pathLst>
              <a:path w="1082675" h="27273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00723"/>
                </a:lnTo>
                <a:lnTo>
                  <a:pt x="1117" y="242285"/>
                </a:lnTo>
                <a:lnTo>
                  <a:pt x="30170" y="271584"/>
                </a:lnTo>
                <a:lnTo>
                  <a:pt x="71515" y="272732"/>
                </a:lnTo>
                <a:lnTo>
                  <a:pt x="71996" y="272732"/>
                </a:lnTo>
                <a:lnTo>
                  <a:pt x="1010665" y="272732"/>
                </a:lnTo>
                <a:lnTo>
                  <a:pt x="1052225" y="271615"/>
                </a:lnTo>
                <a:lnTo>
                  <a:pt x="1081526" y="242564"/>
                </a:lnTo>
                <a:lnTo>
                  <a:pt x="1082674" y="201223"/>
                </a:lnTo>
                <a:lnTo>
                  <a:pt x="1082674" y="200723"/>
                </a:lnTo>
                <a:lnTo>
                  <a:pt x="1082674" y="71996"/>
                </a:lnTo>
                <a:lnTo>
                  <a:pt x="1081557" y="30441"/>
                </a:lnTo>
                <a:lnTo>
                  <a:pt x="1052499" y="1147"/>
                </a:lnTo>
                <a:lnTo>
                  <a:pt x="1011146" y="0"/>
                </a:lnTo>
                <a:lnTo>
                  <a:pt x="1010665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628534" y="13333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332085" y="31950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6238875" y="2428875"/>
            <a:ext cx="2052205" cy="1082386"/>
          </a:xfrm>
          <a:custGeom>
            <a:avLst/>
            <a:gdLst/>
            <a:ahLst/>
            <a:cxnLst/>
            <a:rect l="l" t="t" r="r" b="b"/>
            <a:pathLst>
              <a:path w="3009900" h="15875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524000"/>
                </a:lnTo>
                <a:lnTo>
                  <a:pt x="1436" y="1564078"/>
                </a:lnTo>
                <a:lnTo>
                  <a:pt x="38794" y="1587279"/>
                </a:lnTo>
                <a:lnTo>
                  <a:pt x="63500" y="1587500"/>
                </a:lnTo>
                <a:lnTo>
                  <a:pt x="2946400" y="1587500"/>
                </a:lnTo>
                <a:lnTo>
                  <a:pt x="2986478" y="1586063"/>
                </a:lnTo>
                <a:lnTo>
                  <a:pt x="3009679" y="1548705"/>
                </a:lnTo>
                <a:lnTo>
                  <a:pt x="3009900" y="15240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661008" y="3885767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3153"/>
                </a:lnTo>
                <a:lnTo>
                  <a:pt x="139" y="516873"/>
                </a:lnTo>
                <a:lnTo>
                  <a:pt x="8941" y="556092"/>
                </a:lnTo>
                <a:lnTo>
                  <a:pt x="47922" y="565002"/>
                </a:lnTo>
                <a:lnTo>
                  <a:pt x="1509140" y="565150"/>
                </a:lnTo>
                <a:lnTo>
                  <a:pt x="1532863" y="565010"/>
                </a:lnTo>
                <a:lnTo>
                  <a:pt x="1572088" y="556210"/>
                </a:lnTo>
                <a:lnTo>
                  <a:pt x="1581002" y="517240"/>
                </a:lnTo>
                <a:lnTo>
                  <a:pt x="1581149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6661008" y="3885767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93153"/>
                </a:lnTo>
                <a:lnTo>
                  <a:pt x="1117" y="534711"/>
                </a:lnTo>
                <a:lnTo>
                  <a:pt x="30178" y="564003"/>
                </a:lnTo>
                <a:lnTo>
                  <a:pt x="71534" y="565149"/>
                </a:lnTo>
                <a:lnTo>
                  <a:pt x="71996" y="565150"/>
                </a:lnTo>
                <a:lnTo>
                  <a:pt x="1509140" y="565150"/>
                </a:lnTo>
                <a:lnTo>
                  <a:pt x="1550703" y="564032"/>
                </a:lnTo>
                <a:lnTo>
                  <a:pt x="1580002" y="534979"/>
                </a:lnTo>
                <a:lnTo>
                  <a:pt x="1581149" y="493634"/>
                </a:lnTo>
                <a:lnTo>
                  <a:pt x="1581149" y="493153"/>
                </a:lnTo>
                <a:lnTo>
                  <a:pt x="1581149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7003042" y="4491903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3153"/>
                </a:lnTo>
                <a:lnTo>
                  <a:pt x="139" y="516873"/>
                </a:lnTo>
                <a:lnTo>
                  <a:pt x="8941" y="556092"/>
                </a:lnTo>
                <a:lnTo>
                  <a:pt x="47922" y="565002"/>
                </a:lnTo>
                <a:lnTo>
                  <a:pt x="1509140" y="565150"/>
                </a:lnTo>
                <a:lnTo>
                  <a:pt x="1532863" y="565010"/>
                </a:lnTo>
                <a:lnTo>
                  <a:pt x="1572088" y="556210"/>
                </a:lnTo>
                <a:lnTo>
                  <a:pt x="1581002" y="517240"/>
                </a:lnTo>
                <a:lnTo>
                  <a:pt x="1581149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003042" y="4491903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93153"/>
                </a:lnTo>
                <a:lnTo>
                  <a:pt x="1117" y="534711"/>
                </a:lnTo>
                <a:lnTo>
                  <a:pt x="30178" y="564003"/>
                </a:lnTo>
                <a:lnTo>
                  <a:pt x="71534" y="565149"/>
                </a:lnTo>
                <a:lnTo>
                  <a:pt x="71996" y="565150"/>
                </a:lnTo>
                <a:lnTo>
                  <a:pt x="1509140" y="565150"/>
                </a:lnTo>
                <a:lnTo>
                  <a:pt x="1550703" y="564032"/>
                </a:lnTo>
                <a:lnTo>
                  <a:pt x="1580002" y="534979"/>
                </a:lnTo>
                <a:lnTo>
                  <a:pt x="1581149" y="493634"/>
                </a:lnTo>
                <a:lnTo>
                  <a:pt x="1581149" y="493153"/>
                </a:lnTo>
                <a:lnTo>
                  <a:pt x="1581149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4699724" y="3920403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3153"/>
                </a:lnTo>
                <a:lnTo>
                  <a:pt x="139" y="516873"/>
                </a:lnTo>
                <a:lnTo>
                  <a:pt x="8941" y="556092"/>
                </a:lnTo>
                <a:lnTo>
                  <a:pt x="47922" y="565002"/>
                </a:lnTo>
                <a:lnTo>
                  <a:pt x="1509141" y="565150"/>
                </a:lnTo>
                <a:lnTo>
                  <a:pt x="1532863" y="565010"/>
                </a:lnTo>
                <a:lnTo>
                  <a:pt x="1572088" y="556210"/>
                </a:lnTo>
                <a:lnTo>
                  <a:pt x="1581002" y="517240"/>
                </a:lnTo>
                <a:lnTo>
                  <a:pt x="1581150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4699724" y="3920403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93153"/>
                </a:lnTo>
                <a:lnTo>
                  <a:pt x="1117" y="534711"/>
                </a:lnTo>
                <a:lnTo>
                  <a:pt x="30178" y="564003"/>
                </a:lnTo>
                <a:lnTo>
                  <a:pt x="71534" y="565149"/>
                </a:lnTo>
                <a:lnTo>
                  <a:pt x="71996" y="565150"/>
                </a:lnTo>
                <a:lnTo>
                  <a:pt x="1509141" y="565150"/>
                </a:lnTo>
                <a:lnTo>
                  <a:pt x="1550703" y="564032"/>
                </a:lnTo>
                <a:lnTo>
                  <a:pt x="1580002" y="534979"/>
                </a:lnTo>
                <a:lnTo>
                  <a:pt x="1581149" y="493634"/>
                </a:lnTo>
                <a:lnTo>
                  <a:pt x="1581150" y="493153"/>
                </a:lnTo>
                <a:lnTo>
                  <a:pt x="1581150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4180178" y="4526540"/>
            <a:ext cx="1268557" cy="350693"/>
          </a:xfrm>
          <a:custGeom>
            <a:avLst/>
            <a:gdLst/>
            <a:ahLst/>
            <a:cxnLst/>
            <a:rect l="l" t="t" r="r" b="b"/>
            <a:pathLst>
              <a:path w="1860550" h="514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42353"/>
                </a:lnTo>
                <a:lnTo>
                  <a:pt x="139" y="466073"/>
                </a:lnTo>
                <a:lnTo>
                  <a:pt x="8941" y="505292"/>
                </a:lnTo>
                <a:lnTo>
                  <a:pt x="47922" y="514202"/>
                </a:lnTo>
                <a:lnTo>
                  <a:pt x="1788540" y="514350"/>
                </a:lnTo>
                <a:lnTo>
                  <a:pt x="1812263" y="514210"/>
                </a:lnTo>
                <a:lnTo>
                  <a:pt x="1851488" y="505410"/>
                </a:lnTo>
                <a:lnTo>
                  <a:pt x="1860402" y="466440"/>
                </a:lnTo>
                <a:lnTo>
                  <a:pt x="1860550" y="71996"/>
                </a:lnTo>
                <a:lnTo>
                  <a:pt x="1860410" y="48278"/>
                </a:lnTo>
                <a:lnTo>
                  <a:pt x="1851608" y="9059"/>
                </a:lnTo>
                <a:lnTo>
                  <a:pt x="18126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4180178" y="4526540"/>
            <a:ext cx="1268557" cy="350693"/>
          </a:xfrm>
          <a:custGeom>
            <a:avLst/>
            <a:gdLst/>
            <a:ahLst/>
            <a:cxnLst/>
            <a:rect l="l" t="t" r="r" b="b"/>
            <a:pathLst>
              <a:path w="1860550" h="514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42353"/>
                </a:lnTo>
                <a:lnTo>
                  <a:pt x="1117" y="483911"/>
                </a:lnTo>
                <a:lnTo>
                  <a:pt x="30178" y="513203"/>
                </a:lnTo>
                <a:lnTo>
                  <a:pt x="71534" y="514349"/>
                </a:lnTo>
                <a:lnTo>
                  <a:pt x="71996" y="514350"/>
                </a:lnTo>
                <a:lnTo>
                  <a:pt x="1788540" y="514350"/>
                </a:lnTo>
                <a:lnTo>
                  <a:pt x="1830103" y="513232"/>
                </a:lnTo>
                <a:lnTo>
                  <a:pt x="1859402" y="484179"/>
                </a:lnTo>
                <a:lnTo>
                  <a:pt x="1860549" y="442834"/>
                </a:lnTo>
                <a:lnTo>
                  <a:pt x="1860550" y="442353"/>
                </a:lnTo>
                <a:lnTo>
                  <a:pt x="1860550" y="71996"/>
                </a:lnTo>
                <a:lnTo>
                  <a:pt x="1859432" y="30441"/>
                </a:lnTo>
                <a:lnTo>
                  <a:pt x="1830374" y="1147"/>
                </a:lnTo>
                <a:lnTo>
                  <a:pt x="1789021" y="0"/>
                </a:lnTo>
                <a:lnTo>
                  <a:pt x="17885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5427087" y="5054744"/>
            <a:ext cx="1441739" cy="385330"/>
          </a:xfrm>
          <a:custGeom>
            <a:avLst/>
            <a:gdLst/>
            <a:ahLst/>
            <a:cxnLst/>
            <a:rect l="l" t="t" r="r" b="b"/>
            <a:pathLst>
              <a:path w="21145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3153"/>
                </a:lnTo>
                <a:lnTo>
                  <a:pt x="139" y="516873"/>
                </a:lnTo>
                <a:lnTo>
                  <a:pt x="8941" y="556092"/>
                </a:lnTo>
                <a:lnTo>
                  <a:pt x="47922" y="565002"/>
                </a:lnTo>
                <a:lnTo>
                  <a:pt x="2042541" y="565150"/>
                </a:lnTo>
                <a:lnTo>
                  <a:pt x="2066263" y="565010"/>
                </a:lnTo>
                <a:lnTo>
                  <a:pt x="2105488" y="556210"/>
                </a:lnTo>
                <a:lnTo>
                  <a:pt x="2114402" y="517240"/>
                </a:lnTo>
                <a:lnTo>
                  <a:pt x="2114550" y="71996"/>
                </a:lnTo>
                <a:lnTo>
                  <a:pt x="2114410" y="48278"/>
                </a:lnTo>
                <a:lnTo>
                  <a:pt x="2105608" y="9059"/>
                </a:lnTo>
                <a:lnTo>
                  <a:pt x="20666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427087" y="5054744"/>
            <a:ext cx="1441739" cy="385330"/>
          </a:xfrm>
          <a:custGeom>
            <a:avLst/>
            <a:gdLst/>
            <a:ahLst/>
            <a:cxnLst/>
            <a:rect l="l" t="t" r="r" b="b"/>
            <a:pathLst>
              <a:path w="21145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93153"/>
                </a:lnTo>
                <a:lnTo>
                  <a:pt x="1117" y="534711"/>
                </a:lnTo>
                <a:lnTo>
                  <a:pt x="30178" y="564003"/>
                </a:lnTo>
                <a:lnTo>
                  <a:pt x="71534" y="565149"/>
                </a:lnTo>
                <a:lnTo>
                  <a:pt x="71996" y="565150"/>
                </a:lnTo>
                <a:lnTo>
                  <a:pt x="2042541" y="565150"/>
                </a:lnTo>
                <a:lnTo>
                  <a:pt x="2084103" y="564032"/>
                </a:lnTo>
                <a:lnTo>
                  <a:pt x="2113402" y="534979"/>
                </a:lnTo>
                <a:lnTo>
                  <a:pt x="2114549" y="493634"/>
                </a:lnTo>
                <a:lnTo>
                  <a:pt x="2114550" y="493153"/>
                </a:lnTo>
                <a:lnTo>
                  <a:pt x="2114550" y="71996"/>
                </a:lnTo>
                <a:lnTo>
                  <a:pt x="2113432" y="30441"/>
                </a:lnTo>
                <a:lnTo>
                  <a:pt x="2084374" y="1147"/>
                </a:lnTo>
                <a:lnTo>
                  <a:pt x="2043021" y="0"/>
                </a:lnTo>
                <a:lnTo>
                  <a:pt x="20425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825405" y="4481912"/>
            <a:ext cx="800966" cy="266120"/>
          </a:xfrm>
          <a:custGeom>
            <a:avLst/>
            <a:gdLst/>
            <a:ahLst/>
            <a:cxnLst/>
            <a:rect l="l" t="t" r="r" b="b"/>
            <a:pathLst>
              <a:path w="1174750" h="39030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318312"/>
                </a:lnTo>
                <a:lnTo>
                  <a:pt x="139" y="342032"/>
                </a:lnTo>
                <a:lnTo>
                  <a:pt x="8941" y="381251"/>
                </a:lnTo>
                <a:lnTo>
                  <a:pt x="47922" y="390162"/>
                </a:lnTo>
                <a:lnTo>
                  <a:pt x="1102740" y="390309"/>
                </a:lnTo>
                <a:lnTo>
                  <a:pt x="1126463" y="390169"/>
                </a:lnTo>
                <a:lnTo>
                  <a:pt x="1165688" y="381369"/>
                </a:lnTo>
                <a:lnTo>
                  <a:pt x="1174602" y="342399"/>
                </a:lnTo>
                <a:lnTo>
                  <a:pt x="1174749" y="71996"/>
                </a:lnTo>
                <a:lnTo>
                  <a:pt x="1174610" y="48278"/>
                </a:lnTo>
                <a:lnTo>
                  <a:pt x="1165808" y="9059"/>
                </a:lnTo>
                <a:lnTo>
                  <a:pt x="11268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8291B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5825405" y="4481912"/>
            <a:ext cx="800966" cy="266120"/>
          </a:xfrm>
          <a:custGeom>
            <a:avLst/>
            <a:gdLst/>
            <a:ahLst/>
            <a:cxnLst/>
            <a:rect l="l" t="t" r="r" b="b"/>
            <a:pathLst>
              <a:path w="1174750" h="39030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318312"/>
                </a:lnTo>
                <a:lnTo>
                  <a:pt x="1117" y="359870"/>
                </a:lnTo>
                <a:lnTo>
                  <a:pt x="30178" y="389162"/>
                </a:lnTo>
                <a:lnTo>
                  <a:pt x="71534" y="390309"/>
                </a:lnTo>
                <a:lnTo>
                  <a:pt x="71996" y="390309"/>
                </a:lnTo>
                <a:lnTo>
                  <a:pt x="1102740" y="390309"/>
                </a:lnTo>
                <a:lnTo>
                  <a:pt x="1144303" y="389191"/>
                </a:lnTo>
                <a:lnTo>
                  <a:pt x="1173602" y="360138"/>
                </a:lnTo>
                <a:lnTo>
                  <a:pt x="1174749" y="318793"/>
                </a:lnTo>
                <a:lnTo>
                  <a:pt x="1174749" y="318312"/>
                </a:lnTo>
                <a:lnTo>
                  <a:pt x="1174749" y="71996"/>
                </a:lnTo>
                <a:lnTo>
                  <a:pt x="1173632" y="30441"/>
                </a:lnTo>
                <a:lnTo>
                  <a:pt x="1144574" y="1147"/>
                </a:lnTo>
                <a:lnTo>
                  <a:pt x="1103221" y="0"/>
                </a:lnTo>
                <a:lnTo>
                  <a:pt x="11027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732443" y="4584971"/>
            <a:ext cx="216477" cy="112568"/>
          </a:xfrm>
          <a:custGeom>
            <a:avLst/>
            <a:gdLst/>
            <a:ahLst/>
            <a:cxnLst/>
            <a:rect l="l" t="t" r="r" b="b"/>
            <a:pathLst>
              <a:path w="317500" h="165100">
                <a:moveTo>
                  <a:pt x="148170" y="120649"/>
                </a:moveTo>
                <a:lnTo>
                  <a:pt x="148170" y="165099"/>
                </a:lnTo>
                <a:lnTo>
                  <a:pt x="317500" y="84658"/>
                </a:lnTo>
                <a:lnTo>
                  <a:pt x="148170" y="0"/>
                </a:lnTo>
                <a:lnTo>
                  <a:pt x="148170" y="44449"/>
                </a:lnTo>
                <a:lnTo>
                  <a:pt x="0" y="44449"/>
                </a:lnTo>
                <a:lnTo>
                  <a:pt x="0" y="120649"/>
                </a:lnTo>
                <a:lnTo>
                  <a:pt x="148170" y="120649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5511512" y="4584971"/>
            <a:ext cx="216477" cy="112568"/>
          </a:xfrm>
          <a:custGeom>
            <a:avLst/>
            <a:gdLst/>
            <a:ahLst/>
            <a:cxnLst/>
            <a:rect l="l" t="t" r="r" b="b"/>
            <a:pathLst>
              <a:path w="317500" h="165100">
                <a:moveTo>
                  <a:pt x="0" y="84658"/>
                </a:moveTo>
                <a:lnTo>
                  <a:pt x="169329" y="165099"/>
                </a:lnTo>
                <a:lnTo>
                  <a:pt x="169329" y="120649"/>
                </a:lnTo>
                <a:lnTo>
                  <a:pt x="317500" y="120649"/>
                </a:lnTo>
                <a:lnTo>
                  <a:pt x="317500" y="44449"/>
                </a:lnTo>
                <a:lnTo>
                  <a:pt x="169329" y="44449"/>
                </a:lnTo>
                <a:lnTo>
                  <a:pt x="169329" y="0"/>
                </a:lnTo>
                <a:lnTo>
                  <a:pt x="0" y="84658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212898" y="4788477"/>
            <a:ext cx="112568" cy="216477"/>
          </a:xfrm>
          <a:custGeom>
            <a:avLst/>
            <a:gdLst/>
            <a:ahLst/>
            <a:cxnLst/>
            <a:rect l="l" t="t" r="r" b="b"/>
            <a:pathLst>
              <a:path w="165100" h="317500">
                <a:moveTo>
                  <a:pt x="84658" y="317500"/>
                </a:moveTo>
                <a:lnTo>
                  <a:pt x="165100" y="148170"/>
                </a:lnTo>
                <a:lnTo>
                  <a:pt x="120650" y="148170"/>
                </a:lnTo>
                <a:lnTo>
                  <a:pt x="120650" y="0"/>
                </a:lnTo>
                <a:lnTo>
                  <a:pt x="44450" y="0"/>
                </a:lnTo>
                <a:lnTo>
                  <a:pt x="44450" y="148170"/>
                </a:lnTo>
                <a:lnTo>
                  <a:pt x="0" y="148170"/>
                </a:lnTo>
                <a:lnTo>
                  <a:pt x="84658" y="31750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5854262" y="4254367"/>
            <a:ext cx="172463" cy="170428"/>
          </a:xfrm>
          <a:custGeom>
            <a:avLst/>
            <a:gdLst/>
            <a:ahLst/>
            <a:cxnLst/>
            <a:rect l="l" t="t" r="r" b="b"/>
            <a:pathLst>
              <a:path w="252945" h="249961">
                <a:moveTo>
                  <a:pt x="94297" y="145199"/>
                </a:moveTo>
                <a:lnTo>
                  <a:pt x="199059" y="249961"/>
                </a:lnTo>
                <a:lnTo>
                  <a:pt x="252945" y="196075"/>
                </a:lnTo>
                <a:lnTo>
                  <a:pt x="148183" y="91313"/>
                </a:lnTo>
                <a:lnTo>
                  <a:pt x="179616" y="59880"/>
                </a:lnTo>
                <a:lnTo>
                  <a:pt x="0" y="0"/>
                </a:lnTo>
                <a:lnTo>
                  <a:pt x="62864" y="176631"/>
                </a:lnTo>
                <a:lnTo>
                  <a:pt x="94297" y="145199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6426424" y="4258427"/>
            <a:ext cx="170428" cy="172463"/>
          </a:xfrm>
          <a:custGeom>
            <a:avLst/>
            <a:gdLst/>
            <a:ahLst/>
            <a:cxnLst/>
            <a:rect l="l" t="t" r="r" b="b"/>
            <a:pathLst>
              <a:path w="249961" h="252945">
                <a:moveTo>
                  <a:pt x="0" y="199059"/>
                </a:moveTo>
                <a:lnTo>
                  <a:pt x="53886" y="252945"/>
                </a:lnTo>
                <a:lnTo>
                  <a:pt x="158648" y="148183"/>
                </a:lnTo>
                <a:lnTo>
                  <a:pt x="190080" y="179616"/>
                </a:lnTo>
                <a:lnTo>
                  <a:pt x="249961" y="0"/>
                </a:lnTo>
                <a:lnTo>
                  <a:pt x="73329" y="62864"/>
                </a:lnTo>
                <a:lnTo>
                  <a:pt x="104762" y="94297"/>
                </a:lnTo>
                <a:lnTo>
                  <a:pt x="0" y="199059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545738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5574282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77358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773581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 txBox="1"/>
          <p:nvPr/>
        </p:nvSpPr>
        <p:spPr>
          <a:xfrm>
            <a:off x="6372105" y="292576"/>
            <a:ext cx="19096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19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-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renacimiento</a:t>
            </a:r>
            <a:r>
              <a:rPr sz="682" spc="4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era</a:t>
            </a:r>
            <a:r>
              <a:rPr sz="682" spc="-1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-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los descubrimientos</a:t>
            </a:r>
            <a:endParaRPr sz="682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43796" y="645146"/>
            <a:ext cx="2086144" cy="2052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332" algn="just">
              <a:lnSpc>
                <a:spcPts val="808"/>
              </a:lnSpc>
              <a:spcBef>
                <a:spcPts val="40"/>
              </a:spcBef>
            </a:pPr>
            <a:r>
              <a:rPr sz="750" spc="-15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inalmente,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pensamiento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renacentista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cris-</a:t>
            </a:r>
            <a:endParaRPr sz="750">
              <a:latin typeface="Times New Roman"/>
              <a:cs typeface="Times New Roman"/>
            </a:endParaRPr>
          </a:p>
          <a:p>
            <a:pPr marL="8695" marR="95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taliz6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corriente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  llamada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humanis- </a:t>
            </a:r>
            <a:endParaRPr sz="750">
              <a:latin typeface="Times New Roman"/>
              <a:cs typeface="Times New Roman"/>
            </a:endParaRPr>
          </a:p>
          <a:p>
            <a:pPr marL="8695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mo,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hizo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humano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propio  objeto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95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estudio,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ando sus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lfmites,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realimentando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 </a:t>
            </a:r>
            <a:endParaRPr sz="750">
              <a:latin typeface="Times New Roman"/>
              <a:cs typeface="Times New Roman"/>
            </a:endParaRPr>
          </a:p>
          <a:p>
            <a:pPr marL="8695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conocimiento y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a</a:t>
            </a:r>
            <a:r>
              <a:rPr sz="750" spc="-11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ándose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allá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cono- </a:t>
            </a:r>
            <a:endParaRPr sz="750">
              <a:latin typeface="Times New Roman"/>
              <a:cs typeface="Times New Roman"/>
            </a:endParaRPr>
          </a:p>
          <a:p>
            <a:pPr marL="8695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cimiento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establecido: sentaba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bases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esti- </a:t>
            </a:r>
            <a:endParaRPr sz="750">
              <a:latin typeface="Times New Roman"/>
              <a:cs typeface="Times New Roman"/>
            </a:endParaRPr>
          </a:p>
          <a:p>
            <a:pPr marL="8695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gaci6n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basada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azonada.</a:t>
            </a:r>
            <a:endParaRPr sz="750">
              <a:latin typeface="Times New Roman"/>
              <a:cs typeface="Times New Roman"/>
            </a:endParaRPr>
          </a:p>
          <a:p>
            <a:pPr marL="8695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cafda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Bizancio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italianas,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  alcanzaron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acele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crecimiento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econ6-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mico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acias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vigorosas  empresas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cia-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les,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testigos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aporte 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surgimiento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entender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vida: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Renacimiento.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punto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alto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esa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mentalidad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que,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aunque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compartida y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ad-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hos,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encontr6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acabada ex-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presi6n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resurgimiento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artes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la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antiguas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Grecia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Roma.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97449" y="723083"/>
            <a:ext cx="940810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2988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Nac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ltali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1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siglo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ct val="95825"/>
              </a:lnSpc>
            </a:pPr>
            <a:r>
              <a:rPr sz="682" spc="5" dirty="0">
                <a:latin typeface="Arial"/>
                <a:cs typeface="Arial"/>
              </a:rPr>
              <a:t>Xl</a:t>
            </a:r>
            <a:r>
              <a:rPr sz="682" dirty="0">
                <a:latin typeface="Arial"/>
                <a:cs typeface="Arial"/>
              </a:rPr>
              <a:t>V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expres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4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u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cambi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de</a:t>
            </a:r>
            <a:endParaRPr sz="682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97449" y="930901"/>
            <a:ext cx="41407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6" dirty="0">
                <a:latin typeface="Arial"/>
                <a:cs typeface="Arial"/>
              </a:rPr>
              <a:t>mentalidad</a:t>
            </a:r>
            <a:endParaRPr sz="682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5864" y="1309257"/>
            <a:ext cx="6628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32"/>
              </a:lnSpc>
              <a:spcBef>
                <a:spcPts val="42"/>
              </a:spcBef>
            </a:pPr>
            <a:r>
              <a:rPr sz="750" b="1" spc="-6" dirty="0">
                <a:solidFill>
                  <a:srgbClr val="FEFFFE"/>
                </a:solidFill>
                <a:latin typeface="Arial"/>
                <a:cs typeface="Arial"/>
              </a:rPr>
              <a:t>R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enacimien</a:t>
            </a:r>
            <a:r>
              <a:rPr sz="750" b="1" spc="-6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750" b="1" dirty="0">
                <a:solidFill>
                  <a:srgbClr val="FEFFFE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97449" y="1320664"/>
            <a:ext cx="738447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Humanismo</a:t>
            </a:r>
            <a:r>
              <a:rPr sz="682" dirty="0">
                <a:latin typeface="Arial"/>
                <a:cs typeface="Arial"/>
              </a:rPr>
              <a:t>:</a:t>
            </a:r>
            <a:r>
              <a:rPr sz="682" spc="2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cultura</a:t>
            </a:r>
            <a:endParaRPr sz="682">
              <a:latin typeface="Arial"/>
              <a:cs typeface="Arial"/>
            </a:endParaRPr>
          </a:p>
          <a:p>
            <a:pPr marL="8659" marR="12988">
              <a:lnSpc>
                <a:spcPct val="95825"/>
              </a:lnSpc>
            </a:pPr>
            <a:r>
              <a:rPr sz="682" spc="6" dirty="0">
                <a:latin typeface="Arial"/>
                <a:cs typeface="Arial"/>
              </a:rPr>
              <a:t>antropocentrica</a:t>
            </a:r>
            <a:endParaRPr sz="682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48858" y="1935356"/>
            <a:ext cx="385156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-5" dirty="0">
                <a:latin typeface="Arial"/>
                <a:cs typeface="Arial"/>
              </a:rPr>
              <a:t>A</a:t>
            </a:r>
            <a:r>
              <a:rPr sz="682" spc="5" dirty="0">
                <a:latin typeface="Arial"/>
                <a:cs typeface="Arial"/>
              </a:rPr>
              <a:t>vanc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en</a:t>
            </a:r>
            <a:endParaRPr sz="682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97449" y="1952592"/>
            <a:ext cx="1001078" cy="311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lmprenta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telescopio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brúju</a:t>
            </a:r>
            <a:r>
              <a:rPr sz="682" dirty="0">
                <a:latin typeface="Arial"/>
                <a:cs typeface="Arial"/>
              </a:rPr>
              <a:t>-</a:t>
            </a:r>
            <a:endParaRPr sz="682">
              <a:latin typeface="Arial"/>
              <a:cs typeface="Arial"/>
            </a:endParaRPr>
          </a:p>
          <a:p>
            <a:pPr marL="8659" marR="6019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avanc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astronomía,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navegaci6n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10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medicina</a:t>
            </a:r>
            <a:endParaRPr sz="682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48858" y="2039265"/>
            <a:ext cx="564226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6" dirty="0">
                <a:latin typeface="Arial"/>
                <a:cs typeface="Arial"/>
              </a:rPr>
              <a:t>conocimientos:</a:t>
            </a:r>
            <a:endParaRPr sz="682">
              <a:latin typeface="Arial"/>
              <a:cs typeface="Arial"/>
            </a:endParaRPr>
          </a:p>
          <a:p>
            <a:pPr marL="8659" marR="12988">
              <a:lnSpc>
                <a:spcPct val="95825"/>
              </a:lnSpc>
            </a:pPr>
            <a:r>
              <a:rPr sz="682" spc="6" dirty="0">
                <a:latin typeface="Arial"/>
                <a:cs typeface="Arial"/>
              </a:rPr>
              <a:t>inventos</a:t>
            </a:r>
            <a:endParaRPr sz="682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47114" y="2574009"/>
            <a:ext cx="1281268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07"/>
              </a:lnSpc>
              <a:spcBef>
                <a:spcPts val="45"/>
              </a:spcBef>
            </a:pP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Aplic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o</a:t>
            </a:r>
            <a:r>
              <a:rPr sz="818" spc="143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mi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s</a:t>
            </a:r>
            <a:r>
              <a:rPr sz="818" spc="61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conocimientos</a:t>
            </a:r>
            <a:endParaRPr sz="818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47114" y="2709024"/>
            <a:ext cx="92652" cy="103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1.</a:t>
            </a:r>
            <a:endParaRPr sz="68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68341" y="2709023"/>
            <a:ext cx="1601585" cy="710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algn="just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Explica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fue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Renacimiento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representó</a:t>
            </a:r>
          </a:p>
          <a:p>
            <a:pPr marL="8659" marR="1126517" algn="just">
              <a:lnSpc>
                <a:spcPct val="95825"/>
              </a:lnSpc>
              <a:spcBef>
                <a:spcPts val="132"/>
              </a:spcBef>
            </a:pPr>
            <a:r>
              <a:rPr sz="682" dirty="0">
                <a:latin typeface="Arial"/>
                <a:cs typeface="Arial"/>
              </a:rPr>
              <a:t>para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época.</a:t>
            </a:r>
          </a:p>
          <a:p>
            <a:pPr marL="8659" marR="228689" algn="just">
              <a:lnSpc>
                <a:spcPts val="955"/>
              </a:lnSpc>
              <a:spcBef>
                <a:spcPts val="92"/>
              </a:spcBef>
            </a:pPr>
            <a:r>
              <a:rPr sz="682" dirty="0">
                <a:latin typeface="Arial"/>
                <a:cs typeface="Arial"/>
              </a:rPr>
              <a:t>¿Quiénes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fueron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mecenas</a:t>
            </a:r>
            <a:r>
              <a:rPr sz="682" spc="6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qué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pel desempeñaron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desarrollo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cultura? Enumera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principales</a:t>
            </a:r>
            <a:r>
              <a:rPr sz="682" spc="7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consecuencias</a:t>
            </a:r>
            <a:r>
              <a:rPr sz="682" spc="-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 Renacimiento.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43795" y="2808798"/>
            <a:ext cx="2086107" cy="979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276717" algn="just">
              <a:lnSpc>
                <a:spcPts val="982"/>
              </a:lnSpc>
              <a:spcBef>
                <a:spcPts val="49"/>
              </a:spcBef>
            </a:pPr>
            <a:r>
              <a:rPr sz="886" b="1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886" b="1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886" b="1" spc="-23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886" b="1" spc="3" dirty="0">
                <a:solidFill>
                  <a:srgbClr val="00538D"/>
                </a:solidFill>
                <a:latin typeface="Arial"/>
                <a:cs typeface="Arial"/>
              </a:rPr>
              <a:t>Humanismo</a:t>
            </a:r>
            <a:endParaRPr sz="886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15"/>
              </a:spcBef>
            </a:pP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vimiento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conside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viduo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  centro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toda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creaci6n,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además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capaz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entender todo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proponfa,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apa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tándose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adici6n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colocaba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Dios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centro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humanidad.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nismo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negaba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existencia  de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Dios,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solo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querfa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otorgarle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viduo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papel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protag6nico.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47114" y="2951478"/>
            <a:ext cx="92652" cy="103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2.</a:t>
            </a:r>
            <a:endParaRPr sz="68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47114" y="3193933"/>
            <a:ext cx="91405" cy="103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3.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23784" y="3978818"/>
            <a:ext cx="898987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Consider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se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humano</a:t>
            </a:r>
            <a:endParaRPr sz="682">
              <a:latin typeface="Arial"/>
              <a:cs typeface="Arial"/>
            </a:endParaRPr>
          </a:p>
          <a:p>
            <a:pPr marL="8659" marR="12988">
              <a:lnSpc>
                <a:spcPct val="95825"/>
              </a:lnSpc>
            </a:pPr>
            <a:r>
              <a:rPr sz="682" spc="5" dirty="0">
                <a:latin typeface="Arial"/>
                <a:cs typeface="Arial"/>
              </a:rPr>
              <a:t>buen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po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naturaleza.</a:t>
            </a:r>
            <a:endParaRPr sz="68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62500" y="4013455"/>
            <a:ext cx="992245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-39" dirty="0">
                <a:latin typeface="Arial"/>
                <a:cs typeface="Arial"/>
              </a:rPr>
              <a:t>T</a:t>
            </a:r>
            <a:r>
              <a:rPr sz="682" spc="5" dirty="0">
                <a:latin typeface="Arial"/>
                <a:cs typeface="Arial"/>
              </a:rPr>
              <a:t>riunf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de</a:t>
            </a:r>
            <a:r>
              <a:rPr sz="682" dirty="0">
                <a:latin typeface="Arial"/>
                <a:cs typeface="Arial"/>
              </a:rPr>
              <a:t>l </a:t>
            </a:r>
            <a:r>
              <a:rPr sz="682" spc="5" dirty="0">
                <a:latin typeface="Arial"/>
                <a:cs typeface="Arial"/>
              </a:rPr>
              <a:t>individualism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1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endParaRPr sz="682">
              <a:latin typeface="Arial"/>
              <a:cs typeface="Arial"/>
            </a:endParaRPr>
          </a:p>
          <a:p>
            <a:pPr marL="8659" marR="12988">
              <a:lnSpc>
                <a:spcPct val="95825"/>
              </a:lnSpc>
            </a:pP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raz6n.</a:t>
            </a:r>
            <a:endParaRPr sz="68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6474" y="4563506"/>
            <a:ext cx="694069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32"/>
              </a:lnSpc>
              <a:spcBef>
                <a:spcPts val="42"/>
              </a:spcBef>
            </a:pP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E</a:t>
            </a:r>
            <a:r>
              <a:rPr sz="750" b="1" dirty="0">
                <a:solidFill>
                  <a:srgbClr val="FEFFFE"/>
                </a:solidFill>
                <a:latin typeface="Arial"/>
                <a:cs typeface="Arial"/>
              </a:rPr>
              <a:t>l</a:t>
            </a:r>
            <a:r>
              <a:rPr sz="750" b="1" spc="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humanismo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5818" y="4584955"/>
            <a:ext cx="1004888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vid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6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val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placentera</a:t>
            </a:r>
            <a:endParaRPr sz="682">
              <a:latin typeface="Arial"/>
              <a:cs typeface="Arial"/>
            </a:endParaRPr>
          </a:p>
          <a:p>
            <a:pPr marL="8659" marR="12988">
              <a:lnSpc>
                <a:spcPct val="95825"/>
              </a:lnSpc>
            </a:pPr>
            <a:r>
              <a:rPr sz="682" dirty="0">
                <a:latin typeface="Arial"/>
                <a:cs typeface="Arial"/>
              </a:rPr>
              <a:t>y</a:t>
            </a:r>
            <a:r>
              <a:rPr sz="682" spc="-4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val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pen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vivirla.</a:t>
            </a:r>
            <a:endParaRPr sz="68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42955" y="4602356"/>
            <a:ext cx="1153650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Antropocentrista</a:t>
            </a:r>
            <a:r>
              <a:rPr sz="682" dirty="0">
                <a:latin typeface="Arial"/>
                <a:cs typeface="Arial"/>
              </a:rPr>
              <a:t>: 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se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humano</a:t>
            </a:r>
            <a:endParaRPr sz="682">
              <a:latin typeface="Arial"/>
              <a:cs typeface="Arial"/>
            </a:endParaRPr>
          </a:p>
          <a:p>
            <a:pPr marL="8659" marR="12988">
              <a:lnSpc>
                <a:spcPct val="95825"/>
              </a:lnSpc>
            </a:pP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centr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8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universo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9864" y="5095841"/>
            <a:ext cx="1333801" cy="311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757"/>
              </a:lnSpc>
              <a:spcBef>
                <a:spcPts val="37"/>
              </a:spcBef>
            </a:pPr>
            <a:r>
              <a:rPr sz="682" spc="-5" dirty="0">
                <a:latin typeface="Arial"/>
                <a:cs typeface="Arial"/>
              </a:rPr>
              <a:t>V</a:t>
            </a:r>
            <a:r>
              <a:rPr sz="682" spc="5" dirty="0">
                <a:latin typeface="Arial"/>
                <a:cs typeface="Arial"/>
              </a:rPr>
              <a:t>olviero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1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6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pensadore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6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clásicos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(griego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4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romanos)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12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quiene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</a:t>
            </a:r>
            <a:r>
              <a:rPr sz="682" dirty="0">
                <a:latin typeface="Arial"/>
                <a:cs typeface="Arial"/>
              </a:rPr>
              <a:t>e </a:t>
            </a:r>
            <a:r>
              <a:rPr sz="682" spc="6" dirty="0">
                <a:latin typeface="Arial"/>
                <a:cs typeface="Arial"/>
              </a:rPr>
              <a:t>inte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resaro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po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-46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humano.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3796" y="5732945"/>
            <a:ext cx="2085917" cy="601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548198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750" spc="1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Reforma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Edad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iglesia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der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polftico.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giosos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estaba  lejos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enseñanzas de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esucristo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pobreza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humildad,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aban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5864" y="5736786"/>
            <a:ext cx="2092257" cy="597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72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vida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lujo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derro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he.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eso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gente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común</a:t>
            </a:r>
            <a:endParaRPr sz="750">
              <a:latin typeface="Times New Roman"/>
              <a:cs typeface="Times New Roman"/>
            </a:endParaRPr>
          </a:p>
          <a:p>
            <a:pPr marL="8672" marR="6231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incluso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iglesia,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empezaron </a:t>
            </a:r>
            <a:endParaRPr sz="750">
              <a:latin typeface="Times New Roman"/>
              <a:cs typeface="Times New Roman"/>
            </a:endParaRPr>
          </a:p>
          <a:p>
            <a:pPr marL="8672" marR="623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cuestionar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comportamientos.</a:t>
            </a:r>
            <a:endParaRPr sz="750">
              <a:latin typeface="Times New Roman"/>
              <a:cs typeface="Times New Roman"/>
            </a:endParaRPr>
          </a:p>
          <a:p>
            <a:pPr marL="8659" marR="6511" indent="121246">
              <a:lnSpc>
                <a:spcPts val="862"/>
              </a:lnSpc>
              <a:spcBef>
                <a:spcPts val="92"/>
              </a:spcBef>
            </a:pPr>
            <a:r>
              <a:rPr sz="750" spc="-71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mantener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costos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ocasionaba </a:t>
            </a:r>
            <a:endParaRPr sz="750">
              <a:latin typeface="Times New Roman"/>
              <a:cs typeface="Times New Roman"/>
            </a:endParaRPr>
          </a:p>
          <a:p>
            <a:pPr marL="8659" marR="651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recurri6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enta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indulgencias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(simonfa).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173</a:t>
            </a:r>
            <a:endParaRPr sz="61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9225" y="6650589"/>
            <a:ext cx="1079823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7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mode</a:t>
            </a:r>
            <a:r>
              <a:rPr sz="545" spc="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nas</a:t>
            </a:r>
            <a:endParaRPr sz="54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7710" y="877056"/>
            <a:ext cx="731693" cy="1149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" name="object 3"/>
          <p:cNvSpPr txBox="1"/>
          <p:nvPr/>
        </p:nvSpPr>
        <p:spPr>
          <a:xfrm>
            <a:off x="5457384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77358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42858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97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6097316" y="707295"/>
            <a:ext cx="1722007" cy="1542868"/>
          </a:xfrm>
          <a:custGeom>
            <a:avLst/>
            <a:gdLst/>
            <a:ahLst/>
            <a:cxnLst/>
            <a:rect l="l" t="t" r="r" b="b"/>
            <a:pathLst>
              <a:path w="2525610" h="2262873">
                <a:moveTo>
                  <a:pt x="2506349" y="2243737"/>
                </a:moveTo>
                <a:lnTo>
                  <a:pt x="2500688" y="2238306"/>
                </a:lnTo>
                <a:lnTo>
                  <a:pt x="2491423" y="2229612"/>
                </a:lnTo>
                <a:lnTo>
                  <a:pt x="2482090" y="2220987"/>
                </a:lnTo>
                <a:lnTo>
                  <a:pt x="2472720" y="2212399"/>
                </a:lnTo>
                <a:lnTo>
                  <a:pt x="2463343" y="2203818"/>
                </a:lnTo>
                <a:lnTo>
                  <a:pt x="2453991" y="2195212"/>
                </a:lnTo>
                <a:lnTo>
                  <a:pt x="2444695" y="2186551"/>
                </a:lnTo>
                <a:lnTo>
                  <a:pt x="1074382" y="1125093"/>
                </a:lnTo>
                <a:lnTo>
                  <a:pt x="1073163" y="1136769"/>
                </a:lnTo>
                <a:lnTo>
                  <a:pt x="1073048" y="1149438"/>
                </a:lnTo>
                <a:lnTo>
                  <a:pt x="1071197" y="1148958"/>
                </a:lnTo>
                <a:lnTo>
                  <a:pt x="1059136" y="1145342"/>
                </a:lnTo>
                <a:lnTo>
                  <a:pt x="1047431" y="1141367"/>
                </a:lnTo>
                <a:lnTo>
                  <a:pt x="1035648" y="1137471"/>
                </a:lnTo>
                <a:lnTo>
                  <a:pt x="1023356" y="1134093"/>
                </a:lnTo>
                <a:lnTo>
                  <a:pt x="2500166" y="2243755"/>
                </a:lnTo>
                <a:lnTo>
                  <a:pt x="2506349" y="2243737"/>
                </a:lnTo>
                <a:close/>
              </a:path>
              <a:path w="2525610" h="2262873">
                <a:moveTo>
                  <a:pt x="2292387" y="2244714"/>
                </a:moveTo>
                <a:lnTo>
                  <a:pt x="2322350" y="2244583"/>
                </a:lnTo>
                <a:lnTo>
                  <a:pt x="2352553" y="2244429"/>
                </a:lnTo>
                <a:lnTo>
                  <a:pt x="2382989" y="2244263"/>
                </a:lnTo>
                <a:lnTo>
                  <a:pt x="2407996" y="2244130"/>
                </a:lnTo>
                <a:lnTo>
                  <a:pt x="2433152" y="2244003"/>
                </a:lnTo>
                <a:lnTo>
                  <a:pt x="2471156" y="2243836"/>
                </a:lnTo>
                <a:lnTo>
                  <a:pt x="2500166" y="2243755"/>
                </a:lnTo>
                <a:lnTo>
                  <a:pt x="1023356" y="1134093"/>
                </a:lnTo>
                <a:lnTo>
                  <a:pt x="1010119" y="1131671"/>
                </a:lnTo>
                <a:lnTo>
                  <a:pt x="1011617" y="1131518"/>
                </a:lnTo>
                <a:lnTo>
                  <a:pt x="1024954" y="1130296"/>
                </a:lnTo>
                <a:lnTo>
                  <a:pt x="1037725" y="1129097"/>
                </a:lnTo>
                <a:lnTo>
                  <a:pt x="1050082" y="1127482"/>
                </a:lnTo>
                <a:lnTo>
                  <a:pt x="1062178" y="1125015"/>
                </a:lnTo>
                <a:lnTo>
                  <a:pt x="1074165" y="1121257"/>
                </a:lnTo>
                <a:lnTo>
                  <a:pt x="1074382" y="1125093"/>
                </a:lnTo>
                <a:lnTo>
                  <a:pt x="2444695" y="2186551"/>
                </a:lnTo>
                <a:lnTo>
                  <a:pt x="2435485" y="2177802"/>
                </a:lnTo>
                <a:lnTo>
                  <a:pt x="2426393" y="2168936"/>
                </a:lnTo>
                <a:lnTo>
                  <a:pt x="2417449" y="2159921"/>
                </a:lnTo>
                <a:lnTo>
                  <a:pt x="2408684" y="2150726"/>
                </a:lnTo>
                <a:lnTo>
                  <a:pt x="2400129" y="2141319"/>
                </a:lnTo>
                <a:lnTo>
                  <a:pt x="2391816" y="2131669"/>
                </a:lnTo>
                <a:lnTo>
                  <a:pt x="2393441" y="2128126"/>
                </a:lnTo>
                <a:lnTo>
                  <a:pt x="2397569" y="2123135"/>
                </a:lnTo>
                <a:lnTo>
                  <a:pt x="2393340" y="2119312"/>
                </a:lnTo>
                <a:lnTo>
                  <a:pt x="2386476" y="2109276"/>
                </a:lnTo>
                <a:lnTo>
                  <a:pt x="2378828" y="2099001"/>
                </a:lnTo>
                <a:lnTo>
                  <a:pt x="2370855" y="2089053"/>
                </a:lnTo>
                <a:lnTo>
                  <a:pt x="2362614" y="2079375"/>
                </a:lnTo>
                <a:lnTo>
                  <a:pt x="2354159" y="2069913"/>
                </a:lnTo>
                <a:lnTo>
                  <a:pt x="2345545" y="2060612"/>
                </a:lnTo>
                <a:lnTo>
                  <a:pt x="2336827" y="2051415"/>
                </a:lnTo>
                <a:lnTo>
                  <a:pt x="2328061" y="2042267"/>
                </a:lnTo>
                <a:lnTo>
                  <a:pt x="2319301" y="2033113"/>
                </a:lnTo>
                <a:lnTo>
                  <a:pt x="2310602" y="2023896"/>
                </a:lnTo>
                <a:lnTo>
                  <a:pt x="2302021" y="2014563"/>
                </a:lnTo>
                <a:lnTo>
                  <a:pt x="2293611" y="2005057"/>
                </a:lnTo>
                <a:lnTo>
                  <a:pt x="2285428" y="1995322"/>
                </a:lnTo>
                <a:lnTo>
                  <a:pt x="2284564" y="1991106"/>
                </a:lnTo>
                <a:lnTo>
                  <a:pt x="2288692" y="1991410"/>
                </a:lnTo>
                <a:lnTo>
                  <a:pt x="2287041" y="1986483"/>
                </a:lnTo>
                <a:lnTo>
                  <a:pt x="2281281" y="1980668"/>
                </a:lnTo>
                <a:lnTo>
                  <a:pt x="2273000" y="1971088"/>
                </a:lnTo>
                <a:lnTo>
                  <a:pt x="2265390" y="1960971"/>
                </a:lnTo>
                <a:lnTo>
                  <a:pt x="2258277" y="1950453"/>
                </a:lnTo>
                <a:lnTo>
                  <a:pt x="2251488" y="1939668"/>
                </a:lnTo>
                <a:lnTo>
                  <a:pt x="2244849" y="1928751"/>
                </a:lnTo>
                <a:lnTo>
                  <a:pt x="2238187" y="1917836"/>
                </a:lnTo>
                <a:lnTo>
                  <a:pt x="2231328" y="1907059"/>
                </a:lnTo>
                <a:lnTo>
                  <a:pt x="2224100" y="1896554"/>
                </a:lnTo>
                <a:lnTo>
                  <a:pt x="2217221" y="1887597"/>
                </a:lnTo>
                <a:lnTo>
                  <a:pt x="2209042" y="1877743"/>
                </a:lnTo>
                <a:lnTo>
                  <a:pt x="2200859" y="1867950"/>
                </a:lnTo>
                <a:lnTo>
                  <a:pt x="2193073" y="1857931"/>
                </a:lnTo>
                <a:lnTo>
                  <a:pt x="2186085" y="1847398"/>
                </a:lnTo>
                <a:lnTo>
                  <a:pt x="2180297" y="1836064"/>
                </a:lnTo>
                <a:lnTo>
                  <a:pt x="2174177" y="1830185"/>
                </a:lnTo>
                <a:lnTo>
                  <a:pt x="2165912" y="1821220"/>
                </a:lnTo>
                <a:lnTo>
                  <a:pt x="2157884" y="1811447"/>
                </a:lnTo>
                <a:lnTo>
                  <a:pt x="2150106" y="1801049"/>
                </a:lnTo>
                <a:lnTo>
                  <a:pt x="2142595" y="1790212"/>
                </a:lnTo>
                <a:lnTo>
                  <a:pt x="2135366" y="1779123"/>
                </a:lnTo>
                <a:lnTo>
                  <a:pt x="2128432" y="1767965"/>
                </a:lnTo>
                <a:lnTo>
                  <a:pt x="2121810" y="1756924"/>
                </a:lnTo>
                <a:lnTo>
                  <a:pt x="2115515" y="1746186"/>
                </a:lnTo>
                <a:lnTo>
                  <a:pt x="2108877" y="1735984"/>
                </a:lnTo>
                <a:lnTo>
                  <a:pt x="2101489" y="1725670"/>
                </a:lnTo>
                <a:lnTo>
                  <a:pt x="2094509" y="1715046"/>
                </a:lnTo>
                <a:lnTo>
                  <a:pt x="2092928" y="1712317"/>
                </a:lnTo>
                <a:lnTo>
                  <a:pt x="2086887" y="1701141"/>
                </a:lnTo>
                <a:lnTo>
                  <a:pt x="2081236" y="1689762"/>
                </a:lnTo>
                <a:lnTo>
                  <a:pt x="2075778" y="1678281"/>
                </a:lnTo>
                <a:lnTo>
                  <a:pt x="2070320" y="1666802"/>
                </a:lnTo>
                <a:lnTo>
                  <a:pt x="2064667" y="1655426"/>
                </a:lnTo>
                <a:lnTo>
                  <a:pt x="2058626" y="1644257"/>
                </a:lnTo>
                <a:lnTo>
                  <a:pt x="2052002" y="1633397"/>
                </a:lnTo>
                <a:lnTo>
                  <a:pt x="2045479" y="1623516"/>
                </a:lnTo>
                <a:lnTo>
                  <a:pt x="2038094" y="1612713"/>
                </a:lnTo>
                <a:lnTo>
                  <a:pt x="2030317" y="1602014"/>
                </a:lnTo>
                <a:lnTo>
                  <a:pt x="2022141" y="1591716"/>
                </a:lnTo>
                <a:lnTo>
                  <a:pt x="2013559" y="1582116"/>
                </a:lnTo>
                <a:lnTo>
                  <a:pt x="2004567" y="1573512"/>
                </a:lnTo>
                <a:lnTo>
                  <a:pt x="1995157" y="1566202"/>
                </a:lnTo>
                <a:lnTo>
                  <a:pt x="1991329" y="1563785"/>
                </a:lnTo>
                <a:lnTo>
                  <a:pt x="1979590" y="1558525"/>
                </a:lnTo>
                <a:lnTo>
                  <a:pt x="1967560" y="1556244"/>
                </a:lnTo>
                <a:lnTo>
                  <a:pt x="1955940" y="1557332"/>
                </a:lnTo>
                <a:lnTo>
                  <a:pt x="1945436" y="1562176"/>
                </a:lnTo>
                <a:lnTo>
                  <a:pt x="1942135" y="1559531"/>
                </a:lnTo>
                <a:lnTo>
                  <a:pt x="1930752" y="1553238"/>
                </a:lnTo>
                <a:lnTo>
                  <a:pt x="1921116" y="1545183"/>
                </a:lnTo>
                <a:lnTo>
                  <a:pt x="1921711" y="1538551"/>
                </a:lnTo>
                <a:lnTo>
                  <a:pt x="1922093" y="1526172"/>
                </a:lnTo>
                <a:lnTo>
                  <a:pt x="1921658" y="1513320"/>
                </a:lnTo>
                <a:lnTo>
                  <a:pt x="1920484" y="1500159"/>
                </a:lnTo>
                <a:lnTo>
                  <a:pt x="1918645" y="1486853"/>
                </a:lnTo>
                <a:lnTo>
                  <a:pt x="1916219" y="1473564"/>
                </a:lnTo>
                <a:lnTo>
                  <a:pt x="1913282" y="1460456"/>
                </a:lnTo>
                <a:lnTo>
                  <a:pt x="1909911" y="1447692"/>
                </a:lnTo>
                <a:lnTo>
                  <a:pt x="1906181" y="1435434"/>
                </a:lnTo>
                <a:lnTo>
                  <a:pt x="1902170" y="1423847"/>
                </a:lnTo>
                <a:lnTo>
                  <a:pt x="1897953" y="1413094"/>
                </a:lnTo>
                <a:lnTo>
                  <a:pt x="1893607" y="1403337"/>
                </a:lnTo>
                <a:lnTo>
                  <a:pt x="1887593" y="1391832"/>
                </a:lnTo>
                <a:lnTo>
                  <a:pt x="1880522" y="1380411"/>
                </a:lnTo>
                <a:lnTo>
                  <a:pt x="1872842" y="1369698"/>
                </a:lnTo>
                <a:lnTo>
                  <a:pt x="1864657" y="1359591"/>
                </a:lnTo>
                <a:lnTo>
                  <a:pt x="1856074" y="1349991"/>
                </a:lnTo>
                <a:lnTo>
                  <a:pt x="1847198" y="1340796"/>
                </a:lnTo>
                <a:lnTo>
                  <a:pt x="1838134" y="1331906"/>
                </a:lnTo>
                <a:lnTo>
                  <a:pt x="1828987" y="1323221"/>
                </a:lnTo>
                <a:lnTo>
                  <a:pt x="1819862" y="1314640"/>
                </a:lnTo>
                <a:lnTo>
                  <a:pt x="1810865" y="1306063"/>
                </a:lnTo>
                <a:lnTo>
                  <a:pt x="1802102" y="1297388"/>
                </a:lnTo>
                <a:lnTo>
                  <a:pt x="1793677" y="1288516"/>
                </a:lnTo>
                <a:lnTo>
                  <a:pt x="1785696" y="1279347"/>
                </a:lnTo>
                <a:lnTo>
                  <a:pt x="1787167" y="1277665"/>
                </a:lnTo>
                <a:lnTo>
                  <a:pt x="1792396" y="1268610"/>
                </a:lnTo>
                <a:lnTo>
                  <a:pt x="1794948" y="1258179"/>
                </a:lnTo>
                <a:lnTo>
                  <a:pt x="1795346" y="1246690"/>
                </a:lnTo>
                <a:lnTo>
                  <a:pt x="1794111" y="1234457"/>
                </a:lnTo>
                <a:lnTo>
                  <a:pt x="1791765" y="1221794"/>
                </a:lnTo>
                <a:lnTo>
                  <a:pt x="1788830" y="1209019"/>
                </a:lnTo>
                <a:lnTo>
                  <a:pt x="1785829" y="1196445"/>
                </a:lnTo>
                <a:lnTo>
                  <a:pt x="1783283" y="1184389"/>
                </a:lnTo>
                <a:lnTo>
                  <a:pt x="1782372" y="1173529"/>
                </a:lnTo>
                <a:lnTo>
                  <a:pt x="1782281" y="1160548"/>
                </a:lnTo>
                <a:lnTo>
                  <a:pt x="1780539" y="1149261"/>
                </a:lnTo>
                <a:lnTo>
                  <a:pt x="1777644" y="1141247"/>
                </a:lnTo>
                <a:lnTo>
                  <a:pt x="1767268" y="1137272"/>
                </a:lnTo>
                <a:lnTo>
                  <a:pt x="1769033" y="1130198"/>
                </a:lnTo>
                <a:lnTo>
                  <a:pt x="1772145" y="1123766"/>
                </a:lnTo>
                <a:lnTo>
                  <a:pt x="1775906" y="1111130"/>
                </a:lnTo>
                <a:lnTo>
                  <a:pt x="1777042" y="1099180"/>
                </a:lnTo>
                <a:lnTo>
                  <a:pt x="1776736" y="1087661"/>
                </a:lnTo>
                <a:lnTo>
                  <a:pt x="1776174" y="1076317"/>
                </a:lnTo>
                <a:lnTo>
                  <a:pt x="1776539" y="1064895"/>
                </a:lnTo>
                <a:lnTo>
                  <a:pt x="1777860" y="1055601"/>
                </a:lnTo>
                <a:lnTo>
                  <a:pt x="1780443" y="1043430"/>
                </a:lnTo>
                <a:lnTo>
                  <a:pt x="1783705" y="1031283"/>
                </a:lnTo>
                <a:lnTo>
                  <a:pt x="1787338" y="1019169"/>
                </a:lnTo>
                <a:lnTo>
                  <a:pt x="1791032" y="1007095"/>
                </a:lnTo>
                <a:lnTo>
                  <a:pt x="1794477" y="995069"/>
                </a:lnTo>
                <a:lnTo>
                  <a:pt x="1797365" y="983098"/>
                </a:lnTo>
                <a:lnTo>
                  <a:pt x="1799385" y="971191"/>
                </a:lnTo>
                <a:lnTo>
                  <a:pt x="1800229" y="959355"/>
                </a:lnTo>
                <a:lnTo>
                  <a:pt x="1799588" y="947597"/>
                </a:lnTo>
                <a:lnTo>
                  <a:pt x="1797151" y="935926"/>
                </a:lnTo>
                <a:lnTo>
                  <a:pt x="1800392" y="932014"/>
                </a:lnTo>
                <a:lnTo>
                  <a:pt x="1809253" y="922356"/>
                </a:lnTo>
                <a:lnTo>
                  <a:pt x="1818324" y="913282"/>
                </a:lnTo>
                <a:lnTo>
                  <a:pt x="1827253" y="904382"/>
                </a:lnTo>
                <a:lnTo>
                  <a:pt x="1835686" y="895247"/>
                </a:lnTo>
                <a:lnTo>
                  <a:pt x="1843269" y="885468"/>
                </a:lnTo>
                <a:lnTo>
                  <a:pt x="1849649" y="874637"/>
                </a:lnTo>
                <a:lnTo>
                  <a:pt x="1854473" y="862345"/>
                </a:lnTo>
                <a:lnTo>
                  <a:pt x="1857387" y="848182"/>
                </a:lnTo>
                <a:lnTo>
                  <a:pt x="1857681" y="839837"/>
                </a:lnTo>
                <a:lnTo>
                  <a:pt x="1857164" y="827427"/>
                </a:lnTo>
                <a:lnTo>
                  <a:pt x="1858365" y="814717"/>
                </a:lnTo>
                <a:lnTo>
                  <a:pt x="1859431" y="811620"/>
                </a:lnTo>
                <a:lnTo>
                  <a:pt x="1864856" y="801442"/>
                </a:lnTo>
                <a:lnTo>
                  <a:pt x="1870058" y="789861"/>
                </a:lnTo>
                <a:lnTo>
                  <a:pt x="1870290" y="777468"/>
                </a:lnTo>
                <a:lnTo>
                  <a:pt x="1868842" y="771093"/>
                </a:lnTo>
                <a:lnTo>
                  <a:pt x="1860549" y="771639"/>
                </a:lnTo>
                <a:lnTo>
                  <a:pt x="1855368" y="769048"/>
                </a:lnTo>
                <a:lnTo>
                  <a:pt x="1856648" y="767422"/>
                </a:lnTo>
                <a:lnTo>
                  <a:pt x="1860141" y="755975"/>
                </a:lnTo>
                <a:lnTo>
                  <a:pt x="1854784" y="746188"/>
                </a:lnTo>
                <a:lnTo>
                  <a:pt x="1850913" y="745208"/>
                </a:lnTo>
                <a:lnTo>
                  <a:pt x="1839711" y="747709"/>
                </a:lnTo>
                <a:lnTo>
                  <a:pt x="1827326" y="750392"/>
                </a:lnTo>
                <a:lnTo>
                  <a:pt x="1826162" y="748935"/>
                </a:lnTo>
                <a:lnTo>
                  <a:pt x="1821430" y="738890"/>
                </a:lnTo>
                <a:lnTo>
                  <a:pt x="1819558" y="727376"/>
                </a:lnTo>
                <a:lnTo>
                  <a:pt x="1819060" y="715346"/>
                </a:lnTo>
                <a:lnTo>
                  <a:pt x="1818453" y="703754"/>
                </a:lnTo>
                <a:lnTo>
                  <a:pt x="1816250" y="693553"/>
                </a:lnTo>
                <a:lnTo>
                  <a:pt x="1810969" y="685698"/>
                </a:lnTo>
                <a:lnTo>
                  <a:pt x="1812073" y="679788"/>
                </a:lnTo>
                <a:lnTo>
                  <a:pt x="1814936" y="667543"/>
                </a:lnTo>
                <a:lnTo>
                  <a:pt x="1818329" y="655444"/>
                </a:lnTo>
                <a:lnTo>
                  <a:pt x="1821998" y="643420"/>
                </a:lnTo>
                <a:lnTo>
                  <a:pt x="1825687" y="631401"/>
                </a:lnTo>
                <a:lnTo>
                  <a:pt x="1829144" y="619318"/>
                </a:lnTo>
                <a:lnTo>
                  <a:pt x="1832114" y="607099"/>
                </a:lnTo>
                <a:lnTo>
                  <a:pt x="1834341" y="594676"/>
                </a:lnTo>
                <a:lnTo>
                  <a:pt x="1835574" y="581977"/>
                </a:lnTo>
                <a:lnTo>
                  <a:pt x="1835556" y="568934"/>
                </a:lnTo>
                <a:lnTo>
                  <a:pt x="1835900" y="568493"/>
                </a:lnTo>
                <a:lnTo>
                  <a:pt x="1842248" y="558618"/>
                </a:lnTo>
                <a:lnTo>
                  <a:pt x="1846826" y="547948"/>
                </a:lnTo>
                <a:lnTo>
                  <a:pt x="1849776" y="536637"/>
                </a:lnTo>
                <a:lnTo>
                  <a:pt x="1851239" y="524842"/>
                </a:lnTo>
                <a:lnTo>
                  <a:pt x="1851355" y="512719"/>
                </a:lnTo>
                <a:lnTo>
                  <a:pt x="1850266" y="500424"/>
                </a:lnTo>
                <a:lnTo>
                  <a:pt x="1848113" y="488114"/>
                </a:lnTo>
                <a:lnTo>
                  <a:pt x="1845036" y="475943"/>
                </a:lnTo>
                <a:lnTo>
                  <a:pt x="1841178" y="464069"/>
                </a:lnTo>
                <a:lnTo>
                  <a:pt x="1836677" y="452647"/>
                </a:lnTo>
                <a:lnTo>
                  <a:pt x="1831677" y="441833"/>
                </a:lnTo>
                <a:lnTo>
                  <a:pt x="1826317" y="431784"/>
                </a:lnTo>
                <a:lnTo>
                  <a:pt x="1820739" y="422656"/>
                </a:lnTo>
                <a:lnTo>
                  <a:pt x="1815083" y="414604"/>
                </a:lnTo>
                <a:lnTo>
                  <a:pt x="1815810" y="413847"/>
                </a:lnTo>
                <a:lnTo>
                  <a:pt x="1820490" y="405994"/>
                </a:lnTo>
                <a:lnTo>
                  <a:pt x="1821746" y="396960"/>
                </a:lnTo>
                <a:lnTo>
                  <a:pt x="1820186" y="387017"/>
                </a:lnTo>
                <a:lnTo>
                  <a:pt x="1816414" y="376443"/>
                </a:lnTo>
                <a:lnTo>
                  <a:pt x="1811038" y="365511"/>
                </a:lnTo>
                <a:lnTo>
                  <a:pt x="1804664" y="354498"/>
                </a:lnTo>
                <a:lnTo>
                  <a:pt x="1797896" y="343679"/>
                </a:lnTo>
                <a:lnTo>
                  <a:pt x="1791343" y="333329"/>
                </a:lnTo>
                <a:lnTo>
                  <a:pt x="1785609" y="323723"/>
                </a:lnTo>
                <a:lnTo>
                  <a:pt x="1781301" y="315137"/>
                </a:lnTo>
                <a:lnTo>
                  <a:pt x="1786017" y="314633"/>
                </a:lnTo>
                <a:lnTo>
                  <a:pt x="1798794" y="312455"/>
                </a:lnTo>
                <a:lnTo>
                  <a:pt x="1810300" y="307740"/>
                </a:lnTo>
                <a:lnTo>
                  <a:pt x="1817938" y="298883"/>
                </a:lnTo>
                <a:lnTo>
                  <a:pt x="1819109" y="284276"/>
                </a:lnTo>
                <a:lnTo>
                  <a:pt x="1806680" y="280540"/>
                </a:lnTo>
                <a:lnTo>
                  <a:pt x="1794554" y="276182"/>
                </a:lnTo>
                <a:lnTo>
                  <a:pt x="1782677" y="271250"/>
                </a:lnTo>
                <a:lnTo>
                  <a:pt x="1771032" y="265806"/>
                </a:lnTo>
                <a:lnTo>
                  <a:pt x="1759608" y="259911"/>
                </a:lnTo>
                <a:lnTo>
                  <a:pt x="1748389" y="253627"/>
                </a:lnTo>
                <a:lnTo>
                  <a:pt x="1737361" y="247014"/>
                </a:lnTo>
                <a:lnTo>
                  <a:pt x="1726511" y="240134"/>
                </a:lnTo>
                <a:lnTo>
                  <a:pt x="1715824" y="233047"/>
                </a:lnTo>
                <a:lnTo>
                  <a:pt x="1705287" y="225815"/>
                </a:lnTo>
                <a:lnTo>
                  <a:pt x="1694884" y="218500"/>
                </a:lnTo>
                <a:lnTo>
                  <a:pt x="1684603" y="211161"/>
                </a:lnTo>
                <a:lnTo>
                  <a:pt x="1674428" y="203860"/>
                </a:lnTo>
                <a:lnTo>
                  <a:pt x="1664347" y="196659"/>
                </a:lnTo>
                <a:lnTo>
                  <a:pt x="1676124" y="198710"/>
                </a:lnTo>
                <a:lnTo>
                  <a:pt x="1688631" y="200927"/>
                </a:lnTo>
                <a:lnTo>
                  <a:pt x="1701116" y="203166"/>
                </a:lnTo>
                <a:lnTo>
                  <a:pt x="1713593" y="205414"/>
                </a:lnTo>
                <a:lnTo>
                  <a:pt x="1726075" y="207657"/>
                </a:lnTo>
                <a:lnTo>
                  <a:pt x="1738578" y="209883"/>
                </a:lnTo>
                <a:lnTo>
                  <a:pt x="1751113" y="212077"/>
                </a:lnTo>
                <a:lnTo>
                  <a:pt x="1753043" y="210095"/>
                </a:lnTo>
                <a:lnTo>
                  <a:pt x="1756832" y="201208"/>
                </a:lnTo>
                <a:lnTo>
                  <a:pt x="1753115" y="193994"/>
                </a:lnTo>
                <a:lnTo>
                  <a:pt x="1745472" y="187933"/>
                </a:lnTo>
                <a:lnTo>
                  <a:pt x="1737486" y="182511"/>
                </a:lnTo>
                <a:lnTo>
                  <a:pt x="1727663" y="173776"/>
                </a:lnTo>
                <a:lnTo>
                  <a:pt x="1718306" y="164450"/>
                </a:lnTo>
                <a:lnTo>
                  <a:pt x="1709267" y="156819"/>
                </a:lnTo>
                <a:lnTo>
                  <a:pt x="1705752" y="154548"/>
                </a:lnTo>
                <a:lnTo>
                  <a:pt x="1694809" y="148520"/>
                </a:lnTo>
                <a:lnTo>
                  <a:pt x="1683071" y="143278"/>
                </a:lnTo>
                <a:lnTo>
                  <a:pt x="1670812" y="138678"/>
                </a:lnTo>
                <a:lnTo>
                  <a:pt x="1658307" y="134577"/>
                </a:lnTo>
                <a:lnTo>
                  <a:pt x="1645830" y="130828"/>
                </a:lnTo>
                <a:lnTo>
                  <a:pt x="1633654" y="127288"/>
                </a:lnTo>
                <a:lnTo>
                  <a:pt x="1622056" y="123812"/>
                </a:lnTo>
                <a:lnTo>
                  <a:pt x="1617223" y="117861"/>
                </a:lnTo>
                <a:lnTo>
                  <a:pt x="1607974" y="109743"/>
                </a:lnTo>
                <a:lnTo>
                  <a:pt x="1597307" y="103051"/>
                </a:lnTo>
                <a:lnTo>
                  <a:pt x="1585665" y="97340"/>
                </a:lnTo>
                <a:lnTo>
                  <a:pt x="1573490" y="92166"/>
                </a:lnTo>
                <a:lnTo>
                  <a:pt x="1561224" y="87083"/>
                </a:lnTo>
                <a:lnTo>
                  <a:pt x="1549310" y="81648"/>
                </a:lnTo>
                <a:lnTo>
                  <a:pt x="1552482" y="77359"/>
                </a:lnTo>
                <a:lnTo>
                  <a:pt x="1556151" y="66310"/>
                </a:lnTo>
                <a:lnTo>
                  <a:pt x="1554098" y="53378"/>
                </a:lnTo>
                <a:lnTo>
                  <a:pt x="1549571" y="52870"/>
                </a:lnTo>
                <a:lnTo>
                  <a:pt x="1537093" y="53320"/>
                </a:lnTo>
                <a:lnTo>
                  <a:pt x="1524824" y="55617"/>
                </a:lnTo>
                <a:lnTo>
                  <a:pt x="1512654" y="58610"/>
                </a:lnTo>
                <a:lnTo>
                  <a:pt x="1500473" y="61144"/>
                </a:lnTo>
                <a:lnTo>
                  <a:pt x="1488173" y="62064"/>
                </a:lnTo>
                <a:lnTo>
                  <a:pt x="1482051" y="61937"/>
                </a:lnTo>
                <a:lnTo>
                  <a:pt x="1477733" y="58267"/>
                </a:lnTo>
                <a:lnTo>
                  <a:pt x="1471548" y="58966"/>
                </a:lnTo>
                <a:lnTo>
                  <a:pt x="1462158" y="61032"/>
                </a:lnTo>
                <a:lnTo>
                  <a:pt x="1450191" y="66001"/>
                </a:lnTo>
                <a:lnTo>
                  <a:pt x="1438702" y="71737"/>
                </a:lnTo>
                <a:lnTo>
                  <a:pt x="1427170" y="76357"/>
                </a:lnTo>
                <a:lnTo>
                  <a:pt x="1415071" y="77978"/>
                </a:lnTo>
                <a:lnTo>
                  <a:pt x="1416733" y="74009"/>
                </a:lnTo>
                <a:lnTo>
                  <a:pt x="1423099" y="63575"/>
                </a:lnTo>
                <a:lnTo>
                  <a:pt x="1430060" y="53676"/>
                </a:lnTo>
                <a:lnTo>
                  <a:pt x="1435596" y="42476"/>
                </a:lnTo>
                <a:lnTo>
                  <a:pt x="1437690" y="28143"/>
                </a:lnTo>
                <a:lnTo>
                  <a:pt x="1429826" y="26384"/>
                </a:lnTo>
                <a:lnTo>
                  <a:pt x="1417745" y="25383"/>
                </a:lnTo>
                <a:lnTo>
                  <a:pt x="1405015" y="25671"/>
                </a:lnTo>
                <a:lnTo>
                  <a:pt x="1391954" y="26686"/>
                </a:lnTo>
                <a:lnTo>
                  <a:pt x="1378876" y="27863"/>
                </a:lnTo>
                <a:lnTo>
                  <a:pt x="1364816" y="30477"/>
                </a:lnTo>
                <a:lnTo>
                  <a:pt x="1352771" y="34473"/>
                </a:lnTo>
                <a:lnTo>
                  <a:pt x="1340875" y="39082"/>
                </a:lnTo>
                <a:lnTo>
                  <a:pt x="1328923" y="43380"/>
                </a:lnTo>
                <a:lnTo>
                  <a:pt x="1316711" y="46438"/>
                </a:lnTo>
                <a:lnTo>
                  <a:pt x="1304035" y="47332"/>
                </a:lnTo>
                <a:lnTo>
                  <a:pt x="1304073" y="45311"/>
                </a:lnTo>
                <a:lnTo>
                  <a:pt x="1305374" y="33241"/>
                </a:lnTo>
                <a:lnTo>
                  <a:pt x="1306507" y="19240"/>
                </a:lnTo>
                <a:lnTo>
                  <a:pt x="1304730" y="6947"/>
                </a:lnTo>
                <a:lnTo>
                  <a:pt x="1297304" y="0"/>
                </a:lnTo>
                <a:lnTo>
                  <a:pt x="1290685" y="415"/>
                </a:lnTo>
                <a:lnTo>
                  <a:pt x="1282766" y="7695"/>
                </a:lnTo>
                <a:lnTo>
                  <a:pt x="1276297" y="19469"/>
                </a:lnTo>
                <a:lnTo>
                  <a:pt x="1270673" y="31931"/>
                </a:lnTo>
                <a:lnTo>
                  <a:pt x="1265288" y="41275"/>
                </a:lnTo>
                <a:lnTo>
                  <a:pt x="1261474" y="45472"/>
                </a:lnTo>
                <a:lnTo>
                  <a:pt x="1251689" y="54191"/>
                </a:lnTo>
                <a:lnTo>
                  <a:pt x="1240541" y="62170"/>
                </a:lnTo>
                <a:lnTo>
                  <a:pt x="1228640" y="69454"/>
                </a:lnTo>
                <a:lnTo>
                  <a:pt x="1216599" y="76088"/>
                </a:lnTo>
                <a:lnTo>
                  <a:pt x="1205026" y="82118"/>
                </a:lnTo>
                <a:lnTo>
                  <a:pt x="1194535" y="87588"/>
                </a:lnTo>
                <a:lnTo>
                  <a:pt x="1185735" y="92544"/>
                </a:lnTo>
                <a:lnTo>
                  <a:pt x="1178966" y="93954"/>
                </a:lnTo>
                <a:lnTo>
                  <a:pt x="1177785" y="89738"/>
                </a:lnTo>
                <a:lnTo>
                  <a:pt x="1171003" y="91147"/>
                </a:lnTo>
                <a:lnTo>
                  <a:pt x="1155943" y="98911"/>
                </a:lnTo>
                <a:lnTo>
                  <a:pt x="1141446" y="107188"/>
                </a:lnTo>
                <a:lnTo>
                  <a:pt x="1127520" y="115984"/>
                </a:lnTo>
                <a:lnTo>
                  <a:pt x="1114170" y="125305"/>
                </a:lnTo>
                <a:lnTo>
                  <a:pt x="1101405" y="135157"/>
                </a:lnTo>
                <a:lnTo>
                  <a:pt x="1089230" y="145547"/>
                </a:lnTo>
                <a:lnTo>
                  <a:pt x="1077653" y="156482"/>
                </a:lnTo>
                <a:lnTo>
                  <a:pt x="1066680" y="167967"/>
                </a:lnTo>
                <a:lnTo>
                  <a:pt x="1056319" y="180008"/>
                </a:lnTo>
                <a:lnTo>
                  <a:pt x="1046576" y="192612"/>
                </a:lnTo>
                <a:lnTo>
                  <a:pt x="1037459" y="205786"/>
                </a:lnTo>
                <a:lnTo>
                  <a:pt x="1028974" y="219535"/>
                </a:lnTo>
                <a:lnTo>
                  <a:pt x="1021128" y="233865"/>
                </a:lnTo>
                <a:lnTo>
                  <a:pt x="1013928" y="248783"/>
                </a:lnTo>
                <a:lnTo>
                  <a:pt x="1007381" y="264296"/>
                </a:lnTo>
                <a:lnTo>
                  <a:pt x="1001493" y="280409"/>
                </a:lnTo>
                <a:lnTo>
                  <a:pt x="996273" y="297128"/>
                </a:lnTo>
                <a:lnTo>
                  <a:pt x="991726" y="314461"/>
                </a:lnTo>
                <a:lnTo>
                  <a:pt x="987860" y="332412"/>
                </a:lnTo>
                <a:lnTo>
                  <a:pt x="984681" y="350989"/>
                </a:lnTo>
                <a:lnTo>
                  <a:pt x="979042" y="353872"/>
                </a:lnTo>
                <a:lnTo>
                  <a:pt x="975220" y="358419"/>
                </a:lnTo>
                <a:lnTo>
                  <a:pt x="970254" y="361911"/>
                </a:lnTo>
                <a:lnTo>
                  <a:pt x="969695" y="363161"/>
                </a:lnTo>
                <a:lnTo>
                  <a:pt x="964565" y="373677"/>
                </a:lnTo>
                <a:lnTo>
                  <a:pt x="958796" y="384302"/>
                </a:lnTo>
                <a:lnTo>
                  <a:pt x="952611" y="395079"/>
                </a:lnTo>
                <a:lnTo>
                  <a:pt x="946232" y="406049"/>
                </a:lnTo>
                <a:lnTo>
                  <a:pt x="939880" y="417253"/>
                </a:lnTo>
                <a:lnTo>
                  <a:pt x="933776" y="428735"/>
                </a:lnTo>
                <a:lnTo>
                  <a:pt x="928145" y="440536"/>
                </a:lnTo>
                <a:lnTo>
                  <a:pt x="923206" y="452698"/>
                </a:lnTo>
                <a:lnTo>
                  <a:pt x="919182" y="465263"/>
                </a:lnTo>
                <a:lnTo>
                  <a:pt x="916295" y="478272"/>
                </a:lnTo>
                <a:lnTo>
                  <a:pt x="914768" y="491769"/>
                </a:lnTo>
                <a:lnTo>
                  <a:pt x="914541" y="499657"/>
                </a:lnTo>
                <a:lnTo>
                  <a:pt x="915077" y="512438"/>
                </a:lnTo>
                <a:lnTo>
                  <a:pt x="916533" y="524749"/>
                </a:lnTo>
                <a:lnTo>
                  <a:pt x="918633" y="536834"/>
                </a:lnTo>
                <a:lnTo>
                  <a:pt x="921103" y="548940"/>
                </a:lnTo>
                <a:lnTo>
                  <a:pt x="923670" y="561311"/>
                </a:lnTo>
                <a:lnTo>
                  <a:pt x="926058" y="574192"/>
                </a:lnTo>
                <a:lnTo>
                  <a:pt x="922885" y="582912"/>
                </a:lnTo>
                <a:lnTo>
                  <a:pt x="924308" y="594802"/>
                </a:lnTo>
                <a:lnTo>
                  <a:pt x="926858" y="605840"/>
                </a:lnTo>
                <a:lnTo>
                  <a:pt x="927728" y="614716"/>
                </a:lnTo>
                <a:lnTo>
                  <a:pt x="928107" y="629115"/>
                </a:lnTo>
                <a:lnTo>
                  <a:pt x="927244" y="642342"/>
                </a:lnTo>
                <a:lnTo>
                  <a:pt x="925374" y="654573"/>
                </a:lnTo>
                <a:lnTo>
                  <a:pt x="922733" y="665984"/>
                </a:lnTo>
                <a:lnTo>
                  <a:pt x="919555" y="676753"/>
                </a:lnTo>
                <a:lnTo>
                  <a:pt x="916076" y="687057"/>
                </a:lnTo>
                <a:lnTo>
                  <a:pt x="913234" y="695244"/>
                </a:lnTo>
                <a:lnTo>
                  <a:pt x="909522" y="706467"/>
                </a:lnTo>
                <a:lnTo>
                  <a:pt x="906179" y="717454"/>
                </a:lnTo>
                <a:lnTo>
                  <a:pt x="902842" y="729475"/>
                </a:lnTo>
                <a:lnTo>
                  <a:pt x="899147" y="743800"/>
                </a:lnTo>
                <a:lnTo>
                  <a:pt x="895754" y="760820"/>
                </a:lnTo>
                <a:lnTo>
                  <a:pt x="894506" y="773776"/>
                </a:lnTo>
                <a:lnTo>
                  <a:pt x="894572" y="786257"/>
                </a:lnTo>
                <a:lnTo>
                  <a:pt x="895983" y="798292"/>
                </a:lnTo>
                <a:lnTo>
                  <a:pt x="898768" y="809907"/>
                </a:lnTo>
                <a:lnTo>
                  <a:pt x="902957" y="821131"/>
                </a:lnTo>
                <a:lnTo>
                  <a:pt x="896113" y="829420"/>
                </a:lnTo>
                <a:lnTo>
                  <a:pt x="890229" y="839718"/>
                </a:lnTo>
                <a:lnTo>
                  <a:pt x="885972" y="851086"/>
                </a:lnTo>
                <a:lnTo>
                  <a:pt x="883384" y="863210"/>
                </a:lnTo>
                <a:lnTo>
                  <a:pt x="882510" y="875773"/>
                </a:lnTo>
                <a:lnTo>
                  <a:pt x="883392" y="888459"/>
                </a:lnTo>
                <a:lnTo>
                  <a:pt x="886074" y="900953"/>
                </a:lnTo>
                <a:lnTo>
                  <a:pt x="890600" y="912939"/>
                </a:lnTo>
                <a:lnTo>
                  <a:pt x="894321" y="920877"/>
                </a:lnTo>
                <a:lnTo>
                  <a:pt x="902334" y="925398"/>
                </a:lnTo>
                <a:lnTo>
                  <a:pt x="903985" y="933729"/>
                </a:lnTo>
                <a:lnTo>
                  <a:pt x="905466" y="944798"/>
                </a:lnTo>
                <a:lnTo>
                  <a:pt x="905679" y="957679"/>
                </a:lnTo>
                <a:lnTo>
                  <a:pt x="905025" y="969873"/>
                </a:lnTo>
                <a:lnTo>
                  <a:pt x="904480" y="981549"/>
                </a:lnTo>
                <a:lnTo>
                  <a:pt x="905019" y="992877"/>
                </a:lnTo>
                <a:lnTo>
                  <a:pt x="907618" y="1004023"/>
                </a:lnTo>
                <a:lnTo>
                  <a:pt x="909637" y="1009700"/>
                </a:lnTo>
                <a:lnTo>
                  <a:pt x="915149" y="1014704"/>
                </a:lnTo>
                <a:lnTo>
                  <a:pt x="917206" y="1019619"/>
                </a:lnTo>
                <a:lnTo>
                  <a:pt x="917951" y="1021412"/>
                </a:lnTo>
                <a:lnTo>
                  <a:pt x="923144" y="1034611"/>
                </a:lnTo>
                <a:lnTo>
                  <a:pt x="927675" y="1046525"/>
                </a:lnTo>
                <a:lnTo>
                  <a:pt x="932259" y="1057576"/>
                </a:lnTo>
                <a:lnTo>
                  <a:pt x="937611" y="1068182"/>
                </a:lnTo>
                <a:lnTo>
                  <a:pt x="944448" y="1078763"/>
                </a:lnTo>
                <a:lnTo>
                  <a:pt x="947955" y="1083438"/>
                </a:lnTo>
                <a:lnTo>
                  <a:pt x="956266" y="1093479"/>
                </a:lnTo>
                <a:lnTo>
                  <a:pt x="965128" y="1102662"/>
                </a:lnTo>
                <a:lnTo>
                  <a:pt x="974649" y="1110945"/>
                </a:lnTo>
                <a:lnTo>
                  <a:pt x="984934" y="1118283"/>
                </a:lnTo>
                <a:lnTo>
                  <a:pt x="996091" y="1124635"/>
                </a:lnTo>
                <a:lnTo>
                  <a:pt x="1008227" y="1129957"/>
                </a:lnTo>
                <a:lnTo>
                  <a:pt x="999911" y="1128758"/>
                </a:lnTo>
                <a:lnTo>
                  <a:pt x="977871" y="1125975"/>
                </a:lnTo>
                <a:lnTo>
                  <a:pt x="954609" y="1123664"/>
                </a:lnTo>
                <a:lnTo>
                  <a:pt x="942567" y="1122723"/>
                </a:lnTo>
                <a:lnTo>
                  <a:pt x="930276" y="1121946"/>
                </a:lnTo>
                <a:lnTo>
                  <a:pt x="917754" y="1121348"/>
                </a:lnTo>
                <a:lnTo>
                  <a:pt x="905021" y="1120943"/>
                </a:lnTo>
                <a:lnTo>
                  <a:pt x="892095" y="1120748"/>
                </a:lnTo>
                <a:lnTo>
                  <a:pt x="878995" y="1120778"/>
                </a:lnTo>
                <a:lnTo>
                  <a:pt x="865740" y="1121047"/>
                </a:lnTo>
                <a:lnTo>
                  <a:pt x="852348" y="1121570"/>
                </a:lnTo>
                <a:lnTo>
                  <a:pt x="838838" y="1122365"/>
                </a:lnTo>
                <a:lnTo>
                  <a:pt x="825229" y="1123444"/>
                </a:lnTo>
                <a:lnTo>
                  <a:pt x="811540" y="1124824"/>
                </a:lnTo>
                <a:lnTo>
                  <a:pt x="797789" y="1126520"/>
                </a:lnTo>
                <a:lnTo>
                  <a:pt x="783996" y="1128547"/>
                </a:lnTo>
                <a:lnTo>
                  <a:pt x="764990" y="1131733"/>
                </a:lnTo>
                <a:lnTo>
                  <a:pt x="751173" y="1134359"/>
                </a:lnTo>
                <a:lnTo>
                  <a:pt x="737312" y="1137393"/>
                </a:lnTo>
                <a:lnTo>
                  <a:pt x="723725" y="1140910"/>
                </a:lnTo>
                <a:lnTo>
                  <a:pt x="710733" y="1144983"/>
                </a:lnTo>
                <a:lnTo>
                  <a:pt x="698653" y="1149689"/>
                </a:lnTo>
                <a:lnTo>
                  <a:pt x="687804" y="1155100"/>
                </a:lnTo>
                <a:lnTo>
                  <a:pt x="671080" y="1168336"/>
                </a:lnTo>
                <a:lnTo>
                  <a:pt x="660917" y="1184280"/>
                </a:lnTo>
                <a:lnTo>
                  <a:pt x="654441" y="1206286"/>
                </a:lnTo>
                <a:lnTo>
                  <a:pt x="653278" y="1218056"/>
                </a:lnTo>
                <a:lnTo>
                  <a:pt x="653289" y="1230173"/>
                </a:lnTo>
                <a:lnTo>
                  <a:pt x="654315" y="1242513"/>
                </a:lnTo>
                <a:lnTo>
                  <a:pt x="656199" y="1254954"/>
                </a:lnTo>
                <a:lnTo>
                  <a:pt x="658783" y="1267371"/>
                </a:lnTo>
                <a:lnTo>
                  <a:pt x="661910" y="1279643"/>
                </a:lnTo>
                <a:lnTo>
                  <a:pt x="665423" y="1291645"/>
                </a:lnTo>
                <a:lnTo>
                  <a:pt x="669163" y="1303254"/>
                </a:lnTo>
                <a:lnTo>
                  <a:pt x="672972" y="1314348"/>
                </a:lnTo>
                <a:lnTo>
                  <a:pt x="678606" y="1328917"/>
                </a:lnTo>
                <a:lnTo>
                  <a:pt x="684142" y="1341308"/>
                </a:lnTo>
                <a:lnTo>
                  <a:pt x="690010" y="1353231"/>
                </a:lnTo>
                <a:lnTo>
                  <a:pt x="696052" y="1364751"/>
                </a:lnTo>
                <a:lnTo>
                  <a:pt x="702113" y="1375937"/>
                </a:lnTo>
                <a:lnTo>
                  <a:pt x="708036" y="1386854"/>
                </a:lnTo>
                <a:lnTo>
                  <a:pt x="713665" y="1397570"/>
                </a:lnTo>
                <a:lnTo>
                  <a:pt x="718844" y="1408152"/>
                </a:lnTo>
                <a:lnTo>
                  <a:pt x="723417" y="1418666"/>
                </a:lnTo>
                <a:lnTo>
                  <a:pt x="708286" y="1420011"/>
                </a:lnTo>
                <a:lnTo>
                  <a:pt x="693384" y="1421563"/>
                </a:lnTo>
                <a:lnTo>
                  <a:pt x="678711" y="1423325"/>
                </a:lnTo>
                <a:lnTo>
                  <a:pt x="664270" y="1425296"/>
                </a:lnTo>
                <a:lnTo>
                  <a:pt x="650062" y="1427480"/>
                </a:lnTo>
                <a:lnTo>
                  <a:pt x="636088" y="1429877"/>
                </a:lnTo>
                <a:lnTo>
                  <a:pt x="622351" y="1432490"/>
                </a:lnTo>
                <a:lnTo>
                  <a:pt x="608851" y="1435318"/>
                </a:lnTo>
                <a:lnTo>
                  <a:pt x="595592" y="1438365"/>
                </a:lnTo>
                <a:lnTo>
                  <a:pt x="582574" y="1441632"/>
                </a:lnTo>
                <a:lnTo>
                  <a:pt x="569799" y="1445120"/>
                </a:lnTo>
                <a:lnTo>
                  <a:pt x="557268" y="1448831"/>
                </a:lnTo>
                <a:lnTo>
                  <a:pt x="544985" y="1452766"/>
                </a:lnTo>
                <a:lnTo>
                  <a:pt x="532949" y="1456927"/>
                </a:lnTo>
                <a:lnTo>
                  <a:pt x="521163" y="1461316"/>
                </a:lnTo>
                <a:lnTo>
                  <a:pt x="509628" y="1465933"/>
                </a:lnTo>
                <a:lnTo>
                  <a:pt x="498347" y="1470781"/>
                </a:lnTo>
                <a:lnTo>
                  <a:pt x="487320" y="1475862"/>
                </a:lnTo>
                <a:lnTo>
                  <a:pt x="476550" y="1481176"/>
                </a:lnTo>
                <a:lnTo>
                  <a:pt x="466039" y="1486725"/>
                </a:lnTo>
                <a:lnTo>
                  <a:pt x="455617" y="1483987"/>
                </a:lnTo>
                <a:lnTo>
                  <a:pt x="441552" y="1481838"/>
                </a:lnTo>
                <a:lnTo>
                  <a:pt x="428604" y="1481634"/>
                </a:lnTo>
                <a:lnTo>
                  <a:pt x="416641" y="1483141"/>
                </a:lnTo>
                <a:lnTo>
                  <a:pt x="405527" y="1486122"/>
                </a:lnTo>
                <a:lnTo>
                  <a:pt x="395130" y="1490344"/>
                </a:lnTo>
                <a:lnTo>
                  <a:pt x="385316" y="1495572"/>
                </a:lnTo>
                <a:lnTo>
                  <a:pt x="375951" y="1501571"/>
                </a:lnTo>
                <a:lnTo>
                  <a:pt x="366901" y="1508107"/>
                </a:lnTo>
                <a:lnTo>
                  <a:pt x="358033" y="1514944"/>
                </a:lnTo>
                <a:lnTo>
                  <a:pt x="349214" y="1521848"/>
                </a:lnTo>
                <a:lnTo>
                  <a:pt x="340309" y="1528584"/>
                </a:lnTo>
                <a:lnTo>
                  <a:pt x="328630" y="1537388"/>
                </a:lnTo>
                <a:lnTo>
                  <a:pt x="318483" y="1545460"/>
                </a:lnTo>
                <a:lnTo>
                  <a:pt x="308455" y="1553807"/>
                </a:lnTo>
                <a:lnTo>
                  <a:pt x="298547" y="1562397"/>
                </a:lnTo>
                <a:lnTo>
                  <a:pt x="288764" y="1571197"/>
                </a:lnTo>
                <a:lnTo>
                  <a:pt x="279107" y="1580175"/>
                </a:lnTo>
                <a:lnTo>
                  <a:pt x="269581" y="1589299"/>
                </a:lnTo>
                <a:lnTo>
                  <a:pt x="260186" y="1598535"/>
                </a:lnTo>
                <a:lnTo>
                  <a:pt x="250927" y="1607853"/>
                </a:lnTo>
                <a:lnTo>
                  <a:pt x="241806" y="1617219"/>
                </a:lnTo>
                <a:lnTo>
                  <a:pt x="232826" y="1626601"/>
                </a:lnTo>
                <a:lnTo>
                  <a:pt x="223989" y="1635967"/>
                </a:lnTo>
                <a:lnTo>
                  <a:pt x="215299" y="1645285"/>
                </a:lnTo>
                <a:lnTo>
                  <a:pt x="206759" y="1654521"/>
                </a:lnTo>
                <a:lnTo>
                  <a:pt x="198370" y="1663645"/>
                </a:lnTo>
                <a:lnTo>
                  <a:pt x="190137" y="1672622"/>
                </a:lnTo>
                <a:lnTo>
                  <a:pt x="182061" y="1681422"/>
                </a:lnTo>
                <a:lnTo>
                  <a:pt x="174146" y="1690011"/>
                </a:lnTo>
                <a:lnTo>
                  <a:pt x="166395" y="1698358"/>
                </a:lnTo>
                <a:lnTo>
                  <a:pt x="164118" y="1704009"/>
                </a:lnTo>
                <a:lnTo>
                  <a:pt x="158119" y="1715146"/>
                </a:lnTo>
                <a:lnTo>
                  <a:pt x="151040" y="1725657"/>
                </a:lnTo>
                <a:lnTo>
                  <a:pt x="143568" y="1735998"/>
                </a:lnTo>
                <a:lnTo>
                  <a:pt x="136385" y="1746631"/>
                </a:lnTo>
                <a:lnTo>
                  <a:pt x="130968" y="1755430"/>
                </a:lnTo>
                <a:lnTo>
                  <a:pt x="124488" y="1766261"/>
                </a:lnTo>
                <a:lnTo>
                  <a:pt x="118172" y="1777160"/>
                </a:lnTo>
                <a:lnTo>
                  <a:pt x="112012" y="1788133"/>
                </a:lnTo>
                <a:lnTo>
                  <a:pt x="106003" y="1799188"/>
                </a:lnTo>
                <a:lnTo>
                  <a:pt x="100139" y="1810331"/>
                </a:lnTo>
                <a:lnTo>
                  <a:pt x="94413" y="1821568"/>
                </a:lnTo>
                <a:lnTo>
                  <a:pt x="88820" y="1832908"/>
                </a:lnTo>
                <a:lnTo>
                  <a:pt x="83352" y="1844356"/>
                </a:lnTo>
                <a:lnTo>
                  <a:pt x="78003" y="1855920"/>
                </a:lnTo>
                <a:lnTo>
                  <a:pt x="72768" y="1867605"/>
                </a:lnTo>
                <a:lnTo>
                  <a:pt x="67641" y="1879420"/>
                </a:lnTo>
                <a:lnTo>
                  <a:pt x="62614" y="1891370"/>
                </a:lnTo>
                <a:lnTo>
                  <a:pt x="57683" y="1903463"/>
                </a:lnTo>
                <a:lnTo>
                  <a:pt x="57109" y="1903555"/>
                </a:lnTo>
                <a:lnTo>
                  <a:pt x="43818" y="1909129"/>
                </a:lnTo>
                <a:lnTo>
                  <a:pt x="36247" y="1919264"/>
                </a:lnTo>
                <a:lnTo>
                  <a:pt x="34531" y="1932203"/>
                </a:lnTo>
                <a:lnTo>
                  <a:pt x="30203" y="1937987"/>
                </a:lnTo>
                <a:lnTo>
                  <a:pt x="24496" y="1946982"/>
                </a:lnTo>
                <a:lnTo>
                  <a:pt x="19016" y="1957209"/>
                </a:lnTo>
                <a:lnTo>
                  <a:pt x="13927" y="1968424"/>
                </a:lnTo>
                <a:lnTo>
                  <a:pt x="9389" y="1980384"/>
                </a:lnTo>
                <a:lnTo>
                  <a:pt x="5566" y="1992844"/>
                </a:lnTo>
                <a:lnTo>
                  <a:pt x="2618" y="2005559"/>
                </a:lnTo>
                <a:lnTo>
                  <a:pt x="709" y="2018286"/>
                </a:lnTo>
                <a:lnTo>
                  <a:pt x="0" y="2030780"/>
                </a:lnTo>
                <a:lnTo>
                  <a:pt x="653" y="2042797"/>
                </a:lnTo>
                <a:lnTo>
                  <a:pt x="2830" y="2054092"/>
                </a:lnTo>
                <a:lnTo>
                  <a:pt x="6694" y="2064421"/>
                </a:lnTo>
                <a:lnTo>
                  <a:pt x="12407" y="2073541"/>
                </a:lnTo>
                <a:lnTo>
                  <a:pt x="21581" y="2083835"/>
                </a:lnTo>
                <a:lnTo>
                  <a:pt x="30961" y="2092733"/>
                </a:lnTo>
                <a:lnTo>
                  <a:pt x="41047" y="2101367"/>
                </a:lnTo>
                <a:lnTo>
                  <a:pt x="51495" y="2109821"/>
                </a:lnTo>
                <a:lnTo>
                  <a:pt x="61960" y="2118180"/>
                </a:lnTo>
                <a:lnTo>
                  <a:pt x="72098" y="2126528"/>
                </a:lnTo>
                <a:lnTo>
                  <a:pt x="81566" y="2134951"/>
                </a:lnTo>
                <a:lnTo>
                  <a:pt x="90020" y="2143533"/>
                </a:lnTo>
                <a:lnTo>
                  <a:pt x="97116" y="2152357"/>
                </a:lnTo>
                <a:lnTo>
                  <a:pt x="103967" y="2157781"/>
                </a:lnTo>
                <a:lnTo>
                  <a:pt x="113446" y="2165421"/>
                </a:lnTo>
                <a:lnTo>
                  <a:pt x="123037" y="2173297"/>
                </a:lnTo>
                <a:lnTo>
                  <a:pt x="132728" y="2181392"/>
                </a:lnTo>
                <a:lnTo>
                  <a:pt x="142506" y="2189686"/>
                </a:lnTo>
                <a:lnTo>
                  <a:pt x="150512" y="2196572"/>
                </a:lnTo>
                <a:lnTo>
                  <a:pt x="160999" y="2196664"/>
                </a:lnTo>
                <a:lnTo>
                  <a:pt x="179336" y="2196805"/>
                </a:lnTo>
                <a:lnTo>
                  <a:pt x="200609" y="2196958"/>
                </a:lnTo>
                <a:lnTo>
                  <a:pt x="225200" y="2197128"/>
                </a:lnTo>
                <a:lnTo>
                  <a:pt x="253491" y="2197324"/>
                </a:lnTo>
                <a:lnTo>
                  <a:pt x="285864" y="2197553"/>
                </a:lnTo>
                <a:lnTo>
                  <a:pt x="290641" y="2197133"/>
                </a:lnTo>
                <a:lnTo>
                  <a:pt x="297142" y="2196725"/>
                </a:lnTo>
                <a:lnTo>
                  <a:pt x="305090" y="2196326"/>
                </a:lnTo>
                <a:lnTo>
                  <a:pt x="314209" y="2195936"/>
                </a:lnTo>
                <a:lnTo>
                  <a:pt x="324225" y="2195555"/>
                </a:lnTo>
                <a:lnTo>
                  <a:pt x="334861" y="2195181"/>
                </a:lnTo>
                <a:lnTo>
                  <a:pt x="345841" y="2194814"/>
                </a:lnTo>
                <a:lnTo>
                  <a:pt x="356891" y="2194452"/>
                </a:lnTo>
                <a:lnTo>
                  <a:pt x="367734" y="2194095"/>
                </a:lnTo>
                <a:lnTo>
                  <a:pt x="378095" y="2193742"/>
                </a:lnTo>
                <a:lnTo>
                  <a:pt x="387699" y="2193392"/>
                </a:lnTo>
                <a:lnTo>
                  <a:pt x="396269" y="2193044"/>
                </a:lnTo>
                <a:lnTo>
                  <a:pt x="403530" y="2192698"/>
                </a:lnTo>
                <a:lnTo>
                  <a:pt x="409207" y="2192353"/>
                </a:lnTo>
                <a:lnTo>
                  <a:pt x="413023" y="2192007"/>
                </a:lnTo>
                <a:lnTo>
                  <a:pt x="413974" y="2191311"/>
                </a:lnTo>
                <a:lnTo>
                  <a:pt x="410556" y="2190959"/>
                </a:lnTo>
                <a:lnTo>
                  <a:pt x="404176" y="2190603"/>
                </a:lnTo>
                <a:lnTo>
                  <a:pt x="396709" y="2190314"/>
                </a:lnTo>
                <a:lnTo>
                  <a:pt x="477783" y="2192099"/>
                </a:lnTo>
                <a:lnTo>
                  <a:pt x="483279" y="2182011"/>
                </a:lnTo>
                <a:lnTo>
                  <a:pt x="489415" y="2171150"/>
                </a:lnTo>
                <a:lnTo>
                  <a:pt x="495676" y="2160320"/>
                </a:lnTo>
                <a:lnTo>
                  <a:pt x="502016" y="2149459"/>
                </a:lnTo>
                <a:lnTo>
                  <a:pt x="508393" y="2138502"/>
                </a:lnTo>
                <a:lnTo>
                  <a:pt x="517142" y="2123706"/>
                </a:lnTo>
                <a:lnTo>
                  <a:pt x="526141" y="2109122"/>
                </a:lnTo>
                <a:lnTo>
                  <a:pt x="535393" y="2094759"/>
                </a:lnTo>
                <a:lnTo>
                  <a:pt x="544902" y="2080622"/>
                </a:lnTo>
                <a:lnTo>
                  <a:pt x="554673" y="2066721"/>
                </a:lnTo>
                <a:lnTo>
                  <a:pt x="564711" y="2053063"/>
                </a:lnTo>
                <a:lnTo>
                  <a:pt x="575018" y="2039656"/>
                </a:lnTo>
                <a:lnTo>
                  <a:pt x="585600" y="2026507"/>
                </a:lnTo>
                <a:lnTo>
                  <a:pt x="596460" y="2013625"/>
                </a:lnTo>
                <a:lnTo>
                  <a:pt x="607602" y="2001016"/>
                </a:lnTo>
                <a:lnTo>
                  <a:pt x="619032" y="1988690"/>
                </a:lnTo>
                <a:lnTo>
                  <a:pt x="630752" y="1976653"/>
                </a:lnTo>
                <a:lnTo>
                  <a:pt x="642767" y="1964913"/>
                </a:lnTo>
                <a:lnTo>
                  <a:pt x="655081" y="1953479"/>
                </a:lnTo>
                <a:lnTo>
                  <a:pt x="667699" y="1942358"/>
                </a:lnTo>
                <a:lnTo>
                  <a:pt x="680624" y="1931557"/>
                </a:lnTo>
                <a:lnTo>
                  <a:pt x="693860" y="1921084"/>
                </a:lnTo>
                <a:lnTo>
                  <a:pt x="707413" y="1910948"/>
                </a:lnTo>
                <a:lnTo>
                  <a:pt x="721285" y="1901156"/>
                </a:lnTo>
                <a:lnTo>
                  <a:pt x="735482" y="1891715"/>
                </a:lnTo>
                <a:lnTo>
                  <a:pt x="738779" y="1898974"/>
                </a:lnTo>
                <a:lnTo>
                  <a:pt x="744159" y="1910300"/>
                </a:lnTo>
                <a:lnTo>
                  <a:pt x="749492" y="1921674"/>
                </a:lnTo>
                <a:lnTo>
                  <a:pt x="754499" y="1933373"/>
                </a:lnTo>
                <a:lnTo>
                  <a:pt x="758901" y="1945678"/>
                </a:lnTo>
                <a:lnTo>
                  <a:pt x="748818" y="1954343"/>
                </a:lnTo>
                <a:lnTo>
                  <a:pt x="738754" y="1963144"/>
                </a:lnTo>
                <a:lnTo>
                  <a:pt x="728712" y="1972068"/>
                </a:lnTo>
                <a:lnTo>
                  <a:pt x="718700" y="1981101"/>
                </a:lnTo>
                <a:lnTo>
                  <a:pt x="708721" y="1990231"/>
                </a:lnTo>
                <a:lnTo>
                  <a:pt x="698782" y="1999444"/>
                </a:lnTo>
                <a:lnTo>
                  <a:pt x="688890" y="2008729"/>
                </a:lnTo>
                <a:lnTo>
                  <a:pt x="679048" y="2018071"/>
                </a:lnTo>
                <a:lnTo>
                  <a:pt x="669263" y="2027458"/>
                </a:lnTo>
                <a:lnTo>
                  <a:pt x="659540" y="2036878"/>
                </a:lnTo>
                <a:lnTo>
                  <a:pt x="649886" y="2046316"/>
                </a:lnTo>
                <a:lnTo>
                  <a:pt x="640306" y="2055761"/>
                </a:lnTo>
                <a:lnTo>
                  <a:pt x="630804" y="2065199"/>
                </a:lnTo>
                <a:lnTo>
                  <a:pt x="621388" y="2074618"/>
                </a:lnTo>
                <a:lnTo>
                  <a:pt x="612063" y="2084004"/>
                </a:lnTo>
                <a:lnTo>
                  <a:pt x="602833" y="2093344"/>
                </a:lnTo>
                <a:lnTo>
                  <a:pt x="593706" y="2102626"/>
                </a:lnTo>
                <a:lnTo>
                  <a:pt x="584686" y="2111837"/>
                </a:lnTo>
                <a:lnTo>
                  <a:pt x="575779" y="2120963"/>
                </a:lnTo>
                <a:lnTo>
                  <a:pt x="566991" y="2129993"/>
                </a:lnTo>
                <a:lnTo>
                  <a:pt x="571995" y="2121602"/>
                </a:lnTo>
                <a:lnTo>
                  <a:pt x="578731" y="2111364"/>
                </a:lnTo>
                <a:lnTo>
                  <a:pt x="586018" y="2101275"/>
                </a:lnTo>
                <a:lnTo>
                  <a:pt x="593792" y="2091335"/>
                </a:lnTo>
                <a:lnTo>
                  <a:pt x="601992" y="2081541"/>
                </a:lnTo>
                <a:lnTo>
                  <a:pt x="610558" y="2071893"/>
                </a:lnTo>
                <a:lnTo>
                  <a:pt x="619427" y="2062388"/>
                </a:lnTo>
                <a:lnTo>
                  <a:pt x="628539" y="2053025"/>
                </a:lnTo>
                <a:lnTo>
                  <a:pt x="637831" y="2043802"/>
                </a:lnTo>
                <a:lnTo>
                  <a:pt x="647242" y="2034717"/>
                </a:lnTo>
                <a:lnTo>
                  <a:pt x="656072" y="2026537"/>
                </a:lnTo>
                <a:lnTo>
                  <a:pt x="665934" y="2017814"/>
                </a:lnTo>
                <a:lnTo>
                  <a:pt x="675905" y="2009219"/>
                </a:lnTo>
                <a:lnTo>
                  <a:pt x="685845" y="2000676"/>
                </a:lnTo>
                <a:lnTo>
                  <a:pt x="695611" y="1992109"/>
                </a:lnTo>
                <a:lnTo>
                  <a:pt x="705062" y="1983441"/>
                </a:lnTo>
                <a:lnTo>
                  <a:pt x="714055" y="1974596"/>
                </a:lnTo>
                <a:lnTo>
                  <a:pt x="722451" y="1965497"/>
                </a:lnTo>
                <a:lnTo>
                  <a:pt x="730106" y="1956070"/>
                </a:lnTo>
                <a:lnTo>
                  <a:pt x="736879" y="1946236"/>
                </a:lnTo>
                <a:lnTo>
                  <a:pt x="724748" y="1948889"/>
                </a:lnTo>
                <a:lnTo>
                  <a:pt x="712855" y="1953897"/>
                </a:lnTo>
                <a:lnTo>
                  <a:pt x="701843" y="1960621"/>
                </a:lnTo>
                <a:lnTo>
                  <a:pt x="691519" y="1968521"/>
                </a:lnTo>
                <a:lnTo>
                  <a:pt x="681689" y="1977054"/>
                </a:lnTo>
                <a:lnTo>
                  <a:pt x="672159" y="1985677"/>
                </a:lnTo>
                <a:lnTo>
                  <a:pt x="662736" y="1993849"/>
                </a:lnTo>
                <a:lnTo>
                  <a:pt x="653917" y="2001213"/>
                </a:lnTo>
                <a:lnTo>
                  <a:pt x="644240" y="2009528"/>
                </a:lnTo>
                <a:lnTo>
                  <a:pt x="634663" y="2018014"/>
                </a:lnTo>
                <a:lnTo>
                  <a:pt x="625197" y="2026667"/>
                </a:lnTo>
                <a:lnTo>
                  <a:pt x="615856" y="2035481"/>
                </a:lnTo>
                <a:lnTo>
                  <a:pt x="606650" y="2044454"/>
                </a:lnTo>
                <a:lnTo>
                  <a:pt x="597594" y="2053580"/>
                </a:lnTo>
                <a:lnTo>
                  <a:pt x="588699" y="2062855"/>
                </a:lnTo>
                <a:lnTo>
                  <a:pt x="579978" y="2072275"/>
                </a:lnTo>
                <a:lnTo>
                  <a:pt x="571443" y="2081836"/>
                </a:lnTo>
                <a:lnTo>
                  <a:pt x="563106" y="2091533"/>
                </a:lnTo>
                <a:lnTo>
                  <a:pt x="554979" y="2101362"/>
                </a:lnTo>
                <a:lnTo>
                  <a:pt x="547076" y="2111320"/>
                </a:lnTo>
                <a:lnTo>
                  <a:pt x="539409" y="2121401"/>
                </a:lnTo>
                <a:lnTo>
                  <a:pt x="531989" y="2131602"/>
                </a:lnTo>
                <a:lnTo>
                  <a:pt x="524830" y="2141918"/>
                </a:lnTo>
                <a:lnTo>
                  <a:pt x="517943" y="2152345"/>
                </a:lnTo>
                <a:lnTo>
                  <a:pt x="516754" y="2154137"/>
                </a:lnTo>
                <a:lnTo>
                  <a:pt x="510905" y="2162800"/>
                </a:lnTo>
                <a:lnTo>
                  <a:pt x="505843" y="2172709"/>
                </a:lnTo>
                <a:lnTo>
                  <a:pt x="504495" y="2183054"/>
                </a:lnTo>
                <a:lnTo>
                  <a:pt x="509790" y="2193023"/>
                </a:lnTo>
                <a:lnTo>
                  <a:pt x="516403" y="2190324"/>
                </a:lnTo>
                <a:lnTo>
                  <a:pt x="525820" y="2182364"/>
                </a:lnTo>
                <a:lnTo>
                  <a:pt x="533895" y="2171491"/>
                </a:lnTo>
                <a:lnTo>
                  <a:pt x="541341" y="2159349"/>
                </a:lnTo>
                <a:lnTo>
                  <a:pt x="548869" y="2147583"/>
                </a:lnTo>
                <a:lnTo>
                  <a:pt x="557195" y="2137838"/>
                </a:lnTo>
                <a:lnTo>
                  <a:pt x="567029" y="2131758"/>
                </a:lnTo>
                <a:lnTo>
                  <a:pt x="562672" y="2139403"/>
                </a:lnTo>
                <a:lnTo>
                  <a:pt x="556680" y="2149277"/>
                </a:lnTo>
                <a:lnTo>
                  <a:pt x="549964" y="2159878"/>
                </a:lnTo>
                <a:lnTo>
                  <a:pt x="542730" y="2171000"/>
                </a:lnTo>
                <a:lnTo>
                  <a:pt x="535181" y="2182441"/>
                </a:lnTo>
                <a:lnTo>
                  <a:pt x="527522" y="2193996"/>
                </a:lnTo>
                <a:lnTo>
                  <a:pt x="523028" y="2200808"/>
                </a:lnTo>
                <a:lnTo>
                  <a:pt x="538603" y="2200687"/>
                </a:lnTo>
                <a:lnTo>
                  <a:pt x="569459" y="2200442"/>
                </a:lnTo>
                <a:lnTo>
                  <a:pt x="601183" y="2200228"/>
                </a:lnTo>
                <a:lnTo>
                  <a:pt x="615048" y="2200156"/>
                </a:lnTo>
                <a:lnTo>
                  <a:pt x="620104" y="2199177"/>
                </a:lnTo>
                <a:lnTo>
                  <a:pt x="625334" y="2198163"/>
                </a:lnTo>
                <a:lnTo>
                  <a:pt x="631035" y="2197129"/>
                </a:lnTo>
                <a:lnTo>
                  <a:pt x="645048" y="2195054"/>
                </a:lnTo>
                <a:lnTo>
                  <a:pt x="664533" y="2193059"/>
                </a:lnTo>
                <a:lnTo>
                  <a:pt x="691877" y="2191250"/>
                </a:lnTo>
                <a:lnTo>
                  <a:pt x="709243" y="2190450"/>
                </a:lnTo>
                <a:lnTo>
                  <a:pt x="729470" y="2189737"/>
                </a:lnTo>
                <a:lnTo>
                  <a:pt x="752856" y="2189124"/>
                </a:lnTo>
                <a:lnTo>
                  <a:pt x="779779" y="2188625"/>
                </a:lnTo>
                <a:lnTo>
                  <a:pt x="1009726" y="2190314"/>
                </a:lnTo>
                <a:lnTo>
                  <a:pt x="988085" y="2194454"/>
                </a:lnTo>
                <a:lnTo>
                  <a:pt x="1179829" y="2193616"/>
                </a:lnTo>
                <a:lnTo>
                  <a:pt x="1241704" y="2205490"/>
                </a:lnTo>
                <a:lnTo>
                  <a:pt x="1256860" y="2204859"/>
                </a:lnTo>
                <a:lnTo>
                  <a:pt x="1271838" y="2204312"/>
                </a:lnTo>
                <a:lnTo>
                  <a:pt x="1286645" y="2203844"/>
                </a:lnTo>
                <a:lnTo>
                  <a:pt x="1301292" y="2203451"/>
                </a:lnTo>
                <a:lnTo>
                  <a:pt x="1315788" y="2203129"/>
                </a:lnTo>
                <a:lnTo>
                  <a:pt x="1330142" y="2202873"/>
                </a:lnTo>
                <a:lnTo>
                  <a:pt x="1344363" y="2202679"/>
                </a:lnTo>
                <a:lnTo>
                  <a:pt x="1358462" y="2202542"/>
                </a:lnTo>
                <a:lnTo>
                  <a:pt x="1441000" y="2202676"/>
                </a:lnTo>
                <a:lnTo>
                  <a:pt x="1454502" y="2202817"/>
                </a:lnTo>
                <a:lnTo>
                  <a:pt x="1467956" y="2202980"/>
                </a:lnTo>
                <a:lnTo>
                  <a:pt x="1481372" y="2203160"/>
                </a:lnTo>
                <a:lnTo>
                  <a:pt x="1494759" y="2203354"/>
                </a:lnTo>
                <a:lnTo>
                  <a:pt x="1508127" y="2203556"/>
                </a:lnTo>
                <a:lnTo>
                  <a:pt x="1521485" y="2203763"/>
                </a:lnTo>
                <a:lnTo>
                  <a:pt x="1534840" y="2203968"/>
                </a:lnTo>
                <a:lnTo>
                  <a:pt x="1548204" y="2204169"/>
                </a:lnTo>
                <a:lnTo>
                  <a:pt x="1561587" y="2204361"/>
                </a:lnTo>
                <a:lnTo>
                  <a:pt x="1574997" y="2204540"/>
                </a:lnTo>
                <a:lnTo>
                  <a:pt x="1588444" y="2204702"/>
                </a:lnTo>
                <a:lnTo>
                  <a:pt x="1601938" y="2204842"/>
                </a:lnTo>
                <a:lnTo>
                  <a:pt x="1629103" y="2205037"/>
                </a:lnTo>
                <a:lnTo>
                  <a:pt x="1684405" y="2204970"/>
                </a:lnTo>
                <a:lnTo>
                  <a:pt x="1698488" y="2204832"/>
                </a:lnTo>
                <a:lnTo>
                  <a:pt x="1712694" y="2204637"/>
                </a:lnTo>
                <a:lnTo>
                  <a:pt x="1727030" y="2204379"/>
                </a:lnTo>
                <a:lnTo>
                  <a:pt x="1741507" y="2204056"/>
                </a:lnTo>
                <a:lnTo>
                  <a:pt x="1756135" y="2203662"/>
                </a:lnTo>
                <a:lnTo>
                  <a:pt x="1770921" y="2203192"/>
                </a:lnTo>
                <a:lnTo>
                  <a:pt x="1785877" y="2202643"/>
                </a:lnTo>
                <a:lnTo>
                  <a:pt x="1801012" y="2202011"/>
                </a:lnTo>
                <a:lnTo>
                  <a:pt x="1668944" y="2221149"/>
                </a:lnTo>
                <a:lnTo>
                  <a:pt x="1681039" y="2221693"/>
                </a:lnTo>
                <a:lnTo>
                  <a:pt x="1693358" y="2222128"/>
                </a:lnTo>
                <a:lnTo>
                  <a:pt x="1705867" y="2222465"/>
                </a:lnTo>
                <a:lnTo>
                  <a:pt x="1718532" y="2222715"/>
                </a:lnTo>
                <a:lnTo>
                  <a:pt x="1731317" y="2222887"/>
                </a:lnTo>
                <a:lnTo>
                  <a:pt x="1757112" y="2223041"/>
                </a:lnTo>
                <a:lnTo>
                  <a:pt x="1808620" y="2222870"/>
                </a:lnTo>
                <a:lnTo>
                  <a:pt x="1828938" y="2222740"/>
                </a:lnTo>
                <a:lnTo>
                  <a:pt x="1867886" y="2222601"/>
                </a:lnTo>
                <a:lnTo>
                  <a:pt x="1892260" y="2222738"/>
                </a:lnTo>
                <a:lnTo>
                  <a:pt x="1914893" y="2222949"/>
                </a:lnTo>
                <a:lnTo>
                  <a:pt x="1927498" y="2222721"/>
                </a:lnTo>
                <a:lnTo>
                  <a:pt x="1936900" y="2222183"/>
                </a:lnTo>
                <a:lnTo>
                  <a:pt x="1943367" y="2221376"/>
                </a:lnTo>
                <a:lnTo>
                  <a:pt x="1947172" y="2220342"/>
                </a:lnTo>
                <a:lnTo>
                  <a:pt x="1947869" y="2217758"/>
                </a:lnTo>
                <a:lnTo>
                  <a:pt x="1945301" y="2216292"/>
                </a:lnTo>
                <a:lnTo>
                  <a:pt x="1941150" y="2214764"/>
                </a:lnTo>
                <a:lnTo>
                  <a:pt x="1935686" y="2213216"/>
                </a:lnTo>
                <a:lnTo>
                  <a:pt x="1929177" y="2211690"/>
                </a:lnTo>
                <a:lnTo>
                  <a:pt x="1921895" y="2210228"/>
                </a:lnTo>
                <a:lnTo>
                  <a:pt x="1914108" y="2208870"/>
                </a:lnTo>
                <a:lnTo>
                  <a:pt x="1906088" y="2207658"/>
                </a:lnTo>
                <a:lnTo>
                  <a:pt x="1898104" y="2206634"/>
                </a:lnTo>
                <a:lnTo>
                  <a:pt x="1890426" y="2205839"/>
                </a:lnTo>
                <a:lnTo>
                  <a:pt x="1887308" y="2205579"/>
                </a:lnTo>
                <a:lnTo>
                  <a:pt x="2045004" y="2216781"/>
                </a:lnTo>
                <a:lnTo>
                  <a:pt x="2052885" y="2216014"/>
                </a:lnTo>
                <a:lnTo>
                  <a:pt x="2061226" y="2215386"/>
                </a:lnTo>
                <a:lnTo>
                  <a:pt x="2069804" y="2214873"/>
                </a:lnTo>
                <a:lnTo>
                  <a:pt x="2078399" y="2214451"/>
                </a:lnTo>
                <a:lnTo>
                  <a:pt x="2086787" y="2214095"/>
                </a:lnTo>
                <a:lnTo>
                  <a:pt x="2094746" y="2213784"/>
                </a:lnTo>
                <a:lnTo>
                  <a:pt x="2102053" y="2213491"/>
                </a:lnTo>
                <a:lnTo>
                  <a:pt x="2108487" y="2213194"/>
                </a:lnTo>
                <a:lnTo>
                  <a:pt x="2113824" y="2212869"/>
                </a:lnTo>
                <a:lnTo>
                  <a:pt x="2117843" y="2212491"/>
                </a:lnTo>
                <a:lnTo>
                  <a:pt x="2121036" y="2211484"/>
                </a:lnTo>
                <a:lnTo>
                  <a:pt x="2119766" y="2210807"/>
                </a:lnTo>
                <a:lnTo>
                  <a:pt x="2116287" y="2209983"/>
                </a:lnTo>
                <a:lnTo>
                  <a:pt x="2110378" y="2208987"/>
                </a:lnTo>
                <a:lnTo>
                  <a:pt x="2101817" y="2207796"/>
                </a:lnTo>
                <a:lnTo>
                  <a:pt x="2090380" y="2206385"/>
                </a:lnTo>
                <a:lnTo>
                  <a:pt x="2075846" y="2204732"/>
                </a:lnTo>
                <a:lnTo>
                  <a:pt x="2057993" y="2202812"/>
                </a:lnTo>
                <a:lnTo>
                  <a:pt x="2036597" y="2200601"/>
                </a:lnTo>
                <a:lnTo>
                  <a:pt x="2359126" y="2200537"/>
                </a:lnTo>
                <a:lnTo>
                  <a:pt x="2357740" y="2202790"/>
                </a:lnTo>
                <a:lnTo>
                  <a:pt x="2352606" y="2203889"/>
                </a:lnTo>
                <a:lnTo>
                  <a:pt x="2345379" y="2204973"/>
                </a:lnTo>
                <a:lnTo>
                  <a:pt x="2336709" y="2206047"/>
                </a:lnTo>
                <a:lnTo>
                  <a:pt x="2327248" y="2207112"/>
                </a:lnTo>
                <a:lnTo>
                  <a:pt x="2317645" y="2208173"/>
                </a:lnTo>
                <a:lnTo>
                  <a:pt x="2308551" y="2209233"/>
                </a:lnTo>
                <a:lnTo>
                  <a:pt x="2300617" y="2210293"/>
                </a:lnTo>
                <a:lnTo>
                  <a:pt x="2294494" y="2211358"/>
                </a:lnTo>
                <a:lnTo>
                  <a:pt x="2290832" y="2212431"/>
                </a:lnTo>
                <a:lnTo>
                  <a:pt x="2290281" y="2213515"/>
                </a:lnTo>
                <a:lnTo>
                  <a:pt x="2293493" y="2214613"/>
                </a:lnTo>
                <a:lnTo>
                  <a:pt x="2300554" y="2215663"/>
                </a:lnTo>
                <a:lnTo>
                  <a:pt x="2211755" y="2218762"/>
                </a:lnTo>
                <a:lnTo>
                  <a:pt x="2320835" y="2223677"/>
                </a:lnTo>
                <a:lnTo>
                  <a:pt x="2291186" y="2224808"/>
                </a:lnTo>
                <a:lnTo>
                  <a:pt x="2264035" y="2225902"/>
                </a:lnTo>
                <a:lnTo>
                  <a:pt x="2239051" y="2226951"/>
                </a:lnTo>
                <a:lnTo>
                  <a:pt x="2215906" y="2227951"/>
                </a:lnTo>
                <a:lnTo>
                  <a:pt x="2194270" y="2228895"/>
                </a:lnTo>
                <a:lnTo>
                  <a:pt x="2173814" y="2229779"/>
                </a:lnTo>
                <a:lnTo>
                  <a:pt x="2154208" y="2230596"/>
                </a:lnTo>
                <a:lnTo>
                  <a:pt x="2135123" y="2231341"/>
                </a:lnTo>
                <a:lnTo>
                  <a:pt x="2116230" y="2232008"/>
                </a:lnTo>
                <a:lnTo>
                  <a:pt x="2097200" y="2232592"/>
                </a:lnTo>
                <a:lnTo>
                  <a:pt x="2077701" y="2233087"/>
                </a:lnTo>
                <a:lnTo>
                  <a:pt x="2057407" y="2233486"/>
                </a:lnTo>
                <a:lnTo>
                  <a:pt x="2035986" y="2233786"/>
                </a:lnTo>
                <a:lnTo>
                  <a:pt x="2013110" y="2233979"/>
                </a:lnTo>
                <a:lnTo>
                  <a:pt x="1961674" y="2234024"/>
                </a:lnTo>
                <a:lnTo>
                  <a:pt x="1932455" y="2233865"/>
                </a:lnTo>
                <a:lnTo>
                  <a:pt x="1900464" y="2233577"/>
                </a:lnTo>
                <a:lnTo>
                  <a:pt x="1865370" y="2233155"/>
                </a:lnTo>
                <a:lnTo>
                  <a:pt x="1826844" y="2232592"/>
                </a:lnTo>
                <a:lnTo>
                  <a:pt x="1851608" y="2234564"/>
                </a:lnTo>
                <a:lnTo>
                  <a:pt x="1876736" y="2236322"/>
                </a:lnTo>
                <a:lnTo>
                  <a:pt x="1902221" y="2237878"/>
                </a:lnTo>
                <a:lnTo>
                  <a:pt x="1928056" y="2239244"/>
                </a:lnTo>
                <a:lnTo>
                  <a:pt x="1954232" y="2240429"/>
                </a:lnTo>
                <a:lnTo>
                  <a:pt x="1980743" y="2241446"/>
                </a:lnTo>
                <a:lnTo>
                  <a:pt x="2007582" y="2242306"/>
                </a:lnTo>
                <a:lnTo>
                  <a:pt x="2034741" y="2243019"/>
                </a:lnTo>
                <a:lnTo>
                  <a:pt x="2062213" y="2243598"/>
                </a:lnTo>
                <a:lnTo>
                  <a:pt x="2089991" y="2244052"/>
                </a:lnTo>
                <a:lnTo>
                  <a:pt x="2118067" y="2244395"/>
                </a:lnTo>
                <a:lnTo>
                  <a:pt x="2146435" y="2244636"/>
                </a:lnTo>
                <a:lnTo>
                  <a:pt x="2175086" y="2244787"/>
                </a:lnTo>
                <a:lnTo>
                  <a:pt x="2292387" y="2244714"/>
                </a:lnTo>
                <a:close/>
              </a:path>
              <a:path w="2525610" h="2262873">
                <a:moveTo>
                  <a:pt x="473135" y="2201025"/>
                </a:moveTo>
                <a:lnTo>
                  <a:pt x="476750" y="2194047"/>
                </a:lnTo>
                <a:lnTo>
                  <a:pt x="388226" y="2199801"/>
                </a:lnTo>
                <a:lnTo>
                  <a:pt x="395233" y="2200186"/>
                </a:lnTo>
                <a:lnTo>
                  <a:pt x="403193" y="2200497"/>
                </a:lnTo>
                <a:lnTo>
                  <a:pt x="412054" y="2200739"/>
                </a:lnTo>
                <a:lnTo>
                  <a:pt x="421762" y="2200919"/>
                </a:lnTo>
                <a:lnTo>
                  <a:pt x="443510" y="2201114"/>
                </a:lnTo>
                <a:lnTo>
                  <a:pt x="473135" y="2201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7101569" y="814534"/>
            <a:ext cx="57263" cy="22933"/>
          </a:xfrm>
          <a:custGeom>
            <a:avLst/>
            <a:gdLst/>
            <a:ahLst/>
            <a:cxnLst/>
            <a:rect l="l" t="t" r="r" b="b"/>
            <a:pathLst>
              <a:path w="83985" h="33635">
                <a:moveTo>
                  <a:pt x="24053" y="33022"/>
                </a:moveTo>
                <a:lnTo>
                  <a:pt x="37856" y="29225"/>
                </a:lnTo>
                <a:lnTo>
                  <a:pt x="51556" y="24058"/>
                </a:lnTo>
                <a:lnTo>
                  <a:pt x="65149" y="17836"/>
                </a:lnTo>
                <a:lnTo>
                  <a:pt x="76628" y="11282"/>
                </a:lnTo>
                <a:lnTo>
                  <a:pt x="83985" y="5120"/>
                </a:lnTo>
                <a:lnTo>
                  <a:pt x="78443" y="2873"/>
                </a:lnTo>
                <a:lnTo>
                  <a:pt x="66360" y="361"/>
                </a:lnTo>
                <a:lnTo>
                  <a:pt x="52940" y="0"/>
                </a:lnTo>
                <a:lnTo>
                  <a:pt x="39162" y="1678"/>
                </a:lnTo>
                <a:lnTo>
                  <a:pt x="26002" y="5287"/>
                </a:lnTo>
                <a:lnTo>
                  <a:pt x="14437" y="10714"/>
                </a:lnTo>
                <a:lnTo>
                  <a:pt x="5444" y="17850"/>
                </a:lnTo>
                <a:lnTo>
                  <a:pt x="0" y="26583"/>
                </a:lnTo>
                <a:lnTo>
                  <a:pt x="390" y="27306"/>
                </a:lnTo>
                <a:lnTo>
                  <a:pt x="10616" y="33635"/>
                </a:lnTo>
                <a:lnTo>
                  <a:pt x="24053" y="33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6838565" y="856437"/>
            <a:ext cx="33069" cy="144226"/>
          </a:xfrm>
          <a:custGeom>
            <a:avLst/>
            <a:gdLst/>
            <a:ahLst/>
            <a:cxnLst/>
            <a:rect l="l" t="t" r="r" b="b"/>
            <a:pathLst>
              <a:path w="48501" h="211531">
                <a:moveTo>
                  <a:pt x="34542" y="208037"/>
                </a:moveTo>
                <a:lnTo>
                  <a:pt x="35707" y="196601"/>
                </a:lnTo>
                <a:lnTo>
                  <a:pt x="34966" y="184678"/>
                </a:lnTo>
                <a:lnTo>
                  <a:pt x="32932" y="172389"/>
                </a:lnTo>
                <a:lnTo>
                  <a:pt x="30213" y="159858"/>
                </a:lnTo>
                <a:lnTo>
                  <a:pt x="27420" y="147206"/>
                </a:lnTo>
                <a:lnTo>
                  <a:pt x="25164" y="134558"/>
                </a:lnTo>
                <a:lnTo>
                  <a:pt x="24054" y="122034"/>
                </a:lnTo>
                <a:lnTo>
                  <a:pt x="24305" y="110855"/>
                </a:lnTo>
                <a:lnTo>
                  <a:pt x="25866" y="98038"/>
                </a:lnTo>
                <a:lnTo>
                  <a:pt x="28484" y="85617"/>
                </a:lnTo>
                <a:lnTo>
                  <a:pt x="31826" y="73477"/>
                </a:lnTo>
                <a:lnTo>
                  <a:pt x="35560" y="61500"/>
                </a:lnTo>
                <a:lnTo>
                  <a:pt x="39355" y="49570"/>
                </a:lnTo>
                <a:lnTo>
                  <a:pt x="42879" y="37572"/>
                </a:lnTo>
                <a:lnTo>
                  <a:pt x="45799" y="25388"/>
                </a:lnTo>
                <a:lnTo>
                  <a:pt x="47784" y="12903"/>
                </a:lnTo>
                <a:lnTo>
                  <a:pt x="48501" y="0"/>
                </a:lnTo>
                <a:lnTo>
                  <a:pt x="44462" y="593"/>
                </a:lnTo>
                <a:lnTo>
                  <a:pt x="35776" y="5759"/>
                </a:lnTo>
                <a:lnTo>
                  <a:pt x="27935" y="15253"/>
                </a:lnTo>
                <a:lnTo>
                  <a:pt x="20987" y="27881"/>
                </a:lnTo>
                <a:lnTo>
                  <a:pt x="14982" y="42447"/>
                </a:lnTo>
                <a:lnTo>
                  <a:pt x="9966" y="57757"/>
                </a:lnTo>
                <a:lnTo>
                  <a:pt x="5989" y="72616"/>
                </a:lnTo>
                <a:lnTo>
                  <a:pt x="3100" y="85829"/>
                </a:lnTo>
                <a:lnTo>
                  <a:pt x="1346" y="96202"/>
                </a:lnTo>
                <a:lnTo>
                  <a:pt x="292" y="106634"/>
                </a:lnTo>
                <a:lnTo>
                  <a:pt x="0" y="120800"/>
                </a:lnTo>
                <a:lnTo>
                  <a:pt x="919" y="134880"/>
                </a:lnTo>
                <a:lnTo>
                  <a:pt x="2960" y="148643"/>
                </a:lnTo>
                <a:lnTo>
                  <a:pt x="6031" y="161855"/>
                </a:lnTo>
                <a:lnTo>
                  <a:pt x="10043" y="174285"/>
                </a:lnTo>
                <a:lnTo>
                  <a:pt x="14904" y="185700"/>
                </a:lnTo>
                <a:lnTo>
                  <a:pt x="20525" y="195867"/>
                </a:lnTo>
                <a:lnTo>
                  <a:pt x="26814" y="204555"/>
                </a:lnTo>
                <a:lnTo>
                  <a:pt x="33680" y="211531"/>
                </a:lnTo>
                <a:lnTo>
                  <a:pt x="34542" y="208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6807512" y="887292"/>
            <a:ext cx="31405" cy="139186"/>
          </a:xfrm>
          <a:custGeom>
            <a:avLst/>
            <a:gdLst/>
            <a:ahLst/>
            <a:cxnLst/>
            <a:rect l="l" t="t" r="r" b="b"/>
            <a:pathLst>
              <a:path w="46060" h="204139">
                <a:moveTo>
                  <a:pt x="43910" y="201990"/>
                </a:moveTo>
                <a:lnTo>
                  <a:pt x="43487" y="190656"/>
                </a:lnTo>
                <a:lnTo>
                  <a:pt x="39758" y="179256"/>
                </a:lnTo>
                <a:lnTo>
                  <a:pt x="34916" y="167517"/>
                </a:lnTo>
                <a:lnTo>
                  <a:pt x="31159" y="155168"/>
                </a:lnTo>
                <a:lnTo>
                  <a:pt x="30728" y="152975"/>
                </a:lnTo>
                <a:lnTo>
                  <a:pt x="28287" y="141041"/>
                </a:lnTo>
                <a:lnTo>
                  <a:pt x="25778" y="128517"/>
                </a:lnTo>
                <a:lnTo>
                  <a:pt x="23540" y="115677"/>
                </a:lnTo>
                <a:lnTo>
                  <a:pt x="21912" y="102791"/>
                </a:lnTo>
                <a:lnTo>
                  <a:pt x="21236" y="90134"/>
                </a:lnTo>
                <a:lnTo>
                  <a:pt x="21850" y="77978"/>
                </a:lnTo>
                <a:lnTo>
                  <a:pt x="21877" y="77746"/>
                </a:lnTo>
                <a:lnTo>
                  <a:pt x="24753" y="65670"/>
                </a:lnTo>
                <a:lnTo>
                  <a:pt x="29607" y="54272"/>
                </a:lnTo>
                <a:lnTo>
                  <a:pt x="35303" y="43339"/>
                </a:lnTo>
                <a:lnTo>
                  <a:pt x="40702" y="32658"/>
                </a:lnTo>
                <a:lnTo>
                  <a:pt x="44667" y="22016"/>
                </a:lnTo>
                <a:lnTo>
                  <a:pt x="46060" y="11201"/>
                </a:lnTo>
                <a:lnTo>
                  <a:pt x="43745" y="0"/>
                </a:lnTo>
                <a:lnTo>
                  <a:pt x="35011" y="3439"/>
                </a:lnTo>
                <a:lnTo>
                  <a:pt x="27743" y="10691"/>
                </a:lnTo>
                <a:lnTo>
                  <a:pt x="20815" y="20305"/>
                </a:lnTo>
                <a:lnTo>
                  <a:pt x="14476" y="31782"/>
                </a:lnTo>
                <a:lnTo>
                  <a:pt x="8975" y="44622"/>
                </a:lnTo>
                <a:lnTo>
                  <a:pt x="4562" y="58327"/>
                </a:lnTo>
                <a:lnTo>
                  <a:pt x="1487" y="72396"/>
                </a:lnTo>
                <a:lnTo>
                  <a:pt x="0" y="86330"/>
                </a:lnTo>
                <a:lnTo>
                  <a:pt x="349" y="99631"/>
                </a:lnTo>
                <a:lnTo>
                  <a:pt x="1772" y="112708"/>
                </a:lnTo>
                <a:lnTo>
                  <a:pt x="3694" y="127924"/>
                </a:lnTo>
                <a:lnTo>
                  <a:pt x="6166" y="143285"/>
                </a:lnTo>
                <a:lnTo>
                  <a:pt x="9382" y="158178"/>
                </a:lnTo>
                <a:lnTo>
                  <a:pt x="13536" y="171988"/>
                </a:lnTo>
                <a:lnTo>
                  <a:pt x="18825" y="184103"/>
                </a:lnTo>
                <a:lnTo>
                  <a:pt x="25441" y="193909"/>
                </a:lnTo>
                <a:lnTo>
                  <a:pt x="33582" y="200793"/>
                </a:lnTo>
                <a:lnTo>
                  <a:pt x="43440" y="204139"/>
                </a:lnTo>
                <a:lnTo>
                  <a:pt x="43910" y="201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6955532" y="1039793"/>
            <a:ext cx="36134" cy="12251"/>
          </a:xfrm>
          <a:custGeom>
            <a:avLst/>
            <a:gdLst/>
            <a:ahLst/>
            <a:cxnLst/>
            <a:rect l="l" t="t" r="r" b="b"/>
            <a:pathLst>
              <a:path w="52997" h="17968">
                <a:moveTo>
                  <a:pt x="33947" y="16457"/>
                </a:moveTo>
                <a:lnTo>
                  <a:pt x="45909" y="12221"/>
                </a:lnTo>
                <a:lnTo>
                  <a:pt x="52997" y="4688"/>
                </a:lnTo>
                <a:lnTo>
                  <a:pt x="47703" y="2509"/>
                </a:lnTo>
                <a:lnTo>
                  <a:pt x="35503" y="185"/>
                </a:lnTo>
                <a:lnTo>
                  <a:pt x="21781" y="0"/>
                </a:lnTo>
                <a:lnTo>
                  <a:pt x="9389" y="2382"/>
                </a:lnTo>
                <a:lnTo>
                  <a:pt x="1178" y="7764"/>
                </a:lnTo>
                <a:lnTo>
                  <a:pt x="0" y="16575"/>
                </a:lnTo>
                <a:lnTo>
                  <a:pt x="5278" y="17328"/>
                </a:lnTo>
                <a:lnTo>
                  <a:pt x="19580" y="17968"/>
                </a:lnTo>
                <a:lnTo>
                  <a:pt x="33947" y="16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107347" y="1049940"/>
            <a:ext cx="21265" cy="15393"/>
          </a:xfrm>
          <a:custGeom>
            <a:avLst/>
            <a:gdLst/>
            <a:ahLst/>
            <a:cxnLst/>
            <a:rect l="l" t="t" r="r" b="b"/>
            <a:pathLst>
              <a:path w="31189" h="22577">
                <a:moveTo>
                  <a:pt x="18063" y="19786"/>
                </a:moveTo>
                <a:lnTo>
                  <a:pt x="29474" y="16487"/>
                </a:lnTo>
                <a:lnTo>
                  <a:pt x="28014" y="11140"/>
                </a:lnTo>
                <a:lnTo>
                  <a:pt x="31189" y="10023"/>
                </a:lnTo>
                <a:lnTo>
                  <a:pt x="31049" y="5882"/>
                </a:lnTo>
                <a:lnTo>
                  <a:pt x="26630" y="2186"/>
                </a:lnTo>
                <a:lnTo>
                  <a:pt x="18024" y="0"/>
                </a:lnTo>
                <a:lnTo>
                  <a:pt x="9253" y="1582"/>
                </a:lnTo>
                <a:lnTo>
                  <a:pt x="2513" y="6278"/>
                </a:lnTo>
                <a:lnTo>
                  <a:pt x="0" y="13433"/>
                </a:lnTo>
                <a:lnTo>
                  <a:pt x="3909" y="22392"/>
                </a:lnTo>
                <a:lnTo>
                  <a:pt x="6099" y="22577"/>
                </a:lnTo>
                <a:lnTo>
                  <a:pt x="18063" y="19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245193" y="1061763"/>
            <a:ext cx="39533" cy="29751"/>
          </a:xfrm>
          <a:custGeom>
            <a:avLst/>
            <a:gdLst/>
            <a:ahLst/>
            <a:cxnLst/>
            <a:rect l="l" t="t" r="r" b="b"/>
            <a:pathLst>
              <a:path w="57981" h="43635">
                <a:moveTo>
                  <a:pt x="48901" y="42388"/>
                </a:moveTo>
                <a:lnTo>
                  <a:pt x="57981" y="37327"/>
                </a:lnTo>
                <a:lnTo>
                  <a:pt x="56899" y="33927"/>
                </a:lnTo>
                <a:lnTo>
                  <a:pt x="48292" y="25015"/>
                </a:lnTo>
                <a:lnTo>
                  <a:pt x="33712" y="22113"/>
                </a:lnTo>
                <a:lnTo>
                  <a:pt x="35032" y="18163"/>
                </a:lnTo>
                <a:lnTo>
                  <a:pt x="37395" y="15153"/>
                </a:lnTo>
                <a:lnTo>
                  <a:pt x="37064" y="9705"/>
                </a:lnTo>
                <a:lnTo>
                  <a:pt x="35120" y="6412"/>
                </a:lnTo>
                <a:lnTo>
                  <a:pt x="28024" y="1708"/>
                </a:lnTo>
                <a:lnTo>
                  <a:pt x="18726" y="0"/>
                </a:lnTo>
                <a:lnTo>
                  <a:pt x="9464" y="1185"/>
                </a:lnTo>
                <a:lnTo>
                  <a:pt x="2476" y="5163"/>
                </a:lnTo>
                <a:lnTo>
                  <a:pt x="0" y="11830"/>
                </a:lnTo>
                <a:lnTo>
                  <a:pt x="4273" y="21084"/>
                </a:lnTo>
                <a:lnTo>
                  <a:pt x="9975" y="24615"/>
                </a:lnTo>
                <a:lnTo>
                  <a:pt x="18141" y="17592"/>
                </a:lnTo>
                <a:lnTo>
                  <a:pt x="24517" y="22341"/>
                </a:lnTo>
                <a:lnTo>
                  <a:pt x="19627" y="26456"/>
                </a:lnTo>
                <a:lnTo>
                  <a:pt x="15563" y="31358"/>
                </a:lnTo>
                <a:lnTo>
                  <a:pt x="17671" y="41861"/>
                </a:lnTo>
                <a:lnTo>
                  <a:pt x="20964" y="42482"/>
                </a:lnTo>
                <a:lnTo>
                  <a:pt x="34710" y="43635"/>
                </a:lnTo>
                <a:lnTo>
                  <a:pt x="48901" y="42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7108127" y="1079539"/>
            <a:ext cx="26988" cy="15413"/>
          </a:xfrm>
          <a:custGeom>
            <a:avLst/>
            <a:gdLst/>
            <a:ahLst/>
            <a:cxnLst/>
            <a:rect l="l" t="t" r="r" b="b"/>
            <a:pathLst>
              <a:path w="39582" h="22606">
                <a:moveTo>
                  <a:pt x="27203" y="22145"/>
                </a:moveTo>
                <a:lnTo>
                  <a:pt x="38683" y="18556"/>
                </a:lnTo>
                <a:lnTo>
                  <a:pt x="39582" y="15969"/>
                </a:lnTo>
                <a:lnTo>
                  <a:pt x="39326" y="8111"/>
                </a:lnTo>
                <a:lnTo>
                  <a:pt x="34616" y="2902"/>
                </a:lnTo>
                <a:lnTo>
                  <a:pt x="27046" y="234"/>
                </a:lnTo>
                <a:lnTo>
                  <a:pt x="18208" y="0"/>
                </a:lnTo>
                <a:lnTo>
                  <a:pt x="9692" y="2090"/>
                </a:lnTo>
                <a:lnTo>
                  <a:pt x="3092" y="6398"/>
                </a:lnTo>
                <a:lnTo>
                  <a:pt x="0" y="12816"/>
                </a:lnTo>
                <a:lnTo>
                  <a:pt x="2006" y="21236"/>
                </a:lnTo>
                <a:lnTo>
                  <a:pt x="14312" y="22606"/>
                </a:lnTo>
                <a:lnTo>
                  <a:pt x="27203" y="22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7091266" y="1098231"/>
            <a:ext cx="64068" cy="24633"/>
          </a:xfrm>
          <a:custGeom>
            <a:avLst/>
            <a:gdLst/>
            <a:ahLst/>
            <a:cxnLst/>
            <a:rect l="l" t="t" r="r" b="b"/>
            <a:pathLst>
              <a:path w="93967" h="36129">
                <a:moveTo>
                  <a:pt x="93597" y="33404"/>
                </a:moveTo>
                <a:lnTo>
                  <a:pt x="89965" y="25842"/>
                </a:lnTo>
                <a:lnTo>
                  <a:pt x="83098" y="18646"/>
                </a:lnTo>
                <a:lnTo>
                  <a:pt x="73749" y="12154"/>
                </a:lnTo>
                <a:lnTo>
                  <a:pt x="62671" y="6706"/>
                </a:lnTo>
                <a:lnTo>
                  <a:pt x="50618" y="2639"/>
                </a:lnTo>
                <a:lnTo>
                  <a:pt x="38343" y="290"/>
                </a:lnTo>
                <a:lnTo>
                  <a:pt x="26599" y="0"/>
                </a:lnTo>
                <a:lnTo>
                  <a:pt x="16139" y="2104"/>
                </a:lnTo>
                <a:lnTo>
                  <a:pt x="7717" y="6942"/>
                </a:lnTo>
                <a:lnTo>
                  <a:pt x="2086" y="14852"/>
                </a:lnTo>
                <a:lnTo>
                  <a:pt x="0" y="26172"/>
                </a:lnTo>
                <a:lnTo>
                  <a:pt x="6799" y="27723"/>
                </a:lnTo>
                <a:lnTo>
                  <a:pt x="16927" y="24225"/>
                </a:lnTo>
                <a:lnTo>
                  <a:pt x="27406" y="20203"/>
                </a:lnTo>
                <a:lnTo>
                  <a:pt x="33651" y="20103"/>
                </a:lnTo>
                <a:lnTo>
                  <a:pt x="45487" y="22305"/>
                </a:lnTo>
                <a:lnTo>
                  <a:pt x="57131" y="26460"/>
                </a:lnTo>
                <a:lnTo>
                  <a:pt x="68888" y="31117"/>
                </a:lnTo>
                <a:lnTo>
                  <a:pt x="81065" y="34824"/>
                </a:lnTo>
                <a:lnTo>
                  <a:pt x="93967" y="36129"/>
                </a:lnTo>
                <a:lnTo>
                  <a:pt x="93597" y="33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910856" y="1127271"/>
            <a:ext cx="73117" cy="25688"/>
          </a:xfrm>
          <a:custGeom>
            <a:avLst/>
            <a:gdLst/>
            <a:ahLst/>
            <a:cxnLst/>
            <a:rect l="l" t="t" r="r" b="b"/>
            <a:pathLst>
              <a:path w="107238" h="37675">
                <a:moveTo>
                  <a:pt x="23324" y="36529"/>
                </a:moveTo>
                <a:lnTo>
                  <a:pt x="35583" y="33863"/>
                </a:lnTo>
                <a:lnTo>
                  <a:pt x="47384" y="30115"/>
                </a:lnTo>
                <a:lnTo>
                  <a:pt x="58948" y="25720"/>
                </a:lnTo>
                <a:lnTo>
                  <a:pt x="70495" y="21116"/>
                </a:lnTo>
                <a:lnTo>
                  <a:pt x="82245" y="16738"/>
                </a:lnTo>
                <a:lnTo>
                  <a:pt x="94420" y="13024"/>
                </a:lnTo>
                <a:lnTo>
                  <a:pt x="107238" y="10409"/>
                </a:lnTo>
                <a:lnTo>
                  <a:pt x="100795" y="5238"/>
                </a:lnTo>
                <a:lnTo>
                  <a:pt x="91253" y="1387"/>
                </a:lnTo>
                <a:lnTo>
                  <a:pt x="80375" y="0"/>
                </a:lnTo>
                <a:lnTo>
                  <a:pt x="68570" y="672"/>
                </a:lnTo>
                <a:lnTo>
                  <a:pt x="56243" y="3001"/>
                </a:lnTo>
                <a:lnTo>
                  <a:pt x="43803" y="6585"/>
                </a:lnTo>
                <a:lnTo>
                  <a:pt x="31655" y="11019"/>
                </a:lnTo>
                <a:lnTo>
                  <a:pt x="20208" y="15901"/>
                </a:lnTo>
                <a:lnTo>
                  <a:pt x="9867" y="20827"/>
                </a:lnTo>
                <a:lnTo>
                  <a:pt x="1041" y="25395"/>
                </a:lnTo>
                <a:lnTo>
                  <a:pt x="0" y="31860"/>
                </a:lnTo>
                <a:lnTo>
                  <a:pt x="5194" y="32037"/>
                </a:lnTo>
                <a:lnTo>
                  <a:pt x="5029" y="37613"/>
                </a:lnTo>
                <a:lnTo>
                  <a:pt x="10387" y="37675"/>
                </a:lnTo>
                <a:lnTo>
                  <a:pt x="23324" y="36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945990" y="1284766"/>
            <a:ext cx="45962" cy="47774"/>
          </a:xfrm>
          <a:custGeom>
            <a:avLst/>
            <a:gdLst/>
            <a:ahLst/>
            <a:cxnLst/>
            <a:rect l="l" t="t" r="r" b="b"/>
            <a:pathLst>
              <a:path w="67411" h="70069">
                <a:moveTo>
                  <a:pt x="54825" y="32836"/>
                </a:moveTo>
                <a:lnTo>
                  <a:pt x="54521" y="25609"/>
                </a:lnTo>
                <a:lnTo>
                  <a:pt x="58737" y="22853"/>
                </a:lnTo>
                <a:lnTo>
                  <a:pt x="67411" y="21964"/>
                </a:lnTo>
                <a:lnTo>
                  <a:pt x="65180" y="0"/>
                </a:lnTo>
                <a:lnTo>
                  <a:pt x="52788" y="3747"/>
                </a:lnTo>
                <a:lnTo>
                  <a:pt x="41110" y="8413"/>
                </a:lnTo>
                <a:lnTo>
                  <a:pt x="30333" y="13976"/>
                </a:lnTo>
                <a:lnTo>
                  <a:pt x="20645" y="20416"/>
                </a:lnTo>
                <a:lnTo>
                  <a:pt x="12235" y="27709"/>
                </a:lnTo>
                <a:lnTo>
                  <a:pt x="5291" y="35836"/>
                </a:lnTo>
                <a:lnTo>
                  <a:pt x="0" y="44774"/>
                </a:lnTo>
                <a:lnTo>
                  <a:pt x="9652" y="47872"/>
                </a:lnTo>
                <a:lnTo>
                  <a:pt x="20089" y="43874"/>
                </a:lnTo>
                <a:lnTo>
                  <a:pt x="29248" y="38754"/>
                </a:lnTo>
                <a:lnTo>
                  <a:pt x="35066" y="47658"/>
                </a:lnTo>
                <a:lnTo>
                  <a:pt x="43784" y="57293"/>
                </a:lnTo>
                <a:lnTo>
                  <a:pt x="54081" y="64850"/>
                </a:lnTo>
                <a:lnTo>
                  <a:pt x="66036" y="70069"/>
                </a:lnTo>
                <a:lnTo>
                  <a:pt x="54825" y="32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923944" y="1186429"/>
            <a:ext cx="220842" cy="148225"/>
          </a:xfrm>
          <a:custGeom>
            <a:avLst/>
            <a:gdLst/>
            <a:ahLst/>
            <a:cxnLst/>
            <a:rect l="l" t="t" r="r" b="b"/>
            <a:pathLst>
              <a:path w="323901" h="217397">
                <a:moveTo>
                  <a:pt x="139577" y="216509"/>
                </a:moveTo>
                <a:lnTo>
                  <a:pt x="153010" y="214306"/>
                </a:lnTo>
                <a:lnTo>
                  <a:pt x="165880" y="210903"/>
                </a:lnTo>
                <a:lnTo>
                  <a:pt x="178105" y="206417"/>
                </a:lnTo>
                <a:lnTo>
                  <a:pt x="189603" y="200963"/>
                </a:lnTo>
                <a:lnTo>
                  <a:pt x="200292" y="194658"/>
                </a:lnTo>
                <a:lnTo>
                  <a:pt x="210089" y="187617"/>
                </a:lnTo>
                <a:lnTo>
                  <a:pt x="218913" y="179957"/>
                </a:lnTo>
                <a:lnTo>
                  <a:pt x="226682" y="171792"/>
                </a:lnTo>
                <a:lnTo>
                  <a:pt x="229559" y="177785"/>
                </a:lnTo>
                <a:lnTo>
                  <a:pt x="236188" y="188315"/>
                </a:lnTo>
                <a:lnTo>
                  <a:pt x="249262" y="192354"/>
                </a:lnTo>
                <a:lnTo>
                  <a:pt x="250647" y="182537"/>
                </a:lnTo>
                <a:lnTo>
                  <a:pt x="245402" y="179400"/>
                </a:lnTo>
                <a:lnTo>
                  <a:pt x="245046" y="171335"/>
                </a:lnTo>
                <a:lnTo>
                  <a:pt x="253111" y="172389"/>
                </a:lnTo>
                <a:lnTo>
                  <a:pt x="257543" y="170103"/>
                </a:lnTo>
                <a:lnTo>
                  <a:pt x="259613" y="165696"/>
                </a:lnTo>
                <a:lnTo>
                  <a:pt x="259562" y="172338"/>
                </a:lnTo>
                <a:lnTo>
                  <a:pt x="263448" y="175056"/>
                </a:lnTo>
                <a:lnTo>
                  <a:pt x="269062" y="176009"/>
                </a:lnTo>
                <a:lnTo>
                  <a:pt x="269866" y="175556"/>
                </a:lnTo>
                <a:lnTo>
                  <a:pt x="276391" y="167198"/>
                </a:lnTo>
                <a:lnTo>
                  <a:pt x="279222" y="155473"/>
                </a:lnTo>
                <a:lnTo>
                  <a:pt x="281495" y="143238"/>
                </a:lnTo>
                <a:lnTo>
                  <a:pt x="286346" y="133349"/>
                </a:lnTo>
                <a:lnTo>
                  <a:pt x="292095" y="131760"/>
                </a:lnTo>
                <a:lnTo>
                  <a:pt x="302887" y="126568"/>
                </a:lnTo>
                <a:lnTo>
                  <a:pt x="311102" y="119330"/>
                </a:lnTo>
                <a:lnTo>
                  <a:pt x="317024" y="110321"/>
                </a:lnTo>
                <a:lnTo>
                  <a:pt x="320941" y="99819"/>
                </a:lnTo>
                <a:lnTo>
                  <a:pt x="323138" y="88098"/>
                </a:lnTo>
                <a:lnTo>
                  <a:pt x="323901" y="75436"/>
                </a:lnTo>
                <a:lnTo>
                  <a:pt x="323516" y="62107"/>
                </a:lnTo>
                <a:lnTo>
                  <a:pt x="322269" y="48389"/>
                </a:lnTo>
                <a:lnTo>
                  <a:pt x="320446" y="34558"/>
                </a:lnTo>
                <a:lnTo>
                  <a:pt x="318334" y="20888"/>
                </a:lnTo>
                <a:lnTo>
                  <a:pt x="316217" y="7658"/>
                </a:lnTo>
                <a:lnTo>
                  <a:pt x="311175" y="5511"/>
                </a:lnTo>
                <a:lnTo>
                  <a:pt x="309486" y="0"/>
                </a:lnTo>
                <a:lnTo>
                  <a:pt x="301345" y="990"/>
                </a:lnTo>
                <a:lnTo>
                  <a:pt x="301256" y="3759"/>
                </a:lnTo>
                <a:lnTo>
                  <a:pt x="296697" y="2489"/>
                </a:lnTo>
                <a:lnTo>
                  <a:pt x="297815" y="6362"/>
                </a:lnTo>
                <a:lnTo>
                  <a:pt x="296361" y="15726"/>
                </a:lnTo>
                <a:lnTo>
                  <a:pt x="297254" y="27410"/>
                </a:lnTo>
                <a:lnTo>
                  <a:pt x="299646" y="40154"/>
                </a:lnTo>
                <a:lnTo>
                  <a:pt x="302471" y="53315"/>
                </a:lnTo>
                <a:lnTo>
                  <a:pt x="304663" y="66251"/>
                </a:lnTo>
                <a:lnTo>
                  <a:pt x="305155" y="78320"/>
                </a:lnTo>
                <a:lnTo>
                  <a:pt x="297340" y="87255"/>
                </a:lnTo>
                <a:lnTo>
                  <a:pt x="287991" y="92082"/>
                </a:lnTo>
                <a:lnTo>
                  <a:pt x="277067" y="94232"/>
                </a:lnTo>
                <a:lnTo>
                  <a:pt x="265060" y="94238"/>
                </a:lnTo>
                <a:lnTo>
                  <a:pt x="252460" y="92636"/>
                </a:lnTo>
                <a:lnTo>
                  <a:pt x="239761" y="89957"/>
                </a:lnTo>
                <a:lnTo>
                  <a:pt x="227453" y="86737"/>
                </a:lnTo>
                <a:lnTo>
                  <a:pt x="216029" y="83510"/>
                </a:lnTo>
                <a:lnTo>
                  <a:pt x="205981" y="80810"/>
                </a:lnTo>
                <a:lnTo>
                  <a:pt x="205524" y="74066"/>
                </a:lnTo>
                <a:lnTo>
                  <a:pt x="198388" y="67340"/>
                </a:lnTo>
                <a:lnTo>
                  <a:pt x="189929" y="60904"/>
                </a:lnTo>
                <a:lnTo>
                  <a:pt x="180300" y="54431"/>
                </a:lnTo>
                <a:lnTo>
                  <a:pt x="169624" y="48088"/>
                </a:lnTo>
                <a:lnTo>
                  <a:pt x="158026" y="42042"/>
                </a:lnTo>
                <a:lnTo>
                  <a:pt x="145630" y="36461"/>
                </a:lnTo>
                <a:lnTo>
                  <a:pt x="132560" y="31511"/>
                </a:lnTo>
                <a:lnTo>
                  <a:pt x="118941" y="27360"/>
                </a:lnTo>
                <a:lnTo>
                  <a:pt x="104896" y="24175"/>
                </a:lnTo>
                <a:lnTo>
                  <a:pt x="90551" y="22123"/>
                </a:lnTo>
                <a:lnTo>
                  <a:pt x="76330" y="21342"/>
                </a:lnTo>
                <a:lnTo>
                  <a:pt x="61831" y="21656"/>
                </a:lnTo>
                <a:lnTo>
                  <a:pt x="47209" y="23089"/>
                </a:lnTo>
                <a:lnTo>
                  <a:pt x="33325" y="25735"/>
                </a:lnTo>
                <a:lnTo>
                  <a:pt x="21036" y="29685"/>
                </a:lnTo>
                <a:lnTo>
                  <a:pt x="11204" y="35033"/>
                </a:lnTo>
                <a:lnTo>
                  <a:pt x="4686" y="41871"/>
                </a:lnTo>
                <a:lnTo>
                  <a:pt x="5829" y="43513"/>
                </a:lnTo>
                <a:lnTo>
                  <a:pt x="7385" y="53470"/>
                </a:lnTo>
                <a:lnTo>
                  <a:pt x="2960" y="62631"/>
                </a:lnTo>
                <a:lnTo>
                  <a:pt x="0" y="73672"/>
                </a:lnTo>
                <a:lnTo>
                  <a:pt x="2529" y="72615"/>
                </a:lnTo>
                <a:lnTo>
                  <a:pt x="14884" y="66864"/>
                </a:lnTo>
                <a:lnTo>
                  <a:pt x="26296" y="60934"/>
                </a:lnTo>
                <a:lnTo>
                  <a:pt x="37230" y="55196"/>
                </a:lnTo>
                <a:lnTo>
                  <a:pt x="48154" y="50022"/>
                </a:lnTo>
                <a:lnTo>
                  <a:pt x="59535" y="45784"/>
                </a:lnTo>
                <a:lnTo>
                  <a:pt x="71839" y="42855"/>
                </a:lnTo>
                <a:lnTo>
                  <a:pt x="85534" y="41605"/>
                </a:lnTo>
                <a:lnTo>
                  <a:pt x="94255" y="41812"/>
                </a:lnTo>
                <a:lnTo>
                  <a:pt x="107230" y="43349"/>
                </a:lnTo>
                <a:lnTo>
                  <a:pt x="120421" y="46230"/>
                </a:lnTo>
                <a:lnTo>
                  <a:pt x="133453" y="50327"/>
                </a:lnTo>
                <a:lnTo>
                  <a:pt x="145949" y="55509"/>
                </a:lnTo>
                <a:lnTo>
                  <a:pt x="157534" y="61647"/>
                </a:lnTo>
                <a:lnTo>
                  <a:pt x="167832" y="68613"/>
                </a:lnTo>
                <a:lnTo>
                  <a:pt x="176466" y="76276"/>
                </a:lnTo>
                <a:lnTo>
                  <a:pt x="181025" y="81013"/>
                </a:lnTo>
                <a:lnTo>
                  <a:pt x="182003" y="87858"/>
                </a:lnTo>
                <a:lnTo>
                  <a:pt x="187896" y="91833"/>
                </a:lnTo>
                <a:lnTo>
                  <a:pt x="193816" y="95403"/>
                </a:lnTo>
                <a:lnTo>
                  <a:pt x="204510" y="100147"/>
                </a:lnTo>
                <a:lnTo>
                  <a:pt x="215927" y="103507"/>
                </a:lnTo>
                <a:lnTo>
                  <a:pt x="227951" y="105795"/>
                </a:lnTo>
                <a:lnTo>
                  <a:pt x="240468" y="107323"/>
                </a:lnTo>
                <a:lnTo>
                  <a:pt x="253362" y="108402"/>
                </a:lnTo>
                <a:lnTo>
                  <a:pt x="266517" y="109342"/>
                </a:lnTo>
                <a:lnTo>
                  <a:pt x="279820" y="110455"/>
                </a:lnTo>
                <a:lnTo>
                  <a:pt x="293154" y="112052"/>
                </a:lnTo>
                <a:lnTo>
                  <a:pt x="293293" y="118490"/>
                </a:lnTo>
                <a:lnTo>
                  <a:pt x="289763" y="121577"/>
                </a:lnTo>
                <a:lnTo>
                  <a:pt x="286118" y="124548"/>
                </a:lnTo>
                <a:lnTo>
                  <a:pt x="284588" y="122738"/>
                </a:lnTo>
                <a:lnTo>
                  <a:pt x="273944" y="118727"/>
                </a:lnTo>
                <a:lnTo>
                  <a:pt x="264083" y="125107"/>
                </a:lnTo>
                <a:lnTo>
                  <a:pt x="260337" y="149936"/>
                </a:lnTo>
                <a:lnTo>
                  <a:pt x="256476" y="158622"/>
                </a:lnTo>
                <a:lnTo>
                  <a:pt x="257683" y="162229"/>
                </a:lnTo>
                <a:lnTo>
                  <a:pt x="252984" y="162140"/>
                </a:lnTo>
                <a:lnTo>
                  <a:pt x="253885" y="156425"/>
                </a:lnTo>
                <a:lnTo>
                  <a:pt x="253733" y="151764"/>
                </a:lnTo>
                <a:lnTo>
                  <a:pt x="251318" y="114048"/>
                </a:lnTo>
                <a:lnTo>
                  <a:pt x="244261" y="116948"/>
                </a:lnTo>
                <a:lnTo>
                  <a:pt x="238025" y="123618"/>
                </a:lnTo>
                <a:lnTo>
                  <a:pt x="233463" y="132434"/>
                </a:lnTo>
                <a:lnTo>
                  <a:pt x="231432" y="141770"/>
                </a:lnTo>
                <a:lnTo>
                  <a:pt x="229494" y="140101"/>
                </a:lnTo>
                <a:lnTo>
                  <a:pt x="221577" y="133624"/>
                </a:lnTo>
                <a:lnTo>
                  <a:pt x="212586" y="130213"/>
                </a:lnTo>
                <a:lnTo>
                  <a:pt x="203708" y="135420"/>
                </a:lnTo>
                <a:lnTo>
                  <a:pt x="203469" y="138496"/>
                </a:lnTo>
                <a:lnTo>
                  <a:pt x="208797" y="148529"/>
                </a:lnTo>
                <a:lnTo>
                  <a:pt x="211594" y="156336"/>
                </a:lnTo>
                <a:lnTo>
                  <a:pt x="199767" y="149912"/>
                </a:lnTo>
                <a:lnTo>
                  <a:pt x="188437" y="145533"/>
                </a:lnTo>
                <a:lnTo>
                  <a:pt x="176317" y="142246"/>
                </a:lnTo>
                <a:lnTo>
                  <a:pt x="163593" y="140027"/>
                </a:lnTo>
                <a:lnTo>
                  <a:pt x="150455" y="138857"/>
                </a:lnTo>
                <a:lnTo>
                  <a:pt x="137090" y="138714"/>
                </a:lnTo>
                <a:lnTo>
                  <a:pt x="123686" y="139575"/>
                </a:lnTo>
                <a:lnTo>
                  <a:pt x="110431" y="141420"/>
                </a:lnTo>
                <a:lnTo>
                  <a:pt x="97514" y="144227"/>
                </a:lnTo>
                <a:lnTo>
                  <a:pt x="99745" y="166192"/>
                </a:lnTo>
                <a:lnTo>
                  <a:pt x="103101" y="172945"/>
                </a:lnTo>
                <a:lnTo>
                  <a:pt x="111446" y="181106"/>
                </a:lnTo>
                <a:lnTo>
                  <a:pt x="122434" y="186354"/>
                </a:lnTo>
                <a:lnTo>
                  <a:pt x="134706" y="188513"/>
                </a:lnTo>
                <a:lnTo>
                  <a:pt x="146904" y="187403"/>
                </a:lnTo>
                <a:lnTo>
                  <a:pt x="157671" y="182845"/>
                </a:lnTo>
                <a:lnTo>
                  <a:pt x="165650" y="174662"/>
                </a:lnTo>
                <a:lnTo>
                  <a:pt x="169481" y="162674"/>
                </a:lnTo>
                <a:lnTo>
                  <a:pt x="173993" y="163420"/>
                </a:lnTo>
                <a:lnTo>
                  <a:pt x="186151" y="167473"/>
                </a:lnTo>
                <a:lnTo>
                  <a:pt x="197307" y="172529"/>
                </a:lnTo>
                <a:lnTo>
                  <a:pt x="197317" y="172878"/>
                </a:lnTo>
                <a:lnTo>
                  <a:pt x="194275" y="179051"/>
                </a:lnTo>
                <a:lnTo>
                  <a:pt x="185988" y="184360"/>
                </a:lnTo>
                <a:lnTo>
                  <a:pt x="173759" y="188649"/>
                </a:lnTo>
                <a:lnTo>
                  <a:pt x="158889" y="191763"/>
                </a:lnTo>
                <a:lnTo>
                  <a:pt x="142682" y="193546"/>
                </a:lnTo>
                <a:lnTo>
                  <a:pt x="126440" y="193844"/>
                </a:lnTo>
                <a:lnTo>
                  <a:pt x="111464" y="192499"/>
                </a:lnTo>
                <a:lnTo>
                  <a:pt x="99057" y="189358"/>
                </a:lnTo>
                <a:lnTo>
                  <a:pt x="90522" y="184264"/>
                </a:lnTo>
                <a:lnTo>
                  <a:pt x="87160" y="177063"/>
                </a:lnTo>
                <a:lnTo>
                  <a:pt x="98371" y="214296"/>
                </a:lnTo>
                <a:lnTo>
                  <a:pt x="112064" y="216915"/>
                </a:lnTo>
                <a:lnTo>
                  <a:pt x="125663" y="217397"/>
                </a:lnTo>
                <a:lnTo>
                  <a:pt x="139577" y="2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7095298" y="1264189"/>
            <a:ext cx="8703" cy="25715"/>
          </a:xfrm>
          <a:custGeom>
            <a:avLst/>
            <a:gdLst/>
            <a:ahLst/>
            <a:cxnLst/>
            <a:rect l="l" t="t" r="r" b="b"/>
            <a:pathLst>
              <a:path w="12765" h="37716">
                <a:moveTo>
                  <a:pt x="9018" y="35887"/>
                </a:moveTo>
                <a:lnTo>
                  <a:pt x="12765" y="11058"/>
                </a:lnTo>
                <a:lnTo>
                  <a:pt x="7022" y="2494"/>
                </a:lnTo>
                <a:lnTo>
                  <a:pt x="0" y="0"/>
                </a:lnTo>
                <a:lnTo>
                  <a:pt x="2414" y="37716"/>
                </a:lnTo>
                <a:lnTo>
                  <a:pt x="9018" y="35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6736227" y="1198974"/>
            <a:ext cx="18968" cy="56353"/>
          </a:xfrm>
          <a:custGeom>
            <a:avLst/>
            <a:gdLst/>
            <a:ahLst/>
            <a:cxnLst/>
            <a:rect l="l" t="t" r="r" b="b"/>
            <a:pathLst>
              <a:path w="27820" h="82651">
                <a:moveTo>
                  <a:pt x="26873" y="74972"/>
                </a:moveTo>
                <a:lnTo>
                  <a:pt x="27690" y="61475"/>
                </a:lnTo>
                <a:lnTo>
                  <a:pt x="27820" y="48500"/>
                </a:lnTo>
                <a:lnTo>
                  <a:pt x="27387" y="35957"/>
                </a:lnTo>
                <a:lnTo>
                  <a:pt x="26519" y="23753"/>
                </a:lnTo>
                <a:lnTo>
                  <a:pt x="25340" y="11798"/>
                </a:lnTo>
                <a:lnTo>
                  <a:pt x="23977" y="0"/>
                </a:lnTo>
                <a:lnTo>
                  <a:pt x="23468" y="31"/>
                </a:lnTo>
                <a:lnTo>
                  <a:pt x="12623" y="3434"/>
                </a:lnTo>
                <a:lnTo>
                  <a:pt x="5310" y="11054"/>
                </a:lnTo>
                <a:lnTo>
                  <a:pt x="1209" y="21702"/>
                </a:lnTo>
                <a:lnTo>
                  <a:pt x="0" y="34191"/>
                </a:lnTo>
                <a:lnTo>
                  <a:pt x="1360" y="47332"/>
                </a:lnTo>
                <a:lnTo>
                  <a:pt x="4969" y="59936"/>
                </a:lnTo>
                <a:lnTo>
                  <a:pt x="10507" y="70817"/>
                </a:lnTo>
                <a:lnTo>
                  <a:pt x="17652" y="78784"/>
                </a:lnTo>
                <a:lnTo>
                  <a:pt x="26085" y="82651"/>
                </a:lnTo>
                <a:lnTo>
                  <a:pt x="26873" y="74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159572" y="1190302"/>
            <a:ext cx="136231" cy="71879"/>
          </a:xfrm>
          <a:custGeom>
            <a:avLst/>
            <a:gdLst/>
            <a:ahLst/>
            <a:cxnLst/>
            <a:rect l="l" t="t" r="r" b="b"/>
            <a:pathLst>
              <a:path w="199806" h="105422">
                <a:moveTo>
                  <a:pt x="197298" y="103094"/>
                </a:moveTo>
                <a:lnTo>
                  <a:pt x="199806" y="92747"/>
                </a:lnTo>
                <a:lnTo>
                  <a:pt x="196754" y="82341"/>
                </a:lnTo>
                <a:lnTo>
                  <a:pt x="190991" y="72401"/>
                </a:lnTo>
                <a:lnTo>
                  <a:pt x="185364" y="63449"/>
                </a:lnTo>
                <a:lnTo>
                  <a:pt x="180467" y="63642"/>
                </a:lnTo>
                <a:lnTo>
                  <a:pt x="167343" y="62250"/>
                </a:lnTo>
                <a:lnTo>
                  <a:pt x="154725" y="58770"/>
                </a:lnTo>
                <a:lnTo>
                  <a:pt x="142591" y="54137"/>
                </a:lnTo>
                <a:lnTo>
                  <a:pt x="130920" y="49285"/>
                </a:lnTo>
                <a:lnTo>
                  <a:pt x="119691" y="45148"/>
                </a:lnTo>
                <a:lnTo>
                  <a:pt x="108881" y="42662"/>
                </a:lnTo>
                <a:lnTo>
                  <a:pt x="98470" y="42760"/>
                </a:lnTo>
                <a:lnTo>
                  <a:pt x="90266" y="44119"/>
                </a:lnTo>
                <a:lnTo>
                  <a:pt x="83789" y="53047"/>
                </a:lnTo>
                <a:lnTo>
                  <a:pt x="76740" y="55613"/>
                </a:lnTo>
                <a:lnTo>
                  <a:pt x="70924" y="57746"/>
                </a:lnTo>
                <a:lnTo>
                  <a:pt x="64002" y="55867"/>
                </a:lnTo>
                <a:lnTo>
                  <a:pt x="58427" y="57848"/>
                </a:lnTo>
                <a:lnTo>
                  <a:pt x="50797" y="62022"/>
                </a:lnTo>
                <a:lnTo>
                  <a:pt x="41759" y="70519"/>
                </a:lnTo>
                <a:lnTo>
                  <a:pt x="31376" y="77876"/>
                </a:lnTo>
                <a:lnTo>
                  <a:pt x="29160" y="71350"/>
                </a:lnTo>
                <a:lnTo>
                  <a:pt x="26549" y="59020"/>
                </a:lnTo>
                <a:lnTo>
                  <a:pt x="24972" y="45684"/>
                </a:lnTo>
                <a:lnTo>
                  <a:pt x="24006" y="32151"/>
                </a:lnTo>
                <a:lnTo>
                  <a:pt x="23229" y="19227"/>
                </a:lnTo>
                <a:lnTo>
                  <a:pt x="22219" y="7721"/>
                </a:lnTo>
                <a:lnTo>
                  <a:pt x="15717" y="7061"/>
                </a:lnTo>
                <a:lnTo>
                  <a:pt x="15577" y="0"/>
                </a:lnTo>
                <a:lnTo>
                  <a:pt x="7360" y="1054"/>
                </a:lnTo>
                <a:lnTo>
                  <a:pt x="1684" y="8829"/>
                </a:lnTo>
                <a:lnTo>
                  <a:pt x="0" y="20778"/>
                </a:lnTo>
                <a:lnTo>
                  <a:pt x="934" y="34760"/>
                </a:lnTo>
                <a:lnTo>
                  <a:pt x="3068" y="48666"/>
                </a:lnTo>
                <a:lnTo>
                  <a:pt x="5793" y="60764"/>
                </a:lnTo>
                <a:lnTo>
                  <a:pt x="10568" y="75081"/>
                </a:lnTo>
                <a:lnTo>
                  <a:pt x="17203" y="88494"/>
                </a:lnTo>
                <a:lnTo>
                  <a:pt x="25601" y="98452"/>
                </a:lnTo>
                <a:lnTo>
                  <a:pt x="35669" y="102400"/>
                </a:lnTo>
                <a:lnTo>
                  <a:pt x="42223" y="100727"/>
                </a:lnTo>
                <a:lnTo>
                  <a:pt x="53126" y="92837"/>
                </a:lnTo>
                <a:lnTo>
                  <a:pt x="63779" y="83119"/>
                </a:lnTo>
                <a:lnTo>
                  <a:pt x="73604" y="76822"/>
                </a:lnTo>
                <a:lnTo>
                  <a:pt x="78299" y="75689"/>
                </a:lnTo>
                <a:lnTo>
                  <a:pt x="89913" y="74370"/>
                </a:lnTo>
                <a:lnTo>
                  <a:pt x="103576" y="74173"/>
                </a:lnTo>
                <a:lnTo>
                  <a:pt x="118082" y="74958"/>
                </a:lnTo>
                <a:lnTo>
                  <a:pt x="132226" y="76588"/>
                </a:lnTo>
                <a:lnTo>
                  <a:pt x="144802" y="78923"/>
                </a:lnTo>
                <a:lnTo>
                  <a:pt x="154604" y="81826"/>
                </a:lnTo>
                <a:lnTo>
                  <a:pt x="162534" y="86379"/>
                </a:lnTo>
                <a:lnTo>
                  <a:pt x="172279" y="94676"/>
                </a:lnTo>
                <a:lnTo>
                  <a:pt x="182640" y="102192"/>
                </a:lnTo>
                <a:lnTo>
                  <a:pt x="195625" y="105422"/>
                </a:lnTo>
                <a:lnTo>
                  <a:pt x="197298" y="103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949348" y="1251246"/>
            <a:ext cx="93085" cy="48364"/>
          </a:xfrm>
          <a:custGeom>
            <a:avLst/>
            <a:gdLst/>
            <a:ahLst/>
            <a:cxnLst/>
            <a:rect l="l" t="t" r="r" b="b"/>
            <a:pathLst>
              <a:path w="136525" h="70934">
                <a:moveTo>
                  <a:pt x="11590" y="68907"/>
                </a:moveTo>
                <a:lnTo>
                  <a:pt x="19830" y="60367"/>
                </a:lnTo>
                <a:lnTo>
                  <a:pt x="27051" y="50906"/>
                </a:lnTo>
                <a:lnTo>
                  <a:pt x="37288" y="46200"/>
                </a:lnTo>
                <a:lnTo>
                  <a:pt x="47338" y="38965"/>
                </a:lnTo>
                <a:lnTo>
                  <a:pt x="57405" y="31040"/>
                </a:lnTo>
                <a:lnTo>
                  <a:pt x="68437" y="24051"/>
                </a:lnTo>
                <a:lnTo>
                  <a:pt x="81381" y="19626"/>
                </a:lnTo>
                <a:lnTo>
                  <a:pt x="87359" y="18894"/>
                </a:lnTo>
                <a:lnTo>
                  <a:pt x="99298" y="19113"/>
                </a:lnTo>
                <a:lnTo>
                  <a:pt x="111318" y="20359"/>
                </a:lnTo>
                <a:lnTo>
                  <a:pt x="123649" y="21147"/>
                </a:lnTo>
                <a:lnTo>
                  <a:pt x="136525" y="19994"/>
                </a:lnTo>
                <a:lnTo>
                  <a:pt x="127264" y="11408"/>
                </a:lnTo>
                <a:lnTo>
                  <a:pt x="115486" y="5269"/>
                </a:lnTo>
                <a:lnTo>
                  <a:pt x="102651" y="1552"/>
                </a:lnTo>
                <a:lnTo>
                  <a:pt x="90068" y="43"/>
                </a:lnTo>
                <a:lnTo>
                  <a:pt x="87860" y="0"/>
                </a:lnTo>
                <a:lnTo>
                  <a:pt x="75101" y="1358"/>
                </a:lnTo>
                <a:lnTo>
                  <a:pt x="62278" y="5187"/>
                </a:lnTo>
                <a:lnTo>
                  <a:pt x="49738" y="11126"/>
                </a:lnTo>
                <a:lnTo>
                  <a:pt x="37831" y="18816"/>
                </a:lnTo>
                <a:lnTo>
                  <a:pt x="26906" y="27896"/>
                </a:lnTo>
                <a:lnTo>
                  <a:pt x="17311" y="38008"/>
                </a:lnTo>
                <a:lnTo>
                  <a:pt x="9396" y="48791"/>
                </a:lnTo>
                <a:lnTo>
                  <a:pt x="3509" y="59886"/>
                </a:lnTo>
                <a:lnTo>
                  <a:pt x="0" y="70934"/>
                </a:lnTo>
                <a:lnTo>
                  <a:pt x="11590" y="68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6713442" y="1359211"/>
            <a:ext cx="71706" cy="114100"/>
          </a:xfrm>
          <a:custGeom>
            <a:avLst/>
            <a:gdLst/>
            <a:ahLst/>
            <a:cxnLst/>
            <a:rect l="l" t="t" r="r" b="b"/>
            <a:pathLst>
              <a:path w="105169" h="167347">
                <a:moveTo>
                  <a:pt x="105169" y="28883"/>
                </a:moveTo>
                <a:lnTo>
                  <a:pt x="101002" y="9805"/>
                </a:lnTo>
                <a:lnTo>
                  <a:pt x="95500" y="0"/>
                </a:lnTo>
                <a:lnTo>
                  <a:pt x="93603" y="31550"/>
                </a:lnTo>
                <a:lnTo>
                  <a:pt x="105169" y="28883"/>
                </a:lnTo>
                <a:close/>
              </a:path>
              <a:path w="105169" h="167347">
                <a:moveTo>
                  <a:pt x="134556" y="154107"/>
                </a:moveTo>
                <a:lnTo>
                  <a:pt x="145032" y="150116"/>
                </a:lnTo>
                <a:lnTo>
                  <a:pt x="154670" y="144406"/>
                </a:lnTo>
                <a:lnTo>
                  <a:pt x="163613" y="137619"/>
                </a:lnTo>
                <a:lnTo>
                  <a:pt x="172000" y="130391"/>
                </a:lnTo>
                <a:lnTo>
                  <a:pt x="179973" y="123363"/>
                </a:lnTo>
                <a:lnTo>
                  <a:pt x="187672" y="117173"/>
                </a:lnTo>
                <a:lnTo>
                  <a:pt x="189527" y="107856"/>
                </a:lnTo>
                <a:lnTo>
                  <a:pt x="192328" y="95300"/>
                </a:lnTo>
                <a:lnTo>
                  <a:pt x="195990" y="83531"/>
                </a:lnTo>
                <a:lnTo>
                  <a:pt x="195927" y="83386"/>
                </a:lnTo>
                <a:lnTo>
                  <a:pt x="190827" y="70986"/>
                </a:lnTo>
                <a:lnTo>
                  <a:pt x="185387" y="58935"/>
                </a:lnTo>
                <a:lnTo>
                  <a:pt x="178527" y="48316"/>
                </a:lnTo>
                <a:lnTo>
                  <a:pt x="169168" y="40211"/>
                </a:lnTo>
                <a:lnTo>
                  <a:pt x="168420" y="40923"/>
                </a:lnTo>
                <a:lnTo>
                  <a:pt x="158647" y="47406"/>
                </a:lnTo>
                <a:lnTo>
                  <a:pt x="149418" y="48883"/>
                </a:lnTo>
                <a:lnTo>
                  <a:pt x="140708" y="46445"/>
                </a:lnTo>
                <a:lnTo>
                  <a:pt x="132496" y="41181"/>
                </a:lnTo>
                <a:lnTo>
                  <a:pt x="124758" y="34183"/>
                </a:lnTo>
                <a:lnTo>
                  <a:pt x="117473" y="26540"/>
                </a:lnTo>
                <a:lnTo>
                  <a:pt x="110618" y="19342"/>
                </a:lnTo>
                <a:lnTo>
                  <a:pt x="104169" y="13681"/>
                </a:lnTo>
                <a:lnTo>
                  <a:pt x="101002" y="9805"/>
                </a:lnTo>
                <a:lnTo>
                  <a:pt x="105169" y="28883"/>
                </a:lnTo>
                <a:lnTo>
                  <a:pt x="113975" y="32881"/>
                </a:lnTo>
                <a:lnTo>
                  <a:pt x="121494" y="40373"/>
                </a:lnTo>
                <a:lnTo>
                  <a:pt x="129123" y="48226"/>
                </a:lnTo>
                <a:lnTo>
                  <a:pt x="138256" y="53305"/>
                </a:lnTo>
                <a:lnTo>
                  <a:pt x="136822" y="56376"/>
                </a:lnTo>
                <a:lnTo>
                  <a:pt x="130359" y="63288"/>
                </a:lnTo>
                <a:lnTo>
                  <a:pt x="122174" y="65550"/>
                </a:lnTo>
                <a:lnTo>
                  <a:pt x="113358" y="63862"/>
                </a:lnTo>
                <a:lnTo>
                  <a:pt x="105001" y="58919"/>
                </a:lnTo>
                <a:lnTo>
                  <a:pt x="98196" y="51421"/>
                </a:lnTo>
                <a:lnTo>
                  <a:pt x="94033" y="42066"/>
                </a:lnTo>
                <a:lnTo>
                  <a:pt x="93603" y="31550"/>
                </a:lnTo>
                <a:lnTo>
                  <a:pt x="95500" y="0"/>
                </a:lnTo>
                <a:lnTo>
                  <a:pt x="91511" y="-11331"/>
                </a:lnTo>
                <a:lnTo>
                  <a:pt x="88584" y="-23733"/>
                </a:lnTo>
                <a:lnTo>
                  <a:pt x="86267" y="-36750"/>
                </a:lnTo>
                <a:lnTo>
                  <a:pt x="84108" y="-49926"/>
                </a:lnTo>
                <a:lnTo>
                  <a:pt x="81655" y="-62807"/>
                </a:lnTo>
                <a:lnTo>
                  <a:pt x="78455" y="-74937"/>
                </a:lnTo>
                <a:lnTo>
                  <a:pt x="74058" y="-85861"/>
                </a:lnTo>
                <a:lnTo>
                  <a:pt x="68363" y="-81588"/>
                </a:lnTo>
                <a:lnTo>
                  <a:pt x="60471" y="-72211"/>
                </a:lnTo>
                <a:lnTo>
                  <a:pt x="55518" y="-60378"/>
                </a:lnTo>
                <a:lnTo>
                  <a:pt x="54843" y="-46668"/>
                </a:lnTo>
                <a:lnTo>
                  <a:pt x="55631" y="-42998"/>
                </a:lnTo>
                <a:lnTo>
                  <a:pt x="60985" y="-31644"/>
                </a:lnTo>
                <a:lnTo>
                  <a:pt x="67805" y="-20302"/>
                </a:lnTo>
                <a:lnTo>
                  <a:pt x="72369" y="-8391"/>
                </a:lnTo>
                <a:lnTo>
                  <a:pt x="73372" y="-2714"/>
                </a:lnTo>
                <a:lnTo>
                  <a:pt x="70946" y="4131"/>
                </a:lnTo>
                <a:lnTo>
                  <a:pt x="71022" y="11001"/>
                </a:lnTo>
                <a:lnTo>
                  <a:pt x="71151" y="15287"/>
                </a:lnTo>
                <a:lnTo>
                  <a:pt x="72551" y="29342"/>
                </a:lnTo>
                <a:lnTo>
                  <a:pt x="75396" y="43959"/>
                </a:lnTo>
                <a:lnTo>
                  <a:pt x="79595" y="58304"/>
                </a:lnTo>
                <a:lnTo>
                  <a:pt x="85057" y="71544"/>
                </a:lnTo>
                <a:lnTo>
                  <a:pt x="91690" y="82845"/>
                </a:lnTo>
                <a:lnTo>
                  <a:pt x="99404" y="91373"/>
                </a:lnTo>
                <a:lnTo>
                  <a:pt x="108106" y="96294"/>
                </a:lnTo>
                <a:lnTo>
                  <a:pt x="119808" y="96562"/>
                </a:lnTo>
                <a:lnTo>
                  <a:pt x="128947" y="94874"/>
                </a:lnTo>
                <a:lnTo>
                  <a:pt x="137583" y="99076"/>
                </a:lnTo>
                <a:lnTo>
                  <a:pt x="136603" y="101159"/>
                </a:lnTo>
                <a:lnTo>
                  <a:pt x="129111" y="109982"/>
                </a:lnTo>
                <a:lnTo>
                  <a:pt x="118949" y="114613"/>
                </a:lnTo>
                <a:lnTo>
                  <a:pt x="107295" y="115524"/>
                </a:lnTo>
                <a:lnTo>
                  <a:pt x="95325" y="113185"/>
                </a:lnTo>
                <a:lnTo>
                  <a:pt x="84218" y="108066"/>
                </a:lnTo>
                <a:lnTo>
                  <a:pt x="75150" y="100638"/>
                </a:lnTo>
                <a:lnTo>
                  <a:pt x="68940" y="93818"/>
                </a:lnTo>
                <a:lnTo>
                  <a:pt x="68889" y="83734"/>
                </a:lnTo>
                <a:lnTo>
                  <a:pt x="61751" y="79861"/>
                </a:lnTo>
                <a:lnTo>
                  <a:pt x="60481" y="75043"/>
                </a:lnTo>
                <a:lnTo>
                  <a:pt x="56797" y="63344"/>
                </a:lnTo>
                <a:lnTo>
                  <a:pt x="52888" y="51406"/>
                </a:lnTo>
                <a:lnTo>
                  <a:pt x="49531" y="38943"/>
                </a:lnTo>
                <a:lnTo>
                  <a:pt x="47502" y="25670"/>
                </a:lnTo>
                <a:lnTo>
                  <a:pt x="47501" y="20441"/>
                </a:lnTo>
                <a:lnTo>
                  <a:pt x="48989" y="8222"/>
                </a:lnTo>
                <a:lnTo>
                  <a:pt x="48581" y="-4276"/>
                </a:lnTo>
                <a:lnTo>
                  <a:pt x="47818" y="-6900"/>
                </a:lnTo>
                <a:lnTo>
                  <a:pt x="41212" y="-18564"/>
                </a:lnTo>
                <a:lnTo>
                  <a:pt x="35094" y="-28571"/>
                </a:lnTo>
                <a:lnTo>
                  <a:pt x="33797" y="-32539"/>
                </a:lnTo>
                <a:lnTo>
                  <a:pt x="31521" y="-45858"/>
                </a:lnTo>
                <a:lnTo>
                  <a:pt x="32351" y="-58196"/>
                </a:lnTo>
                <a:lnTo>
                  <a:pt x="35700" y="-69545"/>
                </a:lnTo>
                <a:lnTo>
                  <a:pt x="40981" y="-79900"/>
                </a:lnTo>
                <a:lnTo>
                  <a:pt x="47608" y="-89254"/>
                </a:lnTo>
                <a:lnTo>
                  <a:pt x="54994" y="-97602"/>
                </a:lnTo>
                <a:lnTo>
                  <a:pt x="62551" y="-104936"/>
                </a:lnTo>
                <a:lnTo>
                  <a:pt x="57665" y="-109065"/>
                </a:lnTo>
                <a:lnTo>
                  <a:pt x="48517" y="-117876"/>
                </a:lnTo>
                <a:lnTo>
                  <a:pt x="39662" y="-126982"/>
                </a:lnTo>
                <a:lnTo>
                  <a:pt x="30522" y="-135797"/>
                </a:lnTo>
                <a:lnTo>
                  <a:pt x="30433" y="-133028"/>
                </a:lnTo>
                <a:lnTo>
                  <a:pt x="25874" y="-134298"/>
                </a:lnTo>
                <a:lnTo>
                  <a:pt x="26979" y="-130438"/>
                </a:lnTo>
                <a:lnTo>
                  <a:pt x="27485" y="-126386"/>
                </a:lnTo>
                <a:lnTo>
                  <a:pt x="35005" y="-116387"/>
                </a:lnTo>
                <a:lnTo>
                  <a:pt x="42308" y="-106181"/>
                </a:lnTo>
                <a:lnTo>
                  <a:pt x="40419" y="-103025"/>
                </a:lnTo>
                <a:lnTo>
                  <a:pt x="31619" y="-98460"/>
                </a:lnTo>
                <a:lnTo>
                  <a:pt x="21376" y="-100989"/>
                </a:lnTo>
                <a:lnTo>
                  <a:pt x="11922" y="-105972"/>
                </a:lnTo>
                <a:lnTo>
                  <a:pt x="5490" y="-108771"/>
                </a:lnTo>
                <a:lnTo>
                  <a:pt x="767" y="-97314"/>
                </a:lnTo>
                <a:lnTo>
                  <a:pt x="0" y="-85520"/>
                </a:lnTo>
                <a:lnTo>
                  <a:pt x="2305" y="-73835"/>
                </a:lnTo>
                <a:lnTo>
                  <a:pt x="6661" y="-62480"/>
                </a:lnTo>
                <a:lnTo>
                  <a:pt x="12046" y="-51675"/>
                </a:lnTo>
                <a:lnTo>
                  <a:pt x="17439" y="-41642"/>
                </a:lnTo>
                <a:lnTo>
                  <a:pt x="21817" y="-32601"/>
                </a:lnTo>
                <a:lnTo>
                  <a:pt x="24159" y="-24774"/>
                </a:lnTo>
                <a:lnTo>
                  <a:pt x="24660" y="-15942"/>
                </a:lnTo>
                <a:lnTo>
                  <a:pt x="23805" y="-3910"/>
                </a:lnTo>
                <a:lnTo>
                  <a:pt x="22462" y="8336"/>
                </a:lnTo>
                <a:lnTo>
                  <a:pt x="22004" y="20754"/>
                </a:lnTo>
                <a:lnTo>
                  <a:pt x="23804" y="33302"/>
                </a:lnTo>
                <a:lnTo>
                  <a:pt x="27501" y="45357"/>
                </a:lnTo>
                <a:lnTo>
                  <a:pt x="32040" y="57642"/>
                </a:lnTo>
                <a:lnTo>
                  <a:pt x="37478" y="70435"/>
                </a:lnTo>
                <a:lnTo>
                  <a:pt x="43707" y="83401"/>
                </a:lnTo>
                <a:lnTo>
                  <a:pt x="50617" y="96207"/>
                </a:lnTo>
                <a:lnTo>
                  <a:pt x="58101" y="108521"/>
                </a:lnTo>
                <a:lnTo>
                  <a:pt x="66050" y="120008"/>
                </a:lnTo>
                <a:lnTo>
                  <a:pt x="74355" y="130336"/>
                </a:lnTo>
                <a:lnTo>
                  <a:pt x="82907" y="139172"/>
                </a:lnTo>
                <a:lnTo>
                  <a:pt x="91599" y="146181"/>
                </a:lnTo>
                <a:lnTo>
                  <a:pt x="100321" y="151031"/>
                </a:lnTo>
                <a:lnTo>
                  <a:pt x="110528" y="154383"/>
                </a:lnTo>
                <a:lnTo>
                  <a:pt x="123102" y="155743"/>
                </a:lnTo>
                <a:lnTo>
                  <a:pt x="134556" y="154107"/>
                </a:lnTo>
                <a:close/>
              </a:path>
            </a:pathLst>
          </a:custGeom>
          <a:solidFill>
            <a:srgbClr val="F6CEA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816320" y="1268400"/>
            <a:ext cx="19067" cy="41299"/>
          </a:xfrm>
          <a:custGeom>
            <a:avLst/>
            <a:gdLst/>
            <a:ahLst/>
            <a:cxnLst/>
            <a:rect l="l" t="t" r="r" b="b"/>
            <a:pathLst>
              <a:path w="27965" h="60572">
                <a:moveTo>
                  <a:pt x="26959" y="59157"/>
                </a:moveTo>
                <a:lnTo>
                  <a:pt x="27965" y="49496"/>
                </a:lnTo>
                <a:lnTo>
                  <a:pt x="26016" y="38890"/>
                </a:lnTo>
                <a:lnTo>
                  <a:pt x="22990" y="27286"/>
                </a:lnTo>
                <a:lnTo>
                  <a:pt x="20767" y="14630"/>
                </a:lnTo>
                <a:lnTo>
                  <a:pt x="21224" y="869"/>
                </a:lnTo>
                <a:lnTo>
                  <a:pt x="18629" y="60"/>
                </a:lnTo>
                <a:lnTo>
                  <a:pt x="9551" y="0"/>
                </a:lnTo>
                <a:lnTo>
                  <a:pt x="3605" y="4544"/>
                </a:lnTo>
                <a:lnTo>
                  <a:pt x="513" y="12446"/>
                </a:lnTo>
                <a:lnTo>
                  <a:pt x="0" y="22459"/>
                </a:lnTo>
                <a:lnTo>
                  <a:pt x="1787" y="33338"/>
                </a:lnTo>
                <a:lnTo>
                  <a:pt x="5600" y="43835"/>
                </a:lnTo>
                <a:lnTo>
                  <a:pt x="11160" y="52704"/>
                </a:lnTo>
                <a:lnTo>
                  <a:pt x="18192" y="58698"/>
                </a:lnTo>
                <a:lnTo>
                  <a:pt x="26419" y="60572"/>
                </a:lnTo>
                <a:lnTo>
                  <a:pt x="26959" y="59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7096436" y="1288655"/>
            <a:ext cx="5005" cy="8382"/>
          </a:xfrm>
          <a:custGeom>
            <a:avLst/>
            <a:gdLst/>
            <a:ahLst/>
            <a:cxnLst/>
            <a:rect l="l" t="t" r="r" b="b"/>
            <a:pathLst>
              <a:path w="7340" h="12293">
                <a:moveTo>
                  <a:pt x="3492" y="8686"/>
                </a:moveTo>
                <a:lnTo>
                  <a:pt x="7340" y="0"/>
                </a:lnTo>
                <a:lnTo>
                  <a:pt x="749" y="1828"/>
                </a:lnTo>
                <a:lnTo>
                  <a:pt x="889" y="6489"/>
                </a:lnTo>
                <a:lnTo>
                  <a:pt x="0" y="12204"/>
                </a:lnTo>
                <a:lnTo>
                  <a:pt x="4699" y="12293"/>
                </a:lnTo>
                <a:lnTo>
                  <a:pt x="3492" y="868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7198710" y="1291710"/>
            <a:ext cx="44066" cy="25971"/>
          </a:xfrm>
          <a:custGeom>
            <a:avLst/>
            <a:gdLst/>
            <a:ahLst/>
            <a:cxnLst/>
            <a:rect l="l" t="t" r="r" b="b"/>
            <a:pathLst>
              <a:path w="64630" h="38091">
                <a:moveTo>
                  <a:pt x="46336" y="37736"/>
                </a:moveTo>
                <a:lnTo>
                  <a:pt x="56384" y="33693"/>
                </a:lnTo>
                <a:lnTo>
                  <a:pt x="64630" y="25412"/>
                </a:lnTo>
                <a:lnTo>
                  <a:pt x="49224" y="24688"/>
                </a:lnTo>
                <a:lnTo>
                  <a:pt x="36947" y="18957"/>
                </a:lnTo>
                <a:lnTo>
                  <a:pt x="28879" y="10076"/>
                </a:lnTo>
                <a:lnTo>
                  <a:pt x="25399" y="0"/>
                </a:lnTo>
                <a:lnTo>
                  <a:pt x="22054" y="894"/>
                </a:lnTo>
                <a:lnTo>
                  <a:pt x="8545" y="4670"/>
                </a:lnTo>
                <a:lnTo>
                  <a:pt x="0" y="12953"/>
                </a:lnTo>
                <a:lnTo>
                  <a:pt x="278" y="13626"/>
                </a:lnTo>
                <a:lnTo>
                  <a:pt x="5961" y="22526"/>
                </a:lnTo>
                <a:lnTo>
                  <a:pt x="14299" y="29936"/>
                </a:lnTo>
                <a:lnTo>
                  <a:pt x="24403" y="35308"/>
                </a:lnTo>
                <a:lnTo>
                  <a:pt x="35379" y="38091"/>
                </a:lnTo>
                <a:lnTo>
                  <a:pt x="46336" y="377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983169" y="1297348"/>
            <a:ext cx="75299" cy="21260"/>
          </a:xfrm>
          <a:custGeom>
            <a:avLst/>
            <a:gdLst/>
            <a:ahLst/>
            <a:cxnLst/>
            <a:rect l="l" t="t" r="r" b="b"/>
            <a:pathLst>
              <a:path w="110439" h="31182">
                <a:moveTo>
                  <a:pt x="56703" y="30801"/>
                </a:moveTo>
                <a:lnTo>
                  <a:pt x="72870" y="28944"/>
                </a:lnTo>
                <a:lnTo>
                  <a:pt x="87629" y="25765"/>
                </a:lnTo>
                <a:lnTo>
                  <a:pt x="99678" y="21420"/>
                </a:lnTo>
                <a:lnTo>
                  <a:pt x="107715" y="16065"/>
                </a:lnTo>
                <a:lnTo>
                  <a:pt x="110439" y="9855"/>
                </a:lnTo>
                <a:lnTo>
                  <a:pt x="106814" y="8234"/>
                </a:lnTo>
                <a:lnTo>
                  <a:pt x="95563" y="3264"/>
                </a:lnTo>
                <a:lnTo>
                  <a:pt x="82626" y="0"/>
                </a:lnTo>
                <a:lnTo>
                  <a:pt x="80681" y="8221"/>
                </a:lnTo>
                <a:lnTo>
                  <a:pt x="74005" y="17718"/>
                </a:lnTo>
                <a:lnTo>
                  <a:pt x="64063" y="23528"/>
                </a:lnTo>
                <a:lnTo>
                  <a:pt x="52213" y="25829"/>
                </a:lnTo>
                <a:lnTo>
                  <a:pt x="39811" y="24798"/>
                </a:lnTo>
                <a:lnTo>
                  <a:pt x="28217" y="20615"/>
                </a:lnTo>
                <a:lnTo>
                  <a:pt x="18786" y="13458"/>
                </a:lnTo>
                <a:lnTo>
                  <a:pt x="12877" y="3505"/>
                </a:lnTo>
                <a:lnTo>
                  <a:pt x="4216" y="4394"/>
                </a:lnTo>
                <a:lnTo>
                  <a:pt x="0" y="7150"/>
                </a:lnTo>
                <a:lnTo>
                  <a:pt x="292" y="14376"/>
                </a:lnTo>
                <a:lnTo>
                  <a:pt x="320" y="14825"/>
                </a:lnTo>
                <a:lnTo>
                  <a:pt x="3996" y="21907"/>
                </a:lnTo>
                <a:lnTo>
                  <a:pt x="12775" y="26890"/>
                </a:lnTo>
                <a:lnTo>
                  <a:pt x="25353" y="29930"/>
                </a:lnTo>
                <a:lnTo>
                  <a:pt x="40430" y="31182"/>
                </a:lnTo>
                <a:lnTo>
                  <a:pt x="56703" y="308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203569" y="1340474"/>
            <a:ext cx="80367" cy="52151"/>
          </a:xfrm>
          <a:custGeom>
            <a:avLst/>
            <a:gdLst/>
            <a:ahLst/>
            <a:cxnLst/>
            <a:rect l="l" t="t" r="r" b="b"/>
            <a:pathLst>
              <a:path w="117871" h="76488">
                <a:moveTo>
                  <a:pt x="85551" y="75528"/>
                </a:moveTo>
                <a:lnTo>
                  <a:pt x="95228" y="71013"/>
                </a:lnTo>
                <a:lnTo>
                  <a:pt x="104654" y="63862"/>
                </a:lnTo>
                <a:lnTo>
                  <a:pt x="112474" y="55128"/>
                </a:lnTo>
                <a:lnTo>
                  <a:pt x="117332" y="45860"/>
                </a:lnTo>
                <a:lnTo>
                  <a:pt x="117871" y="37110"/>
                </a:lnTo>
                <a:lnTo>
                  <a:pt x="112737" y="29930"/>
                </a:lnTo>
                <a:lnTo>
                  <a:pt x="108295" y="30693"/>
                </a:lnTo>
                <a:lnTo>
                  <a:pt x="98463" y="37655"/>
                </a:lnTo>
                <a:lnTo>
                  <a:pt x="89645" y="46807"/>
                </a:lnTo>
                <a:lnTo>
                  <a:pt x="76555" y="51952"/>
                </a:lnTo>
                <a:lnTo>
                  <a:pt x="70822" y="51549"/>
                </a:lnTo>
                <a:lnTo>
                  <a:pt x="57491" y="47501"/>
                </a:lnTo>
                <a:lnTo>
                  <a:pt x="46901" y="42147"/>
                </a:lnTo>
                <a:lnTo>
                  <a:pt x="39397" y="35016"/>
                </a:lnTo>
                <a:lnTo>
                  <a:pt x="32957" y="25824"/>
                </a:lnTo>
                <a:lnTo>
                  <a:pt x="26955" y="16061"/>
                </a:lnTo>
                <a:lnTo>
                  <a:pt x="21024" y="7392"/>
                </a:lnTo>
                <a:lnTo>
                  <a:pt x="14798" y="1483"/>
                </a:lnTo>
                <a:lnTo>
                  <a:pt x="7912" y="0"/>
                </a:lnTo>
                <a:lnTo>
                  <a:pt x="0" y="4606"/>
                </a:lnTo>
                <a:lnTo>
                  <a:pt x="1724" y="14529"/>
                </a:lnTo>
                <a:lnTo>
                  <a:pt x="7538" y="25600"/>
                </a:lnTo>
                <a:lnTo>
                  <a:pt x="15049" y="34958"/>
                </a:lnTo>
                <a:lnTo>
                  <a:pt x="21782" y="45102"/>
                </a:lnTo>
                <a:lnTo>
                  <a:pt x="25260" y="58530"/>
                </a:lnTo>
                <a:lnTo>
                  <a:pt x="33516" y="59604"/>
                </a:lnTo>
                <a:lnTo>
                  <a:pt x="44822" y="64198"/>
                </a:lnTo>
                <a:lnTo>
                  <a:pt x="56333" y="70173"/>
                </a:lnTo>
                <a:lnTo>
                  <a:pt x="68268" y="75086"/>
                </a:lnTo>
                <a:lnTo>
                  <a:pt x="80848" y="76488"/>
                </a:lnTo>
                <a:lnTo>
                  <a:pt x="85551" y="75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030006" y="1350270"/>
            <a:ext cx="39676" cy="21003"/>
          </a:xfrm>
          <a:custGeom>
            <a:avLst/>
            <a:gdLst/>
            <a:ahLst/>
            <a:cxnLst/>
            <a:rect l="l" t="t" r="r" b="b"/>
            <a:pathLst>
              <a:path w="58191" h="30804">
                <a:moveTo>
                  <a:pt x="19721" y="29587"/>
                </a:moveTo>
                <a:lnTo>
                  <a:pt x="32867" y="24924"/>
                </a:lnTo>
                <a:lnTo>
                  <a:pt x="44746" y="17833"/>
                </a:lnTo>
                <a:lnTo>
                  <a:pt x="53730" y="9335"/>
                </a:lnTo>
                <a:lnTo>
                  <a:pt x="58191" y="451"/>
                </a:lnTo>
                <a:lnTo>
                  <a:pt x="55364" y="111"/>
                </a:lnTo>
                <a:lnTo>
                  <a:pt x="41043" y="0"/>
                </a:lnTo>
                <a:lnTo>
                  <a:pt x="27316" y="2495"/>
                </a:lnTo>
                <a:lnTo>
                  <a:pt x="15212" y="7513"/>
                </a:lnTo>
                <a:lnTo>
                  <a:pt x="5763" y="14970"/>
                </a:lnTo>
                <a:lnTo>
                  <a:pt x="0" y="24784"/>
                </a:lnTo>
                <a:lnTo>
                  <a:pt x="2158" y="25025"/>
                </a:lnTo>
                <a:lnTo>
                  <a:pt x="1968" y="30016"/>
                </a:lnTo>
                <a:lnTo>
                  <a:pt x="6935" y="30804"/>
                </a:lnTo>
                <a:lnTo>
                  <a:pt x="19721" y="29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6777038" y="1378901"/>
            <a:ext cx="30668" cy="24843"/>
          </a:xfrm>
          <a:custGeom>
            <a:avLst/>
            <a:gdLst/>
            <a:ahLst/>
            <a:cxnLst/>
            <a:rect l="l" t="t" r="r" b="b"/>
            <a:pathLst>
              <a:path w="44980" h="36437">
                <a:moveTo>
                  <a:pt x="39239" y="32858"/>
                </a:moveTo>
                <a:lnTo>
                  <a:pt x="44980" y="24421"/>
                </a:lnTo>
                <a:lnTo>
                  <a:pt x="35795" y="19303"/>
                </a:lnTo>
                <a:lnTo>
                  <a:pt x="28173" y="11446"/>
                </a:lnTo>
                <a:lnTo>
                  <a:pt x="20651" y="3966"/>
                </a:lnTo>
                <a:lnTo>
                  <a:pt x="11834" y="0"/>
                </a:lnTo>
                <a:lnTo>
                  <a:pt x="327" y="2679"/>
                </a:lnTo>
                <a:lnTo>
                  <a:pt x="0" y="5890"/>
                </a:lnTo>
                <a:lnTo>
                  <a:pt x="1655" y="16130"/>
                </a:lnTo>
                <a:lnTo>
                  <a:pt x="6719" y="25003"/>
                </a:lnTo>
                <a:lnTo>
                  <a:pt x="14101" y="31811"/>
                </a:lnTo>
                <a:lnTo>
                  <a:pt x="22708" y="35855"/>
                </a:lnTo>
                <a:lnTo>
                  <a:pt x="31451" y="36437"/>
                </a:lnTo>
                <a:lnTo>
                  <a:pt x="39239" y="32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7076313" y="1453027"/>
            <a:ext cx="13560" cy="10162"/>
          </a:xfrm>
          <a:custGeom>
            <a:avLst/>
            <a:gdLst/>
            <a:ahLst/>
            <a:cxnLst/>
            <a:rect l="l" t="t" r="r" b="b"/>
            <a:pathLst>
              <a:path w="19888" h="14904">
                <a:moveTo>
                  <a:pt x="7543" y="11475"/>
                </a:moveTo>
                <a:lnTo>
                  <a:pt x="14528" y="7525"/>
                </a:lnTo>
                <a:lnTo>
                  <a:pt x="19888" y="2089"/>
                </a:lnTo>
                <a:lnTo>
                  <a:pt x="12558" y="0"/>
                </a:lnTo>
                <a:lnTo>
                  <a:pt x="5800" y="6863"/>
                </a:lnTo>
                <a:lnTo>
                  <a:pt x="0" y="14904"/>
                </a:lnTo>
                <a:lnTo>
                  <a:pt x="7543" y="1147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6555117" y="1486070"/>
            <a:ext cx="407054" cy="396762"/>
          </a:xfrm>
          <a:custGeom>
            <a:avLst/>
            <a:gdLst/>
            <a:ahLst/>
            <a:cxnLst/>
            <a:rect l="l" t="t" r="r" b="b"/>
            <a:pathLst>
              <a:path w="597012" h="581918">
                <a:moveTo>
                  <a:pt x="367319" y="577364"/>
                </a:moveTo>
                <a:lnTo>
                  <a:pt x="374817" y="564158"/>
                </a:lnTo>
                <a:lnTo>
                  <a:pt x="380617" y="553267"/>
                </a:lnTo>
                <a:lnTo>
                  <a:pt x="386400" y="546600"/>
                </a:lnTo>
                <a:lnTo>
                  <a:pt x="394790" y="538243"/>
                </a:lnTo>
                <a:lnTo>
                  <a:pt x="404315" y="529938"/>
                </a:lnTo>
                <a:lnTo>
                  <a:pt x="414743" y="521850"/>
                </a:lnTo>
                <a:lnTo>
                  <a:pt x="425839" y="514142"/>
                </a:lnTo>
                <a:lnTo>
                  <a:pt x="437372" y="506978"/>
                </a:lnTo>
                <a:lnTo>
                  <a:pt x="449108" y="500524"/>
                </a:lnTo>
                <a:lnTo>
                  <a:pt x="460474" y="494795"/>
                </a:lnTo>
                <a:lnTo>
                  <a:pt x="471268" y="489639"/>
                </a:lnTo>
                <a:lnTo>
                  <a:pt x="482051" y="484855"/>
                </a:lnTo>
                <a:lnTo>
                  <a:pt x="492934" y="480473"/>
                </a:lnTo>
                <a:lnTo>
                  <a:pt x="504029" y="476522"/>
                </a:lnTo>
                <a:lnTo>
                  <a:pt x="515447" y="473030"/>
                </a:lnTo>
                <a:lnTo>
                  <a:pt x="527300" y="470028"/>
                </a:lnTo>
                <a:lnTo>
                  <a:pt x="539701" y="467544"/>
                </a:lnTo>
                <a:lnTo>
                  <a:pt x="552760" y="465608"/>
                </a:lnTo>
                <a:lnTo>
                  <a:pt x="566591" y="464248"/>
                </a:lnTo>
                <a:lnTo>
                  <a:pt x="581304" y="463495"/>
                </a:lnTo>
                <a:lnTo>
                  <a:pt x="597012" y="463376"/>
                </a:lnTo>
                <a:lnTo>
                  <a:pt x="593997" y="457774"/>
                </a:lnTo>
                <a:lnTo>
                  <a:pt x="589151" y="447820"/>
                </a:lnTo>
                <a:lnTo>
                  <a:pt x="584349" y="436549"/>
                </a:lnTo>
                <a:lnTo>
                  <a:pt x="579866" y="424201"/>
                </a:lnTo>
                <a:lnTo>
                  <a:pt x="575974" y="411016"/>
                </a:lnTo>
                <a:lnTo>
                  <a:pt x="572950" y="397231"/>
                </a:lnTo>
                <a:lnTo>
                  <a:pt x="571066" y="383087"/>
                </a:lnTo>
                <a:lnTo>
                  <a:pt x="561488" y="376048"/>
                </a:lnTo>
                <a:lnTo>
                  <a:pt x="552323" y="367722"/>
                </a:lnTo>
                <a:lnTo>
                  <a:pt x="544088" y="358540"/>
                </a:lnTo>
                <a:lnTo>
                  <a:pt x="536739" y="348565"/>
                </a:lnTo>
                <a:lnTo>
                  <a:pt x="530230" y="337860"/>
                </a:lnTo>
                <a:lnTo>
                  <a:pt x="524516" y="326487"/>
                </a:lnTo>
                <a:lnTo>
                  <a:pt x="519550" y="314510"/>
                </a:lnTo>
                <a:lnTo>
                  <a:pt x="515288" y="301989"/>
                </a:lnTo>
                <a:lnTo>
                  <a:pt x="511683" y="288989"/>
                </a:lnTo>
                <a:lnTo>
                  <a:pt x="508690" y="275572"/>
                </a:lnTo>
                <a:lnTo>
                  <a:pt x="506264" y="261800"/>
                </a:lnTo>
                <a:lnTo>
                  <a:pt x="504360" y="247736"/>
                </a:lnTo>
                <a:lnTo>
                  <a:pt x="502931" y="233443"/>
                </a:lnTo>
                <a:lnTo>
                  <a:pt x="500962" y="228833"/>
                </a:lnTo>
                <a:lnTo>
                  <a:pt x="493012" y="230230"/>
                </a:lnTo>
                <a:lnTo>
                  <a:pt x="489900" y="226737"/>
                </a:lnTo>
                <a:lnTo>
                  <a:pt x="487537" y="222591"/>
                </a:lnTo>
                <a:lnTo>
                  <a:pt x="479773" y="211472"/>
                </a:lnTo>
                <a:lnTo>
                  <a:pt x="471140" y="201701"/>
                </a:lnTo>
                <a:lnTo>
                  <a:pt x="462005" y="192821"/>
                </a:lnTo>
                <a:lnTo>
                  <a:pt x="452737" y="184373"/>
                </a:lnTo>
                <a:lnTo>
                  <a:pt x="443702" y="175901"/>
                </a:lnTo>
                <a:lnTo>
                  <a:pt x="435268" y="166944"/>
                </a:lnTo>
                <a:lnTo>
                  <a:pt x="427804" y="157047"/>
                </a:lnTo>
                <a:lnTo>
                  <a:pt x="421676" y="145749"/>
                </a:lnTo>
                <a:lnTo>
                  <a:pt x="419600" y="140592"/>
                </a:lnTo>
                <a:lnTo>
                  <a:pt x="416119" y="129044"/>
                </a:lnTo>
                <a:lnTo>
                  <a:pt x="413811" y="117183"/>
                </a:lnTo>
                <a:lnTo>
                  <a:pt x="412341" y="105087"/>
                </a:lnTo>
                <a:lnTo>
                  <a:pt x="411370" y="92830"/>
                </a:lnTo>
                <a:lnTo>
                  <a:pt x="410563" y="80492"/>
                </a:lnTo>
                <a:lnTo>
                  <a:pt x="409583" y="68149"/>
                </a:lnTo>
                <a:lnTo>
                  <a:pt x="405754" y="43753"/>
                </a:lnTo>
                <a:lnTo>
                  <a:pt x="399076" y="30369"/>
                </a:lnTo>
                <a:lnTo>
                  <a:pt x="378140" y="21856"/>
                </a:lnTo>
                <a:lnTo>
                  <a:pt x="355777" y="14881"/>
                </a:lnTo>
                <a:lnTo>
                  <a:pt x="332167" y="9355"/>
                </a:lnTo>
                <a:lnTo>
                  <a:pt x="307490" y="5192"/>
                </a:lnTo>
                <a:lnTo>
                  <a:pt x="281927" y="2303"/>
                </a:lnTo>
                <a:lnTo>
                  <a:pt x="255658" y="601"/>
                </a:lnTo>
                <a:lnTo>
                  <a:pt x="228862" y="0"/>
                </a:lnTo>
                <a:lnTo>
                  <a:pt x="215324" y="84"/>
                </a:lnTo>
                <a:lnTo>
                  <a:pt x="188077" y="968"/>
                </a:lnTo>
                <a:lnTo>
                  <a:pt x="174414" y="1747"/>
                </a:lnTo>
                <a:lnTo>
                  <a:pt x="160754" y="2735"/>
                </a:lnTo>
                <a:lnTo>
                  <a:pt x="139304" y="4704"/>
                </a:lnTo>
                <a:lnTo>
                  <a:pt x="124744" y="6366"/>
                </a:lnTo>
                <a:lnTo>
                  <a:pt x="109880" y="8375"/>
                </a:lnTo>
                <a:lnTo>
                  <a:pt x="94985" y="10761"/>
                </a:lnTo>
                <a:lnTo>
                  <a:pt x="80333" y="13555"/>
                </a:lnTo>
                <a:lnTo>
                  <a:pt x="66197" y="16786"/>
                </a:lnTo>
                <a:lnTo>
                  <a:pt x="52850" y="20484"/>
                </a:lnTo>
                <a:lnTo>
                  <a:pt x="29619" y="29404"/>
                </a:lnTo>
                <a:lnTo>
                  <a:pt x="12827" y="40557"/>
                </a:lnTo>
                <a:lnTo>
                  <a:pt x="3540" y="55848"/>
                </a:lnTo>
                <a:lnTo>
                  <a:pt x="0" y="80322"/>
                </a:lnTo>
                <a:lnTo>
                  <a:pt x="491" y="93749"/>
                </a:lnTo>
                <a:lnTo>
                  <a:pt x="4374" y="120116"/>
                </a:lnTo>
                <a:lnTo>
                  <a:pt x="9955" y="142015"/>
                </a:lnTo>
                <a:lnTo>
                  <a:pt x="14436" y="155498"/>
                </a:lnTo>
                <a:lnTo>
                  <a:pt x="23959" y="179307"/>
                </a:lnTo>
                <a:lnTo>
                  <a:pt x="21646" y="125160"/>
                </a:lnTo>
                <a:lnTo>
                  <a:pt x="20309" y="113135"/>
                </a:lnTo>
                <a:lnTo>
                  <a:pt x="20520" y="100717"/>
                </a:lnTo>
                <a:lnTo>
                  <a:pt x="22534" y="87914"/>
                </a:lnTo>
                <a:lnTo>
                  <a:pt x="26604" y="74731"/>
                </a:lnTo>
                <a:lnTo>
                  <a:pt x="31665" y="65405"/>
                </a:lnTo>
                <a:lnTo>
                  <a:pt x="38856" y="56611"/>
                </a:lnTo>
                <a:lnTo>
                  <a:pt x="47941" y="48870"/>
                </a:lnTo>
                <a:lnTo>
                  <a:pt x="58364" y="43507"/>
                </a:lnTo>
                <a:lnTo>
                  <a:pt x="69564" y="41843"/>
                </a:lnTo>
                <a:lnTo>
                  <a:pt x="80986" y="45203"/>
                </a:lnTo>
                <a:lnTo>
                  <a:pt x="78576" y="49785"/>
                </a:lnTo>
                <a:lnTo>
                  <a:pt x="70648" y="59207"/>
                </a:lnTo>
                <a:lnTo>
                  <a:pt x="59539" y="65729"/>
                </a:lnTo>
                <a:lnTo>
                  <a:pt x="44842" y="68990"/>
                </a:lnTo>
                <a:lnTo>
                  <a:pt x="43719" y="74897"/>
                </a:lnTo>
                <a:lnTo>
                  <a:pt x="41994" y="88778"/>
                </a:lnTo>
                <a:lnTo>
                  <a:pt x="41589" y="102057"/>
                </a:lnTo>
                <a:lnTo>
                  <a:pt x="42386" y="114786"/>
                </a:lnTo>
                <a:lnTo>
                  <a:pt x="44268" y="127017"/>
                </a:lnTo>
                <a:lnTo>
                  <a:pt x="47117" y="138799"/>
                </a:lnTo>
                <a:lnTo>
                  <a:pt x="50814" y="150184"/>
                </a:lnTo>
                <a:lnTo>
                  <a:pt x="55242" y="161223"/>
                </a:lnTo>
                <a:lnTo>
                  <a:pt x="60284" y="171968"/>
                </a:lnTo>
                <a:lnTo>
                  <a:pt x="65821" y="182468"/>
                </a:lnTo>
                <a:lnTo>
                  <a:pt x="71735" y="192776"/>
                </a:lnTo>
                <a:lnTo>
                  <a:pt x="77909" y="202942"/>
                </a:lnTo>
                <a:lnTo>
                  <a:pt x="84224" y="213017"/>
                </a:lnTo>
                <a:lnTo>
                  <a:pt x="90564" y="223053"/>
                </a:lnTo>
                <a:lnTo>
                  <a:pt x="96810" y="233100"/>
                </a:lnTo>
                <a:lnTo>
                  <a:pt x="102791" y="242490"/>
                </a:lnTo>
                <a:lnTo>
                  <a:pt x="110066" y="253116"/>
                </a:lnTo>
                <a:lnTo>
                  <a:pt x="117495" y="263433"/>
                </a:lnTo>
                <a:lnTo>
                  <a:pt x="124958" y="273582"/>
                </a:lnTo>
                <a:lnTo>
                  <a:pt x="132336" y="283702"/>
                </a:lnTo>
                <a:lnTo>
                  <a:pt x="139512" y="293932"/>
                </a:lnTo>
                <a:lnTo>
                  <a:pt x="146367" y="304412"/>
                </a:lnTo>
                <a:lnTo>
                  <a:pt x="152781" y="315283"/>
                </a:lnTo>
                <a:lnTo>
                  <a:pt x="158637" y="326682"/>
                </a:lnTo>
                <a:lnTo>
                  <a:pt x="163815" y="338751"/>
                </a:lnTo>
                <a:lnTo>
                  <a:pt x="155396" y="333360"/>
                </a:lnTo>
                <a:lnTo>
                  <a:pt x="146545" y="326561"/>
                </a:lnTo>
                <a:lnTo>
                  <a:pt x="137830" y="318781"/>
                </a:lnTo>
                <a:lnTo>
                  <a:pt x="129262" y="310129"/>
                </a:lnTo>
                <a:lnTo>
                  <a:pt x="120853" y="300715"/>
                </a:lnTo>
                <a:lnTo>
                  <a:pt x="112613" y="290647"/>
                </a:lnTo>
                <a:lnTo>
                  <a:pt x="104553" y="280034"/>
                </a:lnTo>
                <a:lnTo>
                  <a:pt x="96685" y="268985"/>
                </a:lnTo>
                <a:lnTo>
                  <a:pt x="89019" y="257609"/>
                </a:lnTo>
                <a:lnTo>
                  <a:pt x="81567" y="246014"/>
                </a:lnTo>
                <a:lnTo>
                  <a:pt x="74339" y="234310"/>
                </a:lnTo>
                <a:lnTo>
                  <a:pt x="67346" y="222605"/>
                </a:lnTo>
                <a:lnTo>
                  <a:pt x="60599" y="211008"/>
                </a:lnTo>
                <a:lnTo>
                  <a:pt x="54110" y="199628"/>
                </a:lnTo>
                <a:lnTo>
                  <a:pt x="47890" y="188574"/>
                </a:lnTo>
                <a:lnTo>
                  <a:pt x="42683" y="179196"/>
                </a:lnTo>
                <a:lnTo>
                  <a:pt x="37408" y="169222"/>
                </a:lnTo>
                <a:lnTo>
                  <a:pt x="32413" y="158825"/>
                </a:lnTo>
                <a:lnTo>
                  <a:pt x="27952" y="148012"/>
                </a:lnTo>
                <a:lnTo>
                  <a:pt x="29347" y="191061"/>
                </a:lnTo>
                <a:lnTo>
                  <a:pt x="41113" y="214193"/>
                </a:lnTo>
                <a:lnTo>
                  <a:pt x="53853" y="236726"/>
                </a:lnTo>
                <a:lnTo>
                  <a:pt x="67149" y="258540"/>
                </a:lnTo>
                <a:lnTo>
                  <a:pt x="80583" y="279516"/>
                </a:lnTo>
                <a:lnTo>
                  <a:pt x="96570" y="303586"/>
                </a:lnTo>
                <a:lnTo>
                  <a:pt x="106145" y="317325"/>
                </a:lnTo>
                <a:lnTo>
                  <a:pt x="115938" y="330877"/>
                </a:lnTo>
                <a:lnTo>
                  <a:pt x="125943" y="344248"/>
                </a:lnTo>
                <a:lnTo>
                  <a:pt x="136150" y="357447"/>
                </a:lnTo>
                <a:lnTo>
                  <a:pt x="146554" y="370478"/>
                </a:lnTo>
                <a:lnTo>
                  <a:pt x="157146" y="383350"/>
                </a:lnTo>
                <a:lnTo>
                  <a:pt x="167919" y="396068"/>
                </a:lnTo>
                <a:lnTo>
                  <a:pt x="178866" y="408641"/>
                </a:lnTo>
                <a:lnTo>
                  <a:pt x="189979" y="421074"/>
                </a:lnTo>
                <a:lnTo>
                  <a:pt x="201250" y="433375"/>
                </a:lnTo>
                <a:lnTo>
                  <a:pt x="212673" y="445550"/>
                </a:lnTo>
                <a:lnTo>
                  <a:pt x="224239" y="457606"/>
                </a:lnTo>
                <a:lnTo>
                  <a:pt x="235941" y="469550"/>
                </a:lnTo>
                <a:lnTo>
                  <a:pt x="247772" y="481389"/>
                </a:lnTo>
                <a:lnTo>
                  <a:pt x="259724" y="493130"/>
                </a:lnTo>
                <a:lnTo>
                  <a:pt x="271790" y="504779"/>
                </a:lnTo>
                <a:lnTo>
                  <a:pt x="283962" y="516344"/>
                </a:lnTo>
                <a:lnTo>
                  <a:pt x="296233" y="527830"/>
                </a:lnTo>
                <a:lnTo>
                  <a:pt x="308595" y="539246"/>
                </a:lnTo>
                <a:lnTo>
                  <a:pt x="321625" y="550943"/>
                </a:lnTo>
                <a:lnTo>
                  <a:pt x="333861" y="561575"/>
                </a:lnTo>
                <a:lnTo>
                  <a:pt x="345975" y="571664"/>
                </a:lnTo>
                <a:lnTo>
                  <a:pt x="361135" y="581918"/>
                </a:lnTo>
                <a:lnTo>
                  <a:pt x="367319" y="577364"/>
                </a:lnTo>
                <a:close/>
              </a:path>
            </a:pathLst>
          </a:custGeom>
          <a:solidFill>
            <a:srgbClr val="EBE2C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569876" y="1571407"/>
            <a:ext cx="5250" cy="44932"/>
          </a:xfrm>
          <a:custGeom>
            <a:avLst/>
            <a:gdLst/>
            <a:ahLst/>
            <a:cxnLst/>
            <a:rect l="l" t="t" r="r" b="b"/>
            <a:pathLst>
              <a:path w="7700" h="65900">
                <a:moveTo>
                  <a:pt x="6306" y="22851"/>
                </a:moveTo>
                <a:lnTo>
                  <a:pt x="2632" y="11627"/>
                </a:lnTo>
                <a:lnTo>
                  <a:pt x="0" y="0"/>
                </a:lnTo>
                <a:lnTo>
                  <a:pt x="2312" y="54146"/>
                </a:lnTo>
                <a:lnTo>
                  <a:pt x="7700" y="65900"/>
                </a:lnTo>
                <a:lnTo>
                  <a:pt x="6306" y="22851"/>
                </a:lnTo>
                <a:close/>
              </a:path>
            </a:pathLst>
          </a:custGeom>
          <a:solidFill>
            <a:srgbClr val="EBE2C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568959" y="1514575"/>
            <a:ext cx="97849" cy="202463"/>
          </a:xfrm>
          <a:custGeom>
            <a:avLst/>
            <a:gdLst/>
            <a:ahLst/>
            <a:cxnLst/>
            <a:rect l="l" t="t" r="r" b="b"/>
            <a:pathLst>
              <a:path w="143512" h="296945">
                <a:moveTo>
                  <a:pt x="139147" y="286620"/>
                </a:moveTo>
                <a:lnTo>
                  <a:pt x="133386" y="275131"/>
                </a:lnTo>
                <a:lnTo>
                  <a:pt x="127049" y="264192"/>
                </a:lnTo>
                <a:lnTo>
                  <a:pt x="120254" y="253663"/>
                </a:lnTo>
                <a:lnTo>
                  <a:pt x="113120" y="243404"/>
                </a:lnTo>
                <a:lnTo>
                  <a:pt x="105765" y="233277"/>
                </a:lnTo>
                <a:lnTo>
                  <a:pt x="98308" y="223140"/>
                </a:lnTo>
                <a:lnTo>
                  <a:pt x="90867" y="212855"/>
                </a:lnTo>
                <a:lnTo>
                  <a:pt x="83560" y="202282"/>
                </a:lnTo>
                <a:lnTo>
                  <a:pt x="76506" y="191281"/>
                </a:lnTo>
                <a:lnTo>
                  <a:pt x="73957" y="187146"/>
                </a:lnTo>
                <a:lnTo>
                  <a:pt x="67658" y="177112"/>
                </a:lnTo>
                <a:lnTo>
                  <a:pt x="61314" y="167068"/>
                </a:lnTo>
                <a:lnTo>
                  <a:pt x="55042" y="156962"/>
                </a:lnTo>
                <a:lnTo>
                  <a:pt x="48960" y="146745"/>
                </a:lnTo>
                <a:lnTo>
                  <a:pt x="43186" y="136365"/>
                </a:lnTo>
                <a:lnTo>
                  <a:pt x="37839" y="125770"/>
                </a:lnTo>
                <a:lnTo>
                  <a:pt x="33035" y="114911"/>
                </a:lnTo>
                <a:lnTo>
                  <a:pt x="28893" y="103735"/>
                </a:lnTo>
                <a:lnTo>
                  <a:pt x="25531" y="92192"/>
                </a:lnTo>
                <a:lnTo>
                  <a:pt x="23066" y="80231"/>
                </a:lnTo>
                <a:lnTo>
                  <a:pt x="21617" y="67801"/>
                </a:lnTo>
                <a:lnTo>
                  <a:pt x="21300" y="54850"/>
                </a:lnTo>
                <a:lnTo>
                  <a:pt x="22235" y="41329"/>
                </a:lnTo>
                <a:lnTo>
                  <a:pt x="24538" y="27185"/>
                </a:lnTo>
                <a:lnTo>
                  <a:pt x="30980" y="26274"/>
                </a:lnTo>
                <a:lnTo>
                  <a:pt x="44168" y="21642"/>
                </a:lnTo>
                <a:lnTo>
                  <a:pt x="53932" y="13895"/>
                </a:lnTo>
                <a:lnTo>
                  <a:pt x="60682" y="3398"/>
                </a:lnTo>
                <a:lnTo>
                  <a:pt x="59542" y="2795"/>
                </a:lnTo>
                <a:lnTo>
                  <a:pt x="48119" y="0"/>
                </a:lnTo>
                <a:lnTo>
                  <a:pt x="36970" y="2096"/>
                </a:lnTo>
                <a:lnTo>
                  <a:pt x="26656" y="7760"/>
                </a:lnTo>
                <a:lnTo>
                  <a:pt x="17735" y="15667"/>
                </a:lnTo>
                <a:lnTo>
                  <a:pt x="10767" y="24492"/>
                </a:lnTo>
                <a:lnTo>
                  <a:pt x="2290" y="45882"/>
                </a:lnTo>
                <a:lnTo>
                  <a:pt x="241" y="58691"/>
                </a:lnTo>
                <a:lnTo>
                  <a:pt x="0" y="71115"/>
                </a:lnTo>
                <a:lnTo>
                  <a:pt x="1311" y="83146"/>
                </a:lnTo>
                <a:lnTo>
                  <a:pt x="3922" y="94780"/>
                </a:lnTo>
                <a:lnTo>
                  <a:pt x="7579" y="106009"/>
                </a:lnTo>
                <a:lnTo>
                  <a:pt x="12027" y="116828"/>
                </a:lnTo>
                <a:lnTo>
                  <a:pt x="17014" y="127232"/>
                </a:lnTo>
                <a:lnTo>
                  <a:pt x="22285" y="137214"/>
                </a:lnTo>
                <a:lnTo>
                  <a:pt x="27586" y="146768"/>
                </a:lnTo>
                <a:lnTo>
                  <a:pt x="33417" y="157129"/>
                </a:lnTo>
                <a:lnTo>
                  <a:pt x="39891" y="168492"/>
                </a:lnTo>
                <a:lnTo>
                  <a:pt x="46623" y="180078"/>
                </a:lnTo>
                <a:lnTo>
                  <a:pt x="53602" y="191780"/>
                </a:lnTo>
                <a:lnTo>
                  <a:pt x="60816" y="203488"/>
                </a:lnTo>
                <a:lnTo>
                  <a:pt x="68255" y="215092"/>
                </a:lnTo>
                <a:lnTo>
                  <a:pt x="75907" y="226485"/>
                </a:lnTo>
                <a:lnTo>
                  <a:pt x="83763" y="237558"/>
                </a:lnTo>
                <a:lnTo>
                  <a:pt x="91810" y="248201"/>
                </a:lnTo>
                <a:lnTo>
                  <a:pt x="100038" y="258306"/>
                </a:lnTo>
                <a:lnTo>
                  <a:pt x="108436" y="267763"/>
                </a:lnTo>
                <a:lnTo>
                  <a:pt x="116994" y="276465"/>
                </a:lnTo>
                <a:lnTo>
                  <a:pt x="125700" y="284302"/>
                </a:lnTo>
                <a:lnTo>
                  <a:pt x="134542" y="291165"/>
                </a:lnTo>
                <a:lnTo>
                  <a:pt x="143512" y="296945"/>
                </a:lnTo>
                <a:lnTo>
                  <a:pt x="139147" y="286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060003" y="1514181"/>
            <a:ext cx="195460" cy="50280"/>
          </a:xfrm>
          <a:custGeom>
            <a:avLst/>
            <a:gdLst/>
            <a:ahLst/>
            <a:cxnLst/>
            <a:rect l="l" t="t" r="r" b="b"/>
            <a:pathLst>
              <a:path w="286675" h="73744">
                <a:moveTo>
                  <a:pt x="24539" y="71201"/>
                </a:moveTo>
                <a:lnTo>
                  <a:pt x="34087" y="65637"/>
                </a:lnTo>
                <a:lnTo>
                  <a:pt x="43002" y="58941"/>
                </a:lnTo>
                <a:lnTo>
                  <a:pt x="51066" y="53002"/>
                </a:lnTo>
                <a:lnTo>
                  <a:pt x="62623" y="56522"/>
                </a:lnTo>
                <a:lnTo>
                  <a:pt x="74182" y="55436"/>
                </a:lnTo>
                <a:lnTo>
                  <a:pt x="84298" y="50536"/>
                </a:lnTo>
                <a:lnTo>
                  <a:pt x="93282" y="43518"/>
                </a:lnTo>
                <a:lnTo>
                  <a:pt x="101446" y="36077"/>
                </a:lnTo>
                <a:lnTo>
                  <a:pt x="109102" y="29910"/>
                </a:lnTo>
                <a:lnTo>
                  <a:pt x="116560" y="26713"/>
                </a:lnTo>
                <a:lnTo>
                  <a:pt x="123885" y="27104"/>
                </a:lnTo>
                <a:lnTo>
                  <a:pt x="133080" y="30546"/>
                </a:lnTo>
                <a:lnTo>
                  <a:pt x="142316" y="35022"/>
                </a:lnTo>
                <a:lnTo>
                  <a:pt x="151559" y="38132"/>
                </a:lnTo>
                <a:lnTo>
                  <a:pt x="160778" y="37475"/>
                </a:lnTo>
                <a:lnTo>
                  <a:pt x="169938" y="30650"/>
                </a:lnTo>
                <a:lnTo>
                  <a:pt x="177593" y="34413"/>
                </a:lnTo>
                <a:lnTo>
                  <a:pt x="187665" y="33130"/>
                </a:lnTo>
                <a:lnTo>
                  <a:pt x="198403" y="28930"/>
                </a:lnTo>
                <a:lnTo>
                  <a:pt x="210261" y="26116"/>
                </a:lnTo>
                <a:lnTo>
                  <a:pt x="214847" y="27105"/>
                </a:lnTo>
                <a:lnTo>
                  <a:pt x="221941" y="32452"/>
                </a:lnTo>
                <a:lnTo>
                  <a:pt x="227415" y="40743"/>
                </a:lnTo>
                <a:lnTo>
                  <a:pt x="232028" y="50085"/>
                </a:lnTo>
                <a:lnTo>
                  <a:pt x="236541" y="58588"/>
                </a:lnTo>
                <a:lnTo>
                  <a:pt x="241713" y="64359"/>
                </a:lnTo>
                <a:lnTo>
                  <a:pt x="248303" y="65507"/>
                </a:lnTo>
                <a:lnTo>
                  <a:pt x="257073" y="60139"/>
                </a:lnTo>
                <a:lnTo>
                  <a:pt x="257103" y="59961"/>
                </a:lnTo>
                <a:lnTo>
                  <a:pt x="256204" y="45128"/>
                </a:lnTo>
                <a:lnTo>
                  <a:pt x="254596" y="35565"/>
                </a:lnTo>
                <a:lnTo>
                  <a:pt x="259763" y="42287"/>
                </a:lnTo>
                <a:lnTo>
                  <a:pt x="263699" y="53988"/>
                </a:lnTo>
                <a:lnTo>
                  <a:pt x="262763" y="67035"/>
                </a:lnTo>
                <a:lnTo>
                  <a:pt x="271846" y="68540"/>
                </a:lnTo>
                <a:lnTo>
                  <a:pt x="279878" y="66407"/>
                </a:lnTo>
                <a:lnTo>
                  <a:pt x="284716" y="60811"/>
                </a:lnTo>
                <a:lnTo>
                  <a:pt x="286675" y="52759"/>
                </a:lnTo>
                <a:lnTo>
                  <a:pt x="286073" y="43255"/>
                </a:lnTo>
                <a:lnTo>
                  <a:pt x="283228" y="33304"/>
                </a:lnTo>
                <a:lnTo>
                  <a:pt x="278458" y="23912"/>
                </a:lnTo>
                <a:lnTo>
                  <a:pt x="272079" y="16083"/>
                </a:lnTo>
                <a:lnTo>
                  <a:pt x="264409" y="10823"/>
                </a:lnTo>
                <a:lnTo>
                  <a:pt x="255765" y="9136"/>
                </a:lnTo>
                <a:lnTo>
                  <a:pt x="249466" y="10851"/>
                </a:lnTo>
                <a:lnTo>
                  <a:pt x="251726" y="20338"/>
                </a:lnTo>
                <a:lnTo>
                  <a:pt x="245059" y="21722"/>
                </a:lnTo>
                <a:lnTo>
                  <a:pt x="238286" y="15252"/>
                </a:lnTo>
                <a:lnTo>
                  <a:pt x="227445" y="9516"/>
                </a:lnTo>
                <a:lnTo>
                  <a:pt x="215026" y="6461"/>
                </a:lnTo>
                <a:lnTo>
                  <a:pt x="202067" y="6033"/>
                </a:lnTo>
                <a:lnTo>
                  <a:pt x="189605" y="8175"/>
                </a:lnTo>
                <a:lnTo>
                  <a:pt x="178676" y="12832"/>
                </a:lnTo>
                <a:lnTo>
                  <a:pt x="174449" y="9236"/>
                </a:lnTo>
                <a:lnTo>
                  <a:pt x="165120" y="3500"/>
                </a:lnTo>
                <a:lnTo>
                  <a:pt x="154463" y="0"/>
                </a:lnTo>
                <a:lnTo>
                  <a:pt x="144261" y="962"/>
                </a:lnTo>
                <a:lnTo>
                  <a:pt x="136296" y="8615"/>
                </a:lnTo>
                <a:lnTo>
                  <a:pt x="135206" y="8183"/>
                </a:lnTo>
                <a:lnTo>
                  <a:pt x="123300" y="4723"/>
                </a:lnTo>
                <a:lnTo>
                  <a:pt x="110413" y="2227"/>
                </a:lnTo>
                <a:lnTo>
                  <a:pt x="109401" y="2776"/>
                </a:lnTo>
                <a:lnTo>
                  <a:pt x="99446" y="10405"/>
                </a:lnTo>
                <a:lnTo>
                  <a:pt x="90039" y="18528"/>
                </a:lnTo>
                <a:lnTo>
                  <a:pt x="77901" y="24160"/>
                </a:lnTo>
                <a:lnTo>
                  <a:pt x="77609" y="24044"/>
                </a:lnTo>
                <a:lnTo>
                  <a:pt x="76084" y="15863"/>
                </a:lnTo>
                <a:lnTo>
                  <a:pt x="72021" y="10241"/>
                </a:lnTo>
                <a:lnTo>
                  <a:pt x="64740" y="14778"/>
                </a:lnTo>
                <a:lnTo>
                  <a:pt x="54377" y="22102"/>
                </a:lnTo>
                <a:lnTo>
                  <a:pt x="44250" y="29836"/>
                </a:lnTo>
                <a:lnTo>
                  <a:pt x="34137" y="37584"/>
                </a:lnTo>
                <a:lnTo>
                  <a:pt x="27625" y="41970"/>
                </a:lnTo>
                <a:lnTo>
                  <a:pt x="16324" y="49036"/>
                </a:lnTo>
                <a:lnTo>
                  <a:pt x="6271" y="57347"/>
                </a:lnTo>
                <a:lnTo>
                  <a:pt x="0" y="68356"/>
                </a:lnTo>
                <a:lnTo>
                  <a:pt x="4406" y="71376"/>
                </a:lnTo>
                <a:lnTo>
                  <a:pt x="14573" y="73744"/>
                </a:lnTo>
                <a:lnTo>
                  <a:pt x="24539" y="71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144023" y="1555209"/>
            <a:ext cx="117622" cy="69212"/>
          </a:xfrm>
          <a:custGeom>
            <a:avLst/>
            <a:gdLst/>
            <a:ahLst/>
            <a:cxnLst/>
            <a:rect l="l" t="t" r="r" b="b"/>
            <a:pathLst>
              <a:path w="172512" h="101511">
                <a:moveTo>
                  <a:pt x="161195" y="91282"/>
                </a:moveTo>
                <a:lnTo>
                  <a:pt x="166665" y="79728"/>
                </a:lnTo>
                <a:lnTo>
                  <a:pt x="170637" y="67431"/>
                </a:lnTo>
                <a:lnTo>
                  <a:pt x="172512" y="54992"/>
                </a:lnTo>
                <a:lnTo>
                  <a:pt x="171691" y="43014"/>
                </a:lnTo>
                <a:lnTo>
                  <a:pt x="167868" y="40779"/>
                </a:lnTo>
                <a:lnTo>
                  <a:pt x="157645" y="44208"/>
                </a:lnTo>
                <a:lnTo>
                  <a:pt x="153416" y="46977"/>
                </a:lnTo>
                <a:lnTo>
                  <a:pt x="152601" y="46401"/>
                </a:lnTo>
                <a:lnTo>
                  <a:pt x="142751" y="39140"/>
                </a:lnTo>
                <a:lnTo>
                  <a:pt x="133027" y="31749"/>
                </a:lnTo>
                <a:lnTo>
                  <a:pt x="123160" y="24503"/>
                </a:lnTo>
                <a:lnTo>
                  <a:pt x="112876" y="17674"/>
                </a:lnTo>
                <a:lnTo>
                  <a:pt x="101907" y="11536"/>
                </a:lnTo>
                <a:lnTo>
                  <a:pt x="89979" y="6362"/>
                </a:lnTo>
                <a:lnTo>
                  <a:pt x="76823" y="2425"/>
                </a:lnTo>
                <a:lnTo>
                  <a:pt x="62166" y="0"/>
                </a:lnTo>
                <a:lnTo>
                  <a:pt x="55143" y="1435"/>
                </a:lnTo>
                <a:lnTo>
                  <a:pt x="52590" y="8839"/>
                </a:lnTo>
                <a:lnTo>
                  <a:pt x="53301" y="12547"/>
                </a:lnTo>
                <a:lnTo>
                  <a:pt x="52103" y="11509"/>
                </a:lnTo>
                <a:lnTo>
                  <a:pt x="42304" y="6224"/>
                </a:lnTo>
                <a:lnTo>
                  <a:pt x="29122" y="2389"/>
                </a:lnTo>
                <a:lnTo>
                  <a:pt x="15628" y="1259"/>
                </a:lnTo>
                <a:lnTo>
                  <a:pt x="4896" y="4087"/>
                </a:lnTo>
                <a:lnTo>
                  <a:pt x="0" y="12128"/>
                </a:lnTo>
                <a:lnTo>
                  <a:pt x="795" y="17766"/>
                </a:lnTo>
                <a:lnTo>
                  <a:pt x="9599" y="24182"/>
                </a:lnTo>
                <a:lnTo>
                  <a:pt x="24193" y="23837"/>
                </a:lnTo>
                <a:lnTo>
                  <a:pt x="26233" y="24574"/>
                </a:lnTo>
                <a:lnTo>
                  <a:pt x="35876" y="30288"/>
                </a:lnTo>
                <a:lnTo>
                  <a:pt x="44761" y="37578"/>
                </a:lnTo>
                <a:lnTo>
                  <a:pt x="54008" y="44266"/>
                </a:lnTo>
                <a:lnTo>
                  <a:pt x="64736" y="48172"/>
                </a:lnTo>
                <a:lnTo>
                  <a:pt x="78066" y="47117"/>
                </a:lnTo>
                <a:lnTo>
                  <a:pt x="76160" y="38949"/>
                </a:lnTo>
                <a:lnTo>
                  <a:pt x="67328" y="29537"/>
                </a:lnTo>
                <a:lnTo>
                  <a:pt x="62712" y="21107"/>
                </a:lnTo>
                <a:lnTo>
                  <a:pt x="65698" y="21860"/>
                </a:lnTo>
                <a:lnTo>
                  <a:pt x="78640" y="25931"/>
                </a:lnTo>
                <a:lnTo>
                  <a:pt x="90673" y="30918"/>
                </a:lnTo>
                <a:lnTo>
                  <a:pt x="101985" y="36635"/>
                </a:lnTo>
                <a:lnTo>
                  <a:pt x="112759" y="42894"/>
                </a:lnTo>
                <a:lnTo>
                  <a:pt x="123182" y="49507"/>
                </a:lnTo>
                <a:lnTo>
                  <a:pt x="133438" y="56286"/>
                </a:lnTo>
                <a:lnTo>
                  <a:pt x="134352" y="58703"/>
                </a:lnTo>
                <a:lnTo>
                  <a:pt x="137349" y="71532"/>
                </a:lnTo>
                <a:lnTo>
                  <a:pt x="140037" y="84678"/>
                </a:lnTo>
                <a:lnTo>
                  <a:pt x="144998" y="95539"/>
                </a:lnTo>
                <a:lnTo>
                  <a:pt x="154813" y="101511"/>
                </a:lnTo>
                <a:lnTo>
                  <a:pt x="161195" y="91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058545" y="1567607"/>
            <a:ext cx="109891" cy="43261"/>
          </a:xfrm>
          <a:custGeom>
            <a:avLst/>
            <a:gdLst/>
            <a:ahLst/>
            <a:cxnLst/>
            <a:rect l="l" t="t" r="r" b="b"/>
            <a:pathLst>
              <a:path w="161173" h="63449">
                <a:moveTo>
                  <a:pt x="160592" y="61478"/>
                </a:moveTo>
                <a:lnTo>
                  <a:pt x="161173" y="48524"/>
                </a:lnTo>
                <a:lnTo>
                  <a:pt x="158445" y="36765"/>
                </a:lnTo>
                <a:lnTo>
                  <a:pt x="152795" y="26357"/>
                </a:lnTo>
                <a:lnTo>
                  <a:pt x="144612" y="17454"/>
                </a:lnTo>
                <a:lnTo>
                  <a:pt x="134282" y="10212"/>
                </a:lnTo>
                <a:lnTo>
                  <a:pt x="122192" y="4785"/>
                </a:lnTo>
                <a:lnTo>
                  <a:pt x="108730" y="1329"/>
                </a:lnTo>
                <a:lnTo>
                  <a:pt x="94284" y="0"/>
                </a:lnTo>
                <a:lnTo>
                  <a:pt x="89661" y="2095"/>
                </a:lnTo>
                <a:lnTo>
                  <a:pt x="90258" y="8940"/>
                </a:lnTo>
                <a:lnTo>
                  <a:pt x="85369" y="10782"/>
                </a:lnTo>
                <a:lnTo>
                  <a:pt x="77124" y="4250"/>
                </a:lnTo>
                <a:lnTo>
                  <a:pt x="67477" y="1680"/>
                </a:lnTo>
                <a:lnTo>
                  <a:pt x="57144" y="2561"/>
                </a:lnTo>
                <a:lnTo>
                  <a:pt x="46454" y="5932"/>
                </a:lnTo>
                <a:lnTo>
                  <a:pt x="35737" y="10830"/>
                </a:lnTo>
                <a:lnTo>
                  <a:pt x="25323" y="16296"/>
                </a:lnTo>
                <a:lnTo>
                  <a:pt x="15540" y="21367"/>
                </a:lnTo>
                <a:lnTo>
                  <a:pt x="6718" y="25082"/>
                </a:lnTo>
                <a:lnTo>
                  <a:pt x="7415" y="30534"/>
                </a:lnTo>
                <a:lnTo>
                  <a:pt x="3191" y="39733"/>
                </a:lnTo>
                <a:lnTo>
                  <a:pt x="0" y="49885"/>
                </a:lnTo>
                <a:lnTo>
                  <a:pt x="10610" y="53867"/>
                </a:lnTo>
                <a:lnTo>
                  <a:pt x="21671" y="55104"/>
                </a:lnTo>
                <a:lnTo>
                  <a:pt x="32407" y="53774"/>
                </a:lnTo>
                <a:lnTo>
                  <a:pt x="42874" y="50488"/>
                </a:lnTo>
                <a:lnTo>
                  <a:pt x="53127" y="45859"/>
                </a:lnTo>
                <a:lnTo>
                  <a:pt x="63222" y="40499"/>
                </a:lnTo>
                <a:lnTo>
                  <a:pt x="73215" y="35020"/>
                </a:lnTo>
                <a:lnTo>
                  <a:pt x="83163" y="30034"/>
                </a:lnTo>
                <a:lnTo>
                  <a:pt x="93119" y="26153"/>
                </a:lnTo>
                <a:lnTo>
                  <a:pt x="103141" y="23990"/>
                </a:lnTo>
                <a:lnTo>
                  <a:pt x="113283" y="24155"/>
                </a:lnTo>
                <a:lnTo>
                  <a:pt x="123453" y="27859"/>
                </a:lnTo>
                <a:lnTo>
                  <a:pt x="132477" y="36225"/>
                </a:lnTo>
                <a:lnTo>
                  <a:pt x="140020" y="46553"/>
                </a:lnTo>
                <a:lnTo>
                  <a:pt x="148469" y="56432"/>
                </a:lnTo>
                <a:lnTo>
                  <a:pt x="160210" y="63449"/>
                </a:lnTo>
                <a:lnTo>
                  <a:pt x="160592" y="61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270714" y="1591222"/>
            <a:ext cx="15790" cy="20735"/>
          </a:xfrm>
          <a:custGeom>
            <a:avLst/>
            <a:gdLst/>
            <a:ahLst/>
            <a:cxnLst/>
            <a:rect l="l" t="t" r="r" b="b"/>
            <a:pathLst>
              <a:path w="23159" h="30411">
                <a:moveTo>
                  <a:pt x="21803" y="29756"/>
                </a:moveTo>
                <a:lnTo>
                  <a:pt x="23159" y="22873"/>
                </a:lnTo>
                <a:lnTo>
                  <a:pt x="21070" y="9888"/>
                </a:lnTo>
                <a:lnTo>
                  <a:pt x="15529" y="0"/>
                </a:lnTo>
                <a:lnTo>
                  <a:pt x="5958" y="556"/>
                </a:lnTo>
                <a:lnTo>
                  <a:pt x="631" y="5102"/>
                </a:lnTo>
                <a:lnTo>
                  <a:pt x="0" y="12113"/>
                </a:lnTo>
                <a:lnTo>
                  <a:pt x="2933" y="19837"/>
                </a:lnTo>
                <a:lnTo>
                  <a:pt x="8299" y="26521"/>
                </a:lnTo>
                <a:lnTo>
                  <a:pt x="14966" y="30411"/>
                </a:lnTo>
                <a:lnTo>
                  <a:pt x="21803" y="29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951503" y="1625674"/>
            <a:ext cx="18804" cy="33395"/>
          </a:xfrm>
          <a:custGeom>
            <a:avLst/>
            <a:gdLst/>
            <a:ahLst/>
            <a:cxnLst/>
            <a:rect l="l" t="t" r="r" b="b"/>
            <a:pathLst>
              <a:path w="27579" h="48979">
                <a:moveTo>
                  <a:pt x="26989" y="42610"/>
                </a:moveTo>
                <a:lnTo>
                  <a:pt x="27579" y="33136"/>
                </a:lnTo>
                <a:lnTo>
                  <a:pt x="26413" y="22820"/>
                </a:lnTo>
                <a:lnTo>
                  <a:pt x="23655" y="13005"/>
                </a:lnTo>
                <a:lnTo>
                  <a:pt x="19470" y="5034"/>
                </a:lnTo>
                <a:lnTo>
                  <a:pt x="14023" y="251"/>
                </a:lnTo>
                <a:lnTo>
                  <a:pt x="7478" y="0"/>
                </a:lnTo>
                <a:lnTo>
                  <a:pt x="0" y="5621"/>
                </a:lnTo>
                <a:lnTo>
                  <a:pt x="2342" y="19622"/>
                </a:lnTo>
                <a:lnTo>
                  <a:pt x="7512" y="31807"/>
                </a:lnTo>
                <a:lnTo>
                  <a:pt x="15160" y="41496"/>
                </a:lnTo>
                <a:lnTo>
                  <a:pt x="24993" y="48979"/>
                </a:lnTo>
                <a:lnTo>
                  <a:pt x="26989" y="42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306097" y="1627704"/>
            <a:ext cx="29912" cy="43823"/>
          </a:xfrm>
          <a:custGeom>
            <a:avLst/>
            <a:gdLst/>
            <a:ahLst/>
            <a:cxnLst/>
            <a:rect l="l" t="t" r="r" b="b"/>
            <a:pathLst>
              <a:path w="43871" h="64274">
                <a:moveTo>
                  <a:pt x="41119" y="60566"/>
                </a:moveTo>
                <a:lnTo>
                  <a:pt x="43871" y="50995"/>
                </a:lnTo>
                <a:lnTo>
                  <a:pt x="42580" y="40223"/>
                </a:lnTo>
                <a:lnTo>
                  <a:pt x="38103" y="29155"/>
                </a:lnTo>
                <a:lnTo>
                  <a:pt x="31294" y="18695"/>
                </a:lnTo>
                <a:lnTo>
                  <a:pt x="23007" y="9746"/>
                </a:lnTo>
                <a:lnTo>
                  <a:pt x="14099" y="3213"/>
                </a:lnTo>
                <a:lnTo>
                  <a:pt x="5422" y="0"/>
                </a:lnTo>
                <a:lnTo>
                  <a:pt x="5016" y="2476"/>
                </a:lnTo>
                <a:lnTo>
                  <a:pt x="1447" y="2095"/>
                </a:lnTo>
                <a:lnTo>
                  <a:pt x="0" y="3644"/>
                </a:lnTo>
                <a:lnTo>
                  <a:pt x="4652" y="10331"/>
                </a:lnTo>
                <a:lnTo>
                  <a:pt x="11595" y="20911"/>
                </a:lnTo>
                <a:lnTo>
                  <a:pt x="18329" y="31698"/>
                </a:lnTo>
                <a:lnTo>
                  <a:pt x="24956" y="42589"/>
                </a:lnTo>
                <a:lnTo>
                  <a:pt x="31579" y="53482"/>
                </a:lnTo>
                <a:lnTo>
                  <a:pt x="38303" y="64274"/>
                </a:lnTo>
                <a:lnTo>
                  <a:pt x="41119" y="60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7351516" y="1642250"/>
            <a:ext cx="22080" cy="30644"/>
          </a:xfrm>
          <a:custGeom>
            <a:avLst/>
            <a:gdLst/>
            <a:ahLst/>
            <a:cxnLst/>
            <a:rect l="l" t="t" r="r" b="b"/>
            <a:pathLst>
              <a:path w="32385" h="44945">
                <a:moveTo>
                  <a:pt x="30930" y="39972"/>
                </a:moveTo>
                <a:lnTo>
                  <a:pt x="25578" y="27580"/>
                </a:lnTo>
                <a:lnTo>
                  <a:pt x="18468" y="16959"/>
                </a:lnTo>
                <a:lnTo>
                  <a:pt x="9856" y="7852"/>
                </a:lnTo>
                <a:lnTo>
                  <a:pt x="0" y="0"/>
                </a:lnTo>
                <a:lnTo>
                  <a:pt x="1214" y="8259"/>
                </a:lnTo>
                <a:lnTo>
                  <a:pt x="7569" y="16730"/>
                </a:lnTo>
                <a:lnTo>
                  <a:pt x="14741" y="24384"/>
                </a:lnTo>
                <a:lnTo>
                  <a:pt x="17475" y="36512"/>
                </a:lnTo>
                <a:lnTo>
                  <a:pt x="24168" y="37579"/>
                </a:lnTo>
                <a:lnTo>
                  <a:pt x="27609" y="41935"/>
                </a:lnTo>
                <a:lnTo>
                  <a:pt x="32384" y="44945"/>
                </a:lnTo>
                <a:lnTo>
                  <a:pt x="30930" y="399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432808" y="1710960"/>
            <a:ext cx="50995" cy="50523"/>
          </a:xfrm>
          <a:custGeom>
            <a:avLst/>
            <a:gdLst/>
            <a:ahLst/>
            <a:cxnLst/>
            <a:rect l="l" t="t" r="r" b="b"/>
            <a:pathLst>
              <a:path w="74792" h="74100">
                <a:moveTo>
                  <a:pt x="67458" y="44246"/>
                </a:moveTo>
                <a:lnTo>
                  <a:pt x="57340" y="40723"/>
                </a:lnTo>
                <a:lnTo>
                  <a:pt x="64307" y="0"/>
                </a:lnTo>
                <a:lnTo>
                  <a:pt x="53032" y="3882"/>
                </a:lnTo>
                <a:lnTo>
                  <a:pt x="41985" y="7972"/>
                </a:lnTo>
                <a:lnTo>
                  <a:pt x="31162" y="12264"/>
                </a:lnTo>
                <a:lnTo>
                  <a:pt x="20558" y="16758"/>
                </a:lnTo>
                <a:lnTo>
                  <a:pt x="10172" y="21449"/>
                </a:lnTo>
                <a:lnTo>
                  <a:pt x="0" y="26334"/>
                </a:lnTo>
                <a:lnTo>
                  <a:pt x="10529" y="33269"/>
                </a:lnTo>
                <a:lnTo>
                  <a:pt x="21088" y="40231"/>
                </a:lnTo>
                <a:lnTo>
                  <a:pt x="31669" y="47168"/>
                </a:lnTo>
                <a:lnTo>
                  <a:pt x="42301" y="54052"/>
                </a:lnTo>
                <a:lnTo>
                  <a:pt x="53014" y="60854"/>
                </a:lnTo>
                <a:lnTo>
                  <a:pt x="63834" y="67546"/>
                </a:lnTo>
                <a:lnTo>
                  <a:pt x="74792" y="74100"/>
                </a:lnTo>
                <a:lnTo>
                  <a:pt x="67458" y="44246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553606" y="1712723"/>
            <a:ext cx="25890" cy="18635"/>
          </a:xfrm>
          <a:custGeom>
            <a:avLst/>
            <a:gdLst/>
            <a:ahLst/>
            <a:cxnLst/>
            <a:rect l="l" t="t" r="r" b="b"/>
            <a:pathLst>
              <a:path w="37972" h="27331">
                <a:moveTo>
                  <a:pt x="12174" y="23148"/>
                </a:moveTo>
                <a:lnTo>
                  <a:pt x="24821" y="19395"/>
                </a:lnTo>
                <a:lnTo>
                  <a:pt x="37972" y="16100"/>
                </a:lnTo>
                <a:lnTo>
                  <a:pt x="36215" y="0"/>
                </a:lnTo>
                <a:lnTo>
                  <a:pt x="35593" y="7848"/>
                </a:lnTo>
                <a:lnTo>
                  <a:pt x="34122" y="7932"/>
                </a:lnTo>
                <a:lnTo>
                  <a:pt x="20986" y="10141"/>
                </a:lnTo>
                <a:lnTo>
                  <a:pt x="7865" y="12692"/>
                </a:lnTo>
                <a:lnTo>
                  <a:pt x="0" y="27331"/>
                </a:lnTo>
                <a:lnTo>
                  <a:pt x="12174" y="23148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471905" y="1689932"/>
            <a:ext cx="147325" cy="75905"/>
          </a:xfrm>
          <a:custGeom>
            <a:avLst/>
            <a:gdLst/>
            <a:ahLst/>
            <a:cxnLst/>
            <a:rect l="l" t="t" r="r" b="b"/>
            <a:pathLst>
              <a:path w="216077" h="111328">
                <a:moveTo>
                  <a:pt x="35639" y="106247"/>
                </a:moveTo>
                <a:lnTo>
                  <a:pt x="45175" y="99662"/>
                </a:lnTo>
                <a:lnTo>
                  <a:pt x="54929" y="93275"/>
                </a:lnTo>
                <a:lnTo>
                  <a:pt x="64934" y="87117"/>
                </a:lnTo>
                <a:lnTo>
                  <a:pt x="75221" y="81216"/>
                </a:lnTo>
                <a:lnTo>
                  <a:pt x="85823" y="75601"/>
                </a:lnTo>
                <a:lnTo>
                  <a:pt x="96770" y="70300"/>
                </a:lnTo>
                <a:lnTo>
                  <a:pt x="108095" y="65343"/>
                </a:lnTo>
                <a:lnTo>
                  <a:pt x="119829" y="60758"/>
                </a:lnTo>
                <a:lnTo>
                  <a:pt x="127694" y="46119"/>
                </a:lnTo>
                <a:lnTo>
                  <a:pt x="117026" y="45666"/>
                </a:lnTo>
                <a:lnTo>
                  <a:pt x="111251" y="38862"/>
                </a:lnTo>
                <a:lnTo>
                  <a:pt x="111122" y="38184"/>
                </a:lnTo>
                <a:lnTo>
                  <a:pt x="113929" y="29972"/>
                </a:lnTo>
                <a:lnTo>
                  <a:pt x="123467" y="24640"/>
                </a:lnTo>
                <a:lnTo>
                  <a:pt x="136879" y="22481"/>
                </a:lnTo>
                <a:lnTo>
                  <a:pt x="151307" y="23787"/>
                </a:lnTo>
                <a:lnTo>
                  <a:pt x="153796" y="28486"/>
                </a:lnTo>
                <a:lnTo>
                  <a:pt x="156044" y="33426"/>
                </a:lnTo>
                <a:lnTo>
                  <a:pt x="157801" y="49526"/>
                </a:lnTo>
                <a:lnTo>
                  <a:pt x="171487" y="46720"/>
                </a:lnTo>
                <a:lnTo>
                  <a:pt x="185741" y="44430"/>
                </a:lnTo>
                <a:lnTo>
                  <a:pt x="200594" y="42686"/>
                </a:lnTo>
                <a:lnTo>
                  <a:pt x="216077" y="41516"/>
                </a:lnTo>
                <a:lnTo>
                  <a:pt x="212508" y="30713"/>
                </a:lnTo>
                <a:lnTo>
                  <a:pt x="205255" y="19757"/>
                </a:lnTo>
                <a:lnTo>
                  <a:pt x="196265" y="9383"/>
                </a:lnTo>
                <a:lnTo>
                  <a:pt x="187451" y="0"/>
                </a:lnTo>
                <a:lnTo>
                  <a:pt x="175722" y="552"/>
                </a:lnTo>
                <a:lnTo>
                  <a:pt x="161190" y="1472"/>
                </a:lnTo>
                <a:lnTo>
                  <a:pt x="146929" y="2638"/>
                </a:lnTo>
                <a:lnTo>
                  <a:pt x="132935" y="4047"/>
                </a:lnTo>
                <a:lnTo>
                  <a:pt x="119206" y="5696"/>
                </a:lnTo>
                <a:lnTo>
                  <a:pt x="105737" y="7582"/>
                </a:lnTo>
                <a:lnTo>
                  <a:pt x="92525" y="9702"/>
                </a:lnTo>
                <a:lnTo>
                  <a:pt x="79568" y="12053"/>
                </a:lnTo>
                <a:lnTo>
                  <a:pt x="66861" y="14632"/>
                </a:lnTo>
                <a:lnTo>
                  <a:pt x="54401" y="17436"/>
                </a:lnTo>
                <a:lnTo>
                  <a:pt x="42185" y="20462"/>
                </a:lnTo>
                <a:lnTo>
                  <a:pt x="30209" y="23707"/>
                </a:lnTo>
                <a:lnTo>
                  <a:pt x="18471" y="27167"/>
                </a:lnTo>
                <a:lnTo>
                  <a:pt x="6966" y="30840"/>
                </a:lnTo>
                <a:lnTo>
                  <a:pt x="0" y="71564"/>
                </a:lnTo>
                <a:lnTo>
                  <a:pt x="5593" y="62960"/>
                </a:lnTo>
                <a:lnTo>
                  <a:pt x="15888" y="55476"/>
                </a:lnTo>
                <a:lnTo>
                  <a:pt x="29007" y="49337"/>
                </a:lnTo>
                <a:lnTo>
                  <a:pt x="43073" y="44772"/>
                </a:lnTo>
                <a:lnTo>
                  <a:pt x="56210" y="42011"/>
                </a:lnTo>
                <a:lnTo>
                  <a:pt x="69319" y="40334"/>
                </a:lnTo>
                <a:lnTo>
                  <a:pt x="78384" y="46736"/>
                </a:lnTo>
                <a:lnTo>
                  <a:pt x="75799" y="49167"/>
                </a:lnTo>
                <a:lnTo>
                  <a:pt x="67377" y="55865"/>
                </a:lnTo>
                <a:lnTo>
                  <a:pt x="57114" y="62472"/>
                </a:lnTo>
                <a:lnTo>
                  <a:pt x="45633" y="68342"/>
                </a:lnTo>
                <a:lnTo>
                  <a:pt x="33558" y="72831"/>
                </a:lnTo>
                <a:lnTo>
                  <a:pt x="21512" y="75294"/>
                </a:lnTo>
                <a:lnTo>
                  <a:pt x="10118" y="75087"/>
                </a:lnTo>
                <a:lnTo>
                  <a:pt x="17451" y="104941"/>
                </a:lnTo>
                <a:lnTo>
                  <a:pt x="28574" y="111328"/>
                </a:lnTo>
                <a:lnTo>
                  <a:pt x="35639" y="106247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547767" y="1705291"/>
            <a:ext cx="30540" cy="15998"/>
          </a:xfrm>
          <a:custGeom>
            <a:avLst/>
            <a:gdLst/>
            <a:ahLst/>
            <a:cxnLst/>
            <a:rect l="l" t="t" r="r" b="b"/>
            <a:pathLst>
              <a:path w="44792" h="23463">
                <a:moveTo>
                  <a:pt x="17917" y="23381"/>
                </a:moveTo>
                <a:lnTo>
                  <a:pt x="31173" y="20696"/>
                </a:lnTo>
                <a:lnTo>
                  <a:pt x="44157" y="18755"/>
                </a:lnTo>
                <a:lnTo>
                  <a:pt x="44792" y="10906"/>
                </a:lnTo>
                <a:lnTo>
                  <a:pt x="42532" y="5966"/>
                </a:lnTo>
                <a:lnTo>
                  <a:pt x="40043" y="1254"/>
                </a:lnTo>
                <a:lnTo>
                  <a:pt x="39025" y="1038"/>
                </a:lnTo>
                <a:lnTo>
                  <a:pt x="24585" y="0"/>
                </a:lnTo>
                <a:lnTo>
                  <a:pt x="11361" y="2398"/>
                </a:lnTo>
                <a:lnTo>
                  <a:pt x="2213" y="7943"/>
                </a:lnTo>
                <a:lnTo>
                  <a:pt x="0" y="16342"/>
                </a:lnTo>
                <a:lnTo>
                  <a:pt x="349" y="17592"/>
                </a:lnTo>
                <a:lnTo>
                  <a:pt x="6828" y="23463"/>
                </a:lnTo>
                <a:lnTo>
                  <a:pt x="17917" y="23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471905" y="1717414"/>
            <a:ext cx="53444" cy="24010"/>
          </a:xfrm>
          <a:custGeom>
            <a:avLst/>
            <a:gdLst/>
            <a:ahLst/>
            <a:cxnLst/>
            <a:rect l="l" t="t" r="r" b="b"/>
            <a:pathLst>
              <a:path w="78384" h="35215">
                <a:moveTo>
                  <a:pt x="26035" y="34332"/>
                </a:moveTo>
                <a:lnTo>
                  <a:pt x="38166" y="31023"/>
                </a:lnTo>
                <a:lnTo>
                  <a:pt x="50090" y="25933"/>
                </a:lnTo>
                <a:lnTo>
                  <a:pt x="61183" y="19706"/>
                </a:lnTo>
                <a:lnTo>
                  <a:pt x="70822" y="12988"/>
                </a:lnTo>
                <a:lnTo>
                  <a:pt x="78384" y="6423"/>
                </a:lnTo>
                <a:lnTo>
                  <a:pt x="77855" y="5283"/>
                </a:lnTo>
                <a:lnTo>
                  <a:pt x="68300" y="0"/>
                </a:lnTo>
                <a:lnTo>
                  <a:pt x="56210" y="1699"/>
                </a:lnTo>
                <a:lnTo>
                  <a:pt x="43062" y="4463"/>
                </a:lnTo>
                <a:lnTo>
                  <a:pt x="28997" y="9029"/>
                </a:lnTo>
                <a:lnTo>
                  <a:pt x="15880" y="15171"/>
                </a:lnTo>
                <a:lnTo>
                  <a:pt x="5589" y="22658"/>
                </a:lnTo>
                <a:lnTo>
                  <a:pt x="0" y="31265"/>
                </a:lnTo>
                <a:lnTo>
                  <a:pt x="3643" y="33029"/>
                </a:lnTo>
                <a:lnTo>
                  <a:pt x="14319" y="35215"/>
                </a:lnTo>
                <a:lnTo>
                  <a:pt x="26035" y="34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317371" y="1702689"/>
            <a:ext cx="16943" cy="57205"/>
          </a:xfrm>
          <a:custGeom>
            <a:avLst/>
            <a:gdLst/>
            <a:ahLst/>
            <a:cxnLst/>
            <a:rect l="l" t="t" r="r" b="b"/>
            <a:pathLst>
              <a:path w="24850" h="83900">
                <a:moveTo>
                  <a:pt x="20082" y="79683"/>
                </a:moveTo>
                <a:lnTo>
                  <a:pt x="23939" y="70569"/>
                </a:lnTo>
                <a:lnTo>
                  <a:pt x="24850" y="58521"/>
                </a:lnTo>
                <a:lnTo>
                  <a:pt x="23846" y="45503"/>
                </a:lnTo>
                <a:lnTo>
                  <a:pt x="21959" y="33477"/>
                </a:lnTo>
                <a:lnTo>
                  <a:pt x="18894" y="22742"/>
                </a:lnTo>
                <a:lnTo>
                  <a:pt x="12783" y="10512"/>
                </a:lnTo>
                <a:lnTo>
                  <a:pt x="6452" y="2197"/>
                </a:lnTo>
                <a:lnTo>
                  <a:pt x="3849" y="0"/>
                </a:lnTo>
                <a:lnTo>
                  <a:pt x="902" y="571"/>
                </a:lnTo>
                <a:lnTo>
                  <a:pt x="367" y="7660"/>
                </a:lnTo>
                <a:lnTo>
                  <a:pt x="0" y="20429"/>
                </a:lnTo>
                <a:lnTo>
                  <a:pt x="293" y="32978"/>
                </a:lnTo>
                <a:lnTo>
                  <a:pt x="1086" y="45418"/>
                </a:lnTo>
                <a:lnTo>
                  <a:pt x="2217" y="57858"/>
                </a:lnTo>
                <a:lnTo>
                  <a:pt x="3526" y="70406"/>
                </a:lnTo>
                <a:lnTo>
                  <a:pt x="4852" y="83172"/>
                </a:lnTo>
                <a:lnTo>
                  <a:pt x="12247" y="83900"/>
                </a:lnTo>
                <a:lnTo>
                  <a:pt x="20082" y="79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501623" y="1725813"/>
            <a:ext cx="130873" cy="52803"/>
          </a:xfrm>
          <a:custGeom>
            <a:avLst/>
            <a:gdLst/>
            <a:ahLst/>
            <a:cxnLst/>
            <a:rect l="l" t="t" r="r" b="b"/>
            <a:pathLst>
              <a:path w="191947" h="77444">
                <a:moveTo>
                  <a:pt x="10612" y="76807"/>
                </a:moveTo>
                <a:lnTo>
                  <a:pt x="21240" y="71254"/>
                </a:lnTo>
                <a:lnTo>
                  <a:pt x="31739" y="65584"/>
                </a:lnTo>
                <a:lnTo>
                  <a:pt x="42180" y="59861"/>
                </a:lnTo>
                <a:lnTo>
                  <a:pt x="52638" y="54154"/>
                </a:lnTo>
                <a:lnTo>
                  <a:pt x="63184" y="48527"/>
                </a:lnTo>
                <a:lnTo>
                  <a:pt x="73893" y="43048"/>
                </a:lnTo>
                <a:lnTo>
                  <a:pt x="84836" y="37782"/>
                </a:lnTo>
                <a:lnTo>
                  <a:pt x="96088" y="32797"/>
                </a:lnTo>
                <a:lnTo>
                  <a:pt x="107720" y="28159"/>
                </a:lnTo>
                <a:lnTo>
                  <a:pt x="119806" y="23933"/>
                </a:lnTo>
                <a:lnTo>
                  <a:pt x="132419" y="20187"/>
                </a:lnTo>
                <a:lnTo>
                  <a:pt x="145631" y="16988"/>
                </a:lnTo>
                <a:lnTo>
                  <a:pt x="159517" y="14400"/>
                </a:lnTo>
                <a:lnTo>
                  <a:pt x="174148" y="12491"/>
                </a:lnTo>
                <a:lnTo>
                  <a:pt x="189598" y="11328"/>
                </a:lnTo>
                <a:lnTo>
                  <a:pt x="191947" y="8064"/>
                </a:lnTo>
                <a:lnTo>
                  <a:pt x="187591" y="0"/>
                </a:lnTo>
                <a:lnTo>
                  <a:pt x="180149" y="1016"/>
                </a:lnTo>
                <a:lnTo>
                  <a:pt x="177499" y="1744"/>
                </a:lnTo>
                <a:lnTo>
                  <a:pt x="164662" y="5195"/>
                </a:lnTo>
                <a:lnTo>
                  <a:pt x="151757" y="8587"/>
                </a:lnTo>
                <a:lnTo>
                  <a:pt x="138835" y="11971"/>
                </a:lnTo>
                <a:lnTo>
                  <a:pt x="125942" y="15398"/>
                </a:lnTo>
                <a:lnTo>
                  <a:pt x="113127" y="18919"/>
                </a:lnTo>
                <a:lnTo>
                  <a:pt x="100440" y="22587"/>
                </a:lnTo>
                <a:lnTo>
                  <a:pt x="87929" y="26452"/>
                </a:lnTo>
                <a:lnTo>
                  <a:pt x="75642" y="30565"/>
                </a:lnTo>
                <a:lnTo>
                  <a:pt x="63628" y="34978"/>
                </a:lnTo>
                <a:lnTo>
                  <a:pt x="51936" y="39743"/>
                </a:lnTo>
                <a:lnTo>
                  <a:pt x="40614" y="44911"/>
                </a:lnTo>
                <a:lnTo>
                  <a:pt x="29711" y="50533"/>
                </a:lnTo>
                <a:lnTo>
                  <a:pt x="19275" y="56660"/>
                </a:lnTo>
                <a:lnTo>
                  <a:pt x="9355" y="63344"/>
                </a:lnTo>
                <a:lnTo>
                  <a:pt x="0" y="70637"/>
                </a:lnTo>
                <a:lnTo>
                  <a:pt x="2819" y="73202"/>
                </a:lnTo>
                <a:lnTo>
                  <a:pt x="7810" y="73596"/>
                </a:lnTo>
                <a:lnTo>
                  <a:pt x="9359" y="77444"/>
                </a:lnTo>
                <a:lnTo>
                  <a:pt x="10612" y="76807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523245" y="1741781"/>
            <a:ext cx="575821" cy="508383"/>
          </a:xfrm>
          <a:custGeom>
            <a:avLst/>
            <a:gdLst/>
            <a:ahLst/>
            <a:cxnLst/>
            <a:rect l="l" t="t" r="r" b="b"/>
            <a:pathLst>
              <a:path w="844537" h="745629">
                <a:moveTo>
                  <a:pt x="632164" y="687613"/>
                </a:moveTo>
                <a:lnTo>
                  <a:pt x="647141" y="687066"/>
                </a:lnTo>
                <a:lnTo>
                  <a:pt x="661949" y="686598"/>
                </a:lnTo>
                <a:lnTo>
                  <a:pt x="676596" y="686205"/>
                </a:lnTo>
                <a:lnTo>
                  <a:pt x="691091" y="685883"/>
                </a:lnTo>
                <a:lnTo>
                  <a:pt x="705445" y="685627"/>
                </a:lnTo>
                <a:lnTo>
                  <a:pt x="719667" y="685432"/>
                </a:lnTo>
                <a:lnTo>
                  <a:pt x="733766" y="685295"/>
                </a:lnTo>
                <a:lnTo>
                  <a:pt x="811221" y="685422"/>
                </a:lnTo>
                <a:lnTo>
                  <a:pt x="632391" y="362248"/>
                </a:lnTo>
                <a:lnTo>
                  <a:pt x="623392" y="370395"/>
                </a:lnTo>
                <a:lnTo>
                  <a:pt x="621516" y="372288"/>
                </a:lnTo>
                <a:lnTo>
                  <a:pt x="612480" y="381593"/>
                </a:lnTo>
                <a:lnTo>
                  <a:pt x="603580" y="390714"/>
                </a:lnTo>
                <a:lnTo>
                  <a:pt x="594715" y="399275"/>
                </a:lnTo>
                <a:lnTo>
                  <a:pt x="591598" y="402150"/>
                </a:lnTo>
                <a:lnTo>
                  <a:pt x="582086" y="410978"/>
                </a:lnTo>
                <a:lnTo>
                  <a:pt x="572399" y="419701"/>
                </a:lnTo>
                <a:lnTo>
                  <a:pt x="562431" y="427975"/>
                </a:lnTo>
                <a:lnTo>
                  <a:pt x="552074" y="435453"/>
                </a:lnTo>
                <a:lnTo>
                  <a:pt x="541222" y="441792"/>
                </a:lnTo>
                <a:lnTo>
                  <a:pt x="529767" y="446646"/>
                </a:lnTo>
                <a:lnTo>
                  <a:pt x="484252" y="308288"/>
                </a:lnTo>
                <a:lnTo>
                  <a:pt x="471361" y="313546"/>
                </a:lnTo>
                <a:lnTo>
                  <a:pt x="458506" y="318826"/>
                </a:lnTo>
                <a:lnTo>
                  <a:pt x="445720" y="324142"/>
                </a:lnTo>
                <a:lnTo>
                  <a:pt x="433038" y="329509"/>
                </a:lnTo>
                <a:lnTo>
                  <a:pt x="420493" y="334941"/>
                </a:lnTo>
                <a:lnTo>
                  <a:pt x="408119" y="340451"/>
                </a:lnTo>
                <a:lnTo>
                  <a:pt x="395951" y="346054"/>
                </a:lnTo>
                <a:lnTo>
                  <a:pt x="385706" y="428018"/>
                </a:lnTo>
                <a:lnTo>
                  <a:pt x="395358" y="419608"/>
                </a:lnTo>
                <a:lnTo>
                  <a:pt x="405280" y="411525"/>
                </a:lnTo>
                <a:lnTo>
                  <a:pt x="415311" y="403600"/>
                </a:lnTo>
                <a:lnTo>
                  <a:pt x="425287" y="395662"/>
                </a:lnTo>
                <a:lnTo>
                  <a:pt x="435048" y="387541"/>
                </a:lnTo>
                <a:lnTo>
                  <a:pt x="444431" y="379069"/>
                </a:lnTo>
                <a:lnTo>
                  <a:pt x="453274" y="370074"/>
                </a:lnTo>
                <a:lnTo>
                  <a:pt x="461416" y="360387"/>
                </a:lnTo>
                <a:lnTo>
                  <a:pt x="467550" y="360235"/>
                </a:lnTo>
                <a:lnTo>
                  <a:pt x="470598" y="360146"/>
                </a:lnTo>
                <a:lnTo>
                  <a:pt x="473329" y="362826"/>
                </a:lnTo>
                <a:lnTo>
                  <a:pt x="473252" y="368299"/>
                </a:lnTo>
                <a:lnTo>
                  <a:pt x="476377" y="370573"/>
                </a:lnTo>
                <a:lnTo>
                  <a:pt x="472210" y="376405"/>
                </a:lnTo>
                <a:lnTo>
                  <a:pt x="464507" y="385831"/>
                </a:lnTo>
                <a:lnTo>
                  <a:pt x="455935" y="395056"/>
                </a:lnTo>
                <a:lnTo>
                  <a:pt x="446709" y="404090"/>
                </a:lnTo>
                <a:lnTo>
                  <a:pt x="437045" y="412943"/>
                </a:lnTo>
                <a:lnTo>
                  <a:pt x="427156" y="421621"/>
                </a:lnTo>
                <a:lnTo>
                  <a:pt x="417258" y="430136"/>
                </a:lnTo>
                <a:lnTo>
                  <a:pt x="414450" y="432603"/>
                </a:lnTo>
                <a:lnTo>
                  <a:pt x="405229" y="441301"/>
                </a:lnTo>
                <a:lnTo>
                  <a:pt x="395850" y="450200"/>
                </a:lnTo>
                <a:lnTo>
                  <a:pt x="385951" y="458511"/>
                </a:lnTo>
                <a:lnTo>
                  <a:pt x="375170" y="465443"/>
                </a:lnTo>
                <a:lnTo>
                  <a:pt x="363143" y="470204"/>
                </a:lnTo>
                <a:lnTo>
                  <a:pt x="363104" y="468798"/>
                </a:lnTo>
                <a:lnTo>
                  <a:pt x="365397" y="455785"/>
                </a:lnTo>
                <a:lnTo>
                  <a:pt x="373620" y="357151"/>
                </a:lnTo>
                <a:lnTo>
                  <a:pt x="362835" y="362801"/>
                </a:lnTo>
                <a:lnTo>
                  <a:pt x="351697" y="367922"/>
                </a:lnTo>
                <a:lnTo>
                  <a:pt x="340235" y="371723"/>
                </a:lnTo>
                <a:lnTo>
                  <a:pt x="328480" y="373411"/>
                </a:lnTo>
                <a:lnTo>
                  <a:pt x="316461" y="372196"/>
                </a:lnTo>
                <a:lnTo>
                  <a:pt x="312839" y="371157"/>
                </a:lnTo>
                <a:lnTo>
                  <a:pt x="320993" y="339169"/>
                </a:lnTo>
                <a:lnTo>
                  <a:pt x="309236" y="341434"/>
                </a:lnTo>
                <a:lnTo>
                  <a:pt x="297345" y="339877"/>
                </a:lnTo>
                <a:lnTo>
                  <a:pt x="299580" y="441560"/>
                </a:lnTo>
                <a:lnTo>
                  <a:pt x="304116" y="457820"/>
                </a:lnTo>
                <a:lnTo>
                  <a:pt x="308331" y="474248"/>
                </a:lnTo>
                <a:lnTo>
                  <a:pt x="312216" y="490829"/>
                </a:lnTo>
                <a:lnTo>
                  <a:pt x="312644" y="492776"/>
                </a:lnTo>
                <a:lnTo>
                  <a:pt x="315086" y="505151"/>
                </a:lnTo>
                <a:lnTo>
                  <a:pt x="317220" y="517695"/>
                </a:lnTo>
                <a:lnTo>
                  <a:pt x="319215" y="530327"/>
                </a:lnTo>
                <a:lnTo>
                  <a:pt x="321241" y="542967"/>
                </a:lnTo>
                <a:lnTo>
                  <a:pt x="323467" y="555538"/>
                </a:lnTo>
                <a:lnTo>
                  <a:pt x="326063" y="567958"/>
                </a:lnTo>
                <a:lnTo>
                  <a:pt x="329196" y="580148"/>
                </a:lnTo>
                <a:lnTo>
                  <a:pt x="335354" y="592839"/>
                </a:lnTo>
                <a:lnTo>
                  <a:pt x="340855" y="604494"/>
                </a:lnTo>
                <a:lnTo>
                  <a:pt x="342407" y="610195"/>
                </a:lnTo>
                <a:lnTo>
                  <a:pt x="344906" y="621519"/>
                </a:lnTo>
                <a:lnTo>
                  <a:pt x="347016" y="633834"/>
                </a:lnTo>
                <a:lnTo>
                  <a:pt x="348765" y="646835"/>
                </a:lnTo>
                <a:lnTo>
                  <a:pt x="350182" y="660218"/>
                </a:lnTo>
                <a:lnTo>
                  <a:pt x="351223" y="672819"/>
                </a:lnTo>
                <a:lnTo>
                  <a:pt x="385029" y="673068"/>
                </a:lnTo>
                <a:lnTo>
                  <a:pt x="363388" y="677208"/>
                </a:lnTo>
                <a:lnTo>
                  <a:pt x="555133" y="676370"/>
                </a:lnTo>
                <a:lnTo>
                  <a:pt x="617007" y="688244"/>
                </a:lnTo>
                <a:lnTo>
                  <a:pt x="632164" y="687613"/>
                </a:lnTo>
                <a:close/>
              </a:path>
              <a:path w="844537" h="745629">
                <a:moveTo>
                  <a:pt x="371228" y="443984"/>
                </a:moveTo>
                <a:lnTo>
                  <a:pt x="378777" y="434606"/>
                </a:lnTo>
                <a:lnTo>
                  <a:pt x="385706" y="428018"/>
                </a:lnTo>
                <a:lnTo>
                  <a:pt x="395951" y="346054"/>
                </a:lnTo>
                <a:lnTo>
                  <a:pt x="384022" y="351764"/>
                </a:lnTo>
                <a:lnTo>
                  <a:pt x="373620" y="357151"/>
                </a:lnTo>
                <a:lnTo>
                  <a:pt x="365397" y="455785"/>
                </a:lnTo>
                <a:lnTo>
                  <a:pt x="371228" y="443984"/>
                </a:lnTo>
                <a:close/>
              </a:path>
              <a:path w="844537" h="745629">
                <a:moveTo>
                  <a:pt x="223919" y="62096"/>
                </a:moveTo>
                <a:lnTo>
                  <a:pt x="212612" y="49677"/>
                </a:lnTo>
                <a:lnTo>
                  <a:pt x="201324" y="37238"/>
                </a:lnTo>
                <a:lnTo>
                  <a:pt x="199538" y="212112"/>
                </a:lnTo>
                <a:lnTo>
                  <a:pt x="207568" y="206628"/>
                </a:lnTo>
                <a:lnTo>
                  <a:pt x="213182" y="205066"/>
                </a:lnTo>
                <a:lnTo>
                  <a:pt x="225488" y="215493"/>
                </a:lnTo>
                <a:lnTo>
                  <a:pt x="223919" y="62096"/>
                </a:lnTo>
                <a:close/>
              </a:path>
              <a:path w="844537" h="745629">
                <a:moveTo>
                  <a:pt x="852277" y="682479"/>
                </a:moveTo>
                <a:lnTo>
                  <a:pt x="855046" y="657200"/>
                </a:lnTo>
                <a:lnTo>
                  <a:pt x="857559" y="631846"/>
                </a:lnTo>
                <a:lnTo>
                  <a:pt x="859759" y="606441"/>
                </a:lnTo>
                <a:lnTo>
                  <a:pt x="861591" y="581005"/>
                </a:lnTo>
                <a:lnTo>
                  <a:pt x="862999" y="555563"/>
                </a:lnTo>
                <a:lnTo>
                  <a:pt x="863929" y="530136"/>
                </a:lnTo>
                <a:lnTo>
                  <a:pt x="864397" y="501724"/>
                </a:lnTo>
                <a:lnTo>
                  <a:pt x="864478" y="470285"/>
                </a:lnTo>
                <a:lnTo>
                  <a:pt x="864327" y="454572"/>
                </a:lnTo>
                <a:lnTo>
                  <a:pt x="863559" y="423198"/>
                </a:lnTo>
                <a:lnTo>
                  <a:pt x="862065" y="391944"/>
                </a:lnTo>
                <a:lnTo>
                  <a:pt x="859715" y="360870"/>
                </a:lnTo>
                <a:lnTo>
                  <a:pt x="856381" y="330037"/>
                </a:lnTo>
                <a:lnTo>
                  <a:pt x="851934" y="299505"/>
                </a:lnTo>
                <a:lnTo>
                  <a:pt x="846246" y="269335"/>
                </a:lnTo>
                <a:lnTo>
                  <a:pt x="839188" y="239588"/>
                </a:lnTo>
                <a:lnTo>
                  <a:pt x="830630" y="210324"/>
                </a:lnTo>
                <a:lnTo>
                  <a:pt x="829185" y="210329"/>
                </a:lnTo>
                <a:lnTo>
                  <a:pt x="817229" y="214187"/>
                </a:lnTo>
                <a:lnTo>
                  <a:pt x="810051" y="221064"/>
                </a:lnTo>
                <a:lnTo>
                  <a:pt x="799769" y="225183"/>
                </a:lnTo>
                <a:lnTo>
                  <a:pt x="799558" y="225193"/>
                </a:lnTo>
                <a:lnTo>
                  <a:pt x="787571" y="221823"/>
                </a:lnTo>
                <a:lnTo>
                  <a:pt x="775665" y="216992"/>
                </a:lnTo>
                <a:lnTo>
                  <a:pt x="771248" y="215763"/>
                </a:lnTo>
                <a:lnTo>
                  <a:pt x="758439" y="212236"/>
                </a:lnTo>
                <a:lnTo>
                  <a:pt x="747852" y="207136"/>
                </a:lnTo>
                <a:lnTo>
                  <a:pt x="739922" y="198776"/>
                </a:lnTo>
                <a:lnTo>
                  <a:pt x="734545" y="187916"/>
                </a:lnTo>
                <a:lnTo>
                  <a:pt x="730289" y="175999"/>
                </a:lnTo>
                <a:lnTo>
                  <a:pt x="724687" y="163728"/>
                </a:lnTo>
                <a:lnTo>
                  <a:pt x="716916" y="154791"/>
                </a:lnTo>
                <a:lnTo>
                  <a:pt x="707669" y="144805"/>
                </a:lnTo>
                <a:lnTo>
                  <a:pt x="702243" y="137402"/>
                </a:lnTo>
                <a:lnTo>
                  <a:pt x="694390" y="127053"/>
                </a:lnTo>
                <a:lnTo>
                  <a:pt x="686191" y="118772"/>
                </a:lnTo>
                <a:lnTo>
                  <a:pt x="675601" y="112166"/>
                </a:lnTo>
                <a:lnTo>
                  <a:pt x="667359" y="112913"/>
                </a:lnTo>
                <a:lnTo>
                  <a:pt x="654958" y="113234"/>
                </a:lnTo>
                <a:lnTo>
                  <a:pt x="642513" y="112922"/>
                </a:lnTo>
                <a:lnTo>
                  <a:pt x="630037" y="112340"/>
                </a:lnTo>
                <a:lnTo>
                  <a:pt x="617544" y="111850"/>
                </a:lnTo>
                <a:lnTo>
                  <a:pt x="605048" y="111815"/>
                </a:lnTo>
                <a:lnTo>
                  <a:pt x="592561" y="112600"/>
                </a:lnTo>
                <a:lnTo>
                  <a:pt x="580097" y="114566"/>
                </a:lnTo>
                <a:lnTo>
                  <a:pt x="570245" y="116957"/>
                </a:lnTo>
                <a:lnTo>
                  <a:pt x="557244" y="120910"/>
                </a:lnTo>
                <a:lnTo>
                  <a:pt x="544452" y="125634"/>
                </a:lnTo>
                <a:lnTo>
                  <a:pt x="531973" y="131009"/>
                </a:lnTo>
                <a:lnTo>
                  <a:pt x="519909" y="136914"/>
                </a:lnTo>
                <a:lnTo>
                  <a:pt x="508363" y="143227"/>
                </a:lnTo>
                <a:lnTo>
                  <a:pt x="497438" y="149827"/>
                </a:lnTo>
                <a:lnTo>
                  <a:pt x="487237" y="156594"/>
                </a:lnTo>
                <a:lnTo>
                  <a:pt x="477862" y="163406"/>
                </a:lnTo>
                <a:lnTo>
                  <a:pt x="469417" y="170141"/>
                </a:lnTo>
                <a:lnTo>
                  <a:pt x="460327" y="178609"/>
                </a:lnTo>
                <a:lnTo>
                  <a:pt x="451641" y="188331"/>
                </a:lnTo>
                <a:lnTo>
                  <a:pt x="443798" y="198165"/>
                </a:lnTo>
                <a:lnTo>
                  <a:pt x="436183" y="207844"/>
                </a:lnTo>
                <a:lnTo>
                  <a:pt x="428181" y="217098"/>
                </a:lnTo>
                <a:lnTo>
                  <a:pt x="419178" y="225660"/>
                </a:lnTo>
                <a:lnTo>
                  <a:pt x="408559" y="233260"/>
                </a:lnTo>
                <a:lnTo>
                  <a:pt x="394715" y="223395"/>
                </a:lnTo>
                <a:lnTo>
                  <a:pt x="381172" y="213226"/>
                </a:lnTo>
                <a:lnTo>
                  <a:pt x="367911" y="202774"/>
                </a:lnTo>
                <a:lnTo>
                  <a:pt x="354913" y="192057"/>
                </a:lnTo>
                <a:lnTo>
                  <a:pt x="342159" y="181094"/>
                </a:lnTo>
                <a:lnTo>
                  <a:pt x="329631" y="169903"/>
                </a:lnTo>
                <a:lnTo>
                  <a:pt x="317309" y="158505"/>
                </a:lnTo>
                <a:lnTo>
                  <a:pt x="305175" y="146917"/>
                </a:lnTo>
                <a:lnTo>
                  <a:pt x="293210" y="135159"/>
                </a:lnTo>
                <a:lnTo>
                  <a:pt x="281395" y="123250"/>
                </a:lnTo>
                <a:lnTo>
                  <a:pt x="269712" y="111208"/>
                </a:lnTo>
                <a:lnTo>
                  <a:pt x="258142" y="99053"/>
                </a:lnTo>
                <a:lnTo>
                  <a:pt x="246665" y="86803"/>
                </a:lnTo>
                <a:lnTo>
                  <a:pt x="235264" y="74478"/>
                </a:lnTo>
                <a:lnTo>
                  <a:pt x="223919" y="62096"/>
                </a:lnTo>
                <a:lnTo>
                  <a:pt x="225488" y="215493"/>
                </a:lnTo>
                <a:lnTo>
                  <a:pt x="228092" y="218427"/>
                </a:lnTo>
                <a:lnTo>
                  <a:pt x="229911" y="220633"/>
                </a:lnTo>
                <a:lnTo>
                  <a:pt x="236316" y="230080"/>
                </a:lnTo>
                <a:lnTo>
                  <a:pt x="243185" y="242266"/>
                </a:lnTo>
                <a:lnTo>
                  <a:pt x="249814" y="255846"/>
                </a:lnTo>
                <a:lnTo>
                  <a:pt x="255497" y="269475"/>
                </a:lnTo>
                <a:lnTo>
                  <a:pt x="259527" y="281809"/>
                </a:lnTo>
                <a:lnTo>
                  <a:pt x="261200" y="291503"/>
                </a:lnTo>
                <a:lnTo>
                  <a:pt x="255584" y="286669"/>
                </a:lnTo>
                <a:lnTo>
                  <a:pt x="247023" y="277507"/>
                </a:lnTo>
                <a:lnTo>
                  <a:pt x="238822" y="267154"/>
                </a:lnTo>
                <a:lnTo>
                  <a:pt x="230910" y="256351"/>
                </a:lnTo>
                <a:lnTo>
                  <a:pt x="223221" y="245835"/>
                </a:lnTo>
                <a:lnTo>
                  <a:pt x="215684" y="236346"/>
                </a:lnTo>
                <a:lnTo>
                  <a:pt x="212936" y="233726"/>
                </a:lnTo>
                <a:lnTo>
                  <a:pt x="206403" y="227411"/>
                </a:lnTo>
                <a:lnTo>
                  <a:pt x="200543" y="219623"/>
                </a:lnTo>
                <a:lnTo>
                  <a:pt x="199538" y="212112"/>
                </a:lnTo>
                <a:lnTo>
                  <a:pt x="201324" y="37238"/>
                </a:lnTo>
                <a:lnTo>
                  <a:pt x="190036" y="24800"/>
                </a:lnTo>
                <a:lnTo>
                  <a:pt x="178730" y="12381"/>
                </a:lnTo>
                <a:lnTo>
                  <a:pt x="167386" y="0"/>
                </a:lnTo>
                <a:lnTo>
                  <a:pt x="165252" y="330"/>
                </a:lnTo>
                <a:lnTo>
                  <a:pt x="165671" y="5321"/>
                </a:lnTo>
                <a:lnTo>
                  <a:pt x="153332" y="6179"/>
                </a:lnTo>
                <a:lnTo>
                  <a:pt x="139738" y="7935"/>
                </a:lnTo>
                <a:lnTo>
                  <a:pt x="126476" y="10449"/>
                </a:lnTo>
                <a:lnTo>
                  <a:pt x="113537" y="13645"/>
                </a:lnTo>
                <a:lnTo>
                  <a:pt x="100913" y="17443"/>
                </a:lnTo>
                <a:lnTo>
                  <a:pt x="88595" y="21765"/>
                </a:lnTo>
                <a:lnTo>
                  <a:pt x="76574" y="26532"/>
                </a:lnTo>
                <a:lnTo>
                  <a:pt x="64841" y="31666"/>
                </a:lnTo>
                <a:lnTo>
                  <a:pt x="53387" y="37089"/>
                </a:lnTo>
                <a:lnTo>
                  <a:pt x="42204" y="42722"/>
                </a:lnTo>
                <a:lnTo>
                  <a:pt x="31282" y="48487"/>
                </a:lnTo>
                <a:lnTo>
                  <a:pt x="20613" y="54304"/>
                </a:lnTo>
                <a:lnTo>
                  <a:pt x="10189" y="60097"/>
                </a:lnTo>
                <a:lnTo>
                  <a:pt x="0" y="65785"/>
                </a:lnTo>
                <a:lnTo>
                  <a:pt x="7707" y="71372"/>
                </a:lnTo>
                <a:lnTo>
                  <a:pt x="18031" y="78966"/>
                </a:lnTo>
                <a:lnTo>
                  <a:pt x="28274" y="86641"/>
                </a:lnTo>
                <a:lnTo>
                  <a:pt x="38431" y="94401"/>
                </a:lnTo>
                <a:lnTo>
                  <a:pt x="48496" y="102255"/>
                </a:lnTo>
                <a:lnTo>
                  <a:pt x="58462" y="110208"/>
                </a:lnTo>
                <a:lnTo>
                  <a:pt x="68324" y="118266"/>
                </a:lnTo>
                <a:lnTo>
                  <a:pt x="78074" y="126437"/>
                </a:lnTo>
                <a:lnTo>
                  <a:pt x="87706" y="134726"/>
                </a:lnTo>
                <a:lnTo>
                  <a:pt x="97215" y="143140"/>
                </a:lnTo>
                <a:lnTo>
                  <a:pt x="106593" y="151685"/>
                </a:lnTo>
                <a:lnTo>
                  <a:pt x="115835" y="160368"/>
                </a:lnTo>
                <a:lnTo>
                  <a:pt x="124935" y="169195"/>
                </a:lnTo>
                <a:lnTo>
                  <a:pt x="133885" y="178172"/>
                </a:lnTo>
                <a:lnTo>
                  <a:pt x="142680" y="187306"/>
                </a:lnTo>
                <a:lnTo>
                  <a:pt x="151313" y="196603"/>
                </a:lnTo>
                <a:lnTo>
                  <a:pt x="159778" y="206070"/>
                </a:lnTo>
                <a:lnTo>
                  <a:pt x="167868" y="205409"/>
                </a:lnTo>
                <a:lnTo>
                  <a:pt x="173913" y="202907"/>
                </a:lnTo>
                <a:lnTo>
                  <a:pt x="183603" y="203720"/>
                </a:lnTo>
                <a:lnTo>
                  <a:pt x="191988" y="215084"/>
                </a:lnTo>
                <a:lnTo>
                  <a:pt x="200229" y="226843"/>
                </a:lnTo>
                <a:lnTo>
                  <a:pt x="208316" y="238984"/>
                </a:lnTo>
                <a:lnTo>
                  <a:pt x="216239" y="251494"/>
                </a:lnTo>
                <a:lnTo>
                  <a:pt x="223987" y="264360"/>
                </a:lnTo>
                <a:lnTo>
                  <a:pt x="231551" y="277567"/>
                </a:lnTo>
                <a:lnTo>
                  <a:pt x="238920" y="291102"/>
                </a:lnTo>
                <a:lnTo>
                  <a:pt x="246082" y="304953"/>
                </a:lnTo>
                <a:lnTo>
                  <a:pt x="253029" y="319104"/>
                </a:lnTo>
                <a:lnTo>
                  <a:pt x="259749" y="333544"/>
                </a:lnTo>
                <a:lnTo>
                  <a:pt x="266233" y="348259"/>
                </a:lnTo>
                <a:lnTo>
                  <a:pt x="272469" y="363235"/>
                </a:lnTo>
                <a:lnTo>
                  <a:pt x="278448" y="378458"/>
                </a:lnTo>
                <a:lnTo>
                  <a:pt x="284159" y="393916"/>
                </a:lnTo>
                <a:lnTo>
                  <a:pt x="289592" y="409594"/>
                </a:lnTo>
                <a:lnTo>
                  <a:pt x="294736" y="425480"/>
                </a:lnTo>
                <a:lnTo>
                  <a:pt x="299580" y="441560"/>
                </a:lnTo>
                <a:lnTo>
                  <a:pt x="297345" y="339877"/>
                </a:lnTo>
                <a:lnTo>
                  <a:pt x="298768" y="330526"/>
                </a:lnTo>
                <a:lnTo>
                  <a:pt x="306964" y="322069"/>
                </a:lnTo>
                <a:lnTo>
                  <a:pt x="318675" y="316807"/>
                </a:lnTo>
                <a:lnTo>
                  <a:pt x="329679" y="310895"/>
                </a:lnTo>
                <a:lnTo>
                  <a:pt x="327719" y="310492"/>
                </a:lnTo>
                <a:lnTo>
                  <a:pt x="316588" y="310603"/>
                </a:lnTo>
                <a:lnTo>
                  <a:pt x="302133" y="311594"/>
                </a:lnTo>
                <a:lnTo>
                  <a:pt x="303486" y="307706"/>
                </a:lnTo>
                <a:lnTo>
                  <a:pt x="309892" y="298278"/>
                </a:lnTo>
                <a:lnTo>
                  <a:pt x="319403" y="290793"/>
                </a:lnTo>
                <a:lnTo>
                  <a:pt x="331139" y="284707"/>
                </a:lnTo>
                <a:lnTo>
                  <a:pt x="344220" y="279474"/>
                </a:lnTo>
                <a:lnTo>
                  <a:pt x="357763" y="274551"/>
                </a:lnTo>
                <a:lnTo>
                  <a:pt x="370890" y="269392"/>
                </a:lnTo>
                <a:lnTo>
                  <a:pt x="381321" y="264903"/>
                </a:lnTo>
                <a:lnTo>
                  <a:pt x="392849" y="260017"/>
                </a:lnTo>
                <a:lnTo>
                  <a:pt x="404160" y="255337"/>
                </a:lnTo>
                <a:lnTo>
                  <a:pt x="415416" y="250831"/>
                </a:lnTo>
                <a:lnTo>
                  <a:pt x="426777" y="246467"/>
                </a:lnTo>
                <a:lnTo>
                  <a:pt x="438402" y="242214"/>
                </a:lnTo>
                <a:lnTo>
                  <a:pt x="450452" y="238039"/>
                </a:lnTo>
                <a:lnTo>
                  <a:pt x="463086" y="233909"/>
                </a:lnTo>
                <a:lnTo>
                  <a:pt x="476465" y="229793"/>
                </a:lnTo>
                <a:lnTo>
                  <a:pt x="479044" y="229031"/>
                </a:lnTo>
                <a:lnTo>
                  <a:pt x="483704" y="223265"/>
                </a:lnTo>
                <a:lnTo>
                  <a:pt x="491109" y="227660"/>
                </a:lnTo>
                <a:lnTo>
                  <a:pt x="488121" y="231206"/>
                </a:lnTo>
                <a:lnTo>
                  <a:pt x="477403" y="238070"/>
                </a:lnTo>
                <a:lnTo>
                  <a:pt x="465810" y="244132"/>
                </a:lnTo>
                <a:lnTo>
                  <a:pt x="474406" y="243583"/>
                </a:lnTo>
                <a:lnTo>
                  <a:pt x="485326" y="239388"/>
                </a:lnTo>
                <a:lnTo>
                  <a:pt x="498716" y="238036"/>
                </a:lnTo>
                <a:lnTo>
                  <a:pt x="495337" y="241323"/>
                </a:lnTo>
                <a:lnTo>
                  <a:pt x="486459" y="249248"/>
                </a:lnTo>
                <a:lnTo>
                  <a:pt x="476997" y="256799"/>
                </a:lnTo>
                <a:lnTo>
                  <a:pt x="467014" y="264009"/>
                </a:lnTo>
                <a:lnTo>
                  <a:pt x="456571" y="270910"/>
                </a:lnTo>
                <a:lnTo>
                  <a:pt x="445730" y="277533"/>
                </a:lnTo>
                <a:lnTo>
                  <a:pt x="434553" y="283912"/>
                </a:lnTo>
                <a:lnTo>
                  <a:pt x="423101" y="290079"/>
                </a:lnTo>
                <a:lnTo>
                  <a:pt x="411436" y="296065"/>
                </a:lnTo>
                <a:lnTo>
                  <a:pt x="399620" y="301903"/>
                </a:lnTo>
                <a:lnTo>
                  <a:pt x="387715" y="307626"/>
                </a:lnTo>
                <a:lnTo>
                  <a:pt x="375782" y="313265"/>
                </a:lnTo>
                <a:lnTo>
                  <a:pt x="363884" y="318852"/>
                </a:lnTo>
                <a:lnTo>
                  <a:pt x="352082" y="324421"/>
                </a:lnTo>
                <a:lnTo>
                  <a:pt x="343351" y="328887"/>
                </a:lnTo>
                <a:lnTo>
                  <a:pt x="332426" y="334510"/>
                </a:lnTo>
                <a:lnTo>
                  <a:pt x="320993" y="339169"/>
                </a:lnTo>
                <a:lnTo>
                  <a:pt x="312839" y="371157"/>
                </a:lnTo>
                <a:lnTo>
                  <a:pt x="318585" y="359600"/>
                </a:lnTo>
                <a:lnTo>
                  <a:pt x="330546" y="352823"/>
                </a:lnTo>
                <a:lnTo>
                  <a:pt x="342981" y="347770"/>
                </a:lnTo>
                <a:lnTo>
                  <a:pt x="343484" y="347522"/>
                </a:lnTo>
                <a:lnTo>
                  <a:pt x="354360" y="342098"/>
                </a:lnTo>
                <a:lnTo>
                  <a:pt x="365288" y="336765"/>
                </a:lnTo>
                <a:lnTo>
                  <a:pt x="376280" y="331518"/>
                </a:lnTo>
                <a:lnTo>
                  <a:pt x="387347" y="326352"/>
                </a:lnTo>
                <a:lnTo>
                  <a:pt x="398502" y="321259"/>
                </a:lnTo>
                <a:lnTo>
                  <a:pt x="409755" y="316236"/>
                </a:lnTo>
                <a:lnTo>
                  <a:pt x="421119" y="311275"/>
                </a:lnTo>
                <a:lnTo>
                  <a:pt x="432606" y="306371"/>
                </a:lnTo>
                <a:lnTo>
                  <a:pt x="444227" y="301519"/>
                </a:lnTo>
                <a:lnTo>
                  <a:pt x="455993" y="296712"/>
                </a:lnTo>
                <a:lnTo>
                  <a:pt x="467917" y="291944"/>
                </a:lnTo>
                <a:lnTo>
                  <a:pt x="480010" y="287210"/>
                </a:lnTo>
                <a:lnTo>
                  <a:pt x="492284" y="282504"/>
                </a:lnTo>
                <a:lnTo>
                  <a:pt x="504750" y="277820"/>
                </a:lnTo>
                <a:lnTo>
                  <a:pt x="517421" y="273152"/>
                </a:lnTo>
                <a:lnTo>
                  <a:pt x="530308" y="268495"/>
                </a:lnTo>
                <a:lnTo>
                  <a:pt x="534377" y="267042"/>
                </a:lnTo>
                <a:lnTo>
                  <a:pt x="546772" y="262501"/>
                </a:lnTo>
                <a:lnTo>
                  <a:pt x="559032" y="257902"/>
                </a:lnTo>
                <a:lnTo>
                  <a:pt x="571203" y="253474"/>
                </a:lnTo>
                <a:lnTo>
                  <a:pt x="583330" y="249444"/>
                </a:lnTo>
                <a:lnTo>
                  <a:pt x="595461" y="246041"/>
                </a:lnTo>
                <a:lnTo>
                  <a:pt x="607641" y="243494"/>
                </a:lnTo>
                <a:lnTo>
                  <a:pt x="619917" y="242030"/>
                </a:lnTo>
                <a:lnTo>
                  <a:pt x="629285" y="241782"/>
                </a:lnTo>
                <a:lnTo>
                  <a:pt x="618628" y="247876"/>
                </a:lnTo>
                <a:lnTo>
                  <a:pt x="607598" y="253822"/>
                </a:lnTo>
                <a:lnTo>
                  <a:pt x="596229" y="259635"/>
                </a:lnTo>
                <a:lnTo>
                  <a:pt x="584554" y="265329"/>
                </a:lnTo>
                <a:lnTo>
                  <a:pt x="572608" y="270918"/>
                </a:lnTo>
                <a:lnTo>
                  <a:pt x="560425" y="276416"/>
                </a:lnTo>
                <a:lnTo>
                  <a:pt x="548039" y="281838"/>
                </a:lnTo>
                <a:lnTo>
                  <a:pt x="535483" y="287196"/>
                </a:lnTo>
                <a:lnTo>
                  <a:pt x="522793" y="292507"/>
                </a:lnTo>
                <a:lnTo>
                  <a:pt x="510001" y="297783"/>
                </a:lnTo>
                <a:lnTo>
                  <a:pt x="497143" y="303039"/>
                </a:lnTo>
                <a:lnTo>
                  <a:pt x="484252" y="308288"/>
                </a:lnTo>
                <a:lnTo>
                  <a:pt x="529767" y="446646"/>
                </a:lnTo>
                <a:lnTo>
                  <a:pt x="529621" y="445279"/>
                </a:lnTo>
                <a:lnTo>
                  <a:pt x="532545" y="434235"/>
                </a:lnTo>
                <a:lnTo>
                  <a:pt x="540310" y="424082"/>
                </a:lnTo>
                <a:lnTo>
                  <a:pt x="549173" y="414489"/>
                </a:lnTo>
                <a:lnTo>
                  <a:pt x="554160" y="408818"/>
                </a:lnTo>
                <a:lnTo>
                  <a:pt x="562494" y="399637"/>
                </a:lnTo>
                <a:lnTo>
                  <a:pt x="570930" y="390596"/>
                </a:lnTo>
                <a:lnTo>
                  <a:pt x="579528" y="381489"/>
                </a:lnTo>
                <a:lnTo>
                  <a:pt x="588350" y="372110"/>
                </a:lnTo>
                <a:lnTo>
                  <a:pt x="597458" y="362254"/>
                </a:lnTo>
                <a:lnTo>
                  <a:pt x="597734" y="361951"/>
                </a:lnTo>
                <a:lnTo>
                  <a:pt x="605661" y="352902"/>
                </a:lnTo>
                <a:lnTo>
                  <a:pt x="613844" y="344398"/>
                </a:lnTo>
                <a:lnTo>
                  <a:pt x="622930" y="337862"/>
                </a:lnTo>
                <a:lnTo>
                  <a:pt x="633567" y="334717"/>
                </a:lnTo>
                <a:lnTo>
                  <a:pt x="646404" y="336384"/>
                </a:lnTo>
                <a:lnTo>
                  <a:pt x="646438" y="342183"/>
                </a:lnTo>
                <a:lnTo>
                  <a:pt x="641350" y="353022"/>
                </a:lnTo>
                <a:lnTo>
                  <a:pt x="632391" y="362248"/>
                </a:lnTo>
                <a:lnTo>
                  <a:pt x="811221" y="685422"/>
                </a:lnTo>
                <a:lnTo>
                  <a:pt x="816304" y="685430"/>
                </a:lnTo>
                <a:lnTo>
                  <a:pt x="829805" y="685571"/>
                </a:lnTo>
                <a:lnTo>
                  <a:pt x="843260" y="685734"/>
                </a:lnTo>
                <a:lnTo>
                  <a:pt x="851885" y="685850"/>
                </a:lnTo>
                <a:lnTo>
                  <a:pt x="852277" y="682479"/>
                </a:lnTo>
                <a:close/>
              </a:path>
            </a:pathLst>
          </a:custGeom>
          <a:solidFill>
            <a:srgbClr val="EBC5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035303" y="1789236"/>
            <a:ext cx="18275" cy="62380"/>
          </a:xfrm>
          <a:custGeom>
            <a:avLst/>
            <a:gdLst/>
            <a:ahLst/>
            <a:cxnLst/>
            <a:rect l="l" t="t" r="r" b="b"/>
            <a:pathLst>
              <a:path w="26803" h="91490">
                <a:moveTo>
                  <a:pt x="15005" y="91084"/>
                </a:moveTo>
                <a:lnTo>
                  <a:pt x="16606" y="86245"/>
                </a:lnTo>
                <a:lnTo>
                  <a:pt x="23083" y="85839"/>
                </a:lnTo>
                <a:lnTo>
                  <a:pt x="23384" y="80773"/>
                </a:lnTo>
                <a:lnTo>
                  <a:pt x="24594" y="69708"/>
                </a:lnTo>
                <a:lnTo>
                  <a:pt x="25999" y="56268"/>
                </a:lnTo>
                <a:lnTo>
                  <a:pt x="26803" y="41783"/>
                </a:lnTo>
                <a:lnTo>
                  <a:pt x="26206" y="27584"/>
                </a:lnTo>
                <a:lnTo>
                  <a:pt x="23410" y="15000"/>
                </a:lnTo>
                <a:lnTo>
                  <a:pt x="17619" y="5362"/>
                </a:lnTo>
                <a:lnTo>
                  <a:pt x="8033" y="0"/>
                </a:lnTo>
                <a:lnTo>
                  <a:pt x="6971" y="7331"/>
                </a:lnTo>
                <a:lnTo>
                  <a:pt x="4889" y="19572"/>
                </a:lnTo>
                <a:lnTo>
                  <a:pt x="2672" y="32932"/>
                </a:lnTo>
                <a:lnTo>
                  <a:pt x="861" y="46695"/>
                </a:lnTo>
                <a:lnTo>
                  <a:pt x="0" y="60147"/>
                </a:lnTo>
                <a:lnTo>
                  <a:pt x="628" y="72573"/>
                </a:lnTo>
                <a:lnTo>
                  <a:pt x="3291" y="83259"/>
                </a:lnTo>
                <a:lnTo>
                  <a:pt x="8528" y="91490"/>
                </a:lnTo>
                <a:lnTo>
                  <a:pt x="15005" y="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281252" y="1811785"/>
            <a:ext cx="8697" cy="22998"/>
          </a:xfrm>
          <a:custGeom>
            <a:avLst/>
            <a:gdLst/>
            <a:ahLst/>
            <a:cxnLst/>
            <a:rect l="l" t="t" r="r" b="b"/>
            <a:pathLst>
              <a:path w="12755" h="33731">
                <a:moveTo>
                  <a:pt x="8915" y="25894"/>
                </a:moveTo>
                <a:lnTo>
                  <a:pt x="12755" y="12760"/>
                </a:lnTo>
                <a:lnTo>
                  <a:pt x="12001" y="0"/>
                </a:lnTo>
                <a:lnTo>
                  <a:pt x="8950" y="10194"/>
                </a:lnTo>
                <a:lnTo>
                  <a:pt x="4194" y="21706"/>
                </a:lnTo>
                <a:lnTo>
                  <a:pt x="0" y="33731"/>
                </a:lnTo>
                <a:lnTo>
                  <a:pt x="8915" y="258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6659308" y="1881594"/>
            <a:ext cx="42025" cy="58942"/>
          </a:xfrm>
          <a:custGeom>
            <a:avLst/>
            <a:gdLst/>
            <a:ahLst/>
            <a:cxnLst/>
            <a:rect l="l" t="t" r="r" b="b"/>
            <a:pathLst>
              <a:path w="61636" h="86448">
                <a:moveTo>
                  <a:pt x="61403" y="83741"/>
                </a:moveTo>
                <a:lnTo>
                  <a:pt x="58906" y="73060"/>
                </a:lnTo>
                <a:lnTo>
                  <a:pt x="54276" y="60167"/>
                </a:lnTo>
                <a:lnTo>
                  <a:pt x="48217" y="46407"/>
                </a:lnTo>
                <a:lnTo>
                  <a:pt x="41436" y="33125"/>
                </a:lnTo>
                <a:lnTo>
                  <a:pt x="34637" y="21665"/>
                </a:lnTo>
                <a:lnTo>
                  <a:pt x="28527" y="13373"/>
                </a:lnTo>
                <a:lnTo>
                  <a:pt x="25923" y="10426"/>
                </a:lnTo>
                <a:lnTo>
                  <a:pt x="13617" y="0"/>
                </a:lnTo>
                <a:lnTo>
                  <a:pt x="8016" y="1562"/>
                </a:lnTo>
                <a:lnTo>
                  <a:pt x="1226" y="5144"/>
                </a:lnTo>
                <a:lnTo>
                  <a:pt x="0" y="12242"/>
                </a:lnTo>
                <a:lnTo>
                  <a:pt x="4861" y="20130"/>
                </a:lnTo>
                <a:lnTo>
                  <a:pt x="11628" y="27059"/>
                </a:lnTo>
                <a:lnTo>
                  <a:pt x="16119" y="31280"/>
                </a:lnTo>
                <a:lnTo>
                  <a:pt x="20865" y="37113"/>
                </a:lnTo>
                <a:lnTo>
                  <a:pt x="28492" y="47335"/>
                </a:lnTo>
                <a:lnTo>
                  <a:pt x="36314" y="58118"/>
                </a:lnTo>
                <a:lnTo>
                  <a:pt x="44401" y="68724"/>
                </a:lnTo>
                <a:lnTo>
                  <a:pt x="52819" y="78413"/>
                </a:lnTo>
                <a:lnTo>
                  <a:pt x="61636" y="86448"/>
                </a:lnTo>
                <a:lnTo>
                  <a:pt x="61403" y="837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6736540" y="1906632"/>
            <a:ext cx="215767" cy="89743"/>
          </a:xfrm>
          <a:custGeom>
            <a:avLst/>
            <a:gdLst/>
            <a:ahLst/>
            <a:cxnLst/>
            <a:rect l="l" t="t" r="r" b="b"/>
            <a:pathLst>
              <a:path w="316458" h="131623">
                <a:moveTo>
                  <a:pt x="27386" y="129934"/>
                </a:moveTo>
                <a:lnTo>
                  <a:pt x="38850" y="126135"/>
                </a:lnTo>
                <a:lnTo>
                  <a:pt x="49991" y="121016"/>
                </a:lnTo>
                <a:lnTo>
                  <a:pt x="60779" y="115372"/>
                </a:lnTo>
                <a:lnTo>
                  <a:pt x="71183" y="109994"/>
                </a:lnTo>
                <a:lnTo>
                  <a:pt x="83113" y="104284"/>
                </a:lnTo>
                <a:lnTo>
                  <a:pt x="95283" y="98680"/>
                </a:lnTo>
                <a:lnTo>
                  <a:pt x="107658" y="93169"/>
                </a:lnTo>
                <a:lnTo>
                  <a:pt x="120204" y="87737"/>
                </a:lnTo>
                <a:lnTo>
                  <a:pt x="132887" y="82369"/>
                </a:lnTo>
                <a:lnTo>
                  <a:pt x="145673" y="77051"/>
                </a:lnTo>
                <a:lnTo>
                  <a:pt x="158528" y="71770"/>
                </a:lnTo>
                <a:lnTo>
                  <a:pt x="171419" y="66510"/>
                </a:lnTo>
                <a:lnTo>
                  <a:pt x="184310" y="61259"/>
                </a:lnTo>
                <a:lnTo>
                  <a:pt x="197169" y="56002"/>
                </a:lnTo>
                <a:lnTo>
                  <a:pt x="209960" y="50724"/>
                </a:lnTo>
                <a:lnTo>
                  <a:pt x="222651" y="45413"/>
                </a:lnTo>
                <a:lnTo>
                  <a:pt x="235206" y="40053"/>
                </a:lnTo>
                <a:lnTo>
                  <a:pt x="247593" y="34631"/>
                </a:lnTo>
                <a:lnTo>
                  <a:pt x="259776" y="29132"/>
                </a:lnTo>
                <a:lnTo>
                  <a:pt x="271723" y="23543"/>
                </a:lnTo>
                <a:lnTo>
                  <a:pt x="283398" y="17849"/>
                </a:lnTo>
                <a:lnTo>
                  <a:pt x="294769" y="12037"/>
                </a:lnTo>
                <a:lnTo>
                  <a:pt x="305800" y="6092"/>
                </a:lnTo>
                <a:lnTo>
                  <a:pt x="316458" y="0"/>
                </a:lnTo>
                <a:lnTo>
                  <a:pt x="307090" y="247"/>
                </a:lnTo>
                <a:lnTo>
                  <a:pt x="294815" y="1709"/>
                </a:lnTo>
                <a:lnTo>
                  <a:pt x="282635" y="4255"/>
                </a:lnTo>
                <a:lnTo>
                  <a:pt x="270504" y="7657"/>
                </a:lnTo>
                <a:lnTo>
                  <a:pt x="258376" y="11686"/>
                </a:lnTo>
                <a:lnTo>
                  <a:pt x="246206" y="16114"/>
                </a:lnTo>
                <a:lnTo>
                  <a:pt x="233946" y="20715"/>
                </a:lnTo>
                <a:lnTo>
                  <a:pt x="221551" y="25260"/>
                </a:lnTo>
                <a:lnTo>
                  <a:pt x="204588" y="31372"/>
                </a:lnTo>
                <a:lnTo>
                  <a:pt x="191918" y="36039"/>
                </a:lnTo>
                <a:lnTo>
                  <a:pt x="179452" y="40722"/>
                </a:lnTo>
                <a:lnTo>
                  <a:pt x="167178" y="45427"/>
                </a:lnTo>
                <a:lnTo>
                  <a:pt x="155086" y="50160"/>
                </a:lnTo>
                <a:lnTo>
                  <a:pt x="143162" y="54926"/>
                </a:lnTo>
                <a:lnTo>
                  <a:pt x="131396" y="59732"/>
                </a:lnTo>
                <a:lnTo>
                  <a:pt x="119775" y="64584"/>
                </a:lnTo>
                <a:lnTo>
                  <a:pt x="108288" y="69486"/>
                </a:lnTo>
                <a:lnTo>
                  <a:pt x="96923" y="74446"/>
                </a:lnTo>
                <a:lnTo>
                  <a:pt x="85669" y="79468"/>
                </a:lnTo>
                <a:lnTo>
                  <a:pt x="74514" y="84559"/>
                </a:lnTo>
                <a:lnTo>
                  <a:pt x="63445" y="89724"/>
                </a:lnTo>
                <a:lnTo>
                  <a:pt x="52452" y="94970"/>
                </a:lnTo>
                <a:lnTo>
                  <a:pt x="41522" y="100303"/>
                </a:lnTo>
                <a:lnTo>
                  <a:pt x="30645" y="105727"/>
                </a:lnTo>
                <a:lnTo>
                  <a:pt x="30136" y="105979"/>
                </a:lnTo>
                <a:lnTo>
                  <a:pt x="17710" y="111036"/>
                </a:lnTo>
                <a:lnTo>
                  <a:pt x="5752" y="117813"/>
                </a:lnTo>
                <a:lnTo>
                  <a:pt x="0" y="129374"/>
                </a:lnTo>
                <a:lnTo>
                  <a:pt x="3606" y="130408"/>
                </a:lnTo>
                <a:lnTo>
                  <a:pt x="15628" y="131623"/>
                </a:lnTo>
                <a:lnTo>
                  <a:pt x="27386" y="129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397032" y="1945187"/>
            <a:ext cx="47738" cy="15901"/>
          </a:xfrm>
          <a:custGeom>
            <a:avLst/>
            <a:gdLst/>
            <a:ahLst/>
            <a:cxnLst/>
            <a:rect l="l" t="t" r="r" b="b"/>
            <a:pathLst>
              <a:path w="70015" h="23321">
                <a:moveTo>
                  <a:pt x="61609" y="22938"/>
                </a:moveTo>
                <a:lnTo>
                  <a:pt x="70015" y="18583"/>
                </a:lnTo>
                <a:lnTo>
                  <a:pt x="63869" y="14119"/>
                </a:lnTo>
                <a:lnTo>
                  <a:pt x="52635" y="8004"/>
                </a:lnTo>
                <a:lnTo>
                  <a:pt x="39217" y="2868"/>
                </a:lnTo>
                <a:lnTo>
                  <a:pt x="25438" y="345"/>
                </a:lnTo>
                <a:lnTo>
                  <a:pt x="19201" y="0"/>
                </a:lnTo>
                <a:lnTo>
                  <a:pt x="5986" y="1517"/>
                </a:lnTo>
                <a:lnTo>
                  <a:pt x="0" y="11547"/>
                </a:lnTo>
                <a:lnTo>
                  <a:pt x="1740" y="11690"/>
                </a:lnTo>
                <a:lnTo>
                  <a:pt x="13477" y="13915"/>
                </a:lnTo>
                <a:lnTo>
                  <a:pt x="26117" y="17481"/>
                </a:lnTo>
                <a:lnTo>
                  <a:pt x="38875" y="21059"/>
                </a:lnTo>
                <a:lnTo>
                  <a:pt x="50968" y="23321"/>
                </a:lnTo>
                <a:lnTo>
                  <a:pt x="61609" y="22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6611124" y="1974797"/>
            <a:ext cx="83170" cy="275367"/>
          </a:xfrm>
          <a:custGeom>
            <a:avLst/>
            <a:gdLst/>
            <a:ahLst/>
            <a:cxnLst/>
            <a:rect l="l" t="t" r="r" b="b"/>
            <a:pathLst>
              <a:path w="121983" h="403872">
                <a:moveTo>
                  <a:pt x="114223" y="321500"/>
                </a:moveTo>
                <a:lnTo>
                  <a:pt x="114312" y="316433"/>
                </a:lnTo>
                <a:lnTo>
                  <a:pt x="121983" y="318262"/>
                </a:lnTo>
                <a:lnTo>
                  <a:pt x="121348" y="312521"/>
                </a:lnTo>
                <a:lnTo>
                  <a:pt x="118900" y="294693"/>
                </a:lnTo>
                <a:lnTo>
                  <a:pt x="116340" y="276935"/>
                </a:lnTo>
                <a:lnTo>
                  <a:pt x="113643" y="259274"/>
                </a:lnTo>
                <a:lnTo>
                  <a:pt x="110786" y="241736"/>
                </a:lnTo>
                <a:lnTo>
                  <a:pt x="107744" y="224349"/>
                </a:lnTo>
                <a:lnTo>
                  <a:pt x="104492" y="207140"/>
                </a:lnTo>
                <a:lnTo>
                  <a:pt x="101006" y="190135"/>
                </a:lnTo>
                <a:lnTo>
                  <a:pt x="97262" y="173362"/>
                </a:lnTo>
                <a:lnTo>
                  <a:pt x="93236" y="156848"/>
                </a:lnTo>
                <a:lnTo>
                  <a:pt x="88903" y="140620"/>
                </a:lnTo>
                <a:lnTo>
                  <a:pt x="84238" y="124705"/>
                </a:lnTo>
                <a:lnTo>
                  <a:pt x="79218" y="109129"/>
                </a:lnTo>
                <a:lnTo>
                  <a:pt x="73818" y="93921"/>
                </a:lnTo>
                <a:lnTo>
                  <a:pt x="68013" y="79106"/>
                </a:lnTo>
                <a:lnTo>
                  <a:pt x="61780" y="64712"/>
                </a:lnTo>
                <a:lnTo>
                  <a:pt x="55093" y="50765"/>
                </a:lnTo>
                <a:lnTo>
                  <a:pt x="47930" y="37294"/>
                </a:lnTo>
                <a:lnTo>
                  <a:pt x="40264" y="24325"/>
                </a:lnTo>
                <a:lnTo>
                  <a:pt x="32072" y="11884"/>
                </a:lnTo>
                <a:lnTo>
                  <a:pt x="23329" y="0"/>
                </a:lnTo>
                <a:lnTo>
                  <a:pt x="19506" y="5232"/>
                </a:lnTo>
                <a:lnTo>
                  <a:pt x="9272" y="13032"/>
                </a:lnTo>
                <a:lnTo>
                  <a:pt x="0" y="21704"/>
                </a:lnTo>
                <a:lnTo>
                  <a:pt x="4285" y="28965"/>
                </a:lnTo>
                <a:lnTo>
                  <a:pt x="9489" y="40478"/>
                </a:lnTo>
                <a:lnTo>
                  <a:pt x="13652" y="53035"/>
                </a:lnTo>
                <a:lnTo>
                  <a:pt x="19354" y="57365"/>
                </a:lnTo>
                <a:lnTo>
                  <a:pt x="22098" y="48006"/>
                </a:lnTo>
                <a:lnTo>
                  <a:pt x="31978" y="50812"/>
                </a:lnTo>
                <a:lnTo>
                  <a:pt x="38736" y="62100"/>
                </a:lnTo>
                <a:lnTo>
                  <a:pt x="43220" y="73116"/>
                </a:lnTo>
                <a:lnTo>
                  <a:pt x="46439" y="84733"/>
                </a:lnTo>
                <a:lnTo>
                  <a:pt x="48710" y="96843"/>
                </a:lnTo>
                <a:lnTo>
                  <a:pt x="50347" y="109339"/>
                </a:lnTo>
                <a:lnTo>
                  <a:pt x="51664" y="122116"/>
                </a:lnTo>
                <a:lnTo>
                  <a:pt x="52977" y="135066"/>
                </a:lnTo>
                <a:lnTo>
                  <a:pt x="54599" y="148083"/>
                </a:lnTo>
                <a:lnTo>
                  <a:pt x="56845" y="161061"/>
                </a:lnTo>
                <a:lnTo>
                  <a:pt x="59181" y="170058"/>
                </a:lnTo>
                <a:lnTo>
                  <a:pt x="63286" y="182083"/>
                </a:lnTo>
                <a:lnTo>
                  <a:pt x="67528" y="194148"/>
                </a:lnTo>
                <a:lnTo>
                  <a:pt x="70866" y="206451"/>
                </a:lnTo>
                <a:lnTo>
                  <a:pt x="72290" y="213758"/>
                </a:lnTo>
                <a:lnTo>
                  <a:pt x="74436" y="226002"/>
                </a:lnTo>
                <a:lnTo>
                  <a:pt x="76329" y="238419"/>
                </a:lnTo>
                <a:lnTo>
                  <a:pt x="77978" y="250982"/>
                </a:lnTo>
                <a:lnTo>
                  <a:pt x="79394" y="263666"/>
                </a:lnTo>
                <a:lnTo>
                  <a:pt x="80587" y="276446"/>
                </a:lnTo>
                <a:lnTo>
                  <a:pt x="81567" y="289296"/>
                </a:lnTo>
                <a:lnTo>
                  <a:pt x="82343" y="302190"/>
                </a:lnTo>
                <a:lnTo>
                  <a:pt x="82926" y="315103"/>
                </a:lnTo>
                <a:lnTo>
                  <a:pt x="83325" y="328009"/>
                </a:lnTo>
                <a:lnTo>
                  <a:pt x="83360" y="330042"/>
                </a:lnTo>
                <a:lnTo>
                  <a:pt x="116654" y="330286"/>
                </a:lnTo>
                <a:lnTo>
                  <a:pt x="114223" y="321500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6884452" y="1970022"/>
            <a:ext cx="79525" cy="76291"/>
          </a:xfrm>
          <a:custGeom>
            <a:avLst/>
            <a:gdLst/>
            <a:ahLst/>
            <a:cxnLst/>
            <a:rect l="l" t="t" r="r" b="b"/>
            <a:pathLst>
              <a:path w="116636" h="111894">
                <a:moveTo>
                  <a:pt x="3856" y="110474"/>
                </a:moveTo>
                <a:lnTo>
                  <a:pt x="15099" y="105087"/>
                </a:lnTo>
                <a:lnTo>
                  <a:pt x="25775" y="98331"/>
                </a:lnTo>
                <a:lnTo>
                  <a:pt x="35991" y="90551"/>
                </a:lnTo>
                <a:lnTo>
                  <a:pt x="45854" y="82091"/>
                </a:lnTo>
                <a:lnTo>
                  <a:pt x="55470" y="73296"/>
                </a:lnTo>
                <a:lnTo>
                  <a:pt x="64947" y="64510"/>
                </a:lnTo>
                <a:lnTo>
                  <a:pt x="75618" y="54134"/>
                </a:lnTo>
                <a:lnTo>
                  <a:pt x="84538" y="44943"/>
                </a:lnTo>
                <a:lnTo>
                  <a:pt x="93611" y="35643"/>
                </a:lnTo>
                <a:lnTo>
                  <a:pt x="97608" y="31909"/>
                </a:lnTo>
                <a:lnTo>
                  <a:pt x="107070" y="23322"/>
                </a:lnTo>
                <a:lnTo>
                  <a:pt x="114688" y="13409"/>
                </a:lnTo>
                <a:lnTo>
                  <a:pt x="116636" y="1632"/>
                </a:lnTo>
                <a:lnTo>
                  <a:pt x="116150" y="1479"/>
                </a:lnTo>
                <a:lnTo>
                  <a:pt x="103396" y="0"/>
                </a:lnTo>
                <a:lnTo>
                  <a:pt x="92821" y="3282"/>
                </a:lnTo>
                <a:lnTo>
                  <a:pt x="83777" y="9905"/>
                </a:lnTo>
                <a:lnTo>
                  <a:pt x="75613" y="18448"/>
                </a:lnTo>
                <a:lnTo>
                  <a:pt x="67678" y="27489"/>
                </a:lnTo>
                <a:lnTo>
                  <a:pt x="62166" y="33492"/>
                </a:lnTo>
                <a:lnTo>
                  <a:pt x="53245" y="43039"/>
                </a:lnTo>
                <a:lnTo>
                  <a:pt x="44568" y="52231"/>
                </a:lnTo>
                <a:lnTo>
                  <a:pt x="36073" y="61274"/>
                </a:lnTo>
                <a:lnTo>
                  <a:pt x="27701" y="70374"/>
                </a:lnTo>
                <a:lnTo>
                  <a:pt x="19392" y="79737"/>
                </a:lnTo>
                <a:lnTo>
                  <a:pt x="18424" y="80837"/>
                </a:lnTo>
                <a:lnTo>
                  <a:pt x="9499" y="90480"/>
                </a:lnTo>
                <a:lnTo>
                  <a:pt x="2111" y="100721"/>
                </a:lnTo>
                <a:lnTo>
                  <a:pt x="0" y="111894"/>
                </a:lnTo>
                <a:lnTo>
                  <a:pt x="3856" y="110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166779" y="1966054"/>
            <a:ext cx="44296" cy="16073"/>
          </a:xfrm>
          <a:custGeom>
            <a:avLst/>
            <a:gdLst/>
            <a:ahLst/>
            <a:cxnLst/>
            <a:rect l="l" t="t" r="r" b="b"/>
            <a:pathLst>
              <a:path w="64968" h="23574">
                <a:moveTo>
                  <a:pt x="64968" y="22977"/>
                </a:moveTo>
                <a:lnTo>
                  <a:pt x="63926" y="20102"/>
                </a:lnTo>
                <a:lnTo>
                  <a:pt x="58679" y="14026"/>
                </a:lnTo>
                <a:lnTo>
                  <a:pt x="50326" y="8626"/>
                </a:lnTo>
                <a:lnTo>
                  <a:pt x="40030" y="4255"/>
                </a:lnTo>
                <a:lnTo>
                  <a:pt x="28949" y="1262"/>
                </a:lnTo>
                <a:lnTo>
                  <a:pt x="18245" y="0"/>
                </a:lnTo>
                <a:lnTo>
                  <a:pt x="9079" y="818"/>
                </a:lnTo>
                <a:lnTo>
                  <a:pt x="2610" y="4068"/>
                </a:lnTo>
                <a:lnTo>
                  <a:pt x="0" y="10101"/>
                </a:lnTo>
                <a:lnTo>
                  <a:pt x="2408" y="19268"/>
                </a:lnTo>
                <a:lnTo>
                  <a:pt x="16134" y="19944"/>
                </a:lnTo>
                <a:lnTo>
                  <a:pt x="29614" y="21356"/>
                </a:lnTo>
                <a:lnTo>
                  <a:pt x="42337" y="22800"/>
                </a:lnTo>
                <a:lnTo>
                  <a:pt x="54167" y="23574"/>
                </a:lnTo>
                <a:lnTo>
                  <a:pt x="64968" y="2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770846" y="1987341"/>
            <a:ext cx="77204" cy="75031"/>
          </a:xfrm>
          <a:custGeom>
            <a:avLst/>
            <a:gdLst/>
            <a:ahLst/>
            <a:cxnLst/>
            <a:rect l="l" t="t" r="r" b="b"/>
            <a:pathLst>
              <a:path w="113233" h="110045">
                <a:moveTo>
                  <a:pt x="3781" y="108885"/>
                </a:moveTo>
                <a:lnTo>
                  <a:pt x="15390" y="103388"/>
                </a:lnTo>
                <a:lnTo>
                  <a:pt x="25867" y="95957"/>
                </a:lnTo>
                <a:lnTo>
                  <a:pt x="35573" y="87384"/>
                </a:lnTo>
                <a:lnTo>
                  <a:pt x="44868" y="78459"/>
                </a:lnTo>
                <a:lnTo>
                  <a:pt x="54114" y="69977"/>
                </a:lnTo>
                <a:lnTo>
                  <a:pt x="60121" y="64819"/>
                </a:lnTo>
                <a:lnTo>
                  <a:pt x="70039" y="56206"/>
                </a:lnTo>
                <a:lnTo>
                  <a:pt x="79817" y="47423"/>
                </a:lnTo>
                <a:lnTo>
                  <a:pt x="89240" y="38461"/>
                </a:lnTo>
                <a:lnTo>
                  <a:pt x="98094" y="29312"/>
                </a:lnTo>
                <a:lnTo>
                  <a:pt x="106163" y="19965"/>
                </a:lnTo>
                <a:lnTo>
                  <a:pt x="113233" y="10414"/>
                </a:lnTo>
                <a:lnTo>
                  <a:pt x="110108" y="8140"/>
                </a:lnTo>
                <a:lnTo>
                  <a:pt x="110185" y="2667"/>
                </a:lnTo>
                <a:lnTo>
                  <a:pt x="107454" y="0"/>
                </a:lnTo>
                <a:lnTo>
                  <a:pt x="101333" y="152"/>
                </a:lnTo>
                <a:lnTo>
                  <a:pt x="98272" y="228"/>
                </a:lnTo>
                <a:lnTo>
                  <a:pt x="92266" y="7533"/>
                </a:lnTo>
                <a:lnTo>
                  <a:pt x="83586" y="16686"/>
                </a:lnTo>
                <a:lnTo>
                  <a:pt x="74325" y="25275"/>
                </a:lnTo>
                <a:lnTo>
                  <a:pt x="64645" y="33468"/>
                </a:lnTo>
                <a:lnTo>
                  <a:pt x="54709" y="41437"/>
                </a:lnTo>
                <a:lnTo>
                  <a:pt x="44678" y="49351"/>
                </a:lnTo>
                <a:lnTo>
                  <a:pt x="34713" y="57379"/>
                </a:lnTo>
                <a:lnTo>
                  <a:pt x="24978" y="65692"/>
                </a:lnTo>
                <a:lnTo>
                  <a:pt x="15633" y="74460"/>
                </a:lnTo>
                <a:lnTo>
                  <a:pt x="7355" y="84989"/>
                </a:lnTo>
                <a:lnTo>
                  <a:pt x="1811" y="96973"/>
                </a:lnTo>
                <a:lnTo>
                  <a:pt x="0" y="110045"/>
                </a:lnTo>
                <a:lnTo>
                  <a:pt x="3781" y="1088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169416" y="2003079"/>
            <a:ext cx="63014" cy="29822"/>
          </a:xfrm>
          <a:custGeom>
            <a:avLst/>
            <a:gdLst/>
            <a:ahLst/>
            <a:cxnLst/>
            <a:rect l="l" t="t" r="r" b="b"/>
            <a:pathLst>
              <a:path w="92420" h="43739">
                <a:moveTo>
                  <a:pt x="92420" y="43560"/>
                </a:moveTo>
                <a:lnTo>
                  <a:pt x="91760" y="41635"/>
                </a:lnTo>
                <a:lnTo>
                  <a:pt x="83925" y="32899"/>
                </a:lnTo>
                <a:lnTo>
                  <a:pt x="71829" y="27080"/>
                </a:lnTo>
                <a:lnTo>
                  <a:pt x="58777" y="21526"/>
                </a:lnTo>
                <a:lnTo>
                  <a:pt x="52402" y="18075"/>
                </a:lnTo>
                <a:lnTo>
                  <a:pt x="41508" y="11733"/>
                </a:lnTo>
                <a:lnTo>
                  <a:pt x="30313" y="5863"/>
                </a:lnTo>
                <a:lnTo>
                  <a:pt x="18294" y="1580"/>
                </a:lnTo>
                <a:lnTo>
                  <a:pt x="4929" y="0"/>
                </a:lnTo>
                <a:lnTo>
                  <a:pt x="2783" y="1485"/>
                </a:lnTo>
                <a:lnTo>
                  <a:pt x="1449" y="4279"/>
                </a:lnTo>
                <a:lnTo>
                  <a:pt x="0" y="7537"/>
                </a:lnTo>
                <a:lnTo>
                  <a:pt x="8720" y="14883"/>
                </a:lnTo>
                <a:lnTo>
                  <a:pt x="18298" y="21943"/>
                </a:lnTo>
                <a:lnTo>
                  <a:pt x="28709" y="28452"/>
                </a:lnTo>
                <a:lnTo>
                  <a:pt x="39929" y="34149"/>
                </a:lnTo>
                <a:lnTo>
                  <a:pt x="51934" y="38771"/>
                </a:lnTo>
                <a:lnTo>
                  <a:pt x="64700" y="42055"/>
                </a:lnTo>
                <a:lnTo>
                  <a:pt x="78203" y="43739"/>
                </a:lnTo>
                <a:lnTo>
                  <a:pt x="92420" y="43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6448250" y="2048191"/>
            <a:ext cx="204322" cy="201973"/>
          </a:xfrm>
          <a:custGeom>
            <a:avLst/>
            <a:gdLst/>
            <a:ahLst/>
            <a:cxnLst/>
            <a:rect l="l" t="t" r="r" b="b"/>
            <a:pathLst>
              <a:path w="299672" h="296227">
                <a:moveTo>
                  <a:pt x="54755" y="233794"/>
                </a:moveTo>
                <a:lnTo>
                  <a:pt x="86479" y="233579"/>
                </a:lnTo>
                <a:lnTo>
                  <a:pt x="100343" y="233508"/>
                </a:lnTo>
                <a:lnTo>
                  <a:pt x="105400" y="232528"/>
                </a:lnTo>
                <a:lnTo>
                  <a:pt x="116331" y="230481"/>
                </a:lnTo>
                <a:lnTo>
                  <a:pt x="122803" y="229440"/>
                </a:lnTo>
                <a:lnTo>
                  <a:pt x="130344" y="228406"/>
                </a:lnTo>
                <a:lnTo>
                  <a:pt x="139253" y="227391"/>
                </a:lnTo>
                <a:lnTo>
                  <a:pt x="149828" y="226410"/>
                </a:lnTo>
                <a:lnTo>
                  <a:pt x="162369" y="225476"/>
                </a:lnTo>
                <a:lnTo>
                  <a:pt x="177173" y="224602"/>
                </a:lnTo>
                <a:lnTo>
                  <a:pt x="194539" y="223802"/>
                </a:lnTo>
                <a:lnTo>
                  <a:pt x="214766" y="223089"/>
                </a:lnTo>
                <a:lnTo>
                  <a:pt x="238152" y="222476"/>
                </a:lnTo>
                <a:lnTo>
                  <a:pt x="265075" y="221976"/>
                </a:lnTo>
                <a:lnTo>
                  <a:pt x="298530" y="222222"/>
                </a:lnTo>
                <a:lnTo>
                  <a:pt x="298270" y="216696"/>
                </a:lnTo>
                <a:lnTo>
                  <a:pt x="297230" y="200786"/>
                </a:lnTo>
                <a:lnTo>
                  <a:pt x="295897" y="184948"/>
                </a:lnTo>
                <a:lnTo>
                  <a:pt x="294268" y="169214"/>
                </a:lnTo>
                <a:lnTo>
                  <a:pt x="292338" y="153615"/>
                </a:lnTo>
                <a:lnTo>
                  <a:pt x="290106" y="138183"/>
                </a:lnTo>
                <a:lnTo>
                  <a:pt x="287565" y="122950"/>
                </a:lnTo>
                <a:lnTo>
                  <a:pt x="284714" y="107947"/>
                </a:lnTo>
                <a:lnTo>
                  <a:pt x="281547" y="93206"/>
                </a:lnTo>
                <a:lnTo>
                  <a:pt x="278062" y="78758"/>
                </a:lnTo>
                <a:lnTo>
                  <a:pt x="274255" y="64636"/>
                </a:lnTo>
                <a:lnTo>
                  <a:pt x="270121" y="50869"/>
                </a:lnTo>
                <a:lnTo>
                  <a:pt x="265658" y="37491"/>
                </a:lnTo>
                <a:lnTo>
                  <a:pt x="260862" y="24532"/>
                </a:lnTo>
                <a:lnTo>
                  <a:pt x="255728" y="12024"/>
                </a:lnTo>
                <a:lnTo>
                  <a:pt x="250253" y="0"/>
                </a:lnTo>
                <a:lnTo>
                  <a:pt x="247129" y="88"/>
                </a:lnTo>
                <a:lnTo>
                  <a:pt x="246341" y="4178"/>
                </a:lnTo>
                <a:lnTo>
                  <a:pt x="242578" y="7364"/>
                </a:lnTo>
                <a:lnTo>
                  <a:pt x="233012" y="15548"/>
                </a:lnTo>
                <a:lnTo>
                  <a:pt x="223470" y="23826"/>
                </a:lnTo>
                <a:lnTo>
                  <a:pt x="213960" y="32197"/>
                </a:lnTo>
                <a:lnTo>
                  <a:pt x="204491" y="40659"/>
                </a:lnTo>
                <a:lnTo>
                  <a:pt x="195071" y="49213"/>
                </a:lnTo>
                <a:lnTo>
                  <a:pt x="185709" y="57856"/>
                </a:lnTo>
                <a:lnTo>
                  <a:pt x="176413" y="66588"/>
                </a:lnTo>
                <a:lnTo>
                  <a:pt x="167191" y="75408"/>
                </a:lnTo>
                <a:lnTo>
                  <a:pt x="158053" y="84315"/>
                </a:lnTo>
                <a:lnTo>
                  <a:pt x="149006" y="93308"/>
                </a:lnTo>
                <a:lnTo>
                  <a:pt x="140059" y="102386"/>
                </a:lnTo>
                <a:lnTo>
                  <a:pt x="131222" y="111549"/>
                </a:lnTo>
                <a:lnTo>
                  <a:pt x="122501" y="120795"/>
                </a:lnTo>
                <a:lnTo>
                  <a:pt x="113906" y="130124"/>
                </a:lnTo>
                <a:lnTo>
                  <a:pt x="102194" y="143466"/>
                </a:lnTo>
                <a:lnTo>
                  <a:pt x="94128" y="153201"/>
                </a:lnTo>
                <a:lnTo>
                  <a:pt x="86279" y="163099"/>
                </a:lnTo>
                <a:lnTo>
                  <a:pt x="78623" y="173148"/>
                </a:lnTo>
                <a:lnTo>
                  <a:pt x="71135" y="183332"/>
                </a:lnTo>
                <a:lnTo>
                  <a:pt x="63793" y="193639"/>
                </a:lnTo>
                <a:lnTo>
                  <a:pt x="56572" y="204054"/>
                </a:lnTo>
                <a:lnTo>
                  <a:pt x="49449" y="214565"/>
                </a:lnTo>
                <a:lnTo>
                  <a:pt x="42401" y="225156"/>
                </a:lnTo>
                <a:lnTo>
                  <a:pt x="36637" y="233938"/>
                </a:lnTo>
                <a:lnTo>
                  <a:pt x="54755" y="233794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7315638" y="1644549"/>
            <a:ext cx="22406" cy="160454"/>
          </a:xfrm>
          <a:custGeom>
            <a:avLst/>
            <a:gdLst/>
            <a:ahLst/>
            <a:cxnLst/>
            <a:rect l="l" t="t" r="r" b="b"/>
            <a:pathLst>
              <a:path w="32862" h="235333">
                <a:moveTo>
                  <a:pt x="8699" y="233911"/>
                </a:moveTo>
                <a:lnTo>
                  <a:pt x="14432" y="223922"/>
                </a:lnTo>
                <a:lnTo>
                  <a:pt x="17527" y="211532"/>
                </a:lnTo>
                <a:lnTo>
                  <a:pt x="19665" y="198269"/>
                </a:lnTo>
                <a:lnTo>
                  <a:pt x="22527" y="185663"/>
                </a:lnTo>
                <a:lnTo>
                  <a:pt x="24198" y="186489"/>
                </a:lnTo>
                <a:lnTo>
                  <a:pt x="32862" y="195455"/>
                </a:lnTo>
                <a:lnTo>
                  <a:pt x="29628" y="20506"/>
                </a:lnTo>
                <a:lnTo>
                  <a:pt x="29187" y="30840"/>
                </a:lnTo>
                <a:lnTo>
                  <a:pt x="24317" y="39562"/>
                </a:lnTo>
                <a:lnTo>
                  <a:pt x="19953" y="32609"/>
                </a:lnTo>
                <a:lnTo>
                  <a:pt x="13300" y="21741"/>
                </a:lnTo>
                <a:lnTo>
                  <a:pt x="6684" y="10836"/>
                </a:lnTo>
                <a:lnTo>
                  <a:pt x="0" y="0"/>
                </a:lnTo>
                <a:lnTo>
                  <a:pt x="2603" y="111441"/>
                </a:lnTo>
                <a:lnTo>
                  <a:pt x="2648" y="98787"/>
                </a:lnTo>
                <a:lnTo>
                  <a:pt x="3439" y="85854"/>
                </a:lnTo>
                <a:lnTo>
                  <a:pt x="6398" y="85282"/>
                </a:lnTo>
                <a:lnTo>
                  <a:pt x="9001" y="87467"/>
                </a:lnTo>
                <a:lnTo>
                  <a:pt x="13677" y="93265"/>
                </a:lnTo>
                <a:lnTo>
                  <a:pt x="20053" y="104670"/>
                </a:lnTo>
                <a:lnTo>
                  <a:pt x="24495" y="118759"/>
                </a:lnTo>
                <a:lnTo>
                  <a:pt x="25728" y="126071"/>
                </a:lnTo>
                <a:lnTo>
                  <a:pt x="27185" y="138949"/>
                </a:lnTo>
                <a:lnTo>
                  <a:pt x="27110" y="151589"/>
                </a:lnTo>
                <a:lnTo>
                  <a:pt x="24473" y="162029"/>
                </a:lnTo>
                <a:lnTo>
                  <a:pt x="18242" y="168305"/>
                </a:lnTo>
                <a:lnTo>
                  <a:pt x="7388" y="168454"/>
                </a:lnTo>
                <a:lnTo>
                  <a:pt x="6674" y="161464"/>
                </a:lnTo>
                <a:lnTo>
                  <a:pt x="5339" y="148827"/>
                </a:lnTo>
                <a:lnTo>
                  <a:pt x="4108" y="136351"/>
                </a:lnTo>
                <a:lnTo>
                  <a:pt x="5915" y="182577"/>
                </a:lnTo>
                <a:lnTo>
                  <a:pt x="6207" y="182799"/>
                </a:lnTo>
                <a:lnTo>
                  <a:pt x="11509" y="191476"/>
                </a:lnTo>
                <a:lnTo>
                  <a:pt x="11750" y="202799"/>
                </a:lnTo>
                <a:lnTo>
                  <a:pt x="9445" y="215036"/>
                </a:lnTo>
                <a:lnTo>
                  <a:pt x="7110" y="226458"/>
                </a:lnTo>
                <a:lnTo>
                  <a:pt x="7261" y="235333"/>
                </a:lnTo>
                <a:lnTo>
                  <a:pt x="8699" y="233911"/>
                </a:lnTo>
                <a:close/>
              </a:path>
            </a:pathLst>
          </a:custGeom>
          <a:solidFill>
            <a:srgbClr val="F9F6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036141" y="1454492"/>
            <a:ext cx="252479" cy="420674"/>
          </a:xfrm>
          <a:custGeom>
            <a:avLst/>
            <a:gdLst/>
            <a:ahLst/>
            <a:cxnLst/>
            <a:rect l="l" t="t" r="r" b="b"/>
            <a:pathLst>
              <a:path w="370302" h="616989">
                <a:moveTo>
                  <a:pt x="46756" y="616648"/>
                </a:moveTo>
                <a:lnTo>
                  <a:pt x="48768" y="611738"/>
                </a:lnTo>
                <a:lnTo>
                  <a:pt x="50914" y="600750"/>
                </a:lnTo>
                <a:lnTo>
                  <a:pt x="51138" y="588931"/>
                </a:lnTo>
                <a:lnTo>
                  <a:pt x="50314" y="576808"/>
                </a:lnTo>
                <a:lnTo>
                  <a:pt x="49317" y="564908"/>
                </a:lnTo>
                <a:lnTo>
                  <a:pt x="49022" y="553757"/>
                </a:lnTo>
                <a:lnTo>
                  <a:pt x="50304" y="543881"/>
                </a:lnTo>
                <a:lnTo>
                  <a:pt x="54036" y="535806"/>
                </a:lnTo>
                <a:lnTo>
                  <a:pt x="61094" y="530059"/>
                </a:lnTo>
                <a:lnTo>
                  <a:pt x="62452" y="531341"/>
                </a:lnTo>
                <a:lnTo>
                  <a:pt x="67669" y="540960"/>
                </a:lnTo>
                <a:lnTo>
                  <a:pt x="69858" y="553081"/>
                </a:lnTo>
                <a:lnTo>
                  <a:pt x="70916" y="565856"/>
                </a:lnTo>
                <a:lnTo>
                  <a:pt x="72735" y="577433"/>
                </a:lnTo>
                <a:lnTo>
                  <a:pt x="77211" y="585965"/>
                </a:lnTo>
                <a:lnTo>
                  <a:pt x="80786" y="578220"/>
                </a:lnTo>
                <a:lnTo>
                  <a:pt x="82975" y="566213"/>
                </a:lnTo>
                <a:lnTo>
                  <a:pt x="84701" y="553784"/>
                </a:lnTo>
                <a:lnTo>
                  <a:pt x="88312" y="543072"/>
                </a:lnTo>
                <a:lnTo>
                  <a:pt x="96159" y="536219"/>
                </a:lnTo>
                <a:lnTo>
                  <a:pt x="100901" y="538853"/>
                </a:lnTo>
                <a:lnTo>
                  <a:pt x="106345" y="546269"/>
                </a:lnTo>
                <a:lnTo>
                  <a:pt x="107457" y="555717"/>
                </a:lnTo>
                <a:lnTo>
                  <a:pt x="105971" y="566386"/>
                </a:lnTo>
                <a:lnTo>
                  <a:pt x="103619" y="577468"/>
                </a:lnTo>
                <a:lnTo>
                  <a:pt x="102133" y="588154"/>
                </a:lnTo>
                <a:lnTo>
                  <a:pt x="103246" y="597636"/>
                </a:lnTo>
                <a:lnTo>
                  <a:pt x="107223" y="595912"/>
                </a:lnTo>
                <a:lnTo>
                  <a:pt x="118330" y="588872"/>
                </a:lnTo>
                <a:lnTo>
                  <a:pt x="127368" y="579948"/>
                </a:lnTo>
                <a:lnTo>
                  <a:pt x="134922" y="569673"/>
                </a:lnTo>
                <a:lnTo>
                  <a:pt x="141580" y="558582"/>
                </a:lnTo>
                <a:lnTo>
                  <a:pt x="147929" y="547211"/>
                </a:lnTo>
                <a:lnTo>
                  <a:pt x="154556" y="536094"/>
                </a:lnTo>
                <a:lnTo>
                  <a:pt x="162047" y="525767"/>
                </a:lnTo>
                <a:lnTo>
                  <a:pt x="158154" y="195011"/>
                </a:lnTo>
                <a:lnTo>
                  <a:pt x="146134" y="190055"/>
                </a:lnTo>
                <a:lnTo>
                  <a:pt x="136701" y="189818"/>
                </a:lnTo>
                <a:lnTo>
                  <a:pt x="126674" y="191838"/>
                </a:lnTo>
                <a:lnTo>
                  <a:pt x="116717" y="195619"/>
                </a:lnTo>
                <a:lnTo>
                  <a:pt x="106773" y="200548"/>
                </a:lnTo>
                <a:lnTo>
                  <a:pt x="96787" y="206012"/>
                </a:lnTo>
                <a:lnTo>
                  <a:pt x="86703" y="211401"/>
                </a:lnTo>
                <a:lnTo>
                  <a:pt x="76464" y="216102"/>
                </a:lnTo>
                <a:lnTo>
                  <a:pt x="66015" y="219503"/>
                </a:lnTo>
                <a:lnTo>
                  <a:pt x="55301" y="220992"/>
                </a:lnTo>
                <a:lnTo>
                  <a:pt x="44264" y="219957"/>
                </a:lnTo>
                <a:lnTo>
                  <a:pt x="32850" y="215785"/>
                </a:lnTo>
                <a:lnTo>
                  <a:pt x="33114" y="211198"/>
                </a:lnTo>
                <a:lnTo>
                  <a:pt x="38155" y="202731"/>
                </a:lnTo>
                <a:lnTo>
                  <a:pt x="39568" y="190969"/>
                </a:lnTo>
                <a:lnTo>
                  <a:pt x="47942" y="187475"/>
                </a:lnTo>
                <a:lnTo>
                  <a:pt x="57687" y="182450"/>
                </a:lnTo>
                <a:lnTo>
                  <a:pt x="49574" y="161292"/>
                </a:lnTo>
                <a:lnTo>
                  <a:pt x="39408" y="158928"/>
                </a:lnTo>
                <a:lnTo>
                  <a:pt x="34996" y="155905"/>
                </a:lnTo>
                <a:lnTo>
                  <a:pt x="41266" y="144894"/>
                </a:lnTo>
                <a:lnTo>
                  <a:pt x="51316" y="136580"/>
                </a:lnTo>
                <a:lnTo>
                  <a:pt x="62615" y="129511"/>
                </a:lnTo>
                <a:lnTo>
                  <a:pt x="69134" y="125120"/>
                </a:lnTo>
                <a:lnTo>
                  <a:pt x="79246" y="117373"/>
                </a:lnTo>
                <a:lnTo>
                  <a:pt x="89375" y="109641"/>
                </a:lnTo>
                <a:lnTo>
                  <a:pt x="99741" y="102322"/>
                </a:lnTo>
                <a:lnTo>
                  <a:pt x="107030" y="97790"/>
                </a:lnTo>
                <a:lnTo>
                  <a:pt x="111080" y="103419"/>
                </a:lnTo>
                <a:lnTo>
                  <a:pt x="112604" y="111597"/>
                </a:lnTo>
                <a:lnTo>
                  <a:pt x="112885" y="111709"/>
                </a:lnTo>
                <a:lnTo>
                  <a:pt x="125029" y="106078"/>
                </a:lnTo>
                <a:lnTo>
                  <a:pt x="134437" y="97958"/>
                </a:lnTo>
                <a:lnTo>
                  <a:pt x="144388" y="90330"/>
                </a:lnTo>
                <a:lnTo>
                  <a:pt x="145410" y="89776"/>
                </a:lnTo>
                <a:lnTo>
                  <a:pt x="158292" y="92266"/>
                </a:lnTo>
                <a:lnTo>
                  <a:pt x="170203" y="95725"/>
                </a:lnTo>
                <a:lnTo>
                  <a:pt x="171305" y="96164"/>
                </a:lnTo>
                <a:lnTo>
                  <a:pt x="179263" y="88506"/>
                </a:lnTo>
                <a:lnTo>
                  <a:pt x="189462" y="87542"/>
                </a:lnTo>
                <a:lnTo>
                  <a:pt x="200118" y="91044"/>
                </a:lnTo>
                <a:lnTo>
                  <a:pt x="209445" y="96781"/>
                </a:lnTo>
                <a:lnTo>
                  <a:pt x="213672" y="100380"/>
                </a:lnTo>
                <a:lnTo>
                  <a:pt x="224601" y="95723"/>
                </a:lnTo>
                <a:lnTo>
                  <a:pt x="237064" y="93579"/>
                </a:lnTo>
                <a:lnTo>
                  <a:pt x="250022" y="94005"/>
                </a:lnTo>
                <a:lnTo>
                  <a:pt x="262441" y="97059"/>
                </a:lnTo>
                <a:lnTo>
                  <a:pt x="273283" y="102796"/>
                </a:lnTo>
                <a:lnTo>
                  <a:pt x="280055" y="109270"/>
                </a:lnTo>
                <a:lnTo>
                  <a:pt x="286723" y="107886"/>
                </a:lnTo>
                <a:lnTo>
                  <a:pt x="284475" y="98399"/>
                </a:lnTo>
                <a:lnTo>
                  <a:pt x="290761" y="96685"/>
                </a:lnTo>
                <a:lnTo>
                  <a:pt x="299408" y="98371"/>
                </a:lnTo>
                <a:lnTo>
                  <a:pt x="307080" y="103629"/>
                </a:lnTo>
                <a:lnTo>
                  <a:pt x="313460" y="111456"/>
                </a:lnTo>
                <a:lnTo>
                  <a:pt x="318232" y="120846"/>
                </a:lnTo>
                <a:lnTo>
                  <a:pt x="321077" y="130795"/>
                </a:lnTo>
                <a:lnTo>
                  <a:pt x="321677" y="140298"/>
                </a:lnTo>
                <a:lnTo>
                  <a:pt x="319717" y="148350"/>
                </a:lnTo>
                <a:lnTo>
                  <a:pt x="314878" y="153948"/>
                </a:lnTo>
                <a:lnTo>
                  <a:pt x="315869" y="191935"/>
                </a:lnTo>
                <a:lnTo>
                  <a:pt x="326093" y="188506"/>
                </a:lnTo>
                <a:lnTo>
                  <a:pt x="329915" y="190728"/>
                </a:lnTo>
                <a:lnTo>
                  <a:pt x="330736" y="202705"/>
                </a:lnTo>
                <a:lnTo>
                  <a:pt x="328861" y="215143"/>
                </a:lnTo>
                <a:lnTo>
                  <a:pt x="324888" y="227439"/>
                </a:lnTo>
                <a:lnTo>
                  <a:pt x="319415" y="238992"/>
                </a:lnTo>
                <a:lnTo>
                  <a:pt x="313024" y="249224"/>
                </a:lnTo>
                <a:lnTo>
                  <a:pt x="303216" y="243258"/>
                </a:lnTo>
                <a:lnTo>
                  <a:pt x="298259" y="232398"/>
                </a:lnTo>
                <a:lnTo>
                  <a:pt x="295572" y="219249"/>
                </a:lnTo>
                <a:lnTo>
                  <a:pt x="292574" y="206413"/>
                </a:lnTo>
                <a:lnTo>
                  <a:pt x="291663" y="204000"/>
                </a:lnTo>
                <a:lnTo>
                  <a:pt x="281407" y="197222"/>
                </a:lnTo>
                <a:lnTo>
                  <a:pt x="270984" y="190612"/>
                </a:lnTo>
                <a:lnTo>
                  <a:pt x="260210" y="184356"/>
                </a:lnTo>
                <a:lnTo>
                  <a:pt x="248898" y="178643"/>
                </a:lnTo>
                <a:lnTo>
                  <a:pt x="236862" y="173657"/>
                </a:lnTo>
                <a:lnTo>
                  <a:pt x="223917" y="169588"/>
                </a:lnTo>
                <a:lnTo>
                  <a:pt x="220924" y="168833"/>
                </a:lnTo>
                <a:lnTo>
                  <a:pt x="225557" y="177264"/>
                </a:lnTo>
                <a:lnTo>
                  <a:pt x="234400" y="186685"/>
                </a:lnTo>
                <a:lnTo>
                  <a:pt x="236304" y="194830"/>
                </a:lnTo>
                <a:lnTo>
                  <a:pt x="222972" y="195887"/>
                </a:lnTo>
                <a:lnTo>
                  <a:pt x="212244" y="191987"/>
                </a:lnTo>
                <a:lnTo>
                  <a:pt x="202998" y="185304"/>
                </a:lnTo>
                <a:lnTo>
                  <a:pt x="194111" y="178015"/>
                </a:lnTo>
                <a:lnTo>
                  <a:pt x="184464" y="172296"/>
                </a:lnTo>
                <a:lnTo>
                  <a:pt x="182405" y="171551"/>
                </a:lnTo>
                <a:lnTo>
                  <a:pt x="168755" y="177054"/>
                </a:lnTo>
                <a:lnTo>
                  <a:pt x="178798" y="184548"/>
                </a:lnTo>
                <a:lnTo>
                  <a:pt x="186638" y="193681"/>
                </a:lnTo>
                <a:lnTo>
                  <a:pt x="191888" y="204297"/>
                </a:lnTo>
                <a:lnTo>
                  <a:pt x="194162" y="216242"/>
                </a:lnTo>
                <a:lnTo>
                  <a:pt x="193073" y="229362"/>
                </a:lnTo>
                <a:lnTo>
                  <a:pt x="183128" y="223883"/>
                </a:lnTo>
                <a:lnTo>
                  <a:pt x="174266" y="214338"/>
                </a:lnTo>
                <a:lnTo>
                  <a:pt x="167147" y="536393"/>
                </a:lnTo>
                <a:lnTo>
                  <a:pt x="171737" y="544880"/>
                </a:lnTo>
                <a:lnTo>
                  <a:pt x="175852" y="540613"/>
                </a:lnTo>
                <a:lnTo>
                  <a:pt x="185618" y="541489"/>
                </a:lnTo>
                <a:lnTo>
                  <a:pt x="189911" y="537387"/>
                </a:lnTo>
                <a:lnTo>
                  <a:pt x="191047" y="534592"/>
                </a:lnTo>
                <a:lnTo>
                  <a:pt x="195516" y="523768"/>
                </a:lnTo>
                <a:lnTo>
                  <a:pt x="200215" y="511901"/>
                </a:lnTo>
                <a:lnTo>
                  <a:pt x="204607" y="499339"/>
                </a:lnTo>
                <a:lnTo>
                  <a:pt x="208159" y="486429"/>
                </a:lnTo>
                <a:lnTo>
                  <a:pt x="210332" y="473519"/>
                </a:lnTo>
                <a:lnTo>
                  <a:pt x="210361" y="467234"/>
                </a:lnTo>
                <a:lnTo>
                  <a:pt x="210188" y="455018"/>
                </a:lnTo>
                <a:lnTo>
                  <a:pt x="217000" y="446951"/>
                </a:lnTo>
                <a:lnTo>
                  <a:pt x="223263" y="455971"/>
                </a:lnTo>
                <a:lnTo>
                  <a:pt x="226516" y="466909"/>
                </a:lnTo>
                <a:lnTo>
                  <a:pt x="227153" y="478963"/>
                </a:lnTo>
                <a:lnTo>
                  <a:pt x="225765" y="491524"/>
                </a:lnTo>
                <a:lnTo>
                  <a:pt x="222942" y="503986"/>
                </a:lnTo>
                <a:lnTo>
                  <a:pt x="219278" y="515742"/>
                </a:lnTo>
                <a:lnTo>
                  <a:pt x="215361" y="526186"/>
                </a:lnTo>
                <a:lnTo>
                  <a:pt x="218536" y="527569"/>
                </a:lnTo>
                <a:lnTo>
                  <a:pt x="226499" y="523685"/>
                </a:lnTo>
                <a:lnTo>
                  <a:pt x="233624" y="522211"/>
                </a:lnTo>
                <a:lnTo>
                  <a:pt x="235643" y="526783"/>
                </a:lnTo>
                <a:lnTo>
                  <a:pt x="236100" y="532942"/>
                </a:lnTo>
                <a:lnTo>
                  <a:pt x="235910" y="539750"/>
                </a:lnTo>
                <a:lnTo>
                  <a:pt x="231427" y="543355"/>
                </a:lnTo>
                <a:lnTo>
                  <a:pt x="220572" y="549657"/>
                </a:lnTo>
                <a:lnTo>
                  <a:pt x="208459" y="554811"/>
                </a:lnTo>
                <a:lnTo>
                  <a:pt x="195885" y="559547"/>
                </a:lnTo>
                <a:lnTo>
                  <a:pt x="183651" y="564592"/>
                </a:lnTo>
                <a:lnTo>
                  <a:pt x="172554" y="570675"/>
                </a:lnTo>
                <a:lnTo>
                  <a:pt x="163393" y="578523"/>
                </a:lnTo>
                <a:lnTo>
                  <a:pt x="168946" y="575778"/>
                </a:lnTo>
                <a:lnTo>
                  <a:pt x="180904" y="571784"/>
                </a:lnTo>
                <a:lnTo>
                  <a:pt x="192899" y="569861"/>
                </a:lnTo>
                <a:lnTo>
                  <a:pt x="204979" y="569340"/>
                </a:lnTo>
                <a:lnTo>
                  <a:pt x="217188" y="569552"/>
                </a:lnTo>
                <a:lnTo>
                  <a:pt x="229574" y="569830"/>
                </a:lnTo>
                <a:lnTo>
                  <a:pt x="242184" y="569506"/>
                </a:lnTo>
                <a:lnTo>
                  <a:pt x="260262" y="565625"/>
                </a:lnTo>
                <a:lnTo>
                  <a:pt x="271798" y="559299"/>
                </a:lnTo>
                <a:lnTo>
                  <a:pt x="281125" y="550538"/>
                </a:lnTo>
                <a:lnTo>
                  <a:pt x="288481" y="539744"/>
                </a:lnTo>
                <a:lnTo>
                  <a:pt x="294100" y="527321"/>
                </a:lnTo>
                <a:lnTo>
                  <a:pt x="298221" y="513673"/>
                </a:lnTo>
                <a:lnTo>
                  <a:pt x="301080" y="499201"/>
                </a:lnTo>
                <a:lnTo>
                  <a:pt x="302913" y="484311"/>
                </a:lnTo>
                <a:lnTo>
                  <a:pt x="303957" y="469404"/>
                </a:lnTo>
                <a:lnTo>
                  <a:pt x="303747" y="457991"/>
                </a:lnTo>
                <a:lnTo>
                  <a:pt x="302877" y="445463"/>
                </a:lnTo>
                <a:lnTo>
                  <a:pt x="302867" y="433071"/>
                </a:lnTo>
                <a:lnTo>
                  <a:pt x="305274" y="421428"/>
                </a:lnTo>
                <a:lnTo>
                  <a:pt x="311653" y="411149"/>
                </a:lnTo>
                <a:lnTo>
                  <a:pt x="311773" y="411319"/>
                </a:lnTo>
                <a:lnTo>
                  <a:pt x="317548" y="421408"/>
                </a:lnTo>
                <a:lnTo>
                  <a:pt x="321492" y="432404"/>
                </a:lnTo>
                <a:lnTo>
                  <a:pt x="323871" y="444162"/>
                </a:lnTo>
                <a:lnTo>
                  <a:pt x="324948" y="456543"/>
                </a:lnTo>
                <a:lnTo>
                  <a:pt x="324986" y="469404"/>
                </a:lnTo>
                <a:lnTo>
                  <a:pt x="324250" y="482603"/>
                </a:lnTo>
                <a:lnTo>
                  <a:pt x="323002" y="495998"/>
                </a:lnTo>
                <a:lnTo>
                  <a:pt x="321508" y="509447"/>
                </a:lnTo>
                <a:lnTo>
                  <a:pt x="320746" y="515023"/>
                </a:lnTo>
                <a:lnTo>
                  <a:pt x="330639" y="509866"/>
                </a:lnTo>
                <a:lnTo>
                  <a:pt x="329039" y="516293"/>
                </a:lnTo>
                <a:lnTo>
                  <a:pt x="327105" y="521315"/>
                </a:lnTo>
                <a:lnTo>
                  <a:pt x="321152" y="533386"/>
                </a:lnTo>
                <a:lnTo>
                  <a:pt x="314071" y="545021"/>
                </a:lnTo>
                <a:lnTo>
                  <a:pt x="306635" y="556015"/>
                </a:lnTo>
                <a:lnTo>
                  <a:pt x="299615" y="566163"/>
                </a:lnTo>
                <a:lnTo>
                  <a:pt x="293784" y="575259"/>
                </a:lnTo>
                <a:lnTo>
                  <a:pt x="314238" y="568347"/>
                </a:lnTo>
                <a:lnTo>
                  <a:pt x="325119" y="560925"/>
                </a:lnTo>
                <a:lnTo>
                  <a:pt x="334122" y="551660"/>
                </a:lnTo>
                <a:lnTo>
                  <a:pt x="341492" y="540908"/>
                </a:lnTo>
                <a:lnTo>
                  <a:pt x="347475" y="529024"/>
                </a:lnTo>
                <a:lnTo>
                  <a:pt x="352319" y="516366"/>
                </a:lnTo>
                <a:lnTo>
                  <a:pt x="356268" y="503288"/>
                </a:lnTo>
                <a:lnTo>
                  <a:pt x="359794" y="231131"/>
                </a:lnTo>
                <a:lnTo>
                  <a:pt x="353050" y="227669"/>
                </a:lnTo>
                <a:lnTo>
                  <a:pt x="347479" y="221216"/>
                </a:lnTo>
                <a:lnTo>
                  <a:pt x="344214" y="213524"/>
                </a:lnTo>
                <a:lnTo>
                  <a:pt x="344386" y="206346"/>
                </a:lnTo>
                <a:lnTo>
                  <a:pt x="349127" y="201436"/>
                </a:lnTo>
                <a:lnTo>
                  <a:pt x="359570" y="200545"/>
                </a:lnTo>
                <a:lnTo>
                  <a:pt x="363061" y="205600"/>
                </a:lnTo>
                <a:lnTo>
                  <a:pt x="366906" y="217923"/>
                </a:lnTo>
                <a:lnTo>
                  <a:pt x="370302" y="105912"/>
                </a:lnTo>
                <a:lnTo>
                  <a:pt x="366658" y="93030"/>
                </a:lnTo>
                <a:lnTo>
                  <a:pt x="365181" y="77962"/>
                </a:lnTo>
                <a:lnTo>
                  <a:pt x="365209" y="61379"/>
                </a:lnTo>
                <a:lnTo>
                  <a:pt x="365072" y="61327"/>
                </a:lnTo>
                <a:lnTo>
                  <a:pt x="356699" y="66236"/>
                </a:lnTo>
                <a:lnTo>
                  <a:pt x="345270" y="72440"/>
                </a:lnTo>
                <a:lnTo>
                  <a:pt x="344111" y="72749"/>
                </a:lnTo>
                <a:lnTo>
                  <a:pt x="337818" y="69314"/>
                </a:lnTo>
                <a:lnTo>
                  <a:pt x="332328" y="69240"/>
                </a:lnTo>
                <a:lnTo>
                  <a:pt x="337235" y="72706"/>
                </a:lnTo>
                <a:lnTo>
                  <a:pt x="346401" y="80012"/>
                </a:lnTo>
                <a:lnTo>
                  <a:pt x="349486" y="93446"/>
                </a:lnTo>
                <a:lnTo>
                  <a:pt x="356852" y="92646"/>
                </a:lnTo>
                <a:lnTo>
                  <a:pt x="362923" y="93129"/>
                </a:lnTo>
                <a:lnTo>
                  <a:pt x="364307" y="98348"/>
                </a:lnTo>
                <a:lnTo>
                  <a:pt x="364465" y="106943"/>
                </a:lnTo>
                <a:lnTo>
                  <a:pt x="362568" y="116434"/>
                </a:lnTo>
                <a:lnTo>
                  <a:pt x="358643" y="122265"/>
                </a:lnTo>
                <a:lnTo>
                  <a:pt x="353282" y="124809"/>
                </a:lnTo>
                <a:lnTo>
                  <a:pt x="347077" y="124436"/>
                </a:lnTo>
                <a:lnTo>
                  <a:pt x="340621" y="121517"/>
                </a:lnTo>
                <a:lnTo>
                  <a:pt x="334505" y="116425"/>
                </a:lnTo>
                <a:lnTo>
                  <a:pt x="329322" y="109529"/>
                </a:lnTo>
                <a:lnTo>
                  <a:pt x="325664" y="101202"/>
                </a:lnTo>
                <a:lnTo>
                  <a:pt x="324124" y="91814"/>
                </a:lnTo>
                <a:lnTo>
                  <a:pt x="325293" y="81737"/>
                </a:lnTo>
                <a:lnTo>
                  <a:pt x="323268" y="81560"/>
                </a:lnTo>
                <a:lnTo>
                  <a:pt x="309595" y="82881"/>
                </a:lnTo>
                <a:lnTo>
                  <a:pt x="299727" y="87655"/>
                </a:lnTo>
                <a:lnTo>
                  <a:pt x="290729" y="80274"/>
                </a:lnTo>
                <a:lnTo>
                  <a:pt x="282180" y="70875"/>
                </a:lnTo>
                <a:lnTo>
                  <a:pt x="274509" y="60594"/>
                </a:lnTo>
                <a:lnTo>
                  <a:pt x="267212" y="49938"/>
                </a:lnTo>
                <a:lnTo>
                  <a:pt x="259784" y="39414"/>
                </a:lnTo>
                <a:lnTo>
                  <a:pt x="251722" y="29529"/>
                </a:lnTo>
                <a:lnTo>
                  <a:pt x="242522" y="20789"/>
                </a:lnTo>
                <a:lnTo>
                  <a:pt x="231681" y="13703"/>
                </a:lnTo>
                <a:lnTo>
                  <a:pt x="220778" y="18843"/>
                </a:lnTo>
                <a:lnTo>
                  <a:pt x="209800" y="20478"/>
                </a:lnTo>
                <a:lnTo>
                  <a:pt x="199333" y="19055"/>
                </a:lnTo>
                <a:lnTo>
                  <a:pt x="189152" y="15542"/>
                </a:lnTo>
                <a:lnTo>
                  <a:pt x="179032" y="10910"/>
                </a:lnTo>
                <a:lnTo>
                  <a:pt x="168749" y="6129"/>
                </a:lnTo>
                <a:lnTo>
                  <a:pt x="158078" y="2169"/>
                </a:lnTo>
                <a:lnTo>
                  <a:pt x="146794" y="0"/>
                </a:lnTo>
                <a:lnTo>
                  <a:pt x="142756" y="3623"/>
                </a:lnTo>
                <a:lnTo>
                  <a:pt x="132487" y="7654"/>
                </a:lnTo>
                <a:lnTo>
                  <a:pt x="120406" y="8298"/>
                </a:lnTo>
                <a:lnTo>
                  <a:pt x="107229" y="7353"/>
                </a:lnTo>
                <a:lnTo>
                  <a:pt x="93670" y="6616"/>
                </a:lnTo>
                <a:lnTo>
                  <a:pt x="89897" y="10674"/>
                </a:lnTo>
                <a:lnTo>
                  <a:pt x="81859" y="18194"/>
                </a:lnTo>
                <a:lnTo>
                  <a:pt x="73456" y="25758"/>
                </a:lnTo>
                <a:lnTo>
                  <a:pt x="65572" y="33757"/>
                </a:lnTo>
                <a:lnTo>
                  <a:pt x="59091" y="42583"/>
                </a:lnTo>
                <a:lnTo>
                  <a:pt x="54897" y="52625"/>
                </a:lnTo>
                <a:lnTo>
                  <a:pt x="53873" y="64276"/>
                </a:lnTo>
                <a:lnTo>
                  <a:pt x="56903" y="77927"/>
                </a:lnTo>
                <a:lnTo>
                  <a:pt x="53154" y="81396"/>
                </a:lnTo>
                <a:lnTo>
                  <a:pt x="45525" y="91626"/>
                </a:lnTo>
                <a:lnTo>
                  <a:pt x="38720" y="102604"/>
                </a:lnTo>
                <a:lnTo>
                  <a:pt x="30687" y="112465"/>
                </a:lnTo>
                <a:lnTo>
                  <a:pt x="19375" y="119341"/>
                </a:lnTo>
                <a:lnTo>
                  <a:pt x="18549" y="124364"/>
                </a:lnTo>
                <a:lnTo>
                  <a:pt x="16018" y="137298"/>
                </a:lnTo>
                <a:lnTo>
                  <a:pt x="11545" y="150153"/>
                </a:lnTo>
                <a:lnTo>
                  <a:pt x="3868" y="160197"/>
                </a:lnTo>
                <a:lnTo>
                  <a:pt x="6548" y="164528"/>
                </a:lnTo>
                <a:lnTo>
                  <a:pt x="9330" y="176014"/>
                </a:lnTo>
                <a:lnTo>
                  <a:pt x="8936" y="188804"/>
                </a:lnTo>
                <a:lnTo>
                  <a:pt x="7015" y="201562"/>
                </a:lnTo>
                <a:lnTo>
                  <a:pt x="5214" y="212953"/>
                </a:lnTo>
                <a:lnTo>
                  <a:pt x="7373" y="212014"/>
                </a:lnTo>
                <a:lnTo>
                  <a:pt x="15073" y="205328"/>
                </a:lnTo>
                <a:lnTo>
                  <a:pt x="25242" y="205409"/>
                </a:lnTo>
                <a:lnTo>
                  <a:pt x="21383" y="216047"/>
                </a:lnTo>
                <a:lnTo>
                  <a:pt x="15930" y="228182"/>
                </a:lnTo>
                <a:lnTo>
                  <a:pt x="9386" y="239322"/>
                </a:lnTo>
                <a:lnTo>
                  <a:pt x="5124" y="502026"/>
                </a:lnTo>
                <a:lnTo>
                  <a:pt x="6802" y="490956"/>
                </a:lnTo>
                <a:lnTo>
                  <a:pt x="13219" y="493695"/>
                </a:lnTo>
                <a:lnTo>
                  <a:pt x="20365" y="501858"/>
                </a:lnTo>
                <a:lnTo>
                  <a:pt x="24210" y="513474"/>
                </a:lnTo>
                <a:lnTo>
                  <a:pt x="25552" y="527214"/>
                </a:lnTo>
                <a:lnTo>
                  <a:pt x="25190" y="541748"/>
                </a:lnTo>
                <a:lnTo>
                  <a:pt x="23920" y="555745"/>
                </a:lnTo>
                <a:lnTo>
                  <a:pt x="22542" y="567875"/>
                </a:lnTo>
                <a:lnTo>
                  <a:pt x="21851" y="576808"/>
                </a:lnTo>
                <a:lnTo>
                  <a:pt x="15374" y="577215"/>
                </a:lnTo>
                <a:lnTo>
                  <a:pt x="13774" y="582041"/>
                </a:lnTo>
                <a:lnTo>
                  <a:pt x="7297" y="582447"/>
                </a:lnTo>
                <a:lnTo>
                  <a:pt x="3424" y="577141"/>
                </a:lnTo>
                <a:lnTo>
                  <a:pt x="0" y="567160"/>
                </a:lnTo>
                <a:lnTo>
                  <a:pt x="774" y="582987"/>
                </a:lnTo>
                <a:lnTo>
                  <a:pt x="9034" y="593025"/>
                </a:lnTo>
                <a:lnTo>
                  <a:pt x="15453" y="603793"/>
                </a:lnTo>
                <a:lnTo>
                  <a:pt x="19159" y="615581"/>
                </a:lnTo>
                <a:lnTo>
                  <a:pt x="21150" y="615980"/>
                </a:lnTo>
                <a:lnTo>
                  <a:pt x="33289" y="616989"/>
                </a:lnTo>
                <a:lnTo>
                  <a:pt x="46756" y="616648"/>
                </a:lnTo>
                <a:close/>
              </a:path>
            </a:pathLst>
          </a:custGeom>
          <a:solidFill>
            <a:srgbClr val="F9F6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7069943" y="1531990"/>
            <a:ext cx="181564" cy="55253"/>
          </a:xfrm>
          <a:custGeom>
            <a:avLst/>
            <a:gdLst/>
            <a:ahLst/>
            <a:cxnLst/>
            <a:rect l="l" t="t" r="r" b="b"/>
            <a:pathLst>
              <a:path w="266294" h="81038">
                <a:moveTo>
                  <a:pt x="266294" y="78270"/>
                </a:moveTo>
                <a:lnTo>
                  <a:pt x="265303" y="40283"/>
                </a:lnTo>
                <a:lnTo>
                  <a:pt x="257267" y="42421"/>
                </a:lnTo>
                <a:lnTo>
                  <a:pt x="248171" y="40919"/>
                </a:lnTo>
                <a:lnTo>
                  <a:pt x="249118" y="27872"/>
                </a:lnTo>
                <a:lnTo>
                  <a:pt x="245190" y="16173"/>
                </a:lnTo>
                <a:lnTo>
                  <a:pt x="240018" y="9436"/>
                </a:lnTo>
                <a:lnTo>
                  <a:pt x="241624" y="19003"/>
                </a:lnTo>
                <a:lnTo>
                  <a:pt x="242527" y="33831"/>
                </a:lnTo>
                <a:lnTo>
                  <a:pt x="242494" y="34023"/>
                </a:lnTo>
                <a:lnTo>
                  <a:pt x="233728" y="39391"/>
                </a:lnTo>
                <a:lnTo>
                  <a:pt x="227138" y="38242"/>
                </a:lnTo>
                <a:lnTo>
                  <a:pt x="221966" y="32468"/>
                </a:lnTo>
                <a:lnTo>
                  <a:pt x="217452" y="23964"/>
                </a:lnTo>
                <a:lnTo>
                  <a:pt x="212836" y="14620"/>
                </a:lnTo>
                <a:lnTo>
                  <a:pt x="207358" y="6329"/>
                </a:lnTo>
                <a:lnTo>
                  <a:pt x="200260" y="985"/>
                </a:lnTo>
                <a:lnTo>
                  <a:pt x="195682" y="0"/>
                </a:lnTo>
                <a:lnTo>
                  <a:pt x="183819" y="2812"/>
                </a:lnTo>
                <a:lnTo>
                  <a:pt x="173076" y="7010"/>
                </a:lnTo>
                <a:lnTo>
                  <a:pt x="163001" y="8290"/>
                </a:lnTo>
                <a:lnTo>
                  <a:pt x="155360" y="4533"/>
                </a:lnTo>
                <a:lnTo>
                  <a:pt x="146198" y="11355"/>
                </a:lnTo>
                <a:lnTo>
                  <a:pt x="136979" y="12009"/>
                </a:lnTo>
                <a:lnTo>
                  <a:pt x="127735" y="8898"/>
                </a:lnTo>
                <a:lnTo>
                  <a:pt x="118498" y="4423"/>
                </a:lnTo>
                <a:lnTo>
                  <a:pt x="109299" y="985"/>
                </a:lnTo>
                <a:lnTo>
                  <a:pt x="101982" y="596"/>
                </a:lnTo>
                <a:lnTo>
                  <a:pt x="94524" y="3793"/>
                </a:lnTo>
                <a:lnTo>
                  <a:pt x="86869" y="9959"/>
                </a:lnTo>
                <a:lnTo>
                  <a:pt x="78706" y="17398"/>
                </a:lnTo>
                <a:lnTo>
                  <a:pt x="69723" y="24415"/>
                </a:lnTo>
                <a:lnTo>
                  <a:pt x="59608" y="29313"/>
                </a:lnTo>
                <a:lnTo>
                  <a:pt x="48051" y="30397"/>
                </a:lnTo>
                <a:lnTo>
                  <a:pt x="36488" y="26873"/>
                </a:lnTo>
                <a:lnTo>
                  <a:pt x="28424" y="32816"/>
                </a:lnTo>
                <a:lnTo>
                  <a:pt x="19511" y="39515"/>
                </a:lnTo>
                <a:lnTo>
                  <a:pt x="9964" y="45081"/>
                </a:lnTo>
                <a:lnTo>
                  <a:pt x="0" y="47627"/>
                </a:lnTo>
                <a:lnTo>
                  <a:pt x="8112" y="68785"/>
                </a:lnTo>
                <a:lnTo>
                  <a:pt x="18504" y="63319"/>
                </a:lnTo>
                <a:lnTo>
                  <a:pt x="29215" y="58373"/>
                </a:lnTo>
                <a:lnTo>
                  <a:pt x="39915" y="54908"/>
                </a:lnTo>
                <a:lnTo>
                  <a:pt x="50275" y="53886"/>
                </a:lnTo>
                <a:lnTo>
                  <a:pt x="59965" y="56269"/>
                </a:lnTo>
                <a:lnTo>
                  <a:pt x="68657" y="63017"/>
                </a:lnTo>
                <a:lnTo>
                  <a:pt x="73546" y="61188"/>
                </a:lnTo>
                <a:lnTo>
                  <a:pt x="72949" y="54343"/>
                </a:lnTo>
                <a:lnTo>
                  <a:pt x="77560" y="52235"/>
                </a:lnTo>
                <a:lnTo>
                  <a:pt x="79701" y="52290"/>
                </a:lnTo>
                <a:lnTo>
                  <a:pt x="94032" y="53937"/>
                </a:lnTo>
                <a:lnTo>
                  <a:pt x="107320" y="57689"/>
                </a:lnTo>
                <a:lnTo>
                  <a:pt x="119180" y="63389"/>
                </a:lnTo>
                <a:lnTo>
                  <a:pt x="132830" y="57886"/>
                </a:lnTo>
                <a:lnTo>
                  <a:pt x="118247" y="58236"/>
                </a:lnTo>
                <a:lnTo>
                  <a:pt x="109445" y="51818"/>
                </a:lnTo>
                <a:lnTo>
                  <a:pt x="108649" y="46177"/>
                </a:lnTo>
                <a:lnTo>
                  <a:pt x="113551" y="38136"/>
                </a:lnTo>
                <a:lnTo>
                  <a:pt x="124283" y="35308"/>
                </a:lnTo>
                <a:lnTo>
                  <a:pt x="137775" y="36438"/>
                </a:lnTo>
                <a:lnTo>
                  <a:pt x="150955" y="40273"/>
                </a:lnTo>
                <a:lnTo>
                  <a:pt x="160753" y="45558"/>
                </a:lnTo>
                <a:lnTo>
                  <a:pt x="161951" y="46596"/>
                </a:lnTo>
                <a:lnTo>
                  <a:pt x="161240" y="42887"/>
                </a:lnTo>
                <a:lnTo>
                  <a:pt x="163793" y="35496"/>
                </a:lnTo>
                <a:lnTo>
                  <a:pt x="170816" y="34061"/>
                </a:lnTo>
                <a:lnTo>
                  <a:pt x="185469" y="36486"/>
                </a:lnTo>
                <a:lnTo>
                  <a:pt x="198623" y="40422"/>
                </a:lnTo>
                <a:lnTo>
                  <a:pt x="210551" y="45594"/>
                </a:lnTo>
                <a:lnTo>
                  <a:pt x="221521" y="51731"/>
                </a:lnTo>
                <a:lnTo>
                  <a:pt x="231806" y="58559"/>
                </a:lnTo>
                <a:lnTo>
                  <a:pt x="241675" y="65805"/>
                </a:lnTo>
                <a:lnTo>
                  <a:pt x="251400" y="73197"/>
                </a:lnTo>
                <a:lnTo>
                  <a:pt x="261251" y="80462"/>
                </a:lnTo>
                <a:lnTo>
                  <a:pt x="262065" y="81038"/>
                </a:lnTo>
                <a:lnTo>
                  <a:pt x="266294" y="78270"/>
                </a:lnTo>
                <a:close/>
              </a:path>
            </a:pathLst>
          </a:custGeom>
          <a:solidFill>
            <a:srgbClr val="F9F6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6843756" y="1459228"/>
            <a:ext cx="198785" cy="392755"/>
          </a:xfrm>
          <a:custGeom>
            <a:avLst/>
            <a:gdLst/>
            <a:ahLst/>
            <a:cxnLst/>
            <a:rect l="l" t="t" r="r" b="b"/>
            <a:pathLst>
              <a:path w="291552" h="576040">
                <a:moveTo>
                  <a:pt x="282166" y="560213"/>
                </a:moveTo>
                <a:lnTo>
                  <a:pt x="280947" y="548264"/>
                </a:lnTo>
                <a:lnTo>
                  <a:pt x="281393" y="535062"/>
                </a:lnTo>
                <a:lnTo>
                  <a:pt x="282960" y="521320"/>
                </a:lnTo>
                <a:lnTo>
                  <a:pt x="285106" y="507755"/>
                </a:lnTo>
                <a:lnTo>
                  <a:pt x="287290" y="495079"/>
                </a:lnTo>
                <a:lnTo>
                  <a:pt x="291552" y="232375"/>
                </a:lnTo>
                <a:lnTo>
                  <a:pt x="283677" y="242302"/>
                </a:lnTo>
                <a:lnTo>
                  <a:pt x="274230" y="250798"/>
                </a:lnTo>
                <a:lnTo>
                  <a:pt x="262971" y="257644"/>
                </a:lnTo>
                <a:lnTo>
                  <a:pt x="262107" y="253720"/>
                </a:lnTo>
                <a:lnTo>
                  <a:pt x="252913" y="258165"/>
                </a:lnTo>
                <a:lnTo>
                  <a:pt x="253662" y="252615"/>
                </a:lnTo>
                <a:lnTo>
                  <a:pt x="253034" y="249630"/>
                </a:lnTo>
                <a:lnTo>
                  <a:pt x="257180" y="240008"/>
                </a:lnTo>
                <a:lnTo>
                  <a:pt x="264190" y="232994"/>
                </a:lnTo>
                <a:lnTo>
                  <a:pt x="261956" y="230933"/>
                </a:lnTo>
                <a:lnTo>
                  <a:pt x="257799" y="222073"/>
                </a:lnTo>
                <a:lnTo>
                  <a:pt x="259944" y="212999"/>
                </a:lnTo>
                <a:lnTo>
                  <a:pt x="264771" y="203260"/>
                </a:lnTo>
                <a:lnTo>
                  <a:pt x="268661" y="192404"/>
                </a:lnTo>
                <a:lnTo>
                  <a:pt x="268938" y="190654"/>
                </a:lnTo>
                <a:lnTo>
                  <a:pt x="268537" y="177685"/>
                </a:lnTo>
                <a:lnTo>
                  <a:pt x="267988" y="166027"/>
                </a:lnTo>
                <a:lnTo>
                  <a:pt x="268838" y="159435"/>
                </a:lnTo>
                <a:lnTo>
                  <a:pt x="275150" y="152133"/>
                </a:lnTo>
                <a:lnTo>
                  <a:pt x="272991" y="146545"/>
                </a:lnTo>
                <a:lnTo>
                  <a:pt x="268012" y="146997"/>
                </a:lnTo>
                <a:lnTo>
                  <a:pt x="256067" y="150435"/>
                </a:lnTo>
                <a:lnTo>
                  <a:pt x="243353" y="155462"/>
                </a:lnTo>
                <a:lnTo>
                  <a:pt x="231081" y="159918"/>
                </a:lnTo>
                <a:lnTo>
                  <a:pt x="227151" y="158572"/>
                </a:lnTo>
                <a:lnTo>
                  <a:pt x="216441" y="152165"/>
                </a:lnTo>
                <a:lnTo>
                  <a:pt x="205021" y="146494"/>
                </a:lnTo>
                <a:lnTo>
                  <a:pt x="204760" y="146601"/>
                </a:lnTo>
                <a:lnTo>
                  <a:pt x="192127" y="149759"/>
                </a:lnTo>
                <a:lnTo>
                  <a:pt x="179487" y="149572"/>
                </a:lnTo>
                <a:lnTo>
                  <a:pt x="167463" y="146707"/>
                </a:lnTo>
                <a:lnTo>
                  <a:pt x="156682" y="141830"/>
                </a:lnTo>
                <a:lnTo>
                  <a:pt x="147769" y="135610"/>
                </a:lnTo>
                <a:lnTo>
                  <a:pt x="140691" y="125766"/>
                </a:lnTo>
                <a:lnTo>
                  <a:pt x="137661" y="115590"/>
                </a:lnTo>
                <a:lnTo>
                  <a:pt x="135290" y="105316"/>
                </a:lnTo>
                <a:lnTo>
                  <a:pt x="131116" y="96009"/>
                </a:lnTo>
                <a:lnTo>
                  <a:pt x="122674" y="88734"/>
                </a:lnTo>
                <a:lnTo>
                  <a:pt x="121121" y="96367"/>
                </a:lnTo>
                <a:lnTo>
                  <a:pt x="117525" y="109175"/>
                </a:lnTo>
                <a:lnTo>
                  <a:pt x="106825" y="115519"/>
                </a:lnTo>
                <a:lnTo>
                  <a:pt x="103548" y="109131"/>
                </a:lnTo>
                <a:lnTo>
                  <a:pt x="99182" y="96846"/>
                </a:lnTo>
                <a:lnTo>
                  <a:pt x="96592" y="85286"/>
                </a:lnTo>
                <a:lnTo>
                  <a:pt x="94337" y="74403"/>
                </a:lnTo>
                <a:lnTo>
                  <a:pt x="90973" y="64151"/>
                </a:lnTo>
                <a:lnTo>
                  <a:pt x="85057" y="54482"/>
                </a:lnTo>
                <a:lnTo>
                  <a:pt x="79035" y="48153"/>
                </a:lnTo>
                <a:lnTo>
                  <a:pt x="69073" y="39982"/>
                </a:lnTo>
                <a:lnTo>
                  <a:pt x="58473" y="32110"/>
                </a:lnTo>
                <a:lnTo>
                  <a:pt x="48361" y="23805"/>
                </a:lnTo>
                <a:lnTo>
                  <a:pt x="39866" y="14336"/>
                </a:lnTo>
                <a:lnTo>
                  <a:pt x="34117" y="2971"/>
                </a:lnTo>
                <a:lnTo>
                  <a:pt x="36965" y="14957"/>
                </a:lnTo>
                <a:lnTo>
                  <a:pt x="41101" y="27779"/>
                </a:lnTo>
                <a:lnTo>
                  <a:pt x="46019" y="39812"/>
                </a:lnTo>
                <a:lnTo>
                  <a:pt x="51554" y="51225"/>
                </a:lnTo>
                <a:lnTo>
                  <a:pt x="57539" y="62184"/>
                </a:lnTo>
                <a:lnTo>
                  <a:pt x="63810" y="72855"/>
                </a:lnTo>
                <a:lnTo>
                  <a:pt x="70203" y="83404"/>
                </a:lnTo>
                <a:lnTo>
                  <a:pt x="76553" y="93998"/>
                </a:lnTo>
                <a:lnTo>
                  <a:pt x="82693" y="104804"/>
                </a:lnTo>
                <a:lnTo>
                  <a:pt x="88460" y="115989"/>
                </a:lnTo>
                <a:lnTo>
                  <a:pt x="84693" y="118253"/>
                </a:lnTo>
                <a:lnTo>
                  <a:pt x="76766" y="118820"/>
                </a:lnTo>
                <a:lnTo>
                  <a:pt x="68903" y="114758"/>
                </a:lnTo>
                <a:lnTo>
                  <a:pt x="61254" y="107296"/>
                </a:lnTo>
                <a:lnTo>
                  <a:pt x="53967" y="97664"/>
                </a:lnTo>
                <a:lnTo>
                  <a:pt x="47194" y="87090"/>
                </a:lnTo>
                <a:lnTo>
                  <a:pt x="41082" y="76803"/>
                </a:lnTo>
                <a:lnTo>
                  <a:pt x="35781" y="68033"/>
                </a:lnTo>
                <a:lnTo>
                  <a:pt x="31037" y="59603"/>
                </a:lnTo>
                <a:lnTo>
                  <a:pt x="25680" y="46795"/>
                </a:lnTo>
                <a:lnTo>
                  <a:pt x="21741" y="33994"/>
                </a:lnTo>
                <a:lnTo>
                  <a:pt x="18577" y="21638"/>
                </a:lnTo>
                <a:lnTo>
                  <a:pt x="15543" y="10161"/>
                </a:lnTo>
                <a:lnTo>
                  <a:pt x="11994" y="0"/>
                </a:lnTo>
                <a:lnTo>
                  <a:pt x="10893" y="1975"/>
                </a:lnTo>
                <a:lnTo>
                  <a:pt x="5988" y="13003"/>
                </a:lnTo>
                <a:lnTo>
                  <a:pt x="2707" y="24496"/>
                </a:lnTo>
                <a:lnTo>
                  <a:pt x="795" y="36393"/>
                </a:lnTo>
                <a:lnTo>
                  <a:pt x="0" y="48632"/>
                </a:lnTo>
                <a:lnTo>
                  <a:pt x="65" y="61154"/>
                </a:lnTo>
                <a:lnTo>
                  <a:pt x="737" y="73896"/>
                </a:lnTo>
                <a:lnTo>
                  <a:pt x="1762" y="86798"/>
                </a:lnTo>
                <a:lnTo>
                  <a:pt x="2885" y="99799"/>
                </a:lnTo>
                <a:lnTo>
                  <a:pt x="3853" y="112839"/>
                </a:lnTo>
                <a:lnTo>
                  <a:pt x="8033" y="117573"/>
                </a:lnTo>
                <a:lnTo>
                  <a:pt x="12643" y="127884"/>
                </a:lnTo>
                <a:lnTo>
                  <a:pt x="14565" y="139678"/>
                </a:lnTo>
                <a:lnTo>
                  <a:pt x="15211" y="152141"/>
                </a:lnTo>
                <a:lnTo>
                  <a:pt x="15991" y="164459"/>
                </a:lnTo>
                <a:lnTo>
                  <a:pt x="18318" y="175818"/>
                </a:lnTo>
                <a:lnTo>
                  <a:pt x="21514" y="183368"/>
                </a:lnTo>
                <a:lnTo>
                  <a:pt x="28528" y="193675"/>
                </a:lnTo>
                <a:lnTo>
                  <a:pt x="37282" y="202284"/>
                </a:lnTo>
                <a:lnTo>
                  <a:pt x="47275" y="210295"/>
                </a:lnTo>
                <a:lnTo>
                  <a:pt x="58006" y="218808"/>
                </a:lnTo>
                <a:lnTo>
                  <a:pt x="57063" y="212334"/>
                </a:lnTo>
                <a:lnTo>
                  <a:pt x="54667" y="199812"/>
                </a:lnTo>
                <a:lnTo>
                  <a:pt x="53715" y="187483"/>
                </a:lnTo>
                <a:lnTo>
                  <a:pt x="56926" y="176606"/>
                </a:lnTo>
                <a:lnTo>
                  <a:pt x="54724" y="174394"/>
                </a:lnTo>
                <a:lnTo>
                  <a:pt x="46792" y="165642"/>
                </a:lnTo>
                <a:lnTo>
                  <a:pt x="39508" y="156237"/>
                </a:lnTo>
                <a:lnTo>
                  <a:pt x="32912" y="146137"/>
                </a:lnTo>
                <a:lnTo>
                  <a:pt x="27045" y="135302"/>
                </a:lnTo>
                <a:lnTo>
                  <a:pt x="21948" y="123692"/>
                </a:lnTo>
                <a:lnTo>
                  <a:pt x="17660" y="111266"/>
                </a:lnTo>
                <a:lnTo>
                  <a:pt x="14223" y="97982"/>
                </a:lnTo>
                <a:lnTo>
                  <a:pt x="11678" y="83801"/>
                </a:lnTo>
                <a:lnTo>
                  <a:pt x="10063" y="68681"/>
                </a:lnTo>
                <a:lnTo>
                  <a:pt x="12303" y="66168"/>
                </a:lnTo>
                <a:lnTo>
                  <a:pt x="23252" y="62517"/>
                </a:lnTo>
                <a:lnTo>
                  <a:pt x="33939" y="68084"/>
                </a:lnTo>
                <a:lnTo>
                  <a:pt x="35190" y="77059"/>
                </a:lnTo>
                <a:lnTo>
                  <a:pt x="37645" y="90558"/>
                </a:lnTo>
                <a:lnTo>
                  <a:pt x="40747" y="103671"/>
                </a:lnTo>
                <a:lnTo>
                  <a:pt x="44501" y="116357"/>
                </a:lnTo>
                <a:lnTo>
                  <a:pt x="48912" y="128576"/>
                </a:lnTo>
                <a:lnTo>
                  <a:pt x="53982" y="140289"/>
                </a:lnTo>
                <a:lnTo>
                  <a:pt x="59716" y="151456"/>
                </a:lnTo>
                <a:lnTo>
                  <a:pt x="66118" y="162037"/>
                </a:lnTo>
                <a:lnTo>
                  <a:pt x="73192" y="171991"/>
                </a:lnTo>
                <a:lnTo>
                  <a:pt x="80942" y="181279"/>
                </a:lnTo>
                <a:lnTo>
                  <a:pt x="80370" y="174472"/>
                </a:lnTo>
                <a:lnTo>
                  <a:pt x="82606" y="170205"/>
                </a:lnTo>
                <a:lnTo>
                  <a:pt x="87965" y="168795"/>
                </a:lnTo>
                <a:lnTo>
                  <a:pt x="93115" y="170021"/>
                </a:lnTo>
                <a:lnTo>
                  <a:pt x="102471" y="177018"/>
                </a:lnTo>
                <a:lnTo>
                  <a:pt x="109133" y="188161"/>
                </a:lnTo>
                <a:lnTo>
                  <a:pt x="112766" y="201260"/>
                </a:lnTo>
                <a:lnTo>
                  <a:pt x="113036" y="214123"/>
                </a:lnTo>
                <a:lnTo>
                  <a:pt x="109606" y="224561"/>
                </a:lnTo>
                <a:lnTo>
                  <a:pt x="108091" y="223988"/>
                </a:lnTo>
                <a:lnTo>
                  <a:pt x="97735" y="216204"/>
                </a:lnTo>
                <a:lnTo>
                  <a:pt x="90530" y="205275"/>
                </a:lnTo>
                <a:lnTo>
                  <a:pt x="83963" y="193940"/>
                </a:lnTo>
                <a:lnTo>
                  <a:pt x="75519" y="184937"/>
                </a:lnTo>
                <a:lnTo>
                  <a:pt x="75798" y="191400"/>
                </a:lnTo>
                <a:lnTo>
                  <a:pt x="77790" y="204235"/>
                </a:lnTo>
                <a:lnTo>
                  <a:pt x="81298" y="216798"/>
                </a:lnTo>
                <a:lnTo>
                  <a:pt x="85846" y="229116"/>
                </a:lnTo>
                <a:lnTo>
                  <a:pt x="90959" y="241214"/>
                </a:lnTo>
                <a:lnTo>
                  <a:pt x="96161" y="253121"/>
                </a:lnTo>
                <a:lnTo>
                  <a:pt x="100977" y="264863"/>
                </a:lnTo>
                <a:lnTo>
                  <a:pt x="104932" y="276467"/>
                </a:lnTo>
                <a:lnTo>
                  <a:pt x="107548" y="287959"/>
                </a:lnTo>
                <a:lnTo>
                  <a:pt x="109384" y="286172"/>
                </a:lnTo>
                <a:lnTo>
                  <a:pt x="111790" y="277511"/>
                </a:lnTo>
                <a:lnTo>
                  <a:pt x="116286" y="270141"/>
                </a:lnTo>
                <a:lnTo>
                  <a:pt x="121596" y="272558"/>
                </a:lnTo>
                <a:lnTo>
                  <a:pt x="127889" y="279083"/>
                </a:lnTo>
                <a:lnTo>
                  <a:pt x="130187" y="287763"/>
                </a:lnTo>
                <a:lnTo>
                  <a:pt x="129638" y="298137"/>
                </a:lnTo>
                <a:lnTo>
                  <a:pt x="127389" y="309748"/>
                </a:lnTo>
                <a:lnTo>
                  <a:pt x="124589" y="322138"/>
                </a:lnTo>
                <a:lnTo>
                  <a:pt x="122385" y="334848"/>
                </a:lnTo>
                <a:lnTo>
                  <a:pt x="121925" y="347421"/>
                </a:lnTo>
                <a:lnTo>
                  <a:pt x="124075" y="360791"/>
                </a:lnTo>
                <a:lnTo>
                  <a:pt x="128961" y="372034"/>
                </a:lnTo>
                <a:lnTo>
                  <a:pt x="136563" y="381575"/>
                </a:lnTo>
                <a:lnTo>
                  <a:pt x="146918" y="390791"/>
                </a:lnTo>
                <a:lnTo>
                  <a:pt x="149513" y="379666"/>
                </a:lnTo>
                <a:lnTo>
                  <a:pt x="157286" y="373582"/>
                </a:lnTo>
                <a:lnTo>
                  <a:pt x="168610" y="376173"/>
                </a:lnTo>
                <a:lnTo>
                  <a:pt x="167073" y="371911"/>
                </a:lnTo>
                <a:lnTo>
                  <a:pt x="165682" y="362824"/>
                </a:lnTo>
                <a:lnTo>
                  <a:pt x="166107" y="353229"/>
                </a:lnTo>
                <a:lnTo>
                  <a:pt x="165929" y="276567"/>
                </a:lnTo>
                <a:lnTo>
                  <a:pt x="160605" y="264536"/>
                </a:lnTo>
                <a:lnTo>
                  <a:pt x="158031" y="249732"/>
                </a:lnTo>
                <a:lnTo>
                  <a:pt x="164412" y="244563"/>
                </a:lnTo>
                <a:lnTo>
                  <a:pt x="171110" y="244004"/>
                </a:lnTo>
                <a:lnTo>
                  <a:pt x="176737" y="248182"/>
                </a:lnTo>
                <a:lnTo>
                  <a:pt x="181128" y="255755"/>
                </a:lnTo>
                <a:lnTo>
                  <a:pt x="184117" y="265377"/>
                </a:lnTo>
                <a:lnTo>
                  <a:pt x="185540" y="275705"/>
                </a:lnTo>
                <a:lnTo>
                  <a:pt x="185231" y="285395"/>
                </a:lnTo>
                <a:lnTo>
                  <a:pt x="183025" y="293103"/>
                </a:lnTo>
                <a:lnTo>
                  <a:pt x="175331" y="329127"/>
                </a:lnTo>
                <a:lnTo>
                  <a:pt x="180072" y="325232"/>
                </a:lnTo>
                <a:lnTo>
                  <a:pt x="185155" y="324695"/>
                </a:lnTo>
                <a:lnTo>
                  <a:pt x="190285" y="328291"/>
                </a:lnTo>
                <a:lnTo>
                  <a:pt x="195166" y="336791"/>
                </a:lnTo>
                <a:lnTo>
                  <a:pt x="193738" y="339450"/>
                </a:lnTo>
                <a:lnTo>
                  <a:pt x="189606" y="351417"/>
                </a:lnTo>
                <a:lnTo>
                  <a:pt x="188483" y="363614"/>
                </a:lnTo>
                <a:lnTo>
                  <a:pt x="189724" y="375715"/>
                </a:lnTo>
                <a:lnTo>
                  <a:pt x="192687" y="387397"/>
                </a:lnTo>
                <a:lnTo>
                  <a:pt x="196728" y="398335"/>
                </a:lnTo>
                <a:lnTo>
                  <a:pt x="196864" y="398116"/>
                </a:lnTo>
                <a:lnTo>
                  <a:pt x="198966" y="386458"/>
                </a:lnTo>
                <a:lnTo>
                  <a:pt x="203548" y="377050"/>
                </a:lnTo>
                <a:lnTo>
                  <a:pt x="206075" y="377062"/>
                </a:lnTo>
                <a:lnTo>
                  <a:pt x="209009" y="375157"/>
                </a:lnTo>
                <a:lnTo>
                  <a:pt x="213920" y="378425"/>
                </a:lnTo>
                <a:lnTo>
                  <a:pt x="219418" y="388680"/>
                </a:lnTo>
                <a:lnTo>
                  <a:pt x="222130" y="402623"/>
                </a:lnTo>
                <a:lnTo>
                  <a:pt x="221757" y="417266"/>
                </a:lnTo>
                <a:lnTo>
                  <a:pt x="218003" y="429621"/>
                </a:lnTo>
                <a:lnTo>
                  <a:pt x="210571" y="436702"/>
                </a:lnTo>
                <a:lnTo>
                  <a:pt x="203967" y="434949"/>
                </a:lnTo>
                <a:lnTo>
                  <a:pt x="204792" y="425691"/>
                </a:lnTo>
                <a:lnTo>
                  <a:pt x="199204" y="422909"/>
                </a:lnTo>
                <a:lnTo>
                  <a:pt x="198200" y="423540"/>
                </a:lnTo>
                <a:lnTo>
                  <a:pt x="188724" y="424651"/>
                </a:lnTo>
                <a:lnTo>
                  <a:pt x="181339" y="418673"/>
                </a:lnTo>
                <a:lnTo>
                  <a:pt x="175985" y="410034"/>
                </a:lnTo>
                <a:lnTo>
                  <a:pt x="172596" y="403167"/>
                </a:lnTo>
                <a:lnTo>
                  <a:pt x="171112" y="402501"/>
                </a:lnTo>
                <a:lnTo>
                  <a:pt x="170388" y="407784"/>
                </a:lnTo>
                <a:lnTo>
                  <a:pt x="170325" y="417601"/>
                </a:lnTo>
                <a:lnTo>
                  <a:pt x="175366" y="425272"/>
                </a:lnTo>
                <a:lnTo>
                  <a:pt x="183367" y="424433"/>
                </a:lnTo>
                <a:lnTo>
                  <a:pt x="186796" y="428180"/>
                </a:lnTo>
                <a:lnTo>
                  <a:pt x="190238" y="431939"/>
                </a:lnTo>
                <a:lnTo>
                  <a:pt x="190507" y="434355"/>
                </a:lnTo>
                <a:lnTo>
                  <a:pt x="192206" y="448582"/>
                </a:lnTo>
                <a:lnTo>
                  <a:pt x="195476" y="461225"/>
                </a:lnTo>
                <a:lnTo>
                  <a:pt x="202252" y="470344"/>
                </a:lnTo>
                <a:lnTo>
                  <a:pt x="201250" y="475102"/>
                </a:lnTo>
                <a:lnTo>
                  <a:pt x="203682" y="487211"/>
                </a:lnTo>
                <a:lnTo>
                  <a:pt x="210388" y="499378"/>
                </a:lnTo>
                <a:lnTo>
                  <a:pt x="219715" y="506856"/>
                </a:lnTo>
                <a:lnTo>
                  <a:pt x="220853" y="497188"/>
                </a:lnTo>
                <a:lnTo>
                  <a:pt x="220844" y="484467"/>
                </a:lnTo>
                <a:lnTo>
                  <a:pt x="220649" y="471479"/>
                </a:lnTo>
                <a:lnTo>
                  <a:pt x="221648" y="459275"/>
                </a:lnTo>
                <a:lnTo>
                  <a:pt x="225220" y="448907"/>
                </a:lnTo>
                <a:lnTo>
                  <a:pt x="232745" y="441426"/>
                </a:lnTo>
                <a:lnTo>
                  <a:pt x="233115" y="441685"/>
                </a:lnTo>
                <a:lnTo>
                  <a:pt x="239155" y="448913"/>
                </a:lnTo>
                <a:lnTo>
                  <a:pt x="242368" y="458988"/>
                </a:lnTo>
                <a:lnTo>
                  <a:pt x="243554" y="471102"/>
                </a:lnTo>
                <a:lnTo>
                  <a:pt x="243513" y="484452"/>
                </a:lnTo>
                <a:lnTo>
                  <a:pt x="243047" y="498230"/>
                </a:lnTo>
                <a:lnTo>
                  <a:pt x="242954" y="511631"/>
                </a:lnTo>
                <a:lnTo>
                  <a:pt x="244035" y="523849"/>
                </a:lnTo>
                <a:lnTo>
                  <a:pt x="253261" y="526463"/>
                </a:lnTo>
                <a:lnTo>
                  <a:pt x="258176" y="535342"/>
                </a:lnTo>
                <a:lnTo>
                  <a:pt x="253764" y="544715"/>
                </a:lnTo>
                <a:lnTo>
                  <a:pt x="255849" y="547401"/>
                </a:lnTo>
                <a:lnTo>
                  <a:pt x="264392" y="556992"/>
                </a:lnTo>
                <a:lnTo>
                  <a:pt x="273713" y="566441"/>
                </a:lnTo>
                <a:lnTo>
                  <a:pt x="282940" y="576040"/>
                </a:lnTo>
                <a:lnTo>
                  <a:pt x="282166" y="560213"/>
                </a:lnTo>
                <a:close/>
              </a:path>
            </a:pathLst>
          </a:custGeom>
          <a:solidFill>
            <a:srgbClr val="F9F6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6956889" y="1647796"/>
            <a:ext cx="11656" cy="52270"/>
          </a:xfrm>
          <a:custGeom>
            <a:avLst/>
            <a:gdLst/>
            <a:ahLst/>
            <a:cxnLst/>
            <a:rect l="l" t="t" r="r" b="b"/>
            <a:pathLst>
              <a:path w="17095" h="76662">
                <a:moveTo>
                  <a:pt x="2124" y="67332"/>
                </a:moveTo>
                <a:lnTo>
                  <a:pt x="5297" y="59040"/>
                </a:lnTo>
                <a:lnTo>
                  <a:pt x="9402" y="52560"/>
                </a:lnTo>
                <a:lnTo>
                  <a:pt x="17095" y="16535"/>
                </a:lnTo>
                <a:lnTo>
                  <a:pt x="7782" y="9549"/>
                </a:lnTo>
                <a:lnTo>
                  <a:pt x="0" y="0"/>
                </a:lnTo>
                <a:lnTo>
                  <a:pt x="178" y="76662"/>
                </a:lnTo>
                <a:lnTo>
                  <a:pt x="2124" y="67332"/>
                </a:lnTo>
                <a:close/>
              </a:path>
            </a:pathLst>
          </a:custGeom>
          <a:solidFill>
            <a:srgbClr val="F9F6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143974" y="1587454"/>
            <a:ext cx="10985" cy="232760"/>
          </a:xfrm>
          <a:custGeom>
            <a:avLst/>
            <a:gdLst/>
            <a:ahLst/>
            <a:cxnLst/>
            <a:rect l="l" t="t" r="r" b="b"/>
            <a:pathLst>
              <a:path w="16111" h="341381">
                <a:moveTo>
                  <a:pt x="16111" y="19326"/>
                </a:moveTo>
                <a:lnTo>
                  <a:pt x="8582" y="8898"/>
                </a:lnTo>
                <a:lnTo>
                  <a:pt x="0" y="0"/>
                </a:lnTo>
                <a:lnTo>
                  <a:pt x="3892" y="330755"/>
                </a:lnTo>
                <a:lnTo>
                  <a:pt x="5702" y="331593"/>
                </a:lnTo>
                <a:lnTo>
                  <a:pt x="8993" y="341381"/>
                </a:lnTo>
                <a:lnTo>
                  <a:pt x="16111" y="19326"/>
                </a:lnTo>
                <a:close/>
              </a:path>
            </a:pathLst>
          </a:custGeom>
          <a:solidFill>
            <a:srgbClr val="F9F6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7280533" y="1526704"/>
            <a:ext cx="109527" cy="272704"/>
          </a:xfrm>
          <a:custGeom>
            <a:avLst/>
            <a:gdLst/>
            <a:ahLst/>
            <a:cxnLst/>
            <a:rect l="l" t="t" r="r" b="b"/>
            <a:pathLst>
              <a:path w="160639" h="399966">
                <a:moveTo>
                  <a:pt x="36435" y="398176"/>
                </a:moveTo>
                <a:lnTo>
                  <a:pt x="36768" y="397780"/>
                </a:lnTo>
                <a:lnTo>
                  <a:pt x="41978" y="387228"/>
                </a:lnTo>
                <a:lnTo>
                  <a:pt x="45206" y="374879"/>
                </a:lnTo>
                <a:lnTo>
                  <a:pt x="49374" y="363389"/>
                </a:lnTo>
                <a:lnTo>
                  <a:pt x="57403" y="355415"/>
                </a:lnTo>
                <a:lnTo>
                  <a:pt x="55596" y="309189"/>
                </a:lnTo>
                <a:lnTo>
                  <a:pt x="54630" y="296764"/>
                </a:lnTo>
                <a:lnTo>
                  <a:pt x="54090" y="284279"/>
                </a:lnTo>
                <a:lnTo>
                  <a:pt x="51487" y="172837"/>
                </a:lnTo>
                <a:lnTo>
                  <a:pt x="44632" y="162172"/>
                </a:lnTo>
                <a:lnTo>
                  <a:pt x="37502" y="151783"/>
                </a:lnTo>
                <a:lnTo>
                  <a:pt x="38937" y="150221"/>
                </a:lnTo>
                <a:lnTo>
                  <a:pt x="42506" y="150614"/>
                </a:lnTo>
                <a:lnTo>
                  <a:pt x="42912" y="148125"/>
                </a:lnTo>
                <a:lnTo>
                  <a:pt x="46779" y="149120"/>
                </a:lnTo>
                <a:lnTo>
                  <a:pt x="55670" y="153960"/>
                </a:lnTo>
                <a:lnTo>
                  <a:pt x="64403" y="161705"/>
                </a:lnTo>
                <a:lnTo>
                  <a:pt x="72125" y="171454"/>
                </a:lnTo>
                <a:lnTo>
                  <a:pt x="77981" y="182301"/>
                </a:lnTo>
                <a:lnTo>
                  <a:pt x="81115" y="193344"/>
                </a:lnTo>
                <a:lnTo>
                  <a:pt x="84350" y="368293"/>
                </a:lnTo>
                <a:lnTo>
                  <a:pt x="89292" y="381005"/>
                </a:lnTo>
                <a:lnTo>
                  <a:pt x="95832" y="380444"/>
                </a:lnTo>
                <a:lnTo>
                  <a:pt x="108093" y="383515"/>
                </a:lnTo>
                <a:lnTo>
                  <a:pt x="117004" y="389966"/>
                </a:lnTo>
                <a:lnTo>
                  <a:pt x="126427" y="395902"/>
                </a:lnTo>
                <a:lnTo>
                  <a:pt x="125526" y="383328"/>
                </a:lnTo>
                <a:lnTo>
                  <a:pt x="122675" y="370930"/>
                </a:lnTo>
                <a:lnTo>
                  <a:pt x="118425" y="358907"/>
                </a:lnTo>
                <a:lnTo>
                  <a:pt x="113331" y="347138"/>
                </a:lnTo>
                <a:lnTo>
                  <a:pt x="107952" y="335500"/>
                </a:lnTo>
                <a:lnTo>
                  <a:pt x="102844" y="323873"/>
                </a:lnTo>
                <a:lnTo>
                  <a:pt x="98563" y="312133"/>
                </a:lnTo>
                <a:lnTo>
                  <a:pt x="102018" y="311854"/>
                </a:lnTo>
                <a:lnTo>
                  <a:pt x="99681" y="306291"/>
                </a:lnTo>
                <a:lnTo>
                  <a:pt x="103936" y="306723"/>
                </a:lnTo>
                <a:lnTo>
                  <a:pt x="112241" y="305580"/>
                </a:lnTo>
                <a:lnTo>
                  <a:pt x="115023" y="309987"/>
                </a:lnTo>
                <a:lnTo>
                  <a:pt x="120598" y="311587"/>
                </a:lnTo>
                <a:lnTo>
                  <a:pt x="123659" y="319900"/>
                </a:lnTo>
                <a:lnTo>
                  <a:pt x="128620" y="331545"/>
                </a:lnTo>
                <a:lnTo>
                  <a:pt x="133783" y="343242"/>
                </a:lnTo>
                <a:lnTo>
                  <a:pt x="138529" y="355132"/>
                </a:lnTo>
                <a:lnTo>
                  <a:pt x="142239" y="367353"/>
                </a:lnTo>
                <a:lnTo>
                  <a:pt x="143389" y="377070"/>
                </a:lnTo>
                <a:lnTo>
                  <a:pt x="145079" y="389342"/>
                </a:lnTo>
                <a:lnTo>
                  <a:pt x="152221" y="398785"/>
                </a:lnTo>
                <a:lnTo>
                  <a:pt x="154163" y="387481"/>
                </a:lnTo>
                <a:lnTo>
                  <a:pt x="154558" y="374324"/>
                </a:lnTo>
                <a:lnTo>
                  <a:pt x="152084" y="361647"/>
                </a:lnTo>
                <a:lnTo>
                  <a:pt x="145503" y="351440"/>
                </a:lnTo>
                <a:lnTo>
                  <a:pt x="144626" y="342054"/>
                </a:lnTo>
                <a:lnTo>
                  <a:pt x="155218" y="343096"/>
                </a:lnTo>
                <a:lnTo>
                  <a:pt x="156120" y="335336"/>
                </a:lnTo>
                <a:lnTo>
                  <a:pt x="155792" y="324664"/>
                </a:lnTo>
                <a:lnTo>
                  <a:pt x="157340" y="313098"/>
                </a:lnTo>
                <a:lnTo>
                  <a:pt x="159445" y="301646"/>
                </a:lnTo>
                <a:lnTo>
                  <a:pt x="160639" y="290362"/>
                </a:lnTo>
                <a:lnTo>
                  <a:pt x="159453" y="279299"/>
                </a:lnTo>
                <a:lnTo>
                  <a:pt x="154418" y="268509"/>
                </a:lnTo>
                <a:lnTo>
                  <a:pt x="150584" y="272919"/>
                </a:lnTo>
                <a:lnTo>
                  <a:pt x="150666" y="280205"/>
                </a:lnTo>
                <a:lnTo>
                  <a:pt x="153598" y="288148"/>
                </a:lnTo>
                <a:lnTo>
                  <a:pt x="155287" y="296188"/>
                </a:lnTo>
                <a:lnTo>
                  <a:pt x="151637" y="303764"/>
                </a:lnTo>
                <a:lnTo>
                  <a:pt x="147139" y="301755"/>
                </a:lnTo>
                <a:lnTo>
                  <a:pt x="136673" y="295292"/>
                </a:lnTo>
                <a:lnTo>
                  <a:pt x="128102" y="286561"/>
                </a:lnTo>
                <a:lnTo>
                  <a:pt x="123016" y="275551"/>
                </a:lnTo>
                <a:lnTo>
                  <a:pt x="123011" y="262247"/>
                </a:lnTo>
                <a:lnTo>
                  <a:pt x="131876" y="262298"/>
                </a:lnTo>
                <a:lnTo>
                  <a:pt x="133984" y="260215"/>
                </a:lnTo>
                <a:lnTo>
                  <a:pt x="133053" y="248136"/>
                </a:lnTo>
                <a:lnTo>
                  <a:pt x="132057" y="235413"/>
                </a:lnTo>
                <a:lnTo>
                  <a:pt x="129048" y="224274"/>
                </a:lnTo>
                <a:lnTo>
                  <a:pt x="121804" y="214775"/>
                </a:lnTo>
                <a:lnTo>
                  <a:pt x="117177" y="211765"/>
                </a:lnTo>
                <a:lnTo>
                  <a:pt x="105689" y="207685"/>
                </a:lnTo>
                <a:lnTo>
                  <a:pt x="95731" y="201351"/>
                </a:lnTo>
                <a:lnTo>
                  <a:pt x="94014" y="199052"/>
                </a:lnTo>
                <a:lnTo>
                  <a:pt x="88731" y="188431"/>
                </a:lnTo>
                <a:lnTo>
                  <a:pt x="85529" y="177272"/>
                </a:lnTo>
                <a:lnTo>
                  <a:pt x="82103" y="165822"/>
                </a:lnTo>
                <a:lnTo>
                  <a:pt x="76148" y="154323"/>
                </a:lnTo>
                <a:lnTo>
                  <a:pt x="76750" y="153911"/>
                </a:lnTo>
                <a:lnTo>
                  <a:pt x="87995" y="153260"/>
                </a:lnTo>
                <a:lnTo>
                  <a:pt x="96493" y="159098"/>
                </a:lnTo>
                <a:lnTo>
                  <a:pt x="92156" y="151764"/>
                </a:lnTo>
                <a:lnTo>
                  <a:pt x="84954" y="141278"/>
                </a:lnTo>
                <a:lnTo>
                  <a:pt x="77362" y="131179"/>
                </a:lnTo>
                <a:lnTo>
                  <a:pt x="69798" y="121049"/>
                </a:lnTo>
                <a:lnTo>
                  <a:pt x="62457" y="121239"/>
                </a:lnTo>
                <a:lnTo>
                  <a:pt x="58774" y="121328"/>
                </a:lnTo>
                <a:lnTo>
                  <a:pt x="51433" y="114456"/>
                </a:lnTo>
                <a:lnTo>
                  <a:pt x="43302" y="105904"/>
                </a:lnTo>
                <a:lnTo>
                  <a:pt x="35894" y="96626"/>
                </a:lnTo>
                <a:lnTo>
                  <a:pt x="29658" y="86626"/>
                </a:lnTo>
                <a:lnTo>
                  <a:pt x="25045" y="75906"/>
                </a:lnTo>
                <a:lnTo>
                  <a:pt x="22504" y="64470"/>
                </a:lnTo>
                <a:lnTo>
                  <a:pt x="22485" y="52321"/>
                </a:lnTo>
                <a:lnTo>
                  <a:pt x="25437" y="39464"/>
                </a:lnTo>
                <a:lnTo>
                  <a:pt x="29729" y="38778"/>
                </a:lnTo>
                <a:lnTo>
                  <a:pt x="32981" y="37153"/>
                </a:lnTo>
                <a:lnTo>
                  <a:pt x="36372" y="35679"/>
                </a:lnTo>
                <a:lnTo>
                  <a:pt x="37464" y="27958"/>
                </a:lnTo>
                <a:lnTo>
                  <a:pt x="33006" y="25837"/>
                </a:lnTo>
                <a:lnTo>
                  <a:pt x="34086" y="18128"/>
                </a:lnTo>
                <a:lnTo>
                  <a:pt x="28305" y="16533"/>
                </a:lnTo>
                <a:lnTo>
                  <a:pt x="18337" y="10028"/>
                </a:lnTo>
                <a:lnTo>
                  <a:pt x="11861" y="0"/>
                </a:lnTo>
                <a:lnTo>
                  <a:pt x="8465" y="112011"/>
                </a:lnTo>
                <a:lnTo>
                  <a:pt x="7403" y="124376"/>
                </a:lnTo>
                <a:lnTo>
                  <a:pt x="1353" y="125219"/>
                </a:lnTo>
                <a:lnTo>
                  <a:pt x="0" y="386164"/>
                </a:lnTo>
                <a:lnTo>
                  <a:pt x="1303" y="373435"/>
                </a:lnTo>
                <a:lnTo>
                  <a:pt x="2705" y="360958"/>
                </a:lnTo>
                <a:lnTo>
                  <a:pt x="5512" y="349287"/>
                </a:lnTo>
                <a:lnTo>
                  <a:pt x="11035" y="338981"/>
                </a:lnTo>
                <a:lnTo>
                  <a:pt x="13959" y="344198"/>
                </a:lnTo>
                <a:lnTo>
                  <a:pt x="17143" y="355637"/>
                </a:lnTo>
                <a:lnTo>
                  <a:pt x="18197" y="368518"/>
                </a:lnTo>
                <a:lnTo>
                  <a:pt x="18138" y="381968"/>
                </a:lnTo>
                <a:lnTo>
                  <a:pt x="17982" y="395115"/>
                </a:lnTo>
                <a:lnTo>
                  <a:pt x="27659" y="392575"/>
                </a:lnTo>
                <a:lnTo>
                  <a:pt x="27482" y="399966"/>
                </a:lnTo>
                <a:lnTo>
                  <a:pt x="36435" y="398176"/>
                </a:lnTo>
                <a:close/>
              </a:path>
            </a:pathLst>
          </a:custGeom>
          <a:solidFill>
            <a:srgbClr val="F9F6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6103884" y="1732446"/>
            <a:ext cx="644369" cy="517717"/>
          </a:xfrm>
          <a:custGeom>
            <a:avLst/>
            <a:gdLst/>
            <a:ahLst/>
            <a:cxnLst/>
            <a:rect l="l" t="t" r="r" b="b"/>
            <a:pathLst>
              <a:path w="945074" h="759318">
                <a:moveTo>
                  <a:pt x="943379" y="685567"/>
                </a:moveTo>
                <a:lnTo>
                  <a:pt x="942085" y="672933"/>
                </a:lnTo>
                <a:lnTo>
                  <a:pt x="940460" y="660804"/>
                </a:lnTo>
                <a:lnTo>
                  <a:pt x="937938" y="645231"/>
                </a:lnTo>
                <a:lnTo>
                  <a:pt x="935706" y="632760"/>
                </a:lnTo>
                <a:lnTo>
                  <a:pt x="933296" y="620191"/>
                </a:lnTo>
                <a:lnTo>
                  <a:pt x="930738" y="607561"/>
                </a:lnTo>
                <a:lnTo>
                  <a:pt x="928060" y="594911"/>
                </a:lnTo>
                <a:lnTo>
                  <a:pt x="925293" y="582280"/>
                </a:lnTo>
                <a:lnTo>
                  <a:pt x="922466" y="569707"/>
                </a:lnTo>
                <a:lnTo>
                  <a:pt x="919608" y="557231"/>
                </a:lnTo>
                <a:lnTo>
                  <a:pt x="916750" y="544890"/>
                </a:lnTo>
                <a:lnTo>
                  <a:pt x="913920" y="532725"/>
                </a:lnTo>
                <a:lnTo>
                  <a:pt x="911148" y="520774"/>
                </a:lnTo>
                <a:lnTo>
                  <a:pt x="909700" y="514437"/>
                </a:lnTo>
                <a:lnTo>
                  <a:pt x="904811" y="509433"/>
                </a:lnTo>
                <a:lnTo>
                  <a:pt x="903363" y="503362"/>
                </a:lnTo>
                <a:lnTo>
                  <a:pt x="901116" y="493320"/>
                </a:lnTo>
                <a:lnTo>
                  <a:pt x="898493" y="480400"/>
                </a:lnTo>
                <a:lnTo>
                  <a:pt x="895910" y="467293"/>
                </a:lnTo>
                <a:lnTo>
                  <a:pt x="893211" y="454320"/>
                </a:lnTo>
                <a:lnTo>
                  <a:pt x="890237" y="441802"/>
                </a:lnTo>
                <a:lnTo>
                  <a:pt x="886833" y="430060"/>
                </a:lnTo>
                <a:lnTo>
                  <a:pt x="882840" y="419415"/>
                </a:lnTo>
                <a:lnTo>
                  <a:pt x="878224" y="410718"/>
                </a:lnTo>
                <a:lnTo>
                  <a:pt x="871097" y="400309"/>
                </a:lnTo>
                <a:lnTo>
                  <a:pt x="862875" y="389751"/>
                </a:lnTo>
                <a:lnTo>
                  <a:pt x="854435" y="379318"/>
                </a:lnTo>
                <a:lnTo>
                  <a:pt x="846658" y="369288"/>
                </a:lnTo>
                <a:lnTo>
                  <a:pt x="841425" y="362184"/>
                </a:lnTo>
                <a:lnTo>
                  <a:pt x="833561" y="351595"/>
                </a:lnTo>
                <a:lnTo>
                  <a:pt x="825770" y="341261"/>
                </a:lnTo>
                <a:lnTo>
                  <a:pt x="818001" y="331162"/>
                </a:lnTo>
                <a:lnTo>
                  <a:pt x="810201" y="321280"/>
                </a:lnTo>
                <a:lnTo>
                  <a:pt x="802316" y="311595"/>
                </a:lnTo>
                <a:lnTo>
                  <a:pt x="794294" y="302089"/>
                </a:lnTo>
                <a:lnTo>
                  <a:pt x="786083" y="292744"/>
                </a:lnTo>
                <a:lnTo>
                  <a:pt x="777630" y="283539"/>
                </a:lnTo>
                <a:lnTo>
                  <a:pt x="768883" y="274457"/>
                </a:lnTo>
                <a:lnTo>
                  <a:pt x="761109" y="267111"/>
                </a:lnTo>
                <a:lnTo>
                  <a:pt x="751313" y="258204"/>
                </a:lnTo>
                <a:lnTo>
                  <a:pt x="742156" y="248708"/>
                </a:lnTo>
                <a:lnTo>
                  <a:pt x="734922" y="238172"/>
                </a:lnTo>
                <a:lnTo>
                  <a:pt x="730897" y="226147"/>
                </a:lnTo>
                <a:lnTo>
                  <a:pt x="732009" y="223257"/>
                </a:lnTo>
                <a:lnTo>
                  <a:pt x="740517" y="222643"/>
                </a:lnTo>
                <a:lnTo>
                  <a:pt x="745413" y="218742"/>
                </a:lnTo>
                <a:lnTo>
                  <a:pt x="736497" y="209301"/>
                </a:lnTo>
                <a:lnTo>
                  <a:pt x="727328" y="199997"/>
                </a:lnTo>
                <a:lnTo>
                  <a:pt x="717919" y="190828"/>
                </a:lnTo>
                <a:lnTo>
                  <a:pt x="708282" y="181793"/>
                </a:lnTo>
                <a:lnTo>
                  <a:pt x="698431" y="172889"/>
                </a:lnTo>
                <a:lnTo>
                  <a:pt x="688378" y="164113"/>
                </a:lnTo>
                <a:lnTo>
                  <a:pt x="678136" y="155462"/>
                </a:lnTo>
                <a:lnTo>
                  <a:pt x="667717" y="146935"/>
                </a:lnTo>
                <a:lnTo>
                  <a:pt x="657135" y="138530"/>
                </a:lnTo>
                <a:lnTo>
                  <a:pt x="646401" y="130243"/>
                </a:lnTo>
                <a:lnTo>
                  <a:pt x="635529" y="122072"/>
                </a:lnTo>
                <a:lnTo>
                  <a:pt x="624531" y="114014"/>
                </a:lnTo>
                <a:lnTo>
                  <a:pt x="613419" y="106069"/>
                </a:lnTo>
                <a:lnTo>
                  <a:pt x="602208" y="98232"/>
                </a:lnTo>
                <a:lnTo>
                  <a:pt x="590908" y="90501"/>
                </a:lnTo>
                <a:lnTo>
                  <a:pt x="579534" y="82875"/>
                </a:lnTo>
                <a:lnTo>
                  <a:pt x="568097" y="75351"/>
                </a:lnTo>
                <a:lnTo>
                  <a:pt x="556611" y="67925"/>
                </a:lnTo>
                <a:lnTo>
                  <a:pt x="545087" y="60597"/>
                </a:lnTo>
                <a:lnTo>
                  <a:pt x="533539" y="53363"/>
                </a:lnTo>
                <a:lnTo>
                  <a:pt x="531524" y="52095"/>
                </a:lnTo>
                <a:lnTo>
                  <a:pt x="521742" y="45588"/>
                </a:lnTo>
                <a:lnTo>
                  <a:pt x="512086" y="38801"/>
                </a:lnTo>
                <a:lnTo>
                  <a:pt x="502402" y="31949"/>
                </a:lnTo>
                <a:lnTo>
                  <a:pt x="492536" y="25243"/>
                </a:lnTo>
                <a:lnTo>
                  <a:pt x="482333" y="18896"/>
                </a:lnTo>
                <a:lnTo>
                  <a:pt x="471639" y="13121"/>
                </a:lnTo>
                <a:lnTo>
                  <a:pt x="460298" y="8132"/>
                </a:lnTo>
                <a:lnTo>
                  <a:pt x="448157" y="4139"/>
                </a:lnTo>
                <a:lnTo>
                  <a:pt x="435060" y="1358"/>
                </a:lnTo>
                <a:lnTo>
                  <a:pt x="420854" y="0"/>
                </a:lnTo>
                <a:lnTo>
                  <a:pt x="405383" y="277"/>
                </a:lnTo>
                <a:lnTo>
                  <a:pt x="391386" y="7511"/>
                </a:lnTo>
                <a:lnTo>
                  <a:pt x="380191" y="14230"/>
                </a:lnTo>
                <a:lnTo>
                  <a:pt x="369595" y="21377"/>
                </a:lnTo>
                <a:lnTo>
                  <a:pt x="359483" y="28894"/>
                </a:lnTo>
                <a:lnTo>
                  <a:pt x="349744" y="36723"/>
                </a:lnTo>
                <a:lnTo>
                  <a:pt x="340262" y="44806"/>
                </a:lnTo>
                <a:lnTo>
                  <a:pt x="330924" y="53085"/>
                </a:lnTo>
                <a:lnTo>
                  <a:pt x="321617" y="61503"/>
                </a:lnTo>
                <a:lnTo>
                  <a:pt x="312227" y="70001"/>
                </a:lnTo>
                <a:lnTo>
                  <a:pt x="302640" y="78522"/>
                </a:lnTo>
                <a:lnTo>
                  <a:pt x="291641" y="88265"/>
                </a:lnTo>
                <a:lnTo>
                  <a:pt x="280753" y="98142"/>
                </a:lnTo>
                <a:lnTo>
                  <a:pt x="269990" y="108159"/>
                </a:lnTo>
                <a:lnTo>
                  <a:pt x="259366" y="118322"/>
                </a:lnTo>
                <a:lnTo>
                  <a:pt x="248894" y="128634"/>
                </a:lnTo>
                <a:lnTo>
                  <a:pt x="238587" y="139101"/>
                </a:lnTo>
                <a:lnTo>
                  <a:pt x="228458" y="149729"/>
                </a:lnTo>
                <a:lnTo>
                  <a:pt x="218522" y="160523"/>
                </a:lnTo>
                <a:lnTo>
                  <a:pt x="208791" y="171488"/>
                </a:lnTo>
                <a:lnTo>
                  <a:pt x="199278" y="182628"/>
                </a:lnTo>
                <a:lnTo>
                  <a:pt x="189998" y="193950"/>
                </a:lnTo>
                <a:lnTo>
                  <a:pt x="180964" y="205459"/>
                </a:lnTo>
                <a:lnTo>
                  <a:pt x="172189" y="217159"/>
                </a:lnTo>
                <a:lnTo>
                  <a:pt x="163686" y="229056"/>
                </a:lnTo>
                <a:lnTo>
                  <a:pt x="155469" y="241155"/>
                </a:lnTo>
                <a:lnTo>
                  <a:pt x="147551" y="253461"/>
                </a:lnTo>
                <a:lnTo>
                  <a:pt x="139945" y="265979"/>
                </a:lnTo>
                <a:lnTo>
                  <a:pt x="132666" y="278715"/>
                </a:lnTo>
                <a:lnTo>
                  <a:pt x="125726" y="291674"/>
                </a:lnTo>
                <a:lnTo>
                  <a:pt x="119138" y="304861"/>
                </a:lnTo>
                <a:lnTo>
                  <a:pt x="114528" y="308125"/>
                </a:lnTo>
                <a:lnTo>
                  <a:pt x="108546" y="310119"/>
                </a:lnTo>
                <a:lnTo>
                  <a:pt x="104660" y="314018"/>
                </a:lnTo>
                <a:lnTo>
                  <a:pt x="103099" y="317512"/>
                </a:lnTo>
                <a:lnTo>
                  <a:pt x="97940" y="329028"/>
                </a:lnTo>
                <a:lnTo>
                  <a:pt x="92722" y="340645"/>
                </a:lnTo>
                <a:lnTo>
                  <a:pt x="87473" y="352338"/>
                </a:lnTo>
                <a:lnTo>
                  <a:pt x="82216" y="364082"/>
                </a:lnTo>
                <a:lnTo>
                  <a:pt x="76979" y="375854"/>
                </a:lnTo>
                <a:lnTo>
                  <a:pt x="71786" y="387628"/>
                </a:lnTo>
                <a:lnTo>
                  <a:pt x="66663" y="399381"/>
                </a:lnTo>
                <a:lnTo>
                  <a:pt x="61636" y="411087"/>
                </a:lnTo>
                <a:lnTo>
                  <a:pt x="56729" y="422721"/>
                </a:lnTo>
                <a:lnTo>
                  <a:pt x="51970" y="434260"/>
                </a:lnTo>
                <a:lnTo>
                  <a:pt x="47383" y="445679"/>
                </a:lnTo>
                <a:lnTo>
                  <a:pt x="44132" y="455478"/>
                </a:lnTo>
                <a:lnTo>
                  <a:pt x="40559" y="467883"/>
                </a:lnTo>
                <a:lnTo>
                  <a:pt x="35858" y="479755"/>
                </a:lnTo>
                <a:lnTo>
                  <a:pt x="28308" y="490154"/>
                </a:lnTo>
                <a:lnTo>
                  <a:pt x="26235" y="485523"/>
                </a:lnTo>
                <a:lnTo>
                  <a:pt x="27401" y="476044"/>
                </a:lnTo>
                <a:lnTo>
                  <a:pt x="24091" y="469148"/>
                </a:lnTo>
                <a:lnTo>
                  <a:pt x="22632" y="473893"/>
                </a:lnTo>
                <a:lnTo>
                  <a:pt x="17974" y="485615"/>
                </a:lnTo>
                <a:lnTo>
                  <a:pt x="12680" y="496758"/>
                </a:lnTo>
                <a:lnTo>
                  <a:pt x="7453" y="507961"/>
                </a:lnTo>
                <a:lnTo>
                  <a:pt x="2992" y="519860"/>
                </a:lnTo>
                <a:lnTo>
                  <a:pt x="0" y="533093"/>
                </a:lnTo>
                <a:lnTo>
                  <a:pt x="3420" y="535103"/>
                </a:lnTo>
                <a:lnTo>
                  <a:pt x="12359" y="544123"/>
                </a:lnTo>
                <a:lnTo>
                  <a:pt x="20179" y="554270"/>
                </a:lnTo>
                <a:lnTo>
                  <a:pt x="30149" y="562252"/>
                </a:lnTo>
                <a:lnTo>
                  <a:pt x="36046" y="542187"/>
                </a:lnTo>
                <a:lnTo>
                  <a:pt x="42195" y="522492"/>
                </a:lnTo>
                <a:lnTo>
                  <a:pt x="48594" y="503150"/>
                </a:lnTo>
                <a:lnTo>
                  <a:pt x="55241" y="484143"/>
                </a:lnTo>
                <a:lnTo>
                  <a:pt x="62135" y="465454"/>
                </a:lnTo>
                <a:lnTo>
                  <a:pt x="69274" y="447066"/>
                </a:lnTo>
                <a:lnTo>
                  <a:pt x="76657" y="428962"/>
                </a:lnTo>
                <a:lnTo>
                  <a:pt x="84280" y="411123"/>
                </a:lnTo>
                <a:lnTo>
                  <a:pt x="92143" y="393532"/>
                </a:lnTo>
                <a:lnTo>
                  <a:pt x="100244" y="376173"/>
                </a:lnTo>
                <a:lnTo>
                  <a:pt x="108581" y="359028"/>
                </a:lnTo>
                <a:lnTo>
                  <a:pt x="117152" y="342079"/>
                </a:lnTo>
                <a:lnTo>
                  <a:pt x="125955" y="325310"/>
                </a:lnTo>
                <a:lnTo>
                  <a:pt x="134990" y="308702"/>
                </a:lnTo>
                <a:lnTo>
                  <a:pt x="144253" y="292238"/>
                </a:lnTo>
                <a:lnTo>
                  <a:pt x="153743" y="275901"/>
                </a:lnTo>
                <a:lnTo>
                  <a:pt x="163459" y="259675"/>
                </a:lnTo>
                <a:lnTo>
                  <a:pt x="173399" y="243540"/>
                </a:lnTo>
                <a:lnTo>
                  <a:pt x="183560" y="227480"/>
                </a:lnTo>
                <a:lnTo>
                  <a:pt x="193941" y="211478"/>
                </a:lnTo>
                <a:lnTo>
                  <a:pt x="198307" y="208786"/>
                </a:lnTo>
                <a:lnTo>
                  <a:pt x="208416" y="201300"/>
                </a:lnTo>
                <a:lnTo>
                  <a:pt x="217605" y="192848"/>
                </a:lnTo>
                <a:lnTo>
                  <a:pt x="226090" y="183616"/>
                </a:lnTo>
                <a:lnTo>
                  <a:pt x="234084" y="173789"/>
                </a:lnTo>
                <a:lnTo>
                  <a:pt x="241800" y="163553"/>
                </a:lnTo>
                <a:lnTo>
                  <a:pt x="249452" y="153095"/>
                </a:lnTo>
                <a:lnTo>
                  <a:pt x="257253" y="142600"/>
                </a:lnTo>
                <a:lnTo>
                  <a:pt x="265417" y="132255"/>
                </a:lnTo>
                <a:lnTo>
                  <a:pt x="273800" y="122247"/>
                </a:lnTo>
                <a:lnTo>
                  <a:pt x="282369" y="112398"/>
                </a:lnTo>
                <a:lnTo>
                  <a:pt x="291169" y="102759"/>
                </a:lnTo>
                <a:lnTo>
                  <a:pt x="300172" y="93470"/>
                </a:lnTo>
                <a:lnTo>
                  <a:pt x="309351" y="84669"/>
                </a:lnTo>
                <a:lnTo>
                  <a:pt x="318679" y="76494"/>
                </a:lnTo>
                <a:lnTo>
                  <a:pt x="328129" y="69086"/>
                </a:lnTo>
                <a:lnTo>
                  <a:pt x="334534" y="64336"/>
                </a:lnTo>
                <a:lnTo>
                  <a:pt x="344580" y="58043"/>
                </a:lnTo>
                <a:lnTo>
                  <a:pt x="356049" y="54209"/>
                </a:lnTo>
                <a:lnTo>
                  <a:pt x="368211" y="55763"/>
                </a:lnTo>
                <a:lnTo>
                  <a:pt x="366067" y="66718"/>
                </a:lnTo>
                <a:lnTo>
                  <a:pt x="356776" y="74479"/>
                </a:lnTo>
                <a:lnTo>
                  <a:pt x="346798" y="80935"/>
                </a:lnTo>
                <a:lnTo>
                  <a:pt x="337970" y="88454"/>
                </a:lnTo>
                <a:lnTo>
                  <a:pt x="328470" y="97032"/>
                </a:lnTo>
                <a:lnTo>
                  <a:pt x="319222" y="105859"/>
                </a:lnTo>
                <a:lnTo>
                  <a:pt x="310203" y="114909"/>
                </a:lnTo>
                <a:lnTo>
                  <a:pt x="301388" y="124153"/>
                </a:lnTo>
                <a:lnTo>
                  <a:pt x="292753" y="133567"/>
                </a:lnTo>
                <a:lnTo>
                  <a:pt x="284273" y="143124"/>
                </a:lnTo>
                <a:lnTo>
                  <a:pt x="275923" y="152796"/>
                </a:lnTo>
                <a:lnTo>
                  <a:pt x="267680" y="162557"/>
                </a:lnTo>
                <a:lnTo>
                  <a:pt x="259518" y="172381"/>
                </a:lnTo>
                <a:lnTo>
                  <a:pt x="251414" y="182240"/>
                </a:lnTo>
                <a:lnTo>
                  <a:pt x="243342" y="192110"/>
                </a:lnTo>
                <a:lnTo>
                  <a:pt x="235279" y="201962"/>
                </a:lnTo>
                <a:lnTo>
                  <a:pt x="227200" y="211770"/>
                </a:lnTo>
                <a:lnTo>
                  <a:pt x="219080" y="221508"/>
                </a:lnTo>
                <a:lnTo>
                  <a:pt x="210894" y="231148"/>
                </a:lnTo>
                <a:lnTo>
                  <a:pt x="202619" y="240665"/>
                </a:lnTo>
                <a:lnTo>
                  <a:pt x="194230" y="250032"/>
                </a:lnTo>
                <a:lnTo>
                  <a:pt x="185703" y="259222"/>
                </a:lnTo>
                <a:lnTo>
                  <a:pt x="177012" y="268209"/>
                </a:lnTo>
                <a:lnTo>
                  <a:pt x="175221" y="271641"/>
                </a:lnTo>
                <a:lnTo>
                  <a:pt x="169242" y="282729"/>
                </a:lnTo>
                <a:lnTo>
                  <a:pt x="163008" y="293930"/>
                </a:lnTo>
                <a:lnTo>
                  <a:pt x="156648" y="305227"/>
                </a:lnTo>
                <a:lnTo>
                  <a:pt x="150289" y="316606"/>
                </a:lnTo>
                <a:lnTo>
                  <a:pt x="144061" y="328054"/>
                </a:lnTo>
                <a:lnTo>
                  <a:pt x="138091" y="339554"/>
                </a:lnTo>
                <a:lnTo>
                  <a:pt x="132508" y="351093"/>
                </a:lnTo>
                <a:lnTo>
                  <a:pt x="127441" y="362657"/>
                </a:lnTo>
                <a:lnTo>
                  <a:pt x="123018" y="374230"/>
                </a:lnTo>
                <a:lnTo>
                  <a:pt x="119367" y="385798"/>
                </a:lnTo>
                <a:lnTo>
                  <a:pt x="128465" y="369522"/>
                </a:lnTo>
                <a:lnTo>
                  <a:pt x="137944" y="353168"/>
                </a:lnTo>
                <a:lnTo>
                  <a:pt x="147797" y="336777"/>
                </a:lnTo>
                <a:lnTo>
                  <a:pt x="158015" y="320388"/>
                </a:lnTo>
                <a:lnTo>
                  <a:pt x="168592" y="304042"/>
                </a:lnTo>
                <a:lnTo>
                  <a:pt x="179522" y="287778"/>
                </a:lnTo>
                <a:lnTo>
                  <a:pt x="190795" y="271636"/>
                </a:lnTo>
                <a:lnTo>
                  <a:pt x="202406" y="255656"/>
                </a:lnTo>
                <a:lnTo>
                  <a:pt x="214348" y="239878"/>
                </a:lnTo>
                <a:lnTo>
                  <a:pt x="226612" y="224342"/>
                </a:lnTo>
                <a:lnTo>
                  <a:pt x="239192" y="209087"/>
                </a:lnTo>
                <a:lnTo>
                  <a:pt x="252081" y="194153"/>
                </a:lnTo>
                <a:lnTo>
                  <a:pt x="265271" y="179580"/>
                </a:lnTo>
                <a:lnTo>
                  <a:pt x="278756" y="165409"/>
                </a:lnTo>
                <a:lnTo>
                  <a:pt x="292528" y="151678"/>
                </a:lnTo>
                <a:lnTo>
                  <a:pt x="306579" y="138428"/>
                </a:lnTo>
                <a:lnTo>
                  <a:pt x="320904" y="125698"/>
                </a:lnTo>
                <a:lnTo>
                  <a:pt x="335494" y="113529"/>
                </a:lnTo>
                <a:lnTo>
                  <a:pt x="350342" y="101960"/>
                </a:lnTo>
                <a:lnTo>
                  <a:pt x="365442" y="91031"/>
                </a:lnTo>
                <a:lnTo>
                  <a:pt x="382907" y="80653"/>
                </a:lnTo>
                <a:lnTo>
                  <a:pt x="394159" y="74779"/>
                </a:lnTo>
                <a:lnTo>
                  <a:pt x="405348" y="68624"/>
                </a:lnTo>
                <a:lnTo>
                  <a:pt x="416140" y="61605"/>
                </a:lnTo>
                <a:lnTo>
                  <a:pt x="422478" y="56970"/>
                </a:lnTo>
                <a:lnTo>
                  <a:pt x="424433" y="48562"/>
                </a:lnTo>
                <a:lnTo>
                  <a:pt x="432307" y="47102"/>
                </a:lnTo>
                <a:lnTo>
                  <a:pt x="435884" y="46790"/>
                </a:lnTo>
                <a:lnTo>
                  <a:pt x="447359" y="49343"/>
                </a:lnTo>
                <a:lnTo>
                  <a:pt x="458905" y="55564"/>
                </a:lnTo>
                <a:lnTo>
                  <a:pt x="469683" y="63347"/>
                </a:lnTo>
                <a:lnTo>
                  <a:pt x="478853" y="70584"/>
                </a:lnTo>
                <a:lnTo>
                  <a:pt x="487809" y="77625"/>
                </a:lnTo>
                <a:lnTo>
                  <a:pt x="498142" y="85997"/>
                </a:lnTo>
                <a:lnTo>
                  <a:pt x="508193" y="94374"/>
                </a:lnTo>
                <a:lnTo>
                  <a:pt x="518007" y="102744"/>
                </a:lnTo>
                <a:lnTo>
                  <a:pt x="527629" y="111094"/>
                </a:lnTo>
                <a:lnTo>
                  <a:pt x="537105" y="119413"/>
                </a:lnTo>
                <a:lnTo>
                  <a:pt x="546481" y="127688"/>
                </a:lnTo>
                <a:lnTo>
                  <a:pt x="555801" y="135909"/>
                </a:lnTo>
                <a:lnTo>
                  <a:pt x="565111" y="144063"/>
                </a:lnTo>
                <a:lnTo>
                  <a:pt x="574456" y="152138"/>
                </a:lnTo>
                <a:lnTo>
                  <a:pt x="583881" y="160123"/>
                </a:lnTo>
                <a:lnTo>
                  <a:pt x="593432" y="168006"/>
                </a:lnTo>
                <a:lnTo>
                  <a:pt x="593808" y="166749"/>
                </a:lnTo>
                <a:lnTo>
                  <a:pt x="599175" y="158595"/>
                </a:lnTo>
                <a:lnTo>
                  <a:pt x="607357" y="155584"/>
                </a:lnTo>
                <a:lnTo>
                  <a:pt x="617373" y="156553"/>
                </a:lnTo>
                <a:lnTo>
                  <a:pt x="628241" y="160340"/>
                </a:lnTo>
                <a:lnTo>
                  <a:pt x="638981" y="165783"/>
                </a:lnTo>
                <a:lnTo>
                  <a:pt x="648609" y="171718"/>
                </a:lnTo>
                <a:lnTo>
                  <a:pt x="656145" y="176985"/>
                </a:lnTo>
                <a:lnTo>
                  <a:pt x="668781" y="186744"/>
                </a:lnTo>
                <a:lnTo>
                  <a:pt x="678744" y="194939"/>
                </a:lnTo>
                <a:lnTo>
                  <a:pt x="688836" y="203601"/>
                </a:lnTo>
                <a:lnTo>
                  <a:pt x="698883" y="212538"/>
                </a:lnTo>
                <a:lnTo>
                  <a:pt x="708710" y="221555"/>
                </a:lnTo>
                <a:lnTo>
                  <a:pt x="718141" y="230459"/>
                </a:lnTo>
                <a:lnTo>
                  <a:pt x="727001" y="239056"/>
                </a:lnTo>
                <a:lnTo>
                  <a:pt x="735114" y="247152"/>
                </a:lnTo>
                <a:lnTo>
                  <a:pt x="741498" y="253613"/>
                </a:lnTo>
                <a:lnTo>
                  <a:pt x="750821" y="263148"/>
                </a:lnTo>
                <a:lnTo>
                  <a:pt x="759887" y="272789"/>
                </a:lnTo>
                <a:lnTo>
                  <a:pt x="768488" y="282601"/>
                </a:lnTo>
                <a:lnTo>
                  <a:pt x="776416" y="292650"/>
                </a:lnTo>
                <a:lnTo>
                  <a:pt x="783460" y="303000"/>
                </a:lnTo>
                <a:lnTo>
                  <a:pt x="789414" y="313716"/>
                </a:lnTo>
                <a:lnTo>
                  <a:pt x="794067" y="324864"/>
                </a:lnTo>
                <a:lnTo>
                  <a:pt x="783894" y="324889"/>
                </a:lnTo>
                <a:lnTo>
                  <a:pt x="781773" y="316799"/>
                </a:lnTo>
                <a:lnTo>
                  <a:pt x="773595" y="314818"/>
                </a:lnTo>
                <a:lnTo>
                  <a:pt x="782241" y="329355"/>
                </a:lnTo>
                <a:lnTo>
                  <a:pt x="790748" y="344338"/>
                </a:lnTo>
                <a:lnTo>
                  <a:pt x="799086" y="359751"/>
                </a:lnTo>
                <a:lnTo>
                  <a:pt x="807224" y="375582"/>
                </a:lnTo>
                <a:lnTo>
                  <a:pt x="815133" y="391817"/>
                </a:lnTo>
                <a:lnTo>
                  <a:pt x="822782" y="408442"/>
                </a:lnTo>
                <a:lnTo>
                  <a:pt x="830140" y="425443"/>
                </a:lnTo>
                <a:lnTo>
                  <a:pt x="837179" y="442808"/>
                </a:lnTo>
                <a:lnTo>
                  <a:pt x="843867" y="460521"/>
                </a:lnTo>
                <a:lnTo>
                  <a:pt x="850174" y="478570"/>
                </a:lnTo>
                <a:lnTo>
                  <a:pt x="856071" y="496941"/>
                </a:lnTo>
                <a:lnTo>
                  <a:pt x="861526" y="515620"/>
                </a:lnTo>
                <a:lnTo>
                  <a:pt x="866510" y="534594"/>
                </a:lnTo>
                <a:lnTo>
                  <a:pt x="870993" y="553848"/>
                </a:lnTo>
                <a:lnTo>
                  <a:pt x="874945" y="573370"/>
                </a:lnTo>
                <a:lnTo>
                  <a:pt x="878334" y="593145"/>
                </a:lnTo>
                <a:lnTo>
                  <a:pt x="881132" y="613160"/>
                </a:lnTo>
                <a:lnTo>
                  <a:pt x="883308" y="633401"/>
                </a:lnTo>
                <a:lnTo>
                  <a:pt x="884831" y="653855"/>
                </a:lnTo>
                <a:lnTo>
                  <a:pt x="885672" y="674507"/>
                </a:lnTo>
                <a:lnTo>
                  <a:pt x="885881" y="685919"/>
                </a:lnTo>
                <a:lnTo>
                  <a:pt x="943435" y="686342"/>
                </a:lnTo>
                <a:lnTo>
                  <a:pt x="943379" y="685567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6159869" y="1780093"/>
            <a:ext cx="459218" cy="470067"/>
          </a:xfrm>
          <a:custGeom>
            <a:avLst/>
            <a:gdLst/>
            <a:ahLst/>
            <a:cxnLst/>
            <a:rect l="l" t="t" r="r" b="b"/>
            <a:pathLst>
              <a:path w="673519" h="689432">
                <a:moveTo>
                  <a:pt x="358647" y="627655"/>
                </a:moveTo>
                <a:lnTo>
                  <a:pt x="361478" y="622137"/>
                </a:lnTo>
                <a:lnTo>
                  <a:pt x="296481" y="626362"/>
                </a:lnTo>
                <a:lnTo>
                  <a:pt x="303488" y="626748"/>
                </a:lnTo>
                <a:lnTo>
                  <a:pt x="311449" y="627058"/>
                </a:lnTo>
                <a:lnTo>
                  <a:pt x="320309" y="627301"/>
                </a:lnTo>
                <a:lnTo>
                  <a:pt x="330017" y="627481"/>
                </a:lnTo>
                <a:lnTo>
                  <a:pt x="351765" y="627676"/>
                </a:lnTo>
                <a:lnTo>
                  <a:pt x="358647" y="627655"/>
                </a:lnTo>
                <a:close/>
              </a:path>
              <a:path w="673519" h="689432">
                <a:moveTo>
                  <a:pt x="213345" y="622887"/>
                </a:moveTo>
                <a:lnTo>
                  <a:pt x="222465" y="622498"/>
                </a:lnTo>
                <a:lnTo>
                  <a:pt x="231020" y="622172"/>
                </a:lnTo>
                <a:lnTo>
                  <a:pt x="224608" y="617096"/>
                </a:lnTo>
                <a:lnTo>
                  <a:pt x="214547" y="609061"/>
                </a:lnTo>
                <a:lnTo>
                  <a:pt x="204533" y="600991"/>
                </a:lnTo>
                <a:lnTo>
                  <a:pt x="194579" y="592899"/>
                </a:lnTo>
                <a:lnTo>
                  <a:pt x="184699" y="584795"/>
                </a:lnTo>
                <a:lnTo>
                  <a:pt x="174907" y="576692"/>
                </a:lnTo>
                <a:lnTo>
                  <a:pt x="165218" y="568600"/>
                </a:lnTo>
                <a:lnTo>
                  <a:pt x="155645" y="560533"/>
                </a:lnTo>
                <a:lnTo>
                  <a:pt x="146202" y="552500"/>
                </a:lnTo>
                <a:lnTo>
                  <a:pt x="136264" y="543771"/>
                </a:lnTo>
                <a:lnTo>
                  <a:pt x="126831" y="535031"/>
                </a:lnTo>
                <a:lnTo>
                  <a:pt x="117747" y="526189"/>
                </a:lnTo>
                <a:lnTo>
                  <a:pt x="108947" y="517226"/>
                </a:lnTo>
                <a:lnTo>
                  <a:pt x="100366" y="508127"/>
                </a:lnTo>
                <a:lnTo>
                  <a:pt x="91936" y="498874"/>
                </a:lnTo>
                <a:lnTo>
                  <a:pt x="83593" y="489451"/>
                </a:lnTo>
                <a:lnTo>
                  <a:pt x="75270" y="479841"/>
                </a:lnTo>
                <a:lnTo>
                  <a:pt x="66903" y="470026"/>
                </a:lnTo>
                <a:lnTo>
                  <a:pt x="65640" y="468588"/>
                </a:lnTo>
                <a:lnTo>
                  <a:pt x="57947" y="460893"/>
                </a:lnTo>
                <a:lnTo>
                  <a:pt x="49693" y="452518"/>
                </a:lnTo>
                <a:lnTo>
                  <a:pt x="42901" y="443269"/>
                </a:lnTo>
                <a:lnTo>
                  <a:pt x="39590" y="432955"/>
                </a:lnTo>
                <a:lnTo>
                  <a:pt x="41783" y="421385"/>
                </a:lnTo>
                <a:lnTo>
                  <a:pt x="48749" y="421830"/>
                </a:lnTo>
                <a:lnTo>
                  <a:pt x="59235" y="428325"/>
                </a:lnTo>
                <a:lnTo>
                  <a:pt x="66782" y="438731"/>
                </a:lnTo>
                <a:lnTo>
                  <a:pt x="73723" y="448741"/>
                </a:lnTo>
                <a:lnTo>
                  <a:pt x="75510" y="450757"/>
                </a:lnTo>
                <a:lnTo>
                  <a:pt x="84136" y="460359"/>
                </a:lnTo>
                <a:lnTo>
                  <a:pt x="92806" y="469804"/>
                </a:lnTo>
                <a:lnTo>
                  <a:pt x="101526" y="479109"/>
                </a:lnTo>
                <a:lnTo>
                  <a:pt x="110300" y="488287"/>
                </a:lnTo>
                <a:lnTo>
                  <a:pt x="119132" y="497353"/>
                </a:lnTo>
                <a:lnTo>
                  <a:pt x="128025" y="506320"/>
                </a:lnTo>
                <a:lnTo>
                  <a:pt x="136984" y="515203"/>
                </a:lnTo>
                <a:lnTo>
                  <a:pt x="146013" y="524016"/>
                </a:lnTo>
                <a:lnTo>
                  <a:pt x="155117" y="532773"/>
                </a:lnTo>
                <a:lnTo>
                  <a:pt x="164299" y="541489"/>
                </a:lnTo>
                <a:lnTo>
                  <a:pt x="171145" y="542404"/>
                </a:lnTo>
                <a:lnTo>
                  <a:pt x="175945" y="545388"/>
                </a:lnTo>
                <a:lnTo>
                  <a:pt x="182791" y="546303"/>
                </a:lnTo>
                <a:lnTo>
                  <a:pt x="190977" y="555812"/>
                </a:lnTo>
                <a:lnTo>
                  <a:pt x="200132" y="564490"/>
                </a:lnTo>
                <a:lnTo>
                  <a:pt x="210016" y="572434"/>
                </a:lnTo>
                <a:lnTo>
                  <a:pt x="220455" y="579820"/>
                </a:lnTo>
                <a:lnTo>
                  <a:pt x="231271" y="586825"/>
                </a:lnTo>
                <a:lnTo>
                  <a:pt x="242290" y="593626"/>
                </a:lnTo>
                <a:lnTo>
                  <a:pt x="253335" y="600401"/>
                </a:lnTo>
                <a:lnTo>
                  <a:pt x="264230" y="607327"/>
                </a:lnTo>
                <a:lnTo>
                  <a:pt x="274799" y="614580"/>
                </a:lnTo>
                <a:lnTo>
                  <a:pt x="282400" y="620438"/>
                </a:lnTo>
                <a:lnTo>
                  <a:pt x="286351" y="620303"/>
                </a:lnTo>
                <a:lnTo>
                  <a:pt x="295954" y="619953"/>
                </a:lnTo>
                <a:lnTo>
                  <a:pt x="304524" y="619606"/>
                </a:lnTo>
                <a:lnTo>
                  <a:pt x="311786" y="619260"/>
                </a:lnTo>
                <a:lnTo>
                  <a:pt x="317462" y="618914"/>
                </a:lnTo>
                <a:lnTo>
                  <a:pt x="321279" y="618568"/>
                </a:lnTo>
                <a:lnTo>
                  <a:pt x="322229" y="617872"/>
                </a:lnTo>
                <a:lnTo>
                  <a:pt x="318812" y="617520"/>
                </a:lnTo>
                <a:lnTo>
                  <a:pt x="312432" y="617165"/>
                </a:lnTo>
                <a:lnTo>
                  <a:pt x="304965" y="616875"/>
                </a:lnTo>
                <a:lnTo>
                  <a:pt x="363494" y="618164"/>
                </a:lnTo>
                <a:lnTo>
                  <a:pt x="367460" y="610334"/>
                </a:lnTo>
                <a:lnTo>
                  <a:pt x="373123" y="598826"/>
                </a:lnTo>
                <a:lnTo>
                  <a:pt x="378625" y="587133"/>
                </a:lnTo>
                <a:lnTo>
                  <a:pt x="385196" y="576824"/>
                </a:lnTo>
                <a:lnTo>
                  <a:pt x="392045" y="566042"/>
                </a:lnTo>
                <a:lnTo>
                  <a:pt x="398891" y="555256"/>
                </a:lnTo>
                <a:lnTo>
                  <a:pt x="405744" y="544477"/>
                </a:lnTo>
                <a:lnTo>
                  <a:pt x="412617" y="533715"/>
                </a:lnTo>
                <a:lnTo>
                  <a:pt x="419522" y="522982"/>
                </a:lnTo>
                <a:lnTo>
                  <a:pt x="426469" y="512287"/>
                </a:lnTo>
                <a:lnTo>
                  <a:pt x="433472" y="501643"/>
                </a:lnTo>
                <a:lnTo>
                  <a:pt x="440541" y="491059"/>
                </a:lnTo>
                <a:lnTo>
                  <a:pt x="447688" y="480546"/>
                </a:lnTo>
                <a:lnTo>
                  <a:pt x="454926" y="470115"/>
                </a:lnTo>
                <a:lnTo>
                  <a:pt x="462265" y="459777"/>
                </a:lnTo>
                <a:lnTo>
                  <a:pt x="469718" y="449543"/>
                </a:lnTo>
                <a:lnTo>
                  <a:pt x="477296" y="439422"/>
                </a:lnTo>
                <a:lnTo>
                  <a:pt x="485012" y="429427"/>
                </a:lnTo>
                <a:lnTo>
                  <a:pt x="492876" y="419567"/>
                </a:lnTo>
                <a:lnTo>
                  <a:pt x="500900" y="409854"/>
                </a:lnTo>
                <a:lnTo>
                  <a:pt x="509895" y="401853"/>
                </a:lnTo>
                <a:lnTo>
                  <a:pt x="519232" y="393309"/>
                </a:lnTo>
                <a:lnTo>
                  <a:pt x="528464" y="384705"/>
                </a:lnTo>
                <a:lnTo>
                  <a:pt x="537657" y="376078"/>
                </a:lnTo>
                <a:lnTo>
                  <a:pt x="546876" y="367463"/>
                </a:lnTo>
                <a:lnTo>
                  <a:pt x="556187" y="358894"/>
                </a:lnTo>
                <a:lnTo>
                  <a:pt x="565656" y="350407"/>
                </a:lnTo>
                <a:lnTo>
                  <a:pt x="575348" y="342037"/>
                </a:lnTo>
                <a:lnTo>
                  <a:pt x="585330" y="333819"/>
                </a:lnTo>
                <a:lnTo>
                  <a:pt x="595315" y="326208"/>
                </a:lnTo>
                <a:lnTo>
                  <a:pt x="605742" y="318814"/>
                </a:lnTo>
                <a:lnTo>
                  <a:pt x="616361" y="311528"/>
                </a:lnTo>
                <a:lnTo>
                  <a:pt x="626983" y="304192"/>
                </a:lnTo>
                <a:lnTo>
                  <a:pt x="637419" y="296647"/>
                </a:lnTo>
                <a:lnTo>
                  <a:pt x="647480" y="288735"/>
                </a:lnTo>
                <a:lnTo>
                  <a:pt x="656976" y="280300"/>
                </a:lnTo>
                <a:lnTo>
                  <a:pt x="665719" y="271183"/>
                </a:lnTo>
                <a:lnTo>
                  <a:pt x="673519" y="261226"/>
                </a:lnTo>
                <a:lnTo>
                  <a:pt x="672238" y="259917"/>
                </a:lnTo>
                <a:lnTo>
                  <a:pt x="664846" y="250620"/>
                </a:lnTo>
                <a:lnTo>
                  <a:pt x="661873" y="236880"/>
                </a:lnTo>
                <a:lnTo>
                  <a:pt x="650067" y="226489"/>
                </a:lnTo>
                <a:lnTo>
                  <a:pt x="640309" y="218349"/>
                </a:lnTo>
                <a:lnTo>
                  <a:pt x="630395" y="210415"/>
                </a:lnTo>
                <a:lnTo>
                  <a:pt x="620349" y="202653"/>
                </a:lnTo>
                <a:lnTo>
                  <a:pt x="610197" y="195031"/>
                </a:lnTo>
                <a:lnTo>
                  <a:pt x="599963" y="187516"/>
                </a:lnTo>
                <a:lnTo>
                  <a:pt x="589670" y="180076"/>
                </a:lnTo>
                <a:lnTo>
                  <a:pt x="579344" y="172678"/>
                </a:lnTo>
                <a:lnTo>
                  <a:pt x="569010" y="165288"/>
                </a:lnTo>
                <a:lnTo>
                  <a:pt x="558691" y="157876"/>
                </a:lnTo>
                <a:lnTo>
                  <a:pt x="548412" y="150407"/>
                </a:lnTo>
                <a:lnTo>
                  <a:pt x="538198" y="142849"/>
                </a:lnTo>
                <a:lnTo>
                  <a:pt x="528073" y="135170"/>
                </a:lnTo>
                <a:lnTo>
                  <a:pt x="518063" y="127336"/>
                </a:lnTo>
                <a:lnTo>
                  <a:pt x="508190" y="119316"/>
                </a:lnTo>
                <a:lnTo>
                  <a:pt x="505065" y="116715"/>
                </a:lnTo>
                <a:lnTo>
                  <a:pt x="495429" y="108595"/>
                </a:lnTo>
                <a:lnTo>
                  <a:pt x="485829" y="100392"/>
                </a:lnTo>
                <a:lnTo>
                  <a:pt x="476245" y="92137"/>
                </a:lnTo>
                <a:lnTo>
                  <a:pt x="466654" y="83860"/>
                </a:lnTo>
                <a:lnTo>
                  <a:pt x="457035" y="75591"/>
                </a:lnTo>
                <a:lnTo>
                  <a:pt x="437622" y="59199"/>
                </a:lnTo>
                <a:lnTo>
                  <a:pt x="417833" y="43202"/>
                </a:lnTo>
                <a:lnTo>
                  <a:pt x="397492" y="27842"/>
                </a:lnTo>
                <a:lnTo>
                  <a:pt x="376425" y="13361"/>
                </a:lnTo>
                <a:lnTo>
                  <a:pt x="354457" y="0"/>
                </a:lnTo>
                <a:lnTo>
                  <a:pt x="329353" y="15300"/>
                </a:lnTo>
                <a:lnTo>
                  <a:pt x="305155" y="31499"/>
                </a:lnTo>
                <a:lnTo>
                  <a:pt x="281842" y="48566"/>
                </a:lnTo>
                <a:lnTo>
                  <a:pt x="259391" y="66467"/>
                </a:lnTo>
                <a:lnTo>
                  <a:pt x="237781" y="85171"/>
                </a:lnTo>
                <a:lnTo>
                  <a:pt x="216991" y="104644"/>
                </a:lnTo>
                <a:lnTo>
                  <a:pt x="196999" y="124856"/>
                </a:lnTo>
                <a:lnTo>
                  <a:pt x="177784" y="145772"/>
                </a:lnTo>
                <a:lnTo>
                  <a:pt x="159325" y="167362"/>
                </a:lnTo>
                <a:lnTo>
                  <a:pt x="141600" y="189593"/>
                </a:lnTo>
                <a:lnTo>
                  <a:pt x="124587" y="212432"/>
                </a:lnTo>
                <a:lnTo>
                  <a:pt x="108265" y="235848"/>
                </a:lnTo>
                <a:lnTo>
                  <a:pt x="92613" y="259807"/>
                </a:lnTo>
                <a:lnTo>
                  <a:pt x="77610" y="284279"/>
                </a:lnTo>
                <a:lnTo>
                  <a:pt x="63233" y="309229"/>
                </a:lnTo>
                <a:lnTo>
                  <a:pt x="49461" y="334627"/>
                </a:lnTo>
                <a:lnTo>
                  <a:pt x="36273" y="360439"/>
                </a:lnTo>
                <a:lnTo>
                  <a:pt x="23648" y="386634"/>
                </a:lnTo>
                <a:lnTo>
                  <a:pt x="11564" y="413179"/>
                </a:lnTo>
                <a:lnTo>
                  <a:pt x="0" y="440042"/>
                </a:lnTo>
                <a:lnTo>
                  <a:pt x="4164" y="444285"/>
                </a:lnTo>
                <a:lnTo>
                  <a:pt x="13685" y="452788"/>
                </a:lnTo>
                <a:lnTo>
                  <a:pt x="23721" y="460558"/>
                </a:lnTo>
                <a:lnTo>
                  <a:pt x="34082" y="467870"/>
                </a:lnTo>
                <a:lnTo>
                  <a:pt x="44578" y="474995"/>
                </a:lnTo>
                <a:lnTo>
                  <a:pt x="55020" y="482206"/>
                </a:lnTo>
                <a:lnTo>
                  <a:pt x="65217" y="489777"/>
                </a:lnTo>
                <a:lnTo>
                  <a:pt x="74980" y="497979"/>
                </a:lnTo>
                <a:lnTo>
                  <a:pt x="78765" y="501475"/>
                </a:lnTo>
                <a:lnTo>
                  <a:pt x="87869" y="510326"/>
                </a:lnTo>
                <a:lnTo>
                  <a:pt x="96732" y="519423"/>
                </a:lnTo>
                <a:lnTo>
                  <a:pt x="105456" y="528664"/>
                </a:lnTo>
                <a:lnTo>
                  <a:pt x="114144" y="537942"/>
                </a:lnTo>
                <a:lnTo>
                  <a:pt x="122897" y="547154"/>
                </a:lnTo>
                <a:lnTo>
                  <a:pt x="131818" y="556194"/>
                </a:lnTo>
                <a:lnTo>
                  <a:pt x="141008" y="564959"/>
                </a:lnTo>
                <a:lnTo>
                  <a:pt x="150666" y="573768"/>
                </a:lnTo>
                <a:lnTo>
                  <a:pt x="159984" y="582138"/>
                </a:lnTo>
                <a:lnTo>
                  <a:pt x="169388" y="590412"/>
                </a:lnTo>
                <a:lnTo>
                  <a:pt x="178902" y="598565"/>
                </a:lnTo>
                <a:lnTo>
                  <a:pt x="188552" y="606575"/>
                </a:lnTo>
                <a:lnTo>
                  <a:pt x="198363" y="614418"/>
                </a:lnTo>
                <a:lnTo>
                  <a:pt x="208361" y="622070"/>
                </a:lnTo>
                <a:lnTo>
                  <a:pt x="209732" y="623069"/>
                </a:lnTo>
                <a:lnTo>
                  <a:pt x="213345" y="622887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7392655" y="1778878"/>
            <a:ext cx="403479" cy="471288"/>
          </a:xfrm>
          <a:custGeom>
            <a:avLst/>
            <a:gdLst/>
            <a:ahLst/>
            <a:cxnLst/>
            <a:rect l="l" t="t" r="r" b="b"/>
            <a:pathLst>
              <a:path w="591769" h="691222">
                <a:moveTo>
                  <a:pt x="422520" y="672926"/>
                </a:moveTo>
                <a:lnTo>
                  <a:pt x="452723" y="672772"/>
                </a:lnTo>
                <a:lnTo>
                  <a:pt x="483160" y="672607"/>
                </a:lnTo>
                <a:lnTo>
                  <a:pt x="508166" y="672473"/>
                </a:lnTo>
                <a:lnTo>
                  <a:pt x="533323" y="672346"/>
                </a:lnTo>
                <a:lnTo>
                  <a:pt x="571327" y="672180"/>
                </a:lnTo>
                <a:lnTo>
                  <a:pt x="574025" y="672172"/>
                </a:lnTo>
                <a:lnTo>
                  <a:pt x="569722" y="667524"/>
                </a:lnTo>
                <a:lnTo>
                  <a:pt x="567347" y="658901"/>
                </a:lnTo>
                <a:lnTo>
                  <a:pt x="562356" y="653262"/>
                </a:lnTo>
                <a:lnTo>
                  <a:pt x="553424" y="645697"/>
                </a:lnTo>
                <a:lnTo>
                  <a:pt x="542479" y="638757"/>
                </a:lnTo>
                <a:lnTo>
                  <a:pt x="532384" y="631139"/>
                </a:lnTo>
                <a:lnTo>
                  <a:pt x="532157" y="630917"/>
                </a:lnTo>
                <a:lnTo>
                  <a:pt x="524724" y="620701"/>
                </a:lnTo>
                <a:lnTo>
                  <a:pt x="517156" y="610412"/>
                </a:lnTo>
                <a:lnTo>
                  <a:pt x="511178" y="604486"/>
                </a:lnTo>
                <a:lnTo>
                  <a:pt x="502362" y="595501"/>
                </a:lnTo>
                <a:lnTo>
                  <a:pt x="493657" y="586355"/>
                </a:lnTo>
                <a:lnTo>
                  <a:pt x="485056" y="577062"/>
                </a:lnTo>
                <a:lnTo>
                  <a:pt x="476552" y="567637"/>
                </a:lnTo>
                <a:lnTo>
                  <a:pt x="468137" y="558095"/>
                </a:lnTo>
                <a:lnTo>
                  <a:pt x="459803" y="548451"/>
                </a:lnTo>
                <a:lnTo>
                  <a:pt x="451543" y="538719"/>
                </a:lnTo>
                <a:lnTo>
                  <a:pt x="443348" y="528915"/>
                </a:lnTo>
                <a:lnTo>
                  <a:pt x="435212" y="519053"/>
                </a:lnTo>
                <a:lnTo>
                  <a:pt x="427127" y="509148"/>
                </a:lnTo>
                <a:lnTo>
                  <a:pt x="419084" y="499215"/>
                </a:lnTo>
                <a:lnTo>
                  <a:pt x="411078" y="489268"/>
                </a:lnTo>
                <a:lnTo>
                  <a:pt x="403099" y="479323"/>
                </a:lnTo>
                <a:lnTo>
                  <a:pt x="395140" y="469394"/>
                </a:lnTo>
                <a:lnTo>
                  <a:pt x="387194" y="459495"/>
                </a:lnTo>
                <a:lnTo>
                  <a:pt x="379253" y="449643"/>
                </a:lnTo>
                <a:lnTo>
                  <a:pt x="371309" y="439851"/>
                </a:lnTo>
                <a:lnTo>
                  <a:pt x="366545" y="434061"/>
                </a:lnTo>
                <a:lnTo>
                  <a:pt x="358251" y="424195"/>
                </a:lnTo>
                <a:lnTo>
                  <a:pt x="349911" y="414443"/>
                </a:lnTo>
                <a:lnTo>
                  <a:pt x="341575" y="404757"/>
                </a:lnTo>
                <a:lnTo>
                  <a:pt x="333297" y="395087"/>
                </a:lnTo>
                <a:lnTo>
                  <a:pt x="325129" y="385383"/>
                </a:lnTo>
                <a:lnTo>
                  <a:pt x="317123" y="375596"/>
                </a:lnTo>
                <a:lnTo>
                  <a:pt x="309332" y="365675"/>
                </a:lnTo>
                <a:lnTo>
                  <a:pt x="301807" y="355572"/>
                </a:lnTo>
                <a:lnTo>
                  <a:pt x="294602" y="345237"/>
                </a:lnTo>
                <a:lnTo>
                  <a:pt x="287769" y="334619"/>
                </a:lnTo>
                <a:lnTo>
                  <a:pt x="287870" y="328993"/>
                </a:lnTo>
                <a:lnTo>
                  <a:pt x="295859" y="330530"/>
                </a:lnTo>
                <a:lnTo>
                  <a:pt x="298602" y="327304"/>
                </a:lnTo>
                <a:lnTo>
                  <a:pt x="294038" y="322518"/>
                </a:lnTo>
                <a:lnTo>
                  <a:pt x="285797" y="312860"/>
                </a:lnTo>
                <a:lnTo>
                  <a:pt x="277922" y="302829"/>
                </a:lnTo>
                <a:lnTo>
                  <a:pt x="270078" y="292765"/>
                </a:lnTo>
                <a:lnTo>
                  <a:pt x="261927" y="283009"/>
                </a:lnTo>
                <a:lnTo>
                  <a:pt x="253136" y="273900"/>
                </a:lnTo>
                <a:lnTo>
                  <a:pt x="250647" y="277355"/>
                </a:lnTo>
                <a:lnTo>
                  <a:pt x="252412" y="284683"/>
                </a:lnTo>
                <a:lnTo>
                  <a:pt x="244182" y="282917"/>
                </a:lnTo>
                <a:lnTo>
                  <a:pt x="240829" y="278946"/>
                </a:lnTo>
                <a:lnTo>
                  <a:pt x="233476" y="269374"/>
                </a:lnTo>
                <a:lnTo>
                  <a:pt x="226612" y="259287"/>
                </a:lnTo>
                <a:lnTo>
                  <a:pt x="220173" y="248745"/>
                </a:lnTo>
                <a:lnTo>
                  <a:pt x="214095" y="237811"/>
                </a:lnTo>
                <a:lnTo>
                  <a:pt x="208312" y="226546"/>
                </a:lnTo>
                <a:lnTo>
                  <a:pt x="202761" y="215009"/>
                </a:lnTo>
                <a:lnTo>
                  <a:pt x="197378" y="203264"/>
                </a:lnTo>
                <a:lnTo>
                  <a:pt x="192097" y="191369"/>
                </a:lnTo>
                <a:lnTo>
                  <a:pt x="186855" y="179388"/>
                </a:lnTo>
                <a:lnTo>
                  <a:pt x="181588" y="167381"/>
                </a:lnTo>
                <a:lnTo>
                  <a:pt x="176229" y="155408"/>
                </a:lnTo>
                <a:lnTo>
                  <a:pt x="170717" y="143532"/>
                </a:lnTo>
                <a:lnTo>
                  <a:pt x="164985" y="131813"/>
                </a:lnTo>
                <a:lnTo>
                  <a:pt x="163510" y="128844"/>
                </a:lnTo>
                <a:lnTo>
                  <a:pt x="157743" y="116550"/>
                </a:lnTo>
                <a:lnTo>
                  <a:pt x="152020" y="103930"/>
                </a:lnTo>
                <a:lnTo>
                  <a:pt x="146183" y="91593"/>
                </a:lnTo>
                <a:lnTo>
                  <a:pt x="140080" y="80151"/>
                </a:lnTo>
                <a:lnTo>
                  <a:pt x="133555" y="70214"/>
                </a:lnTo>
                <a:lnTo>
                  <a:pt x="126453" y="62395"/>
                </a:lnTo>
                <a:lnTo>
                  <a:pt x="119951" y="56667"/>
                </a:lnTo>
                <a:lnTo>
                  <a:pt x="111163" y="56426"/>
                </a:lnTo>
                <a:lnTo>
                  <a:pt x="104152" y="52400"/>
                </a:lnTo>
                <a:lnTo>
                  <a:pt x="94573" y="46493"/>
                </a:lnTo>
                <a:lnTo>
                  <a:pt x="84415" y="39554"/>
                </a:lnTo>
                <a:lnTo>
                  <a:pt x="74324" y="32304"/>
                </a:lnTo>
                <a:lnTo>
                  <a:pt x="64111" y="24990"/>
                </a:lnTo>
                <a:lnTo>
                  <a:pt x="53587" y="17856"/>
                </a:lnTo>
                <a:lnTo>
                  <a:pt x="42566" y="11149"/>
                </a:lnTo>
                <a:lnTo>
                  <a:pt x="30857" y="5115"/>
                </a:lnTo>
                <a:lnTo>
                  <a:pt x="18275" y="0"/>
                </a:lnTo>
                <a:lnTo>
                  <a:pt x="17823" y="2074"/>
                </a:lnTo>
                <a:lnTo>
                  <a:pt x="15197" y="14727"/>
                </a:lnTo>
                <a:lnTo>
                  <a:pt x="12645" y="27450"/>
                </a:lnTo>
                <a:lnTo>
                  <a:pt x="10008" y="40097"/>
                </a:lnTo>
                <a:lnTo>
                  <a:pt x="7127" y="52524"/>
                </a:lnTo>
                <a:lnTo>
                  <a:pt x="3844" y="64585"/>
                </a:lnTo>
                <a:lnTo>
                  <a:pt x="0" y="76136"/>
                </a:lnTo>
                <a:lnTo>
                  <a:pt x="8501" y="85689"/>
                </a:lnTo>
                <a:lnTo>
                  <a:pt x="17004" y="95147"/>
                </a:lnTo>
                <a:lnTo>
                  <a:pt x="25622" y="104487"/>
                </a:lnTo>
                <a:lnTo>
                  <a:pt x="34424" y="113642"/>
                </a:lnTo>
                <a:lnTo>
                  <a:pt x="43480" y="122541"/>
                </a:lnTo>
                <a:lnTo>
                  <a:pt x="52857" y="131114"/>
                </a:lnTo>
                <a:lnTo>
                  <a:pt x="52616" y="129865"/>
                </a:lnTo>
                <a:lnTo>
                  <a:pt x="49859" y="118681"/>
                </a:lnTo>
                <a:lnTo>
                  <a:pt x="46758" y="105844"/>
                </a:lnTo>
                <a:lnTo>
                  <a:pt x="45099" y="93092"/>
                </a:lnTo>
                <a:lnTo>
                  <a:pt x="46671" y="82161"/>
                </a:lnTo>
                <a:lnTo>
                  <a:pt x="53263" y="74790"/>
                </a:lnTo>
                <a:lnTo>
                  <a:pt x="58811" y="76605"/>
                </a:lnTo>
                <a:lnTo>
                  <a:pt x="65101" y="84653"/>
                </a:lnTo>
                <a:lnTo>
                  <a:pt x="68059" y="96055"/>
                </a:lnTo>
                <a:lnTo>
                  <a:pt x="70785" y="107693"/>
                </a:lnTo>
                <a:lnTo>
                  <a:pt x="76377" y="116446"/>
                </a:lnTo>
                <a:lnTo>
                  <a:pt x="74937" y="108001"/>
                </a:lnTo>
                <a:lnTo>
                  <a:pt x="74672" y="95517"/>
                </a:lnTo>
                <a:lnTo>
                  <a:pt x="81127" y="86410"/>
                </a:lnTo>
                <a:lnTo>
                  <a:pt x="87846" y="89403"/>
                </a:lnTo>
                <a:lnTo>
                  <a:pt x="94722" y="96985"/>
                </a:lnTo>
                <a:lnTo>
                  <a:pt x="98432" y="107285"/>
                </a:lnTo>
                <a:lnTo>
                  <a:pt x="100571" y="119414"/>
                </a:lnTo>
                <a:lnTo>
                  <a:pt x="102738" y="132484"/>
                </a:lnTo>
                <a:lnTo>
                  <a:pt x="106527" y="145605"/>
                </a:lnTo>
                <a:lnTo>
                  <a:pt x="109217" y="152374"/>
                </a:lnTo>
                <a:lnTo>
                  <a:pt x="113765" y="163958"/>
                </a:lnTo>
                <a:lnTo>
                  <a:pt x="118418" y="176004"/>
                </a:lnTo>
                <a:lnTo>
                  <a:pt x="123084" y="188315"/>
                </a:lnTo>
                <a:lnTo>
                  <a:pt x="127674" y="200693"/>
                </a:lnTo>
                <a:lnTo>
                  <a:pt x="132097" y="212941"/>
                </a:lnTo>
                <a:lnTo>
                  <a:pt x="136262" y="224862"/>
                </a:lnTo>
                <a:lnTo>
                  <a:pt x="140081" y="236258"/>
                </a:lnTo>
                <a:lnTo>
                  <a:pt x="150152" y="236359"/>
                </a:lnTo>
                <a:lnTo>
                  <a:pt x="151612" y="231267"/>
                </a:lnTo>
                <a:lnTo>
                  <a:pt x="160248" y="233997"/>
                </a:lnTo>
                <a:lnTo>
                  <a:pt x="158584" y="223672"/>
                </a:lnTo>
                <a:lnTo>
                  <a:pt x="164249" y="219227"/>
                </a:lnTo>
                <a:lnTo>
                  <a:pt x="170853" y="217893"/>
                </a:lnTo>
                <a:lnTo>
                  <a:pt x="171199" y="217827"/>
                </a:lnTo>
                <a:lnTo>
                  <a:pt x="180380" y="218469"/>
                </a:lnTo>
                <a:lnTo>
                  <a:pt x="189034" y="223238"/>
                </a:lnTo>
                <a:lnTo>
                  <a:pt x="196948" y="231301"/>
                </a:lnTo>
                <a:lnTo>
                  <a:pt x="203909" y="241827"/>
                </a:lnTo>
                <a:lnTo>
                  <a:pt x="209700" y="253983"/>
                </a:lnTo>
                <a:lnTo>
                  <a:pt x="214109" y="266937"/>
                </a:lnTo>
                <a:lnTo>
                  <a:pt x="216922" y="279856"/>
                </a:lnTo>
                <a:lnTo>
                  <a:pt x="217924" y="291908"/>
                </a:lnTo>
                <a:lnTo>
                  <a:pt x="216901" y="302261"/>
                </a:lnTo>
                <a:lnTo>
                  <a:pt x="213639" y="310083"/>
                </a:lnTo>
                <a:lnTo>
                  <a:pt x="209418" y="305724"/>
                </a:lnTo>
                <a:lnTo>
                  <a:pt x="202799" y="295152"/>
                </a:lnTo>
                <a:lnTo>
                  <a:pt x="197607" y="283143"/>
                </a:lnTo>
                <a:lnTo>
                  <a:pt x="192623" y="270926"/>
                </a:lnTo>
                <a:lnTo>
                  <a:pt x="186626" y="259727"/>
                </a:lnTo>
                <a:lnTo>
                  <a:pt x="181613" y="259764"/>
                </a:lnTo>
                <a:lnTo>
                  <a:pt x="167609" y="257079"/>
                </a:lnTo>
                <a:lnTo>
                  <a:pt x="155472" y="252787"/>
                </a:lnTo>
                <a:lnTo>
                  <a:pt x="145948" y="250190"/>
                </a:lnTo>
                <a:lnTo>
                  <a:pt x="148618" y="258103"/>
                </a:lnTo>
                <a:lnTo>
                  <a:pt x="153710" y="269720"/>
                </a:lnTo>
                <a:lnTo>
                  <a:pt x="159301" y="280833"/>
                </a:lnTo>
                <a:lnTo>
                  <a:pt x="164741" y="292096"/>
                </a:lnTo>
                <a:lnTo>
                  <a:pt x="169379" y="304165"/>
                </a:lnTo>
                <a:lnTo>
                  <a:pt x="177257" y="312671"/>
                </a:lnTo>
                <a:lnTo>
                  <a:pt x="186081" y="321809"/>
                </a:lnTo>
                <a:lnTo>
                  <a:pt x="195074" y="330776"/>
                </a:lnTo>
                <a:lnTo>
                  <a:pt x="204212" y="339598"/>
                </a:lnTo>
                <a:lnTo>
                  <a:pt x="213467" y="348301"/>
                </a:lnTo>
                <a:lnTo>
                  <a:pt x="222813" y="356913"/>
                </a:lnTo>
                <a:lnTo>
                  <a:pt x="232224" y="365460"/>
                </a:lnTo>
                <a:lnTo>
                  <a:pt x="241674" y="373968"/>
                </a:lnTo>
                <a:lnTo>
                  <a:pt x="251136" y="382463"/>
                </a:lnTo>
                <a:lnTo>
                  <a:pt x="260585" y="390972"/>
                </a:lnTo>
                <a:lnTo>
                  <a:pt x="269993" y="399522"/>
                </a:lnTo>
                <a:lnTo>
                  <a:pt x="279334" y="408139"/>
                </a:lnTo>
                <a:lnTo>
                  <a:pt x="288582" y="416850"/>
                </a:lnTo>
                <a:lnTo>
                  <a:pt x="297712" y="425680"/>
                </a:lnTo>
                <a:lnTo>
                  <a:pt x="306696" y="434657"/>
                </a:lnTo>
                <a:lnTo>
                  <a:pt x="315508" y="443806"/>
                </a:lnTo>
                <a:lnTo>
                  <a:pt x="324122" y="453155"/>
                </a:lnTo>
                <a:lnTo>
                  <a:pt x="332512" y="462730"/>
                </a:lnTo>
                <a:lnTo>
                  <a:pt x="340651" y="472557"/>
                </a:lnTo>
                <a:lnTo>
                  <a:pt x="348513" y="482663"/>
                </a:lnTo>
                <a:lnTo>
                  <a:pt x="336769" y="480901"/>
                </a:lnTo>
                <a:lnTo>
                  <a:pt x="325735" y="474903"/>
                </a:lnTo>
                <a:lnTo>
                  <a:pt x="316298" y="467294"/>
                </a:lnTo>
                <a:lnTo>
                  <a:pt x="305689" y="460870"/>
                </a:lnTo>
                <a:lnTo>
                  <a:pt x="310489" y="467314"/>
                </a:lnTo>
                <a:lnTo>
                  <a:pt x="318143" y="477001"/>
                </a:lnTo>
                <a:lnTo>
                  <a:pt x="326200" y="486731"/>
                </a:lnTo>
                <a:lnTo>
                  <a:pt x="334499" y="496523"/>
                </a:lnTo>
                <a:lnTo>
                  <a:pt x="342881" y="506398"/>
                </a:lnTo>
                <a:lnTo>
                  <a:pt x="351186" y="516377"/>
                </a:lnTo>
                <a:lnTo>
                  <a:pt x="359254" y="526480"/>
                </a:lnTo>
                <a:lnTo>
                  <a:pt x="366925" y="536728"/>
                </a:lnTo>
                <a:lnTo>
                  <a:pt x="374040" y="547141"/>
                </a:lnTo>
                <a:lnTo>
                  <a:pt x="379009" y="554793"/>
                </a:lnTo>
                <a:lnTo>
                  <a:pt x="385490" y="565531"/>
                </a:lnTo>
                <a:lnTo>
                  <a:pt x="390920" y="577002"/>
                </a:lnTo>
                <a:lnTo>
                  <a:pt x="394093" y="588965"/>
                </a:lnTo>
                <a:lnTo>
                  <a:pt x="393801" y="601179"/>
                </a:lnTo>
                <a:lnTo>
                  <a:pt x="386836" y="595228"/>
                </a:lnTo>
                <a:lnTo>
                  <a:pt x="378420" y="585740"/>
                </a:lnTo>
                <a:lnTo>
                  <a:pt x="370834" y="575413"/>
                </a:lnTo>
                <a:lnTo>
                  <a:pt x="363417" y="564914"/>
                </a:lnTo>
                <a:lnTo>
                  <a:pt x="355507" y="554907"/>
                </a:lnTo>
                <a:lnTo>
                  <a:pt x="346443" y="546061"/>
                </a:lnTo>
                <a:lnTo>
                  <a:pt x="349536" y="552695"/>
                </a:lnTo>
                <a:lnTo>
                  <a:pt x="354535" y="564404"/>
                </a:lnTo>
                <a:lnTo>
                  <a:pt x="359219" y="576401"/>
                </a:lnTo>
                <a:lnTo>
                  <a:pt x="363699" y="588589"/>
                </a:lnTo>
                <a:lnTo>
                  <a:pt x="368086" y="600874"/>
                </a:lnTo>
                <a:lnTo>
                  <a:pt x="372492" y="613161"/>
                </a:lnTo>
                <a:lnTo>
                  <a:pt x="377029" y="625355"/>
                </a:lnTo>
                <a:lnTo>
                  <a:pt x="378438" y="628897"/>
                </a:lnTo>
                <a:lnTo>
                  <a:pt x="459296" y="628881"/>
                </a:lnTo>
                <a:lnTo>
                  <a:pt x="457910" y="631133"/>
                </a:lnTo>
                <a:lnTo>
                  <a:pt x="452776" y="632232"/>
                </a:lnTo>
                <a:lnTo>
                  <a:pt x="445549" y="633316"/>
                </a:lnTo>
                <a:lnTo>
                  <a:pt x="436880" y="634390"/>
                </a:lnTo>
                <a:lnTo>
                  <a:pt x="427418" y="635456"/>
                </a:lnTo>
                <a:lnTo>
                  <a:pt x="417815" y="636517"/>
                </a:lnTo>
                <a:lnTo>
                  <a:pt x="408721" y="637576"/>
                </a:lnTo>
                <a:lnTo>
                  <a:pt x="400787" y="638636"/>
                </a:lnTo>
                <a:lnTo>
                  <a:pt x="394664" y="639702"/>
                </a:lnTo>
                <a:lnTo>
                  <a:pt x="391002" y="640774"/>
                </a:lnTo>
                <a:lnTo>
                  <a:pt x="390452" y="641858"/>
                </a:lnTo>
                <a:lnTo>
                  <a:pt x="393664" y="642956"/>
                </a:lnTo>
                <a:lnTo>
                  <a:pt x="400724" y="644006"/>
                </a:lnTo>
                <a:lnTo>
                  <a:pt x="384956" y="644557"/>
                </a:lnTo>
                <a:lnTo>
                  <a:pt x="386936" y="649081"/>
                </a:lnTo>
                <a:lnTo>
                  <a:pt x="387644" y="650517"/>
                </a:lnTo>
                <a:lnTo>
                  <a:pt x="421006" y="652020"/>
                </a:lnTo>
                <a:lnTo>
                  <a:pt x="391357" y="653152"/>
                </a:lnTo>
                <a:lnTo>
                  <a:pt x="388991" y="653247"/>
                </a:lnTo>
                <a:lnTo>
                  <a:pt x="392530" y="660422"/>
                </a:lnTo>
                <a:lnTo>
                  <a:pt x="398699" y="671290"/>
                </a:lnTo>
                <a:lnTo>
                  <a:pt x="399854" y="673026"/>
                </a:lnTo>
                <a:lnTo>
                  <a:pt x="422520" y="672926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7105947" y="1799640"/>
            <a:ext cx="556572" cy="450524"/>
          </a:xfrm>
          <a:custGeom>
            <a:avLst/>
            <a:gdLst/>
            <a:ahLst/>
            <a:cxnLst/>
            <a:rect l="l" t="t" r="r" b="b"/>
            <a:pathLst>
              <a:path w="816305" h="660768">
                <a:moveTo>
                  <a:pt x="790564" y="642621"/>
                </a:moveTo>
                <a:lnTo>
                  <a:pt x="790852" y="640695"/>
                </a:lnTo>
                <a:lnTo>
                  <a:pt x="789950" y="627536"/>
                </a:lnTo>
                <a:lnTo>
                  <a:pt x="788050" y="623659"/>
                </a:lnTo>
                <a:lnTo>
                  <a:pt x="784708" y="623794"/>
                </a:lnTo>
                <a:lnTo>
                  <a:pt x="759724" y="624843"/>
                </a:lnTo>
                <a:lnTo>
                  <a:pt x="736579" y="625843"/>
                </a:lnTo>
                <a:lnTo>
                  <a:pt x="714943" y="626788"/>
                </a:lnTo>
                <a:lnTo>
                  <a:pt x="694487" y="627671"/>
                </a:lnTo>
                <a:lnTo>
                  <a:pt x="674882" y="628489"/>
                </a:lnTo>
                <a:lnTo>
                  <a:pt x="655797" y="629234"/>
                </a:lnTo>
                <a:lnTo>
                  <a:pt x="636904" y="629901"/>
                </a:lnTo>
                <a:lnTo>
                  <a:pt x="617873" y="630485"/>
                </a:lnTo>
                <a:lnTo>
                  <a:pt x="598375" y="630979"/>
                </a:lnTo>
                <a:lnTo>
                  <a:pt x="578081" y="631379"/>
                </a:lnTo>
                <a:lnTo>
                  <a:pt x="556660" y="631678"/>
                </a:lnTo>
                <a:lnTo>
                  <a:pt x="533784" y="631871"/>
                </a:lnTo>
                <a:lnTo>
                  <a:pt x="482348" y="631917"/>
                </a:lnTo>
                <a:lnTo>
                  <a:pt x="453129" y="631757"/>
                </a:lnTo>
                <a:lnTo>
                  <a:pt x="421137" y="631469"/>
                </a:lnTo>
                <a:lnTo>
                  <a:pt x="386043" y="631047"/>
                </a:lnTo>
                <a:lnTo>
                  <a:pt x="347517" y="630485"/>
                </a:lnTo>
                <a:lnTo>
                  <a:pt x="372282" y="632456"/>
                </a:lnTo>
                <a:lnTo>
                  <a:pt x="397410" y="634215"/>
                </a:lnTo>
                <a:lnTo>
                  <a:pt x="422895" y="635771"/>
                </a:lnTo>
                <a:lnTo>
                  <a:pt x="448729" y="637136"/>
                </a:lnTo>
                <a:lnTo>
                  <a:pt x="474906" y="638322"/>
                </a:lnTo>
                <a:lnTo>
                  <a:pt x="501417" y="639338"/>
                </a:lnTo>
                <a:lnTo>
                  <a:pt x="528256" y="640198"/>
                </a:lnTo>
                <a:lnTo>
                  <a:pt x="555415" y="640911"/>
                </a:lnTo>
                <a:lnTo>
                  <a:pt x="582887" y="641490"/>
                </a:lnTo>
                <a:lnTo>
                  <a:pt x="610664" y="641945"/>
                </a:lnTo>
                <a:lnTo>
                  <a:pt x="638741" y="642287"/>
                </a:lnTo>
                <a:lnTo>
                  <a:pt x="667108" y="642528"/>
                </a:lnTo>
                <a:lnTo>
                  <a:pt x="695760" y="642679"/>
                </a:lnTo>
                <a:lnTo>
                  <a:pt x="790564" y="642621"/>
                </a:lnTo>
                <a:close/>
              </a:path>
              <a:path w="816305" h="660768">
                <a:moveTo>
                  <a:pt x="784974" y="617381"/>
                </a:moveTo>
                <a:lnTo>
                  <a:pt x="783053" y="614888"/>
                </a:lnTo>
                <a:lnTo>
                  <a:pt x="732429" y="616654"/>
                </a:lnTo>
                <a:lnTo>
                  <a:pt x="785796" y="619059"/>
                </a:lnTo>
                <a:lnTo>
                  <a:pt x="784974" y="617381"/>
                </a:lnTo>
                <a:close/>
              </a:path>
              <a:path w="816305" h="660768">
                <a:moveTo>
                  <a:pt x="329294" y="620763"/>
                </a:moveTo>
                <a:lnTo>
                  <a:pt x="349611" y="620633"/>
                </a:lnTo>
                <a:lnTo>
                  <a:pt x="388560" y="620494"/>
                </a:lnTo>
                <a:lnTo>
                  <a:pt x="412934" y="620630"/>
                </a:lnTo>
                <a:lnTo>
                  <a:pt x="435567" y="620842"/>
                </a:lnTo>
                <a:lnTo>
                  <a:pt x="448172" y="620614"/>
                </a:lnTo>
                <a:lnTo>
                  <a:pt x="457573" y="620075"/>
                </a:lnTo>
                <a:lnTo>
                  <a:pt x="464041" y="619269"/>
                </a:lnTo>
                <a:lnTo>
                  <a:pt x="467845" y="618235"/>
                </a:lnTo>
                <a:lnTo>
                  <a:pt x="468542" y="615651"/>
                </a:lnTo>
                <a:lnTo>
                  <a:pt x="465975" y="614184"/>
                </a:lnTo>
                <a:lnTo>
                  <a:pt x="461824" y="612656"/>
                </a:lnTo>
                <a:lnTo>
                  <a:pt x="456359" y="611109"/>
                </a:lnTo>
                <a:lnTo>
                  <a:pt x="449851" y="609583"/>
                </a:lnTo>
                <a:lnTo>
                  <a:pt x="442568" y="608120"/>
                </a:lnTo>
                <a:lnTo>
                  <a:pt x="434782" y="606762"/>
                </a:lnTo>
                <a:lnTo>
                  <a:pt x="426762" y="605550"/>
                </a:lnTo>
                <a:lnTo>
                  <a:pt x="418778" y="604526"/>
                </a:lnTo>
                <a:lnTo>
                  <a:pt x="411100" y="603731"/>
                </a:lnTo>
                <a:lnTo>
                  <a:pt x="407982" y="603472"/>
                </a:lnTo>
                <a:lnTo>
                  <a:pt x="565678" y="614673"/>
                </a:lnTo>
                <a:lnTo>
                  <a:pt x="573558" y="613907"/>
                </a:lnTo>
                <a:lnTo>
                  <a:pt x="581899" y="613279"/>
                </a:lnTo>
                <a:lnTo>
                  <a:pt x="590478" y="612765"/>
                </a:lnTo>
                <a:lnTo>
                  <a:pt x="599073" y="612343"/>
                </a:lnTo>
                <a:lnTo>
                  <a:pt x="607461" y="611988"/>
                </a:lnTo>
                <a:lnTo>
                  <a:pt x="615419" y="611676"/>
                </a:lnTo>
                <a:lnTo>
                  <a:pt x="622727" y="611383"/>
                </a:lnTo>
                <a:lnTo>
                  <a:pt x="629161" y="611086"/>
                </a:lnTo>
                <a:lnTo>
                  <a:pt x="634498" y="610761"/>
                </a:lnTo>
                <a:lnTo>
                  <a:pt x="638517" y="610384"/>
                </a:lnTo>
                <a:lnTo>
                  <a:pt x="641710" y="609377"/>
                </a:lnTo>
                <a:lnTo>
                  <a:pt x="640440" y="608700"/>
                </a:lnTo>
                <a:lnTo>
                  <a:pt x="636961" y="607875"/>
                </a:lnTo>
                <a:lnTo>
                  <a:pt x="631052" y="606879"/>
                </a:lnTo>
                <a:lnTo>
                  <a:pt x="622491" y="605688"/>
                </a:lnTo>
                <a:lnTo>
                  <a:pt x="611054" y="604278"/>
                </a:lnTo>
                <a:lnTo>
                  <a:pt x="596520" y="602624"/>
                </a:lnTo>
                <a:lnTo>
                  <a:pt x="578666" y="600704"/>
                </a:lnTo>
                <a:lnTo>
                  <a:pt x="557270" y="598493"/>
                </a:lnTo>
                <a:lnTo>
                  <a:pt x="771064" y="598451"/>
                </a:lnTo>
                <a:lnTo>
                  <a:pt x="770902" y="598220"/>
                </a:lnTo>
                <a:lnTo>
                  <a:pt x="766393" y="589788"/>
                </a:lnTo>
                <a:lnTo>
                  <a:pt x="760719" y="578076"/>
                </a:lnTo>
                <a:lnTo>
                  <a:pt x="755408" y="566940"/>
                </a:lnTo>
                <a:lnTo>
                  <a:pt x="751706" y="559627"/>
                </a:lnTo>
                <a:lnTo>
                  <a:pt x="745635" y="548133"/>
                </a:lnTo>
                <a:lnTo>
                  <a:pt x="739907" y="537091"/>
                </a:lnTo>
                <a:lnTo>
                  <a:pt x="734792" y="526054"/>
                </a:lnTo>
                <a:lnTo>
                  <a:pt x="730563" y="514573"/>
                </a:lnTo>
                <a:lnTo>
                  <a:pt x="727489" y="502202"/>
                </a:lnTo>
                <a:lnTo>
                  <a:pt x="725843" y="488492"/>
                </a:lnTo>
                <a:lnTo>
                  <a:pt x="724245" y="486008"/>
                </a:lnTo>
                <a:lnTo>
                  <a:pt x="717220" y="475301"/>
                </a:lnTo>
                <a:lnTo>
                  <a:pt x="710062" y="464728"/>
                </a:lnTo>
                <a:lnTo>
                  <a:pt x="702784" y="454275"/>
                </a:lnTo>
                <a:lnTo>
                  <a:pt x="695397" y="443932"/>
                </a:lnTo>
                <a:lnTo>
                  <a:pt x="687914" y="433685"/>
                </a:lnTo>
                <a:lnTo>
                  <a:pt x="680345" y="423524"/>
                </a:lnTo>
                <a:lnTo>
                  <a:pt x="672704" y="413436"/>
                </a:lnTo>
                <a:lnTo>
                  <a:pt x="665002" y="403410"/>
                </a:lnTo>
                <a:lnTo>
                  <a:pt x="657250" y="393433"/>
                </a:lnTo>
                <a:lnTo>
                  <a:pt x="649592" y="392747"/>
                </a:lnTo>
                <a:lnTo>
                  <a:pt x="646391" y="387553"/>
                </a:lnTo>
                <a:lnTo>
                  <a:pt x="638708" y="386854"/>
                </a:lnTo>
                <a:lnTo>
                  <a:pt x="636275" y="384122"/>
                </a:lnTo>
                <a:lnTo>
                  <a:pt x="628209" y="374423"/>
                </a:lnTo>
                <a:lnTo>
                  <a:pt x="620537" y="364265"/>
                </a:lnTo>
                <a:lnTo>
                  <a:pt x="613232" y="353734"/>
                </a:lnTo>
                <a:lnTo>
                  <a:pt x="606270" y="342919"/>
                </a:lnTo>
                <a:lnTo>
                  <a:pt x="599624" y="331906"/>
                </a:lnTo>
                <a:lnTo>
                  <a:pt x="593269" y="320782"/>
                </a:lnTo>
                <a:lnTo>
                  <a:pt x="587179" y="309635"/>
                </a:lnTo>
                <a:lnTo>
                  <a:pt x="581329" y="298551"/>
                </a:lnTo>
                <a:lnTo>
                  <a:pt x="581228" y="298348"/>
                </a:lnTo>
                <a:lnTo>
                  <a:pt x="579920" y="295782"/>
                </a:lnTo>
                <a:lnTo>
                  <a:pt x="579399" y="295084"/>
                </a:lnTo>
                <a:lnTo>
                  <a:pt x="573545" y="287607"/>
                </a:lnTo>
                <a:lnTo>
                  <a:pt x="565006" y="277932"/>
                </a:lnTo>
                <a:lnTo>
                  <a:pt x="556265" y="268714"/>
                </a:lnTo>
                <a:lnTo>
                  <a:pt x="547646" y="259569"/>
                </a:lnTo>
                <a:lnTo>
                  <a:pt x="539468" y="250114"/>
                </a:lnTo>
                <a:lnTo>
                  <a:pt x="532053" y="239966"/>
                </a:lnTo>
                <a:lnTo>
                  <a:pt x="527858" y="233461"/>
                </a:lnTo>
                <a:lnTo>
                  <a:pt x="520948" y="222496"/>
                </a:lnTo>
                <a:lnTo>
                  <a:pt x="514164" y="211477"/>
                </a:lnTo>
                <a:lnTo>
                  <a:pt x="507472" y="200430"/>
                </a:lnTo>
                <a:lnTo>
                  <a:pt x="500838" y="189379"/>
                </a:lnTo>
                <a:lnTo>
                  <a:pt x="494228" y="178349"/>
                </a:lnTo>
                <a:lnTo>
                  <a:pt x="487606" y="167366"/>
                </a:lnTo>
                <a:lnTo>
                  <a:pt x="480940" y="156452"/>
                </a:lnTo>
                <a:lnTo>
                  <a:pt x="474194" y="145634"/>
                </a:lnTo>
                <a:lnTo>
                  <a:pt x="467335" y="134936"/>
                </a:lnTo>
                <a:lnTo>
                  <a:pt x="460328" y="124383"/>
                </a:lnTo>
                <a:lnTo>
                  <a:pt x="453138" y="114000"/>
                </a:lnTo>
                <a:lnTo>
                  <a:pt x="452373" y="213804"/>
                </a:lnTo>
                <a:lnTo>
                  <a:pt x="463244" y="215533"/>
                </a:lnTo>
                <a:lnTo>
                  <a:pt x="476885" y="220261"/>
                </a:lnTo>
                <a:lnTo>
                  <a:pt x="488726" y="226312"/>
                </a:lnTo>
                <a:lnTo>
                  <a:pt x="496938" y="232054"/>
                </a:lnTo>
                <a:lnTo>
                  <a:pt x="495773" y="233075"/>
                </a:lnTo>
                <a:lnTo>
                  <a:pt x="486956" y="236704"/>
                </a:lnTo>
                <a:lnTo>
                  <a:pt x="476031" y="236573"/>
                </a:lnTo>
                <a:lnTo>
                  <a:pt x="463780" y="234009"/>
                </a:lnTo>
                <a:lnTo>
                  <a:pt x="450989" y="230342"/>
                </a:lnTo>
                <a:lnTo>
                  <a:pt x="438441" y="226898"/>
                </a:lnTo>
                <a:lnTo>
                  <a:pt x="426923" y="225005"/>
                </a:lnTo>
                <a:lnTo>
                  <a:pt x="428506" y="218280"/>
                </a:lnTo>
                <a:lnTo>
                  <a:pt x="430133" y="84113"/>
                </a:lnTo>
                <a:lnTo>
                  <a:pt x="421872" y="74654"/>
                </a:lnTo>
                <a:lnTo>
                  <a:pt x="413256" y="65489"/>
                </a:lnTo>
                <a:lnTo>
                  <a:pt x="404253" y="56641"/>
                </a:lnTo>
                <a:lnTo>
                  <a:pt x="400557" y="48945"/>
                </a:lnTo>
                <a:lnTo>
                  <a:pt x="397090" y="41020"/>
                </a:lnTo>
                <a:lnTo>
                  <a:pt x="390855" y="35864"/>
                </a:lnTo>
                <a:lnTo>
                  <a:pt x="385102" y="35648"/>
                </a:lnTo>
                <a:lnTo>
                  <a:pt x="377418" y="37388"/>
                </a:lnTo>
                <a:lnTo>
                  <a:pt x="374281" y="34518"/>
                </a:lnTo>
                <a:lnTo>
                  <a:pt x="370163" y="27058"/>
                </a:lnTo>
                <a:lnTo>
                  <a:pt x="364939" y="14234"/>
                </a:lnTo>
                <a:lnTo>
                  <a:pt x="358329" y="3579"/>
                </a:lnTo>
                <a:lnTo>
                  <a:pt x="347675" y="0"/>
                </a:lnTo>
                <a:lnTo>
                  <a:pt x="344910" y="1002"/>
                </a:lnTo>
                <a:lnTo>
                  <a:pt x="338590" y="7249"/>
                </a:lnTo>
                <a:lnTo>
                  <a:pt x="331720" y="17519"/>
                </a:lnTo>
                <a:lnTo>
                  <a:pt x="324129" y="29927"/>
                </a:lnTo>
                <a:lnTo>
                  <a:pt x="315647" y="42585"/>
                </a:lnTo>
                <a:lnTo>
                  <a:pt x="306102" y="53609"/>
                </a:lnTo>
                <a:lnTo>
                  <a:pt x="295326" y="61111"/>
                </a:lnTo>
                <a:lnTo>
                  <a:pt x="283146" y="63207"/>
                </a:lnTo>
                <a:lnTo>
                  <a:pt x="278450" y="68185"/>
                </a:lnTo>
                <a:lnTo>
                  <a:pt x="270295" y="75292"/>
                </a:lnTo>
                <a:lnTo>
                  <a:pt x="260702" y="81922"/>
                </a:lnTo>
                <a:lnTo>
                  <a:pt x="249956" y="87560"/>
                </a:lnTo>
                <a:lnTo>
                  <a:pt x="238340" y="91691"/>
                </a:lnTo>
                <a:lnTo>
                  <a:pt x="226141" y="93802"/>
                </a:lnTo>
                <a:lnTo>
                  <a:pt x="213643" y="93377"/>
                </a:lnTo>
                <a:lnTo>
                  <a:pt x="201129" y="89903"/>
                </a:lnTo>
                <a:lnTo>
                  <a:pt x="199795" y="90676"/>
                </a:lnTo>
                <a:lnTo>
                  <a:pt x="187673" y="94785"/>
                </a:lnTo>
                <a:lnTo>
                  <a:pt x="174262" y="95398"/>
                </a:lnTo>
                <a:lnTo>
                  <a:pt x="161979" y="92438"/>
                </a:lnTo>
                <a:lnTo>
                  <a:pt x="153238" y="85826"/>
                </a:lnTo>
                <a:lnTo>
                  <a:pt x="144543" y="84920"/>
                </a:lnTo>
                <a:lnTo>
                  <a:pt x="134066" y="250156"/>
                </a:lnTo>
                <a:lnTo>
                  <a:pt x="143629" y="255038"/>
                </a:lnTo>
                <a:lnTo>
                  <a:pt x="150724" y="260788"/>
                </a:lnTo>
                <a:lnTo>
                  <a:pt x="154190" y="267055"/>
                </a:lnTo>
                <a:lnTo>
                  <a:pt x="167091" y="326333"/>
                </a:lnTo>
                <a:lnTo>
                  <a:pt x="178701" y="332454"/>
                </a:lnTo>
                <a:lnTo>
                  <a:pt x="185508" y="341934"/>
                </a:lnTo>
                <a:lnTo>
                  <a:pt x="170615" y="342076"/>
                </a:lnTo>
                <a:lnTo>
                  <a:pt x="157148" y="340309"/>
                </a:lnTo>
                <a:lnTo>
                  <a:pt x="144418" y="336953"/>
                </a:lnTo>
                <a:lnTo>
                  <a:pt x="132452" y="332272"/>
                </a:lnTo>
                <a:lnTo>
                  <a:pt x="121273" y="326528"/>
                </a:lnTo>
                <a:lnTo>
                  <a:pt x="110904" y="319984"/>
                </a:lnTo>
                <a:lnTo>
                  <a:pt x="101371" y="312903"/>
                </a:lnTo>
                <a:lnTo>
                  <a:pt x="92697" y="305549"/>
                </a:lnTo>
                <a:lnTo>
                  <a:pt x="93637" y="304114"/>
                </a:lnTo>
                <a:lnTo>
                  <a:pt x="94399" y="300227"/>
                </a:lnTo>
                <a:lnTo>
                  <a:pt x="98018" y="298373"/>
                </a:lnTo>
                <a:lnTo>
                  <a:pt x="105950" y="298895"/>
                </a:lnTo>
                <a:lnTo>
                  <a:pt x="119171" y="265471"/>
                </a:lnTo>
                <a:lnTo>
                  <a:pt x="105708" y="264046"/>
                </a:lnTo>
                <a:lnTo>
                  <a:pt x="91617" y="263334"/>
                </a:lnTo>
                <a:lnTo>
                  <a:pt x="89835" y="258782"/>
                </a:lnTo>
                <a:lnTo>
                  <a:pt x="89841" y="251075"/>
                </a:lnTo>
                <a:lnTo>
                  <a:pt x="94340" y="246344"/>
                </a:lnTo>
                <a:lnTo>
                  <a:pt x="102172" y="244238"/>
                </a:lnTo>
                <a:lnTo>
                  <a:pt x="112177" y="244405"/>
                </a:lnTo>
                <a:lnTo>
                  <a:pt x="103939" y="85476"/>
                </a:lnTo>
                <a:lnTo>
                  <a:pt x="92086" y="87648"/>
                </a:lnTo>
                <a:lnTo>
                  <a:pt x="80819" y="90799"/>
                </a:lnTo>
                <a:lnTo>
                  <a:pt x="69986" y="94919"/>
                </a:lnTo>
                <a:lnTo>
                  <a:pt x="59433" y="100000"/>
                </a:lnTo>
                <a:lnTo>
                  <a:pt x="49009" y="106032"/>
                </a:lnTo>
                <a:lnTo>
                  <a:pt x="41714" y="105986"/>
                </a:lnTo>
                <a:lnTo>
                  <a:pt x="28219" y="108447"/>
                </a:lnTo>
                <a:lnTo>
                  <a:pt x="19850" y="115557"/>
                </a:lnTo>
                <a:lnTo>
                  <a:pt x="19672" y="119493"/>
                </a:lnTo>
                <a:lnTo>
                  <a:pt x="22447" y="131859"/>
                </a:lnTo>
                <a:lnTo>
                  <a:pt x="29370" y="141643"/>
                </a:lnTo>
                <a:lnTo>
                  <a:pt x="38788" y="149899"/>
                </a:lnTo>
                <a:lnTo>
                  <a:pt x="49051" y="157677"/>
                </a:lnTo>
                <a:lnTo>
                  <a:pt x="58508" y="166030"/>
                </a:lnTo>
                <a:lnTo>
                  <a:pt x="65506" y="176009"/>
                </a:lnTo>
                <a:lnTo>
                  <a:pt x="64705" y="176386"/>
                </a:lnTo>
                <a:lnTo>
                  <a:pt x="52500" y="178114"/>
                </a:lnTo>
                <a:lnTo>
                  <a:pt x="40949" y="175084"/>
                </a:lnTo>
                <a:lnTo>
                  <a:pt x="30467" y="171615"/>
                </a:lnTo>
                <a:lnTo>
                  <a:pt x="28651" y="175684"/>
                </a:lnTo>
                <a:lnTo>
                  <a:pt x="30348" y="185546"/>
                </a:lnTo>
                <a:lnTo>
                  <a:pt x="29222" y="194525"/>
                </a:lnTo>
                <a:lnTo>
                  <a:pt x="23850" y="192722"/>
                </a:lnTo>
                <a:lnTo>
                  <a:pt x="20256" y="189128"/>
                </a:lnTo>
                <a:lnTo>
                  <a:pt x="16141" y="186054"/>
                </a:lnTo>
                <a:lnTo>
                  <a:pt x="16586" y="178037"/>
                </a:lnTo>
                <a:lnTo>
                  <a:pt x="15651" y="164927"/>
                </a:lnTo>
                <a:lnTo>
                  <a:pt x="12678" y="151597"/>
                </a:lnTo>
                <a:lnTo>
                  <a:pt x="7513" y="139514"/>
                </a:lnTo>
                <a:lnTo>
                  <a:pt x="0" y="130149"/>
                </a:lnTo>
                <a:lnTo>
                  <a:pt x="5954" y="155965"/>
                </a:lnTo>
                <a:lnTo>
                  <a:pt x="11195" y="182036"/>
                </a:lnTo>
                <a:lnTo>
                  <a:pt x="15746" y="208330"/>
                </a:lnTo>
                <a:lnTo>
                  <a:pt x="19632" y="234818"/>
                </a:lnTo>
                <a:lnTo>
                  <a:pt x="22876" y="261471"/>
                </a:lnTo>
                <a:lnTo>
                  <a:pt x="25501" y="288259"/>
                </a:lnTo>
                <a:lnTo>
                  <a:pt x="27532" y="315152"/>
                </a:lnTo>
                <a:lnTo>
                  <a:pt x="28992" y="342120"/>
                </a:lnTo>
                <a:lnTo>
                  <a:pt x="29905" y="369134"/>
                </a:lnTo>
                <a:lnTo>
                  <a:pt x="30295" y="396163"/>
                </a:lnTo>
                <a:lnTo>
                  <a:pt x="30186" y="423178"/>
                </a:lnTo>
                <a:lnTo>
                  <a:pt x="29600" y="450150"/>
                </a:lnTo>
                <a:lnTo>
                  <a:pt x="28563" y="477047"/>
                </a:lnTo>
                <a:lnTo>
                  <a:pt x="27098" y="503842"/>
                </a:lnTo>
                <a:lnTo>
                  <a:pt x="25228" y="530503"/>
                </a:lnTo>
                <a:lnTo>
                  <a:pt x="22977" y="557001"/>
                </a:lnTo>
                <a:lnTo>
                  <a:pt x="20369" y="583306"/>
                </a:lnTo>
                <a:lnTo>
                  <a:pt x="18342" y="601290"/>
                </a:lnTo>
                <a:lnTo>
                  <a:pt x="28801" y="601449"/>
                </a:lnTo>
                <a:lnTo>
                  <a:pt x="42158" y="601656"/>
                </a:lnTo>
                <a:lnTo>
                  <a:pt x="55514" y="601861"/>
                </a:lnTo>
                <a:lnTo>
                  <a:pt x="68878" y="602062"/>
                </a:lnTo>
                <a:lnTo>
                  <a:pt x="82260" y="602254"/>
                </a:lnTo>
                <a:lnTo>
                  <a:pt x="95671" y="602433"/>
                </a:lnTo>
                <a:lnTo>
                  <a:pt x="109118" y="602594"/>
                </a:lnTo>
                <a:lnTo>
                  <a:pt x="122612" y="602734"/>
                </a:lnTo>
                <a:lnTo>
                  <a:pt x="149776" y="602930"/>
                </a:lnTo>
                <a:lnTo>
                  <a:pt x="205079" y="602863"/>
                </a:lnTo>
                <a:lnTo>
                  <a:pt x="219162" y="602725"/>
                </a:lnTo>
                <a:lnTo>
                  <a:pt x="233367" y="602529"/>
                </a:lnTo>
                <a:lnTo>
                  <a:pt x="247704" y="602272"/>
                </a:lnTo>
                <a:lnTo>
                  <a:pt x="262181" y="601948"/>
                </a:lnTo>
                <a:lnTo>
                  <a:pt x="276808" y="601554"/>
                </a:lnTo>
                <a:lnTo>
                  <a:pt x="291595" y="601085"/>
                </a:lnTo>
                <a:lnTo>
                  <a:pt x="306551" y="600536"/>
                </a:lnTo>
                <a:lnTo>
                  <a:pt x="321685" y="599903"/>
                </a:lnTo>
                <a:lnTo>
                  <a:pt x="189618" y="619042"/>
                </a:lnTo>
                <a:lnTo>
                  <a:pt x="201712" y="619585"/>
                </a:lnTo>
                <a:lnTo>
                  <a:pt x="214031" y="620020"/>
                </a:lnTo>
                <a:lnTo>
                  <a:pt x="226541" y="620358"/>
                </a:lnTo>
                <a:lnTo>
                  <a:pt x="239206" y="620607"/>
                </a:lnTo>
                <a:lnTo>
                  <a:pt x="251991" y="620780"/>
                </a:lnTo>
                <a:lnTo>
                  <a:pt x="277785" y="620933"/>
                </a:lnTo>
                <a:lnTo>
                  <a:pt x="329294" y="620763"/>
                </a:lnTo>
                <a:close/>
              </a:path>
              <a:path w="816305" h="660768">
                <a:moveTo>
                  <a:pt x="439613" y="213553"/>
                </a:moveTo>
                <a:lnTo>
                  <a:pt x="452373" y="213804"/>
                </a:lnTo>
                <a:lnTo>
                  <a:pt x="453138" y="114000"/>
                </a:lnTo>
                <a:lnTo>
                  <a:pt x="445732" y="103810"/>
                </a:lnTo>
                <a:lnTo>
                  <a:pt x="438075" y="93840"/>
                </a:lnTo>
                <a:lnTo>
                  <a:pt x="430133" y="84113"/>
                </a:lnTo>
                <a:lnTo>
                  <a:pt x="428506" y="218280"/>
                </a:lnTo>
                <a:lnTo>
                  <a:pt x="439613" y="213553"/>
                </a:lnTo>
                <a:close/>
              </a:path>
              <a:path w="816305" h="660768">
                <a:moveTo>
                  <a:pt x="144543" y="84920"/>
                </a:moveTo>
                <a:lnTo>
                  <a:pt x="130014" y="84103"/>
                </a:lnTo>
                <a:lnTo>
                  <a:pt x="116531" y="84291"/>
                </a:lnTo>
                <a:lnTo>
                  <a:pt x="103939" y="85476"/>
                </a:lnTo>
                <a:lnTo>
                  <a:pt x="112177" y="244405"/>
                </a:lnTo>
                <a:lnTo>
                  <a:pt x="123195" y="246495"/>
                </a:lnTo>
                <a:lnTo>
                  <a:pt x="134066" y="250156"/>
                </a:lnTo>
                <a:lnTo>
                  <a:pt x="144543" y="84920"/>
                </a:lnTo>
                <a:close/>
              </a:path>
              <a:path w="816305" h="660768">
                <a:moveTo>
                  <a:pt x="154190" y="267055"/>
                </a:moveTo>
                <a:lnTo>
                  <a:pt x="143675" y="267657"/>
                </a:lnTo>
                <a:lnTo>
                  <a:pt x="131872" y="266908"/>
                </a:lnTo>
                <a:lnTo>
                  <a:pt x="119171" y="265471"/>
                </a:lnTo>
                <a:lnTo>
                  <a:pt x="105950" y="298895"/>
                </a:lnTo>
                <a:lnTo>
                  <a:pt x="118469" y="302176"/>
                </a:lnTo>
                <a:lnTo>
                  <a:pt x="129945" y="307513"/>
                </a:lnTo>
                <a:lnTo>
                  <a:pt x="140903" y="313793"/>
                </a:lnTo>
                <a:lnTo>
                  <a:pt x="151866" y="319900"/>
                </a:lnTo>
                <a:lnTo>
                  <a:pt x="153969" y="320919"/>
                </a:lnTo>
                <a:lnTo>
                  <a:pt x="167091" y="326333"/>
                </a:lnTo>
                <a:lnTo>
                  <a:pt x="154190" y="267055"/>
                </a:lnTo>
                <a:close/>
              </a:path>
            </a:pathLst>
          </a:custGeom>
          <a:solidFill>
            <a:srgbClr val="EBC5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6513596" y="1850468"/>
            <a:ext cx="72719" cy="50967"/>
          </a:xfrm>
          <a:custGeom>
            <a:avLst/>
            <a:gdLst/>
            <a:ahLst/>
            <a:cxnLst/>
            <a:rect l="l" t="t" r="r" b="b"/>
            <a:pathLst>
              <a:path w="106654" h="74752">
                <a:moveTo>
                  <a:pt x="104138" y="72823"/>
                </a:moveTo>
                <a:lnTo>
                  <a:pt x="94309" y="64941"/>
                </a:lnTo>
                <a:lnTo>
                  <a:pt x="84484" y="56684"/>
                </a:lnTo>
                <a:lnTo>
                  <a:pt x="74612" y="48241"/>
                </a:lnTo>
                <a:lnTo>
                  <a:pt x="64645" y="39805"/>
                </a:lnTo>
                <a:lnTo>
                  <a:pt x="54531" y="31565"/>
                </a:lnTo>
                <a:lnTo>
                  <a:pt x="44220" y="23712"/>
                </a:lnTo>
                <a:lnTo>
                  <a:pt x="33661" y="16439"/>
                </a:lnTo>
                <a:lnTo>
                  <a:pt x="22805" y="9935"/>
                </a:lnTo>
                <a:lnTo>
                  <a:pt x="11602" y="4391"/>
                </a:lnTo>
                <a:lnTo>
                  <a:pt x="0" y="0"/>
                </a:lnTo>
                <a:lnTo>
                  <a:pt x="2505" y="1939"/>
                </a:lnTo>
                <a:lnTo>
                  <a:pt x="12441" y="9713"/>
                </a:lnTo>
                <a:lnTo>
                  <a:pt x="22548" y="17686"/>
                </a:lnTo>
                <a:lnTo>
                  <a:pt x="32804" y="25742"/>
                </a:lnTo>
                <a:lnTo>
                  <a:pt x="43182" y="33765"/>
                </a:lnTo>
                <a:lnTo>
                  <a:pt x="53659" y="41640"/>
                </a:lnTo>
                <a:lnTo>
                  <a:pt x="64210" y="49252"/>
                </a:lnTo>
                <a:lnTo>
                  <a:pt x="74809" y="56484"/>
                </a:lnTo>
                <a:lnTo>
                  <a:pt x="85433" y="63222"/>
                </a:lnTo>
                <a:lnTo>
                  <a:pt x="96056" y="69350"/>
                </a:lnTo>
                <a:lnTo>
                  <a:pt x="106654" y="74752"/>
                </a:lnTo>
                <a:lnTo>
                  <a:pt x="104138" y="72823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6631455" y="1902695"/>
            <a:ext cx="53140" cy="69454"/>
          </a:xfrm>
          <a:custGeom>
            <a:avLst/>
            <a:gdLst/>
            <a:ahLst/>
            <a:cxnLst/>
            <a:rect l="l" t="t" r="r" b="b"/>
            <a:pathLst>
              <a:path w="77939" h="101866">
                <a:moveTo>
                  <a:pt x="77413" y="100653"/>
                </a:moveTo>
                <a:lnTo>
                  <a:pt x="72005" y="88292"/>
                </a:lnTo>
                <a:lnTo>
                  <a:pt x="66332" y="75795"/>
                </a:lnTo>
                <a:lnTo>
                  <a:pt x="60298" y="63405"/>
                </a:lnTo>
                <a:lnTo>
                  <a:pt x="53808" y="51364"/>
                </a:lnTo>
                <a:lnTo>
                  <a:pt x="46768" y="39913"/>
                </a:lnTo>
                <a:lnTo>
                  <a:pt x="39083" y="29296"/>
                </a:lnTo>
                <a:lnTo>
                  <a:pt x="30658" y="19753"/>
                </a:lnTo>
                <a:lnTo>
                  <a:pt x="21399" y="11528"/>
                </a:lnTo>
                <a:lnTo>
                  <a:pt x="11211" y="4863"/>
                </a:lnTo>
                <a:lnTo>
                  <a:pt x="0" y="0"/>
                </a:lnTo>
                <a:lnTo>
                  <a:pt x="861" y="909"/>
                </a:lnTo>
                <a:lnTo>
                  <a:pt x="9329" y="10240"/>
                </a:lnTo>
                <a:lnTo>
                  <a:pt x="17489" y="19884"/>
                </a:lnTo>
                <a:lnTo>
                  <a:pt x="25391" y="29785"/>
                </a:lnTo>
                <a:lnTo>
                  <a:pt x="33090" y="39892"/>
                </a:lnTo>
                <a:lnTo>
                  <a:pt x="40637" y="50150"/>
                </a:lnTo>
                <a:lnTo>
                  <a:pt x="48086" y="60508"/>
                </a:lnTo>
                <a:lnTo>
                  <a:pt x="55488" y="70912"/>
                </a:lnTo>
                <a:lnTo>
                  <a:pt x="62895" y="81308"/>
                </a:lnTo>
                <a:lnTo>
                  <a:pt x="70362" y="91644"/>
                </a:lnTo>
                <a:lnTo>
                  <a:pt x="77939" y="101866"/>
                </a:lnTo>
                <a:lnTo>
                  <a:pt x="77413" y="100653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6147281" y="2051311"/>
            <a:ext cx="13101" cy="26722"/>
          </a:xfrm>
          <a:custGeom>
            <a:avLst/>
            <a:gdLst/>
            <a:ahLst/>
            <a:cxnLst/>
            <a:rect l="l" t="t" r="r" b="b"/>
            <a:pathLst>
              <a:path w="19215" h="39192">
                <a:moveTo>
                  <a:pt x="2645" y="36051"/>
                </a:moveTo>
                <a:lnTo>
                  <a:pt x="8547" y="25613"/>
                </a:lnTo>
                <a:lnTo>
                  <a:pt x="14118" y="12740"/>
                </a:lnTo>
                <a:lnTo>
                  <a:pt x="19215" y="0"/>
                </a:lnTo>
                <a:lnTo>
                  <a:pt x="15038" y="3652"/>
                </a:lnTo>
                <a:lnTo>
                  <a:pt x="7539" y="14678"/>
                </a:lnTo>
                <a:lnTo>
                  <a:pt x="2638" y="27366"/>
                </a:lnTo>
                <a:lnTo>
                  <a:pt x="0" y="39192"/>
                </a:lnTo>
                <a:lnTo>
                  <a:pt x="2645" y="36051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6128317" y="2088918"/>
            <a:ext cx="182628" cy="161249"/>
          </a:xfrm>
          <a:custGeom>
            <a:avLst/>
            <a:gdLst/>
            <a:ahLst/>
            <a:cxnLst/>
            <a:rect l="l" t="t" r="r" b="b"/>
            <a:pathLst>
              <a:path w="267855" h="236499">
                <a:moveTo>
                  <a:pt x="195046" y="168325"/>
                </a:moveTo>
                <a:lnTo>
                  <a:pt x="202361" y="167538"/>
                </a:lnTo>
                <a:lnTo>
                  <a:pt x="208876" y="166027"/>
                </a:lnTo>
                <a:lnTo>
                  <a:pt x="206727" y="163884"/>
                </a:lnTo>
                <a:lnTo>
                  <a:pt x="197771" y="154905"/>
                </a:lnTo>
                <a:lnTo>
                  <a:pt x="188841" y="145900"/>
                </a:lnTo>
                <a:lnTo>
                  <a:pt x="179920" y="136886"/>
                </a:lnTo>
                <a:lnTo>
                  <a:pt x="170993" y="127878"/>
                </a:lnTo>
                <a:lnTo>
                  <a:pt x="162042" y="118895"/>
                </a:lnTo>
                <a:lnTo>
                  <a:pt x="153051" y="109953"/>
                </a:lnTo>
                <a:lnTo>
                  <a:pt x="144002" y="101068"/>
                </a:lnTo>
                <a:lnTo>
                  <a:pt x="134879" y="92259"/>
                </a:lnTo>
                <a:lnTo>
                  <a:pt x="125665" y="83541"/>
                </a:lnTo>
                <a:lnTo>
                  <a:pt x="116343" y="74931"/>
                </a:lnTo>
                <a:lnTo>
                  <a:pt x="106897" y="66447"/>
                </a:lnTo>
                <a:lnTo>
                  <a:pt x="97309" y="58105"/>
                </a:lnTo>
                <a:lnTo>
                  <a:pt x="87564" y="49923"/>
                </a:lnTo>
                <a:lnTo>
                  <a:pt x="77643" y="41916"/>
                </a:lnTo>
                <a:lnTo>
                  <a:pt x="67531" y="34103"/>
                </a:lnTo>
                <a:lnTo>
                  <a:pt x="57211" y="26499"/>
                </a:lnTo>
                <a:lnTo>
                  <a:pt x="46665" y="19122"/>
                </a:lnTo>
                <a:lnTo>
                  <a:pt x="35877" y="11988"/>
                </a:lnTo>
                <a:lnTo>
                  <a:pt x="32016" y="15341"/>
                </a:lnTo>
                <a:lnTo>
                  <a:pt x="32270" y="22453"/>
                </a:lnTo>
                <a:lnTo>
                  <a:pt x="23241" y="21107"/>
                </a:lnTo>
                <a:lnTo>
                  <a:pt x="21501" y="11696"/>
                </a:lnTo>
                <a:lnTo>
                  <a:pt x="26606" y="6604"/>
                </a:lnTo>
                <a:lnTo>
                  <a:pt x="22707" y="0"/>
                </a:lnTo>
                <a:lnTo>
                  <a:pt x="19054" y="2040"/>
                </a:lnTo>
                <a:lnTo>
                  <a:pt x="11994" y="11029"/>
                </a:lnTo>
                <a:lnTo>
                  <a:pt x="8106" y="22901"/>
                </a:lnTo>
                <a:lnTo>
                  <a:pt x="4928" y="35415"/>
                </a:lnTo>
                <a:lnTo>
                  <a:pt x="0" y="46329"/>
                </a:lnTo>
                <a:lnTo>
                  <a:pt x="7637" y="53488"/>
                </a:lnTo>
                <a:lnTo>
                  <a:pt x="16930" y="62107"/>
                </a:lnTo>
                <a:lnTo>
                  <a:pt x="26286" y="70681"/>
                </a:lnTo>
                <a:lnTo>
                  <a:pt x="35704" y="79204"/>
                </a:lnTo>
                <a:lnTo>
                  <a:pt x="45185" y="87672"/>
                </a:lnTo>
                <a:lnTo>
                  <a:pt x="54728" y="96078"/>
                </a:lnTo>
                <a:lnTo>
                  <a:pt x="64334" y="104417"/>
                </a:lnTo>
                <a:lnTo>
                  <a:pt x="74002" y="112683"/>
                </a:lnTo>
                <a:lnTo>
                  <a:pt x="83732" y="120872"/>
                </a:lnTo>
                <a:lnTo>
                  <a:pt x="93524" y="128978"/>
                </a:lnTo>
                <a:lnTo>
                  <a:pt x="103378" y="136994"/>
                </a:lnTo>
                <a:lnTo>
                  <a:pt x="107761" y="140566"/>
                </a:lnTo>
                <a:lnTo>
                  <a:pt x="117582" y="148829"/>
                </a:lnTo>
                <a:lnTo>
                  <a:pt x="127204" y="157261"/>
                </a:lnTo>
                <a:lnTo>
                  <a:pt x="136655" y="165835"/>
                </a:lnTo>
                <a:lnTo>
                  <a:pt x="141629" y="170481"/>
                </a:lnTo>
                <a:lnTo>
                  <a:pt x="155140" y="170577"/>
                </a:lnTo>
                <a:lnTo>
                  <a:pt x="179731" y="170748"/>
                </a:lnTo>
                <a:lnTo>
                  <a:pt x="194807" y="170852"/>
                </a:lnTo>
                <a:lnTo>
                  <a:pt x="195046" y="168325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176079" y="1300548"/>
            <a:ext cx="46869" cy="81751"/>
          </a:xfrm>
          <a:custGeom>
            <a:avLst/>
            <a:gdLst/>
            <a:ahLst/>
            <a:cxnLst/>
            <a:rect l="l" t="t" r="r" b="b"/>
            <a:pathLst>
              <a:path w="68741" h="119902">
                <a:moveTo>
                  <a:pt x="67775" y="25030"/>
                </a:moveTo>
                <a:lnTo>
                  <a:pt x="56833" y="22045"/>
                </a:lnTo>
                <a:lnTo>
                  <a:pt x="46826" y="16511"/>
                </a:lnTo>
                <a:lnTo>
                  <a:pt x="38648" y="8979"/>
                </a:lnTo>
                <a:lnTo>
                  <a:pt x="33187" y="0"/>
                </a:lnTo>
                <a:lnTo>
                  <a:pt x="35880" y="33362"/>
                </a:lnTo>
                <a:lnTo>
                  <a:pt x="44548" y="38855"/>
                </a:lnTo>
                <a:lnTo>
                  <a:pt x="56295" y="43050"/>
                </a:lnTo>
                <a:lnTo>
                  <a:pt x="68741" y="44622"/>
                </a:lnTo>
                <a:lnTo>
                  <a:pt x="67775" y="25030"/>
                </a:lnTo>
                <a:close/>
              </a:path>
              <a:path w="68741" h="119902">
                <a:moveTo>
                  <a:pt x="60835" y="147116"/>
                </a:moveTo>
                <a:lnTo>
                  <a:pt x="54657" y="137020"/>
                </a:lnTo>
                <a:lnTo>
                  <a:pt x="48999" y="126495"/>
                </a:lnTo>
                <a:lnTo>
                  <a:pt x="43859" y="115449"/>
                </a:lnTo>
                <a:lnTo>
                  <a:pt x="39272" y="103847"/>
                </a:lnTo>
                <a:lnTo>
                  <a:pt x="35273" y="91653"/>
                </a:lnTo>
                <a:lnTo>
                  <a:pt x="31897" y="78834"/>
                </a:lnTo>
                <a:lnTo>
                  <a:pt x="29179" y="65355"/>
                </a:lnTo>
                <a:lnTo>
                  <a:pt x="27155" y="51181"/>
                </a:lnTo>
                <a:lnTo>
                  <a:pt x="27053" y="45935"/>
                </a:lnTo>
                <a:lnTo>
                  <a:pt x="35753" y="48704"/>
                </a:lnTo>
                <a:lnTo>
                  <a:pt x="38026" y="45618"/>
                </a:lnTo>
                <a:lnTo>
                  <a:pt x="40198" y="39662"/>
                </a:lnTo>
                <a:lnTo>
                  <a:pt x="30609" y="36499"/>
                </a:lnTo>
                <a:lnTo>
                  <a:pt x="35880" y="33362"/>
                </a:lnTo>
                <a:lnTo>
                  <a:pt x="33187" y="0"/>
                </a:lnTo>
                <a:lnTo>
                  <a:pt x="34483" y="-2763"/>
                </a:lnTo>
                <a:lnTo>
                  <a:pt x="44836" y="-9412"/>
                </a:lnTo>
                <a:lnTo>
                  <a:pt x="58587" y="-12966"/>
                </a:lnTo>
                <a:lnTo>
                  <a:pt x="61841" y="-3275"/>
                </a:lnTo>
                <a:lnTo>
                  <a:pt x="69736" y="5688"/>
                </a:lnTo>
                <a:lnTo>
                  <a:pt x="81855" y="11580"/>
                </a:lnTo>
                <a:lnTo>
                  <a:pt x="97818" y="12446"/>
                </a:lnTo>
                <a:lnTo>
                  <a:pt x="97307" y="13190"/>
                </a:lnTo>
                <a:lnTo>
                  <a:pt x="88904" y="21153"/>
                </a:lnTo>
                <a:lnTo>
                  <a:pt x="78763" y="24916"/>
                </a:lnTo>
                <a:lnTo>
                  <a:pt x="67775" y="25030"/>
                </a:lnTo>
                <a:lnTo>
                  <a:pt x="68741" y="44622"/>
                </a:lnTo>
                <a:lnTo>
                  <a:pt x="81166" y="43639"/>
                </a:lnTo>
                <a:lnTo>
                  <a:pt x="92852" y="40167"/>
                </a:lnTo>
                <a:lnTo>
                  <a:pt x="103079" y="34274"/>
                </a:lnTo>
                <a:lnTo>
                  <a:pt x="111129" y="26027"/>
                </a:lnTo>
                <a:lnTo>
                  <a:pt x="116283" y="15494"/>
                </a:lnTo>
                <a:lnTo>
                  <a:pt x="116322" y="9448"/>
                </a:lnTo>
                <a:lnTo>
                  <a:pt x="109794" y="10007"/>
                </a:lnTo>
                <a:lnTo>
                  <a:pt x="108663" y="5130"/>
                </a:lnTo>
                <a:lnTo>
                  <a:pt x="110015" y="613"/>
                </a:lnTo>
                <a:lnTo>
                  <a:pt x="114710" y="-11775"/>
                </a:lnTo>
                <a:lnTo>
                  <a:pt x="117122" y="-23228"/>
                </a:lnTo>
                <a:lnTo>
                  <a:pt x="126216" y="-23400"/>
                </a:lnTo>
                <a:lnTo>
                  <a:pt x="138740" y="-20135"/>
                </a:lnTo>
                <a:lnTo>
                  <a:pt x="148428" y="-14012"/>
                </a:lnTo>
                <a:lnTo>
                  <a:pt x="157256" y="-7024"/>
                </a:lnTo>
                <a:lnTo>
                  <a:pt x="167202" y="-1160"/>
                </a:lnTo>
                <a:lnTo>
                  <a:pt x="180241" y="1587"/>
                </a:lnTo>
                <a:lnTo>
                  <a:pt x="178185" y="-7062"/>
                </a:lnTo>
                <a:lnTo>
                  <a:pt x="173399" y="-17600"/>
                </a:lnTo>
                <a:lnTo>
                  <a:pt x="166662" y="-26121"/>
                </a:lnTo>
                <a:lnTo>
                  <a:pt x="158220" y="-32776"/>
                </a:lnTo>
                <a:lnTo>
                  <a:pt x="148320" y="-37716"/>
                </a:lnTo>
                <a:lnTo>
                  <a:pt x="137207" y="-41093"/>
                </a:lnTo>
                <a:lnTo>
                  <a:pt x="125130" y="-43058"/>
                </a:lnTo>
                <a:lnTo>
                  <a:pt x="112333" y="-43764"/>
                </a:lnTo>
                <a:lnTo>
                  <a:pt x="99064" y="-43361"/>
                </a:lnTo>
                <a:lnTo>
                  <a:pt x="85569" y="-42001"/>
                </a:lnTo>
                <a:lnTo>
                  <a:pt x="72094" y="-39836"/>
                </a:lnTo>
                <a:lnTo>
                  <a:pt x="58887" y="-37016"/>
                </a:lnTo>
                <a:lnTo>
                  <a:pt x="46193" y="-33694"/>
                </a:lnTo>
                <a:lnTo>
                  <a:pt x="34259" y="-30021"/>
                </a:lnTo>
                <a:lnTo>
                  <a:pt x="23332" y="-26149"/>
                </a:lnTo>
                <a:lnTo>
                  <a:pt x="20424" y="-28638"/>
                </a:lnTo>
                <a:lnTo>
                  <a:pt x="21478" y="-35115"/>
                </a:lnTo>
                <a:lnTo>
                  <a:pt x="21148" y="-40182"/>
                </a:lnTo>
                <a:lnTo>
                  <a:pt x="30101" y="-39319"/>
                </a:lnTo>
                <a:lnTo>
                  <a:pt x="30609" y="-39331"/>
                </a:lnTo>
                <a:lnTo>
                  <a:pt x="39499" y="-40639"/>
                </a:lnTo>
                <a:lnTo>
                  <a:pt x="43536" y="-42320"/>
                </a:lnTo>
                <a:lnTo>
                  <a:pt x="54733" y="-46059"/>
                </a:lnTo>
                <a:lnTo>
                  <a:pt x="66758" y="-49045"/>
                </a:lnTo>
                <a:lnTo>
                  <a:pt x="79385" y="-51483"/>
                </a:lnTo>
                <a:lnTo>
                  <a:pt x="92389" y="-53577"/>
                </a:lnTo>
                <a:lnTo>
                  <a:pt x="105547" y="-55532"/>
                </a:lnTo>
                <a:lnTo>
                  <a:pt x="118632" y="-57553"/>
                </a:lnTo>
                <a:lnTo>
                  <a:pt x="131422" y="-59844"/>
                </a:lnTo>
                <a:lnTo>
                  <a:pt x="143690" y="-62610"/>
                </a:lnTo>
                <a:lnTo>
                  <a:pt x="140006" y="-65262"/>
                </a:lnTo>
                <a:lnTo>
                  <a:pt x="130497" y="-69937"/>
                </a:lnTo>
                <a:lnTo>
                  <a:pt x="119394" y="-73086"/>
                </a:lnTo>
                <a:lnTo>
                  <a:pt x="107061" y="-74827"/>
                </a:lnTo>
                <a:lnTo>
                  <a:pt x="93863" y="-75279"/>
                </a:lnTo>
                <a:lnTo>
                  <a:pt x="80162" y="-74560"/>
                </a:lnTo>
                <a:lnTo>
                  <a:pt x="66322" y="-72788"/>
                </a:lnTo>
                <a:lnTo>
                  <a:pt x="52708" y="-70083"/>
                </a:lnTo>
                <a:lnTo>
                  <a:pt x="39683" y="-66562"/>
                </a:lnTo>
                <a:lnTo>
                  <a:pt x="27611" y="-62345"/>
                </a:lnTo>
                <a:lnTo>
                  <a:pt x="16856" y="-57549"/>
                </a:lnTo>
                <a:lnTo>
                  <a:pt x="7782" y="-52294"/>
                </a:lnTo>
                <a:lnTo>
                  <a:pt x="752" y="-46697"/>
                </a:lnTo>
                <a:lnTo>
                  <a:pt x="15" y="-31219"/>
                </a:lnTo>
                <a:lnTo>
                  <a:pt x="0" y="-19091"/>
                </a:lnTo>
                <a:lnTo>
                  <a:pt x="407" y="-6123"/>
                </a:lnTo>
                <a:lnTo>
                  <a:pt x="1241" y="7572"/>
                </a:lnTo>
                <a:lnTo>
                  <a:pt x="2504" y="21882"/>
                </a:lnTo>
                <a:lnTo>
                  <a:pt x="4473" y="39195"/>
                </a:lnTo>
                <a:lnTo>
                  <a:pt x="6401" y="53013"/>
                </a:lnTo>
                <a:lnTo>
                  <a:pt x="8618" y="66192"/>
                </a:lnTo>
                <a:lnTo>
                  <a:pt x="11161" y="78757"/>
                </a:lnTo>
                <a:lnTo>
                  <a:pt x="14065" y="90733"/>
                </a:lnTo>
                <a:lnTo>
                  <a:pt x="17367" y="102144"/>
                </a:lnTo>
                <a:lnTo>
                  <a:pt x="21105" y="113014"/>
                </a:lnTo>
                <a:lnTo>
                  <a:pt x="25313" y="123367"/>
                </a:lnTo>
                <a:lnTo>
                  <a:pt x="34145" y="139380"/>
                </a:lnTo>
                <a:lnTo>
                  <a:pt x="41542" y="147132"/>
                </a:lnTo>
                <a:lnTo>
                  <a:pt x="50453" y="150519"/>
                </a:lnTo>
                <a:lnTo>
                  <a:pt x="60835" y="147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6725980" y="1894005"/>
            <a:ext cx="137307" cy="80600"/>
          </a:xfrm>
          <a:custGeom>
            <a:avLst/>
            <a:gdLst/>
            <a:ahLst/>
            <a:cxnLst/>
            <a:rect l="l" t="t" r="r" b="b"/>
            <a:pathLst>
              <a:path w="201383" h="118213">
                <a:moveTo>
                  <a:pt x="21893" y="116435"/>
                </a:moveTo>
                <a:lnTo>
                  <a:pt x="33388" y="112047"/>
                </a:lnTo>
                <a:lnTo>
                  <a:pt x="44398" y="106477"/>
                </a:lnTo>
                <a:lnTo>
                  <a:pt x="54737" y="101155"/>
                </a:lnTo>
                <a:lnTo>
                  <a:pt x="59465" y="98917"/>
                </a:lnTo>
                <a:lnTo>
                  <a:pt x="71312" y="93345"/>
                </a:lnTo>
                <a:lnTo>
                  <a:pt x="83231" y="87741"/>
                </a:lnTo>
                <a:lnTo>
                  <a:pt x="95159" y="82073"/>
                </a:lnTo>
                <a:lnTo>
                  <a:pt x="107035" y="76308"/>
                </a:lnTo>
                <a:lnTo>
                  <a:pt x="118796" y="70415"/>
                </a:lnTo>
                <a:lnTo>
                  <a:pt x="130383" y="64360"/>
                </a:lnTo>
                <a:lnTo>
                  <a:pt x="141731" y="58112"/>
                </a:lnTo>
                <a:lnTo>
                  <a:pt x="152781" y="51638"/>
                </a:lnTo>
                <a:lnTo>
                  <a:pt x="163470" y="44907"/>
                </a:lnTo>
                <a:lnTo>
                  <a:pt x="173737" y="37885"/>
                </a:lnTo>
                <a:lnTo>
                  <a:pt x="183519" y="30541"/>
                </a:lnTo>
                <a:lnTo>
                  <a:pt x="192755" y="22842"/>
                </a:lnTo>
                <a:lnTo>
                  <a:pt x="201383" y="14757"/>
                </a:lnTo>
                <a:lnTo>
                  <a:pt x="189210" y="15740"/>
                </a:lnTo>
                <a:lnTo>
                  <a:pt x="178086" y="19965"/>
                </a:lnTo>
                <a:lnTo>
                  <a:pt x="168452" y="20878"/>
                </a:lnTo>
                <a:lnTo>
                  <a:pt x="172688" y="18443"/>
                </a:lnTo>
                <a:lnTo>
                  <a:pt x="184418" y="12504"/>
                </a:lnTo>
                <a:lnTo>
                  <a:pt x="193763" y="4394"/>
                </a:lnTo>
                <a:lnTo>
                  <a:pt x="186359" y="0"/>
                </a:lnTo>
                <a:lnTo>
                  <a:pt x="181698" y="5765"/>
                </a:lnTo>
                <a:lnTo>
                  <a:pt x="179120" y="6527"/>
                </a:lnTo>
                <a:lnTo>
                  <a:pt x="167319" y="10144"/>
                </a:lnTo>
                <a:lnTo>
                  <a:pt x="154604" y="14270"/>
                </a:lnTo>
                <a:lnTo>
                  <a:pt x="142492" y="18439"/>
                </a:lnTo>
                <a:lnTo>
                  <a:pt x="130824" y="22681"/>
                </a:lnTo>
                <a:lnTo>
                  <a:pt x="119441" y="27031"/>
                </a:lnTo>
                <a:lnTo>
                  <a:pt x="108181" y="31519"/>
                </a:lnTo>
                <a:lnTo>
                  <a:pt x="96885" y="36178"/>
                </a:lnTo>
                <a:lnTo>
                  <a:pt x="85393" y="41041"/>
                </a:lnTo>
                <a:lnTo>
                  <a:pt x="73545" y="46139"/>
                </a:lnTo>
                <a:lnTo>
                  <a:pt x="69028" y="48013"/>
                </a:lnTo>
                <a:lnTo>
                  <a:pt x="55652" y="53023"/>
                </a:lnTo>
                <a:lnTo>
                  <a:pt x="42170" y="57991"/>
                </a:lnTo>
                <a:lnTo>
                  <a:pt x="29462" y="63460"/>
                </a:lnTo>
                <a:lnTo>
                  <a:pt x="18408" y="69977"/>
                </a:lnTo>
                <a:lnTo>
                  <a:pt x="9890" y="78085"/>
                </a:lnTo>
                <a:lnTo>
                  <a:pt x="4787" y="88328"/>
                </a:lnTo>
                <a:lnTo>
                  <a:pt x="8004" y="88242"/>
                </a:lnTo>
                <a:lnTo>
                  <a:pt x="21651" y="87134"/>
                </a:lnTo>
                <a:lnTo>
                  <a:pt x="32346" y="87642"/>
                </a:lnTo>
                <a:lnTo>
                  <a:pt x="25279" y="91846"/>
                </a:lnTo>
                <a:lnTo>
                  <a:pt x="13329" y="96895"/>
                </a:lnTo>
                <a:lnTo>
                  <a:pt x="3495" y="103867"/>
                </a:lnTo>
                <a:lnTo>
                  <a:pt x="0" y="116611"/>
                </a:lnTo>
                <a:lnTo>
                  <a:pt x="10100" y="118213"/>
                </a:lnTo>
                <a:lnTo>
                  <a:pt x="21893" y="116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6846578" y="888069"/>
            <a:ext cx="479939" cy="665806"/>
          </a:xfrm>
          <a:custGeom>
            <a:avLst/>
            <a:gdLst/>
            <a:ahLst/>
            <a:cxnLst/>
            <a:rect l="l" t="t" r="r" b="b"/>
            <a:pathLst>
              <a:path w="703911" h="976515">
                <a:moveTo>
                  <a:pt x="229318" y="975498"/>
                </a:moveTo>
                <a:lnTo>
                  <a:pt x="241302" y="970365"/>
                </a:lnTo>
                <a:lnTo>
                  <a:pt x="252962" y="964546"/>
                </a:lnTo>
                <a:lnTo>
                  <a:pt x="264525" y="958951"/>
                </a:lnTo>
                <a:lnTo>
                  <a:pt x="276216" y="954492"/>
                </a:lnTo>
                <a:lnTo>
                  <a:pt x="271005" y="707910"/>
                </a:lnTo>
                <a:lnTo>
                  <a:pt x="271094" y="705408"/>
                </a:lnTo>
                <a:lnTo>
                  <a:pt x="269024" y="702678"/>
                </a:lnTo>
                <a:lnTo>
                  <a:pt x="269826" y="700545"/>
                </a:lnTo>
                <a:lnTo>
                  <a:pt x="276405" y="691197"/>
                </a:lnTo>
                <a:lnTo>
                  <a:pt x="286466" y="684218"/>
                </a:lnTo>
                <a:lnTo>
                  <a:pt x="298977" y="679693"/>
                </a:lnTo>
                <a:lnTo>
                  <a:pt x="312904" y="677706"/>
                </a:lnTo>
                <a:lnTo>
                  <a:pt x="327215" y="678345"/>
                </a:lnTo>
                <a:lnTo>
                  <a:pt x="325964" y="682128"/>
                </a:lnTo>
                <a:lnTo>
                  <a:pt x="319368" y="690974"/>
                </a:lnTo>
                <a:lnTo>
                  <a:pt x="308944" y="698995"/>
                </a:lnTo>
                <a:lnTo>
                  <a:pt x="296323" y="705172"/>
                </a:lnTo>
                <a:lnTo>
                  <a:pt x="287578" y="871827"/>
                </a:lnTo>
                <a:lnTo>
                  <a:pt x="293790" y="860393"/>
                </a:lnTo>
                <a:lnTo>
                  <a:pt x="301136" y="849991"/>
                </a:lnTo>
                <a:lnTo>
                  <a:pt x="309338" y="840369"/>
                </a:lnTo>
                <a:lnTo>
                  <a:pt x="318117" y="831272"/>
                </a:lnTo>
                <a:lnTo>
                  <a:pt x="327195" y="822447"/>
                </a:lnTo>
                <a:lnTo>
                  <a:pt x="336294" y="813639"/>
                </a:lnTo>
                <a:lnTo>
                  <a:pt x="345135" y="804595"/>
                </a:lnTo>
                <a:lnTo>
                  <a:pt x="345084" y="803459"/>
                </a:lnTo>
                <a:lnTo>
                  <a:pt x="345961" y="788017"/>
                </a:lnTo>
                <a:lnTo>
                  <a:pt x="351188" y="776529"/>
                </a:lnTo>
                <a:lnTo>
                  <a:pt x="362648" y="770712"/>
                </a:lnTo>
                <a:lnTo>
                  <a:pt x="367347" y="773201"/>
                </a:lnTo>
                <a:lnTo>
                  <a:pt x="370408" y="777328"/>
                </a:lnTo>
                <a:lnTo>
                  <a:pt x="372148" y="782802"/>
                </a:lnTo>
                <a:lnTo>
                  <a:pt x="371356" y="785194"/>
                </a:lnTo>
                <a:lnTo>
                  <a:pt x="368039" y="796664"/>
                </a:lnTo>
                <a:lnTo>
                  <a:pt x="368130" y="807954"/>
                </a:lnTo>
                <a:lnTo>
                  <a:pt x="376631" y="814362"/>
                </a:lnTo>
                <a:lnTo>
                  <a:pt x="384416" y="813371"/>
                </a:lnTo>
                <a:lnTo>
                  <a:pt x="386346" y="806983"/>
                </a:lnTo>
                <a:lnTo>
                  <a:pt x="391096" y="805192"/>
                </a:lnTo>
                <a:lnTo>
                  <a:pt x="401065" y="802250"/>
                </a:lnTo>
                <a:lnTo>
                  <a:pt x="414283" y="801106"/>
                </a:lnTo>
                <a:lnTo>
                  <a:pt x="425932" y="803004"/>
                </a:lnTo>
                <a:lnTo>
                  <a:pt x="436404" y="807027"/>
                </a:lnTo>
                <a:lnTo>
                  <a:pt x="446088" y="812255"/>
                </a:lnTo>
                <a:lnTo>
                  <a:pt x="455375" y="817769"/>
                </a:lnTo>
                <a:lnTo>
                  <a:pt x="464655" y="822651"/>
                </a:lnTo>
                <a:lnTo>
                  <a:pt x="474319" y="825982"/>
                </a:lnTo>
                <a:lnTo>
                  <a:pt x="475843" y="826298"/>
                </a:lnTo>
                <a:lnTo>
                  <a:pt x="488821" y="826945"/>
                </a:lnTo>
                <a:lnTo>
                  <a:pt x="501583" y="824410"/>
                </a:lnTo>
                <a:lnTo>
                  <a:pt x="513343" y="819267"/>
                </a:lnTo>
                <a:lnTo>
                  <a:pt x="523314" y="812090"/>
                </a:lnTo>
                <a:lnTo>
                  <a:pt x="530707" y="803452"/>
                </a:lnTo>
                <a:lnTo>
                  <a:pt x="534230" y="794852"/>
                </a:lnTo>
                <a:lnTo>
                  <a:pt x="536351" y="783275"/>
                </a:lnTo>
                <a:lnTo>
                  <a:pt x="538622" y="771704"/>
                </a:lnTo>
                <a:lnTo>
                  <a:pt x="543483" y="761837"/>
                </a:lnTo>
                <a:lnTo>
                  <a:pt x="553377" y="755370"/>
                </a:lnTo>
                <a:lnTo>
                  <a:pt x="553512" y="755715"/>
                </a:lnTo>
                <a:lnTo>
                  <a:pt x="556617" y="767709"/>
                </a:lnTo>
                <a:lnTo>
                  <a:pt x="557113" y="780143"/>
                </a:lnTo>
                <a:lnTo>
                  <a:pt x="555315" y="792573"/>
                </a:lnTo>
                <a:lnTo>
                  <a:pt x="551537" y="804554"/>
                </a:lnTo>
                <a:lnTo>
                  <a:pt x="546094" y="815640"/>
                </a:lnTo>
                <a:lnTo>
                  <a:pt x="539299" y="825386"/>
                </a:lnTo>
                <a:lnTo>
                  <a:pt x="531469" y="833348"/>
                </a:lnTo>
                <a:lnTo>
                  <a:pt x="539565" y="838097"/>
                </a:lnTo>
                <a:lnTo>
                  <a:pt x="548997" y="846589"/>
                </a:lnTo>
                <a:lnTo>
                  <a:pt x="556927" y="856593"/>
                </a:lnTo>
                <a:lnTo>
                  <a:pt x="564087" y="867375"/>
                </a:lnTo>
                <a:lnTo>
                  <a:pt x="571484" y="729303"/>
                </a:lnTo>
                <a:lnTo>
                  <a:pt x="560147" y="724090"/>
                </a:lnTo>
                <a:lnTo>
                  <a:pt x="548855" y="722045"/>
                </a:lnTo>
                <a:lnTo>
                  <a:pt x="546922" y="712338"/>
                </a:lnTo>
                <a:lnTo>
                  <a:pt x="540933" y="701442"/>
                </a:lnTo>
                <a:lnTo>
                  <a:pt x="533395" y="692107"/>
                </a:lnTo>
                <a:lnTo>
                  <a:pt x="526786" y="681838"/>
                </a:lnTo>
                <a:lnTo>
                  <a:pt x="523582" y="668134"/>
                </a:lnTo>
                <a:lnTo>
                  <a:pt x="523468" y="644626"/>
                </a:lnTo>
                <a:lnTo>
                  <a:pt x="521296" y="650595"/>
                </a:lnTo>
                <a:lnTo>
                  <a:pt x="519023" y="653669"/>
                </a:lnTo>
                <a:lnTo>
                  <a:pt x="510311" y="650900"/>
                </a:lnTo>
                <a:lnTo>
                  <a:pt x="510413" y="656158"/>
                </a:lnTo>
                <a:lnTo>
                  <a:pt x="512453" y="670403"/>
                </a:lnTo>
                <a:lnTo>
                  <a:pt x="515178" y="683879"/>
                </a:lnTo>
                <a:lnTo>
                  <a:pt x="518559" y="696694"/>
                </a:lnTo>
                <a:lnTo>
                  <a:pt x="522563" y="708883"/>
                </a:lnTo>
                <a:lnTo>
                  <a:pt x="527153" y="720481"/>
                </a:lnTo>
                <a:lnTo>
                  <a:pt x="532295" y="731524"/>
                </a:lnTo>
                <a:lnTo>
                  <a:pt x="537954" y="742045"/>
                </a:lnTo>
                <a:lnTo>
                  <a:pt x="544093" y="752081"/>
                </a:lnTo>
                <a:lnTo>
                  <a:pt x="537043" y="755223"/>
                </a:lnTo>
                <a:lnTo>
                  <a:pt x="527637" y="753852"/>
                </a:lnTo>
                <a:lnTo>
                  <a:pt x="519729" y="747299"/>
                </a:lnTo>
                <a:lnTo>
                  <a:pt x="513362" y="737988"/>
                </a:lnTo>
                <a:lnTo>
                  <a:pt x="508584" y="728345"/>
                </a:lnTo>
                <a:lnTo>
                  <a:pt x="503625" y="715953"/>
                </a:lnTo>
                <a:lnTo>
                  <a:pt x="499974" y="704981"/>
                </a:lnTo>
                <a:lnTo>
                  <a:pt x="496751" y="693464"/>
                </a:lnTo>
                <a:lnTo>
                  <a:pt x="493919" y="681376"/>
                </a:lnTo>
                <a:lnTo>
                  <a:pt x="491442" y="668695"/>
                </a:lnTo>
                <a:lnTo>
                  <a:pt x="489283" y="655396"/>
                </a:lnTo>
                <a:lnTo>
                  <a:pt x="487406" y="641454"/>
                </a:lnTo>
                <a:lnTo>
                  <a:pt x="485775" y="626846"/>
                </a:lnTo>
                <a:lnTo>
                  <a:pt x="484111" y="606804"/>
                </a:lnTo>
                <a:lnTo>
                  <a:pt x="483454" y="593394"/>
                </a:lnTo>
                <a:lnTo>
                  <a:pt x="483225" y="580759"/>
                </a:lnTo>
                <a:lnTo>
                  <a:pt x="483420" y="569012"/>
                </a:lnTo>
                <a:lnTo>
                  <a:pt x="484035" y="558266"/>
                </a:lnTo>
                <a:lnTo>
                  <a:pt x="486928" y="555707"/>
                </a:lnTo>
                <a:lnTo>
                  <a:pt x="494925" y="550249"/>
                </a:lnTo>
                <a:lnTo>
                  <a:pt x="505498" y="541494"/>
                </a:lnTo>
                <a:lnTo>
                  <a:pt x="494728" y="545680"/>
                </a:lnTo>
                <a:lnTo>
                  <a:pt x="485127" y="542099"/>
                </a:lnTo>
                <a:lnTo>
                  <a:pt x="476641" y="532386"/>
                </a:lnTo>
                <a:lnTo>
                  <a:pt x="465042" y="504758"/>
                </a:lnTo>
                <a:lnTo>
                  <a:pt x="459995" y="478108"/>
                </a:lnTo>
                <a:lnTo>
                  <a:pt x="453805" y="79039"/>
                </a:lnTo>
                <a:lnTo>
                  <a:pt x="442342" y="75441"/>
                </a:lnTo>
                <a:lnTo>
                  <a:pt x="430410" y="72345"/>
                </a:lnTo>
                <a:lnTo>
                  <a:pt x="436202" y="322600"/>
                </a:lnTo>
                <a:lnTo>
                  <a:pt x="444752" y="329382"/>
                </a:lnTo>
                <a:lnTo>
                  <a:pt x="450551" y="336747"/>
                </a:lnTo>
                <a:lnTo>
                  <a:pt x="452843" y="344360"/>
                </a:lnTo>
                <a:lnTo>
                  <a:pt x="446109" y="344083"/>
                </a:lnTo>
                <a:lnTo>
                  <a:pt x="433619" y="341366"/>
                </a:lnTo>
                <a:lnTo>
                  <a:pt x="430622" y="451106"/>
                </a:lnTo>
                <a:lnTo>
                  <a:pt x="432772" y="464567"/>
                </a:lnTo>
                <a:lnTo>
                  <a:pt x="434791" y="478342"/>
                </a:lnTo>
                <a:lnTo>
                  <a:pt x="436391" y="492156"/>
                </a:lnTo>
                <a:lnTo>
                  <a:pt x="437287" y="505732"/>
                </a:lnTo>
                <a:lnTo>
                  <a:pt x="437193" y="518795"/>
                </a:lnTo>
                <a:lnTo>
                  <a:pt x="435822" y="531069"/>
                </a:lnTo>
                <a:lnTo>
                  <a:pt x="432890" y="542277"/>
                </a:lnTo>
                <a:lnTo>
                  <a:pt x="428110" y="552145"/>
                </a:lnTo>
                <a:lnTo>
                  <a:pt x="421196" y="560395"/>
                </a:lnTo>
                <a:lnTo>
                  <a:pt x="411861" y="566752"/>
                </a:lnTo>
                <a:lnTo>
                  <a:pt x="399821" y="570941"/>
                </a:lnTo>
                <a:lnTo>
                  <a:pt x="399236" y="571613"/>
                </a:lnTo>
                <a:lnTo>
                  <a:pt x="394723" y="581806"/>
                </a:lnTo>
                <a:lnTo>
                  <a:pt x="392523" y="594105"/>
                </a:lnTo>
                <a:lnTo>
                  <a:pt x="389501" y="605658"/>
                </a:lnTo>
                <a:lnTo>
                  <a:pt x="382524" y="613613"/>
                </a:lnTo>
                <a:lnTo>
                  <a:pt x="376910" y="612647"/>
                </a:lnTo>
                <a:lnTo>
                  <a:pt x="373037" y="609942"/>
                </a:lnTo>
                <a:lnTo>
                  <a:pt x="373087" y="603288"/>
                </a:lnTo>
                <a:lnTo>
                  <a:pt x="371005" y="607694"/>
                </a:lnTo>
                <a:lnTo>
                  <a:pt x="366585" y="609981"/>
                </a:lnTo>
                <a:lnTo>
                  <a:pt x="358521" y="608926"/>
                </a:lnTo>
                <a:lnTo>
                  <a:pt x="358876" y="616991"/>
                </a:lnTo>
                <a:lnTo>
                  <a:pt x="364121" y="620128"/>
                </a:lnTo>
                <a:lnTo>
                  <a:pt x="362737" y="629945"/>
                </a:lnTo>
                <a:lnTo>
                  <a:pt x="354812" y="629046"/>
                </a:lnTo>
                <a:lnTo>
                  <a:pt x="345809" y="620900"/>
                </a:lnTo>
                <a:lnTo>
                  <a:pt x="340156" y="609396"/>
                </a:lnTo>
                <a:lnTo>
                  <a:pt x="332796" y="617165"/>
                </a:lnTo>
                <a:lnTo>
                  <a:pt x="324020" y="624853"/>
                </a:lnTo>
                <a:lnTo>
                  <a:pt x="314266" y="631926"/>
                </a:lnTo>
                <a:lnTo>
                  <a:pt x="303618" y="638269"/>
                </a:lnTo>
                <a:lnTo>
                  <a:pt x="292158" y="643766"/>
                </a:lnTo>
                <a:lnTo>
                  <a:pt x="279967" y="648301"/>
                </a:lnTo>
                <a:lnTo>
                  <a:pt x="267127" y="651758"/>
                </a:lnTo>
                <a:lnTo>
                  <a:pt x="253721" y="654022"/>
                </a:lnTo>
                <a:lnTo>
                  <a:pt x="239831" y="654977"/>
                </a:lnTo>
                <a:lnTo>
                  <a:pt x="225539" y="654507"/>
                </a:lnTo>
                <a:lnTo>
                  <a:pt x="214572" y="652663"/>
                </a:lnTo>
                <a:lnTo>
                  <a:pt x="202256" y="647973"/>
                </a:lnTo>
                <a:lnTo>
                  <a:pt x="191617" y="640890"/>
                </a:lnTo>
                <a:lnTo>
                  <a:pt x="182574" y="631674"/>
                </a:lnTo>
                <a:lnTo>
                  <a:pt x="175044" y="620585"/>
                </a:lnTo>
                <a:lnTo>
                  <a:pt x="166472" y="625367"/>
                </a:lnTo>
                <a:lnTo>
                  <a:pt x="156061" y="629600"/>
                </a:lnTo>
                <a:lnTo>
                  <a:pt x="145808" y="626592"/>
                </a:lnTo>
                <a:lnTo>
                  <a:pt x="146494" y="625190"/>
                </a:lnTo>
                <a:lnTo>
                  <a:pt x="152048" y="616373"/>
                </a:lnTo>
                <a:lnTo>
                  <a:pt x="164521" y="600106"/>
                </a:lnTo>
                <a:lnTo>
                  <a:pt x="150723" y="603592"/>
                </a:lnTo>
                <a:lnTo>
                  <a:pt x="155112" y="590582"/>
                </a:lnTo>
                <a:lnTo>
                  <a:pt x="161383" y="579516"/>
                </a:lnTo>
                <a:lnTo>
                  <a:pt x="169619" y="568826"/>
                </a:lnTo>
                <a:lnTo>
                  <a:pt x="179473" y="558871"/>
                </a:lnTo>
                <a:lnTo>
                  <a:pt x="190595" y="550010"/>
                </a:lnTo>
                <a:lnTo>
                  <a:pt x="202638" y="542603"/>
                </a:lnTo>
                <a:lnTo>
                  <a:pt x="215253" y="537009"/>
                </a:lnTo>
                <a:lnTo>
                  <a:pt x="228091" y="533589"/>
                </a:lnTo>
                <a:lnTo>
                  <a:pt x="240804" y="532701"/>
                </a:lnTo>
                <a:lnTo>
                  <a:pt x="253128" y="534162"/>
                </a:lnTo>
                <a:lnTo>
                  <a:pt x="265973" y="537838"/>
                </a:lnTo>
                <a:lnTo>
                  <a:pt x="277785" y="543930"/>
                </a:lnTo>
                <a:lnTo>
                  <a:pt x="287248" y="552653"/>
                </a:lnTo>
                <a:lnTo>
                  <a:pt x="280779" y="553560"/>
                </a:lnTo>
                <a:lnTo>
                  <a:pt x="268199" y="553564"/>
                </a:lnTo>
                <a:lnTo>
                  <a:pt x="256050" y="552361"/>
                </a:lnTo>
                <a:lnTo>
                  <a:pt x="244100" y="551435"/>
                </a:lnTo>
                <a:lnTo>
                  <a:pt x="232117" y="552272"/>
                </a:lnTo>
                <a:lnTo>
                  <a:pt x="219930" y="556327"/>
                </a:lnTo>
                <a:lnTo>
                  <a:pt x="208805" y="563205"/>
                </a:lnTo>
                <a:lnTo>
                  <a:pt x="198705" y="571119"/>
                </a:lnTo>
                <a:lnTo>
                  <a:pt x="200432" y="584938"/>
                </a:lnTo>
                <a:lnTo>
                  <a:pt x="212916" y="581332"/>
                </a:lnTo>
                <a:lnTo>
                  <a:pt x="225896" y="578669"/>
                </a:lnTo>
                <a:lnTo>
                  <a:pt x="239185" y="576972"/>
                </a:lnTo>
                <a:lnTo>
                  <a:pt x="252595" y="576262"/>
                </a:lnTo>
                <a:lnTo>
                  <a:pt x="265938" y="576559"/>
                </a:lnTo>
                <a:lnTo>
                  <a:pt x="279025" y="577887"/>
                </a:lnTo>
                <a:lnTo>
                  <a:pt x="291668" y="580266"/>
                </a:lnTo>
                <a:lnTo>
                  <a:pt x="303680" y="583719"/>
                </a:lnTo>
                <a:lnTo>
                  <a:pt x="314872" y="588265"/>
                </a:lnTo>
                <a:lnTo>
                  <a:pt x="325056" y="593928"/>
                </a:lnTo>
                <a:lnTo>
                  <a:pt x="325563" y="592104"/>
                </a:lnTo>
                <a:lnTo>
                  <a:pt x="320721" y="584354"/>
                </a:lnTo>
                <a:lnTo>
                  <a:pt x="317182" y="573011"/>
                </a:lnTo>
                <a:lnTo>
                  <a:pt x="319692" y="570274"/>
                </a:lnTo>
                <a:lnTo>
                  <a:pt x="328723" y="568160"/>
                </a:lnTo>
                <a:lnTo>
                  <a:pt x="337521" y="573042"/>
                </a:lnTo>
                <a:lnTo>
                  <a:pt x="344906" y="579361"/>
                </a:lnTo>
                <a:lnTo>
                  <a:pt x="346694" y="570694"/>
                </a:lnTo>
                <a:lnTo>
                  <a:pt x="351102" y="561788"/>
                </a:lnTo>
                <a:lnTo>
                  <a:pt x="357247" y="554911"/>
                </a:lnTo>
                <a:lnTo>
                  <a:pt x="364276" y="551687"/>
                </a:lnTo>
                <a:lnTo>
                  <a:pt x="371331" y="553742"/>
                </a:lnTo>
                <a:lnTo>
                  <a:pt x="377558" y="562698"/>
                </a:lnTo>
                <a:lnTo>
                  <a:pt x="378984" y="560826"/>
                </a:lnTo>
                <a:lnTo>
                  <a:pt x="389413" y="556276"/>
                </a:lnTo>
                <a:lnTo>
                  <a:pt x="399592" y="562140"/>
                </a:lnTo>
                <a:lnTo>
                  <a:pt x="403237" y="559168"/>
                </a:lnTo>
                <a:lnTo>
                  <a:pt x="406768" y="556082"/>
                </a:lnTo>
                <a:lnTo>
                  <a:pt x="406628" y="549643"/>
                </a:lnTo>
                <a:lnTo>
                  <a:pt x="398754" y="548623"/>
                </a:lnTo>
                <a:lnTo>
                  <a:pt x="385427" y="547350"/>
                </a:lnTo>
                <a:lnTo>
                  <a:pt x="372199" y="546376"/>
                </a:lnTo>
                <a:lnTo>
                  <a:pt x="359185" y="545392"/>
                </a:lnTo>
                <a:lnTo>
                  <a:pt x="346501" y="544085"/>
                </a:lnTo>
                <a:lnTo>
                  <a:pt x="334261" y="542145"/>
                </a:lnTo>
                <a:lnTo>
                  <a:pt x="322581" y="539260"/>
                </a:lnTo>
                <a:lnTo>
                  <a:pt x="311574" y="535119"/>
                </a:lnTo>
                <a:lnTo>
                  <a:pt x="301358" y="529412"/>
                </a:lnTo>
                <a:lnTo>
                  <a:pt x="295478" y="525449"/>
                </a:lnTo>
                <a:lnTo>
                  <a:pt x="294500" y="518604"/>
                </a:lnTo>
                <a:lnTo>
                  <a:pt x="289941" y="513867"/>
                </a:lnTo>
                <a:lnTo>
                  <a:pt x="284108" y="508454"/>
                </a:lnTo>
                <a:lnTo>
                  <a:pt x="274272" y="501264"/>
                </a:lnTo>
                <a:lnTo>
                  <a:pt x="263036" y="494862"/>
                </a:lnTo>
                <a:lnTo>
                  <a:pt x="250776" y="489377"/>
                </a:lnTo>
                <a:lnTo>
                  <a:pt x="237868" y="484938"/>
                </a:lnTo>
                <a:lnTo>
                  <a:pt x="224687" y="481676"/>
                </a:lnTo>
                <a:lnTo>
                  <a:pt x="211608" y="479719"/>
                </a:lnTo>
                <a:lnTo>
                  <a:pt x="199009" y="479196"/>
                </a:lnTo>
                <a:lnTo>
                  <a:pt x="196226" y="479289"/>
                </a:lnTo>
                <a:lnTo>
                  <a:pt x="182838" y="480893"/>
                </a:lnTo>
                <a:lnTo>
                  <a:pt x="170750" y="484105"/>
                </a:lnTo>
                <a:lnTo>
                  <a:pt x="159495" y="488552"/>
                </a:lnTo>
                <a:lnTo>
                  <a:pt x="148605" y="493863"/>
                </a:lnTo>
                <a:lnTo>
                  <a:pt x="137614" y="499666"/>
                </a:lnTo>
                <a:lnTo>
                  <a:pt x="126055" y="505591"/>
                </a:lnTo>
                <a:lnTo>
                  <a:pt x="113461" y="511263"/>
                </a:lnTo>
                <a:lnTo>
                  <a:pt x="113511" y="509502"/>
                </a:lnTo>
                <a:lnTo>
                  <a:pt x="117134" y="498879"/>
                </a:lnTo>
                <a:lnTo>
                  <a:pt x="121169" y="489764"/>
                </a:lnTo>
                <a:lnTo>
                  <a:pt x="118160" y="479475"/>
                </a:lnTo>
                <a:lnTo>
                  <a:pt x="125144" y="472295"/>
                </a:lnTo>
                <a:lnTo>
                  <a:pt x="135135" y="467025"/>
                </a:lnTo>
                <a:lnTo>
                  <a:pt x="147534" y="463148"/>
                </a:lnTo>
                <a:lnTo>
                  <a:pt x="161483" y="460573"/>
                </a:lnTo>
                <a:lnTo>
                  <a:pt x="176121" y="459206"/>
                </a:lnTo>
                <a:lnTo>
                  <a:pt x="190588" y="458955"/>
                </a:lnTo>
                <a:lnTo>
                  <a:pt x="204025" y="459727"/>
                </a:lnTo>
                <a:lnTo>
                  <a:pt x="214871" y="461161"/>
                </a:lnTo>
                <a:lnTo>
                  <a:pt x="229000" y="464081"/>
                </a:lnTo>
                <a:lnTo>
                  <a:pt x="242734" y="468008"/>
                </a:lnTo>
                <a:lnTo>
                  <a:pt x="255951" y="472776"/>
                </a:lnTo>
                <a:lnTo>
                  <a:pt x="268525" y="478217"/>
                </a:lnTo>
                <a:lnTo>
                  <a:pt x="280332" y="484164"/>
                </a:lnTo>
                <a:lnTo>
                  <a:pt x="291247" y="490449"/>
                </a:lnTo>
                <a:lnTo>
                  <a:pt x="301146" y="496906"/>
                </a:lnTo>
                <a:lnTo>
                  <a:pt x="302050" y="50279"/>
                </a:lnTo>
                <a:lnTo>
                  <a:pt x="300696" y="40378"/>
                </a:lnTo>
                <a:lnTo>
                  <a:pt x="299294" y="30001"/>
                </a:lnTo>
                <a:lnTo>
                  <a:pt x="297518" y="19547"/>
                </a:lnTo>
                <a:lnTo>
                  <a:pt x="295039" y="9414"/>
                </a:lnTo>
                <a:lnTo>
                  <a:pt x="291528" y="0"/>
                </a:lnTo>
                <a:lnTo>
                  <a:pt x="289761" y="355"/>
                </a:lnTo>
                <a:lnTo>
                  <a:pt x="278153" y="2871"/>
                </a:lnTo>
                <a:lnTo>
                  <a:pt x="265917" y="5682"/>
                </a:lnTo>
                <a:lnTo>
                  <a:pt x="253247" y="8549"/>
                </a:lnTo>
                <a:lnTo>
                  <a:pt x="240337" y="11233"/>
                </a:lnTo>
                <a:lnTo>
                  <a:pt x="227380" y="13496"/>
                </a:lnTo>
                <a:lnTo>
                  <a:pt x="214570" y="15098"/>
                </a:lnTo>
                <a:lnTo>
                  <a:pt x="202101" y="15800"/>
                </a:lnTo>
                <a:lnTo>
                  <a:pt x="190165" y="15364"/>
                </a:lnTo>
                <a:lnTo>
                  <a:pt x="178956" y="13551"/>
                </a:lnTo>
                <a:lnTo>
                  <a:pt x="168668" y="10121"/>
                </a:lnTo>
                <a:lnTo>
                  <a:pt x="157433" y="15459"/>
                </a:lnTo>
                <a:lnTo>
                  <a:pt x="145755" y="21418"/>
                </a:lnTo>
                <a:lnTo>
                  <a:pt x="134455" y="27722"/>
                </a:lnTo>
                <a:lnTo>
                  <a:pt x="123608" y="34438"/>
                </a:lnTo>
                <a:lnTo>
                  <a:pt x="113288" y="41633"/>
                </a:lnTo>
                <a:lnTo>
                  <a:pt x="103570" y="49376"/>
                </a:lnTo>
                <a:lnTo>
                  <a:pt x="94526" y="57734"/>
                </a:lnTo>
                <a:lnTo>
                  <a:pt x="93446" y="64833"/>
                </a:lnTo>
                <a:lnTo>
                  <a:pt x="96545" y="67729"/>
                </a:lnTo>
                <a:lnTo>
                  <a:pt x="96774" y="73507"/>
                </a:lnTo>
                <a:lnTo>
                  <a:pt x="94386" y="76504"/>
                </a:lnTo>
                <a:lnTo>
                  <a:pt x="86385" y="74358"/>
                </a:lnTo>
                <a:lnTo>
                  <a:pt x="84010" y="77355"/>
                </a:lnTo>
                <a:lnTo>
                  <a:pt x="90486" y="87255"/>
                </a:lnTo>
                <a:lnTo>
                  <a:pt x="100171" y="95487"/>
                </a:lnTo>
                <a:lnTo>
                  <a:pt x="111135" y="102431"/>
                </a:lnTo>
                <a:lnTo>
                  <a:pt x="121903" y="109573"/>
                </a:lnTo>
                <a:lnTo>
                  <a:pt x="131000" y="118402"/>
                </a:lnTo>
                <a:lnTo>
                  <a:pt x="130867" y="122781"/>
                </a:lnTo>
                <a:lnTo>
                  <a:pt x="123695" y="129141"/>
                </a:lnTo>
                <a:lnTo>
                  <a:pt x="118592" y="136321"/>
                </a:lnTo>
                <a:lnTo>
                  <a:pt x="118619" y="136518"/>
                </a:lnTo>
                <a:lnTo>
                  <a:pt x="122167" y="141016"/>
                </a:lnTo>
                <a:lnTo>
                  <a:pt x="128654" y="146388"/>
                </a:lnTo>
                <a:lnTo>
                  <a:pt x="133987" y="152290"/>
                </a:lnTo>
                <a:lnTo>
                  <a:pt x="134072" y="158379"/>
                </a:lnTo>
                <a:lnTo>
                  <a:pt x="124815" y="164312"/>
                </a:lnTo>
                <a:lnTo>
                  <a:pt x="120524" y="163317"/>
                </a:lnTo>
                <a:lnTo>
                  <a:pt x="110298" y="158831"/>
                </a:lnTo>
                <a:lnTo>
                  <a:pt x="99766" y="155814"/>
                </a:lnTo>
                <a:lnTo>
                  <a:pt x="89789" y="159918"/>
                </a:lnTo>
                <a:lnTo>
                  <a:pt x="92405" y="161113"/>
                </a:lnTo>
                <a:lnTo>
                  <a:pt x="101790" y="166237"/>
                </a:lnTo>
                <a:lnTo>
                  <a:pt x="110966" y="172660"/>
                </a:lnTo>
                <a:lnTo>
                  <a:pt x="119517" y="180294"/>
                </a:lnTo>
                <a:lnTo>
                  <a:pt x="127024" y="189056"/>
                </a:lnTo>
                <a:lnTo>
                  <a:pt x="133069" y="198859"/>
                </a:lnTo>
                <a:lnTo>
                  <a:pt x="137235" y="209619"/>
                </a:lnTo>
                <a:lnTo>
                  <a:pt x="139103" y="221250"/>
                </a:lnTo>
                <a:lnTo>
                  <a:pt x="138256" y="233668"/>
                </a:lnTo>
                <a:lnTo>
                  <a:pt x="134277" y="246786"/>
                </a:lnTo>
                <a:lnTo>
                  <a:pt x="132943" y="243979"/>
                </a:lnTo>
                <a:lnTo>
                  <a:pt x="133045" y="247954"/>
                </a:lnTo>
                <a:lnTo>
                  <a:pt x="136613" y="255066"/>
                </a:lnTo>
                <a:lnTo>
                  <a:pt x="138226" y="262001"/>
                </a:lnTo>
                <a:lnTo>
                  <a:pt x="136652" y="267842"/>
                </a:lnTo>
                <a:lnTo>
                  <a:pt x="133171" y="265634"/>
                </a:lnTo>
                <a:lnTo>
                  <a:pt x="125269" y="259947"/>
                </a:lnTo>
                <a:lnTo>
                  <a:pt x="117149" y="253566"/>
                </a:lnTo>
                <a:lnTo>
                  <a:pt x="108760" y="246906"/>
                </a:lnTo>
                <a:lnTo>
                  <a:pt x="100048" y="240384"/>
                </a:lnTo>
                <a:lnTo>
                  <a:pt x="94272" y="382689"/>
                </a:lnTo>
                <a:lnTo>
                  <a:pt x="95313" y="376224"/>
                </a:lnTo>
                <a:lnTo>
                  <a:pt x="102306" y="372576"/>
                </a:lnTo>
                <a:lnTo>
                  <a:pt x="112385" y="367684"/>
                </a:lnTo>
                <a:lnTo>
                  <a:pt x="123650" y="362761"/>
                </a:lnTo>
                <a:lnTo>
                  <a:pt x="135694" y="358208"/>
                </a:lnTo>
                <a:lnTo>
                  <a:pt x="148110" y="354429"/>
                </a:lnTo>
                <a:lnTo>
                  <a:pt x="160489" y="351826"/>
                </a:lnTo>
                <a:lnTo>
                  <a:pt x="173360" y="240460"/>
                </a:lnTo>
                <a:lnTo>
                  <a:pt x="159804" y="239102"/>
                </a:lnTo>
                <a:lnTo>
                  <a:pt x="159473" y="233509"/>
                </a:lnTo>
                <a:lnTo>
                  <a:pt x="165111" y="226761"/>
                </a:lnTo>
                <a:lnTo>
                  <a:pt x="176114" y="223188"/>
                </a:lnTo>
                <a:lnTo>
                  <a:pt x="189630" y="222360"/>
                </a:lnTo>
                <a:lnTo>
                  <a:pt x="202805" y="223846"/>
                </a:lnTo>
                <a:lnTo>
                  <a:pt x="212788" y="227215"/>
                </a:lnTo>
                <a:lnTo>
                  <a:pt x="210632" y="230737"/>
                </a:lnTo>
                <a:lnTo>
                  <a:pt x="201247" y="236851"/>
                </a:lnTo>
                <a:lnTo>
                  <a:pt x="201510" y="361238"/>
                </a:lnTo>
                <a:lnTo>
                  <a:pt x="196332" y="362118"/>
                </a:lnTo>
                <a:lnTo>
                  <a:pt x="183797" y="365224"/>
                </a:lnTo>
                <a:lnTo>
                  <a:pt x="171818" y="369254"/>
                </a:lnTo>
                <a:lnTo>
                  <a:pt x="160175" y="373773"/>
                </a:lnTo>
                <a:lnTo>
                  <a:pt x="148649" y="378345"/>
                </a:lnTo>
                <a:lnTo>
                  <a:pt x="137017" y="382534"/>
                </a:lnTo>
                <a:lnTo>
                  <a:pt x="125060" y="385904"/>
                </a:lnTo>
                <a:lnTo>
                  <a:pt x="112557" y="388018"/>
                </a:lnTo>
                <a:lnTo>
                  <a:pt x="99288" y="388442"/>
                </a:lnTo>
                <a:lnTo>
                  <a:pt x="99417" y="882903"/>
                </a:lnTo>
                <a:lnTo>
                  <a:pt x="106573" y="893650"/>
                </a:lnTo>
                <a:lnTo>
                  <a:pt x="110693" y="907262"/>
                </a:lnTo>
                <a:lnTo>
                  <a:pt x="113786" y="907066"/>
                </a:lnTo>
                <a:lnTo>
                  <a:pt x="125771" y="908662"/>
                </a:lnTo>
                <a:lnTo>
                  <a:pt x="134480" y="913694"/>
                </a:lnTo>
                <a:lnTo>
                  <a:pt x="140758" y="921236"/>
                </a:lnTo>
                <a:lnTo>
                  <a:pt x="145450" y="930359"/>
                </a:lnTo>
                <a:lnTo>
                  <a:pt x="149402" y="940138"/>
                </a:lnTo>
                <a:lnTo>
                  <a:pt x="153458" y="949644"/>
                </a:lnTo>
                <a:lnTo>
                  <a:pt x="158466" y="957951"/>
                </a:lnTo>
                <a:lnTo>
                  <a:pt x="165269" y="964131"/>
                </a:lnTo>
                <a:lnTo>
                  <a:pt x="174713" y="967257"/>
                </a:lnTo>
                <a:lnTo>
                  <a:pt x="181317" y="968019"/>
                </a:lnTo>
                <a:lnTo>
                  <a:pt x="187337" y="963345"/>
                </a:lnTo>
                <a:lnTo>
                  <a:pt x="192976" y="963269"/>
                </a:lnTo>
                <a:lnTo>
                  <a:pt x="203794" y="964769"/>
                </a:lnTo>
                <a:lnTo>
                  <a:pt x="214217" y="969802"/>
                </a:lnTo>
                <a:lnTo>
                  <a:pt x="226402" y="976515"/>
                </a:lnTo>
                <a:lnTo>
                  <a:pt x="229318" y="975498"/>
                </a:lnTo>
                <a:close/>
              </a:path>
              <a:path w="703911" h="976515">
                <a:moveTo>
                  <a:pt x="591915" y="895209"/>
                </a:moveTo>
                <a:lnTo>
                  <a:pt x="600934" y="886245"/>
                </a:lnTo>
                <a:lnTo>
                  <a:pt x="607971" y="875483"/>
                </a:lnTo>
                <a:lnTo>
                  <a:pt x="616851" y="866394"/>
                </a:lnTo>
                <a:lnTo>
                  <a:pt x="624713" y="864476"/>
                </a:lnTo>
                <a:lnTo>
                  <a:pt x="622350" y="872883"/>
                </a:lnTo>
                <a:lnTo>
                  <a:pt x="628040" y="873163"/>
                </a:lnTo>
                <a:lnTo>
                  <a:pt x="631482" y="865974"/>
                </a:lnTo>
                <a:lnTo>
                  <a:pt x="639800" y="863231"/>
                </a:lnTo>
                <a:lnTo>
                  <a:pt x="646049" y="858621"/>
                </a:lnTo>
                <a:lnTo>
                  <a:pt x="648221" y="855004"/>
                </a:lnTo>
                <a:lnTo>
                  <a:pt x="652588" y="843380"/>
                </a:lnTo>
                <a:lnTo>
                  <a:pt x="654095" y="831518"/>
                </a:lnTo>
                <a:lnTo>
                  <a:pt x="653958" y="819476"/>
                </a:lnTo>
                <a:lnTo>
                  <a:pt x="653393" y="807311"/>
                </a:lnTo>
                <a:lnTo>
                  <a:pt x="653618" y="795083"/>
                </a:lnTo>
                <a:lnTo>
                  <a:pt x="654105" y="791080"/>
                </a:lnTo>
                <a:lnTo>
                  <a:pt x="656828" y="779488"/>
                </a:lnTo>
                <a:lnTo>
                  <a:pt x="660811" y="767441"/>
                </a:lnTo>
                <a:lnTo>
                  <a:pt x="665116" y="754920"/>
                </a:lnTo>
                <a:lnTo>
                  <a:pt x="668807" y="741908"/>
                </a:lnTo>
                <a:lnTo>
                  <a:pt x="670835" y="732307"/>
                </a:lnTo>
                <a:lnTo>
                  <a:pt x="672999" y="719923"/>
                </a:lnTo>
                <a:lnTo>
                  <a:pt x="674855" y="707360"/>
                </a:lnTo>
                <a:lnTo>
                  <a:pt x="676566" y="694656"/>
                </a:lnTo>
                <a:lnTo>
                  <a:pt x="678294" y="681850"/>
                </a:lnTo>
                <a:lnTo>
                  <a:pt x="678375" y="681282"/>
                </a:lnTo>
                <a:lnTo>
                  <a:pt x="681019" y="669192"/>
                </a:lnTo>
                <a:lnTo>
                  <a:pt x="684788" y="656854"/>
                </a:lnTo>
                <a:lnTo>
                  <a:pt x="688690" y="644468"/>
                </a:lnTo>
                <a:lnTo>
                  <a:pt x="691730" y="632231"/>
                </a:lnTo>
                <a:lnTo>
                  <a:pt x="692262" y="628788"/>
                </a:lnTo>
                <a:lnTo>
                  <a:pt x="693132" y="615752"/>
                </a:lnTo>
                <a:lnTo>
                  <a:pt x="694677" y="603999"/>
                </a:lnTo>
                <a:lnTo>
                  <a:pt x="696658" y="597052"/>
                </a:lnTo>
                <a:lnTo>
                  <a:pt x="702411" y="591591"/>
                </a:lnTo>
                <a:lnTo>
                  <a:pt x="703376" y="584428"/>
                </a:lnTo>
                <a:lnTo>
                  <a:pt x="703911" y="576898"/>
                </a:lnTo>
                <a:lnTo>
                  <a:pt x="703317" y="564465"/>
                </a:lnTo>
                <a:lnTo>
                  <a:pt x="701436" y="551263"/>
                </a:lnTo>
                <a:lnTo>
                  <a:pt x="698701" y="538019"/>
                </a:lnTo>
                <a:lnTo>
                  <a:pt x="695542" y="525463"/>
                </a:lnTo>
                <a:lnTo>
                  <a:pt x="692391" y="514324"/>
                </a:lnTo>
                <a:lnTo>
                  <a:pt x="686836" y="501027"/>
                </a:lnTo>
                <a:lnTo>
                  <a:pt x="680088" y="489944"/>
                </a:lnTo>
                <a:lnTo>
                  <a:pt x="673169" y="479554"/>
                </a:lnTo>
                <a:lnTo>
                  <a:pt x="667359" y="469188"/>
                </a:lnTo>
                <a:lnTo>
                  <a:pt x="665186" y="464056"/>
                </a:lnTo>
                <a:lnTo>
                  <a:pt x="661422" y="452421"/>
                </a:lnTo>
                <a:lnTo>
                  <a:pt x="658983" y="440549"/>
                </a:lnTo>
                <a:lnTo>
                  <a:pt x="657659" y="428473"/>
                </a:lnTo>
                <a:lnTo>
                  <a:pt x="657237" y="416228"/>
                </a:lnTo>
                <a:lnTo>
                  <a:pt x="657510" y="403846"/>
                </a:lnTo>
                <a:lnTo>
                  <a:pt x="658265" y="391360"/>
                </a:lnTo>
                <a:lnTo>
                  <a:pt x="659293" y="378805"/>
                </a:lnTo>
                <a:lnTo>
                  <a:pt x="660383" y="366213"/>
                </a:lnTo>
                <a:lnTo>
                  <a:pt x="661325" y="353617"/>
                </a:lnTo>
                <a:lnTo>
                  <a:pt x="661908" y="341051"/>
                </a:lnTo>
                <a:lnTo>
                  <a:pt x="661924" y="328548"/>
                </a:lnTo>
                <a:lnTo>
                  <a:pt x="661517" y="320194"/>
                </a:lnTo>
                <a:lnTo>
                  <a:pt x="660035" y="306393"/>
                </a:lnTo>
                <a:lnTo>
                  <a:pt x="657649" y="293185"/>
                </a:lnTo>
                <a:lnTo>
                  <a:pt x="654461" y="280501"/>
                </a:lnTo>
                <a:lnTo>
                  <a:pt x="650575" y="268272"/>
                </a:lnTo>
                <a:lnTo>
                  <a:pt x="646092" y="256430"/>
                </a:lnTo>
                <a:lnTo>
                  <a:pt x="641116" y="244907"/>
                </a:lnTo>
                <a:lnTo>
                  <a:pt x="635750" y="233633"/>
                </a:lnTo>
                <a:lnTo>
                  <a:pt x="630095" y="222539"/>
                </a:lnTo>
                <a:lnTo>
                  <a:pt x="624256" y="211558"/>
                </a:lnTo>
                <a:lnTo>
                  <a:pt x="618334" y="200620"/>
                </a:lnTo>
                <a:lnTo>
                  <a:pt x="612432" y="189657"/>
                </a:lnTo>
                <a:lnTo>
                  <a:pt x="606653" y="178600"/>
                </a:lnTo>
                <a:lnTo>
                  <a:pt x="601150" y="175394"/>
                </a:lnTo>
                <a:lnTo>
                  <a:pt x="589729" y="169891"/>
                </a:lnTo>
                <a:lnTo>
                  <a:pt x="577760" y="164941"/>
                </a:lnTo>
                <a:lnTo>
                  <a:pt x="565727" y="160056"/>
                </a:lnTo>
                <a:lnTo>
                  <a:pt x="554115" y="154747"/>
                </a:lnTo>
                <a:lnTo>
                  <a:pt x="543407" y="148526"/>
                </a:lnTo>
                <a:lnTo>
                  <a:pt x="540165" y="147960"/>
                </a:lnTo>
                <a:lnTo>
                  <a:pt x="526656" y="143555"/>
                </a:lnTo>
                <a:lnTo>
                  <a:pt x="515567" y="136715"/>
                </a:lnTo>
                <a:lnTo>
                  <a:pt x="506305" y="128036"/>
                </a:lnTo>
                <a:lnTo>
                  <a:pt x="498278" y="118114"/>
                </a:lnTo>
                <a:lnTo>
                  <a:pt x="490891" y="107548"/>
                </a:lnTo>
                <a:lnTo>
                  <a:pt x="483551" y="96934"/>
                </a:lnTo>
                <a:lnTo>
                  <a:pt x="475665" y="86867"/>
                </a:lnTo>
                <a:lnTo>
                  <a:pt x="475349" y="86752"/>
                </a:lnTo>
                <a:lnTo>
                  <a:pt x="464805" y="82892"/>
                </a:lnTo>
                <a:lnTo>
                  <a:pt x="453805" y="79039"/>
                </a:lnTo>
                <a:lnTo>
                  <a:pt x="459050" y="464123"/>
                </a:lnTo>
                <a:lnTo>
                  <a:pt x="460714" y="452159"/>
                </a:lnTo>
                <a:lnTo>
                  <a:pt x="466407" y="444322"/>
                </a:lnTo>
                <a:lnTo>
                  <a:pt x="474624" y="443268"/>
                </a:lnTo>
                <a:lnTo>
                  <a:pt x="474789" y="450341"/>
                </a:lnTo>
                <a:lnTo>
                  <a:pt x="481291" y="450989"/>
                </a:lnTo>
                <a:lnTo>
                  <a:pt x="481940" y="457616"/>
                </a:lnTo>
                <a:lnTo>
                  <a:pt x="482755" y="470067"/>
                </a:lnTo>
                <a:lnTo>
                  <a:pt x="483590" y="483453"/>
                </a:lnTo>
                <a:lnTo>
                  <a:pt x="484866" y="496967"/>
                </a:lnTo>
                <a:lnTo>
                  <a:pt x="487003" y="509799"/>
                </a:lnTo>
                <a:lnTo>
                  <a:pt x="490423" y="521144"/>
                </a:lnTo>
                <a:lnTo>
                  <a:pt x="497601" y="516702"/>
                </a:lnTo>
                <a:lnTo>
                  <a:pt x="506518" y="508133"/>
                </a:lnTo>
                <a:lnTo>
                  <a:pt x="517474" y="501116"/>
                </a:lnTo>
                <a:lnTo>
                  <a:pt x="523049" y="499135"/>
                </a:lnTo>
                <a:lnTo>
                  <a:pt x="529983" y="501027"/>
                </a:lnTo>
                <a:lnTo>
                  <a:pt x="535800" y="498894"/>
                </a:lnTo>
                <a:lnTo>
                  <a:pt x="542848" y="496316"/>
                </a:lnTo>
                <a:lnTo>
                  <a:pt x="549313" y="487400"/>
                </a:lnTo>
                <a:lnTo>
                  <a:pt x="557517" y="486041"/>
                </a:lnTo>
                <a:lnTo>
                  <a:pt x="561268" y="485647"/>
                </a:lnTo>
                <a:lnTo>
                  <a:pt x="571824" y="486598"/>
                </a:lnTo>
                <a:lnTo>
                  <a:pt x="582785" y="489793"/>
                </a:lnTo>
                <a:lnTo>
                  <a:pt x="594173" y="494296"/>
                </a:lnTo>
                <a:lnTo>
                  <a:pt x="585903" y="271145"/>
                </a:lnTo>
                <a:lnTo>
                  <a:pt x="585100" y="263101"/>
                </a:lnTo>
                <a:lnTo>
                  <a:pt x="589989" y="257693"/>
                </a:lnTo>
                <a:lnTo>
                  <a:pt x="598331" y="255024"/>
                </a:lnTo>
                <a:lnTo>
                  <a:pt x="607889" y="255193"/>
                </a:lnTo>
                <a:lnTo>
                  <a:pt x="616425" y="258302"/>
                </a:lnTo>
                <a:lnTo>
                  <a:pt x="621703" y="264452"/>
                </a:lnTo>
                <a:lnTo>
                  <a:pt x="622020" y="269900"/>
                </a:lnTo>
                <a:lnTo>
                  <a:pt x="619671" y="272910"/>
                </a:lnTo>
                <a:lnTo>
                  <a:pt x="618350" y="276859"/>
                </a:lnTo>
                <a:lnTo>
                  <a:pt x="622577" y="277103"/>
                </a:lnTo>
                <a:lnTo>
                  <a:pt x="635752" y="281418"/>
                </a:lnTo>
                <a:lnTo>
                  <a:pt x="642620" y="292087"/>
                </a:lnTo>
                <a:lnTo>
                  <a:pt x="644423" y="506717"/>
                </a:lnTo>
                <a:lnTo>
                  <a:pt x="645567" y="508678"/>
                </a:lnTo>
                <a:lnTo>
                  <a:pt x="651478" y="517905"/>
                </a:lnTo>
                <a:lnTo>
                  <a:pt x="656866" y="527999"/>
                </a:lnTo>
                <a:lnTo>
                  <a:pt x="658883" y="538439"/>
                </a:lnTo>
                <a:lnTo>
                  <a:pt x="654685" y="548703"/>
                </a:lnTo>
                <a:lnTo>
                  <a:pt x="644807" y="546886"/>
                </a:lnTo>
                <a:lnTo>
                  <a:pt x="633945" y="540162"/>
                </a:lnTo>
                <a:lnTo>
                  <a:pt x="624230" y="531730"/>
                </a:lnTo>
                <a:lnTo>
                  <a:pt x="613651" y="525094"/>
                </a:lnTo>
                <a:lnTo>
                  <a:pt x="609140" y="523570"/>
                </a:lnTo>
                <a:lnTo>
                  <a:pt x="597794" y="520934"/>
                </a:lnTo>
                <a:lnTo>
                  <a:pt x="584280" y="518935"/>
                </a:lnTo>
                <a:lnTo>
                  <a:pt x="569803" y="517712"/>
                </a:lnTo>
                <a:lnTo>
                  <a:pt x="555571" y="517403"/>
                </a:lnTo>
                <a:lnTo>
                  <a:pt x="542788" y="518150"/>
                </a:lnTo>
                <a:lnTo>
                  <a:pt x="532663" y="520090"/>
                </a:lnTo>
                <a:lnTo>
                  <a:pt x="526774" y="523251"/>
                </a:lnTo>
                <a:lnTo>
                  <a:pt x="516371" y="532268"/>
                </a:lnTo>
                <a:lnTo>
                  <a:pt x="505498" y="541494"/>
                </a:lnTo>
                <a:lnTo>
                  <a:pt x="494925" y="550249"/>
                </a:lnTo>
                <a:lnTo>
                  <a:pt x="504802" y="545187"/>
                </a:lnTo>
                <a:lnTo>
                  <a:pt x="516196" y="540638"/>
                </a:lnTo>
                <a:lnTo>
                  <a:pt x="528744" y="536721"/>
                </a:lnTo>
                <a:lnTo>
                  <a:pt x="542081" y="533554"/>
                </a:lnTo>
                <a:lnTo>
                  <a:pt x="555843" y="531257"/>
                </a:lnTo>
                <a:lnTo>
                  <a:pt x="569667" y="529947"/>
                </a:lnTo>
                <a:lnTo>
                  <a:pt x="583187" y="529742"/>
                </a:lnTo>
                <a:lnTo>
                  <a:pt x="596041" y="530762"/>
                </a:lnTo>
                <a:lnTo>
                  <a:pt x="607863" y="533125"/>
                </a:lnTo>
                <a:lnTo>
                  <a:pt x="618291" y="536949"/>
                </a:lnTo>
                <a:lnTo>
                  <a:pt x="626960" y="542353"/>
                </a:lnTo>
                <a:lnTo>
                  <a:pt x="622320" y="543486"/>
                </a:lnTo>
                <a:lnTo>
                  <a:pt x="609825" y="546046"/>
                </a:lnTo>
                <a:lnTo>
                  <a:pt x="596895" y="548210"/>
                </a:lnTo>
                <a:lnTo>
                  <a:pt x="583755" y="550183"/>
                </a:lnTo>
                <a:lnTo>
                  <a:pt x="570630" y="552169"/>
                </a:lnTo>
                <a:lnTo>
                  <a:pt x="557744" y="554371"/>
                </a:lnTo>
                <a:lnTo>
                  <a:pt x="545322" y="556995"/>
                </a:lnTo>
                <a:lnTo>
                  <a:pt x="533589" y="560245"/>
                </a:lnTo>
                <a:lnTo>
                  <a:pt x="522770" y="564324"/>
                </a:lnTo>
                <a:lnTo>
                  <a:pt x="513867" y="565632"/>
                </a:lnTo>
                <a:lnTo>
                  <a:pt x="513359" y="565645"/>
                </a:lnTo>
                <a:lnTo>
                  <a:pt x="504405" y="564794"/>
                </a:lnTo>
                <a:lnTo>
                  <a:pt x="504761" y="569849"/>
                </a:lnTo>
                <a:lnTo>
                  <a:pt x="503694" y="576326"/>
                </a:lnTo>
                <a:lnTo>
                  <a:pt x="506603" y="578815"/>
                </a:lnTo>
                <a:lnTo>
                  <a:pt x="514128" y="576092"/>
                </a:lnTo>
                <a:lnTo>
                  <a:pt x="525785" y="572344"/>
                </a:lnTo>
                <a:lnTo>
                  <a:pt x="538277" y="568900"/>
                </a:lnTo>
                <a:lnTo>
                  <a:pt x="551357" y="565914"/>
                </a:lnTo>
                <a:lnTo>
                  <a:pt x="564778" y="563536"/>
                </a:lnTo>
                <a:lnTo>
                  <a:pt x="578293" y="561918"/>
                </a:lnTo>
                <a:lnTo>
                  <a:pt x="591657" y="561211"/>
                </a:lnTo>
                <a:lnTo>
                  <a:pt x="604622" y="561567"/>
                </a:lnTo>
                <a:lnTo>
                  <a:pt x="616942" y="563138"/>
                </a:lnTo>
                <a:lnTo>
                  <a:pt x="628371" y="566075"/>
                </a:lnTo>
                <a:lnTo>
                  <a:pt x="638661" y="570529"/>
                </a:lnTo>
                <a:lnTo>
                  <a:pt x="647567" y="576653"/>
                </a:lnTo>
                <a:lnTo>
                  <a:pt x="654842" y="584596"/>
                </a:lnTo>
                <a:lnTo>
                  <a:pt x="660239" y="594512"/>
                </a:lnTo>
                <a:lnTo>
                  <a:pt x="663511" y="606552"/>
                </a:lnTo>
                <a:lnTo>
                  <a:pt x="655645" y="605498"/>
                </a:lnTo>
                <a:lnTo>
                  <a:pt x="644596" y="600743"/>
                </a:lnTo>
                <a:lnTo>
                  <a:pt x="635524" y="593998"/>
                </a:lnTo>
                <a:lnTo>
                  <a:pt x="626453" y="587254"/>
                </a:lnTo>
                <a:lnTo>
                  <a:pt x="615405" y="582502"/>
                </a:lnTo>
                <a:lnTo>
                  <a:pt x="600405" y="581736"/>
                </a:lnTo>
                <a:lnTo>
                  <a:pt x="600102" y="585525"/>
                </a:lnTo>
                <a:lnTo>
                  <a:pt x="596451" y="597195"/>
                </a:lnTo>
                <a:lnTo>
                  <a:pt x="591934" y="610108"/>
                </a:lnTo>
                <a:lnTo>
                  <a:pt x="593077" y="614972"/>
                </a:lnTo>
                <a:lnTo>
                  <a:pt x="599592" y="614413"/>
                </a:lnTo>
                <a:lnTo>
                  <a:pt x="599554" y="620471"/>
                </a:lnTo>
                <a:lnTo>
                  <a:pt x="595526" y="629328"/>
                </a:lnTo>
                <a:lnTo>
                  <a:pt x="587928" y="637975"/>
                </a:lnTo>
                <a:lnTo>
                  <a:pt x="578028" y="644281"/>
                </a:lnTo>
                <a:lnTo>
                  <a:pt x="566543" y="648178"/>
                </a:lnTo>
                <a:lnTo>
                  <a:pt x="554194" y="649598"/>
                </a:lnTo>
                <a:lnTo>
                  <a:pt x="541699" y="648475"/>
                </a:lnTo>
                <a:lnTo>
                  <a:pt x="529778" y="644740"/>
                </a:lnTo>
                <a:lnTo>
                  <a:pt x="519150" y="638327"/>
                </a:lnTo>
                <a:lnTo>
                  <a:pt x="513867" y="641477"/>
                </a:lnTo>
                <a:lnTo>
                  <a:pt x="523468" y="644626"/>
                </a:lnTo>
                <a:lnTo>
                  <a:pt x="523582" y="668134"/>
                </a:lnTo>
                <a:lnTo>
                  <a:pt x="523861" y="667870"/>
                </a:lnTo>
                <a:lnTo>
                  <a:pt x="531735" y="663488"/>
                </a:lnTo>
                <a:lnTo>
                  <a:pt x="538595" y="665144"/>
                </a:lnTo>
                <a:lnTo>
                  <a:pt x="544805" y="671170"/>
                </a:lnTo>
                <a:lnTo>
                  <a:pt x="550734" y="679901"/>
                </a:lnTo>
                <a:lnTo>
                  <a:pt x="556745" y="689671"/>
                </a:lnTo>
                <a:lnTo>
                  <a:pt x="563207" y="698814"/>
                </a:lnTo>
                <a:lnTo>
                  <a:pt x="570484" y="705662"/>
                </a:lnTo>
                <a:lnTo>
                  <a:pt x="574950" y="708214"/>
                </a:lnTo>
                <a:lnTo>
                  <a:pt x="587612" y="713391"/>
                </a:lnTo>
                <a:lnTo>
                  <a:pt x="600138" y="715479"/>
                </a:lnTo>
                <a:lnTo>
                  <a:pt x="605331" y="714582"/>
                </a:lnTo>
                <a:lnTo>
                  <a:pt x="616403" y="707401"/>
                </a:lnTo>
                <a:lnTo>
                  <a:pt x="624969" y="698295"/>
                </a:lnTo>
                <a:lnTo>
                  <a:pt x="636320" y="693458"/>
                </a:lnTo>
                <a:lnTo>
                  <a:pt x="639805" y="696962"/>
                </a:lnTo>
                <a:lnTo>
                  <a:pt x="641800" y="705094"/>
                </a:lnTo>
                <a:lnTo>
                  <a:pt x="638832" y="714243"/>
                </a:lnTo>
                <a:lnTo>
                  <a:pt x="632256" y="723361"/>
                </a:lnTo>
                <a:lnTo>
                  <a:pt x="623428" y="731396"/>
                </a:lnTo>
                <a:lnTo>
                  <a:pt x="613701" y="737297"/>
                </a:lnTo>
                <a:lnTo>
                  <a:pt x="604431" y="740016"/>
                </a:lnTo>
                <a:lnTo>
                  <a:pt x="595179" y="739442"/>
                </a:lnTo>
                <a:lnTo>
                  <a:pt x="583087" y="735236"/>
                </a:lnTo>
                <a:lnTo>
                  <a:pt x="571484" y="729303"/>
                </a:lnTo>
                <a:lnTo>
                  <a:pt x="564087" y="867375"/>
                </a:lnTo>
                <a:lnTo>
                  <a:pt x="571203" y="878200"/>
                </a:lnTo>
                <a:lnTo>
                  <a:pt x="579006" y="888332"/>
                </a:lnTo>
                <a:lnTo>
                  <a:pt x="588225" y="897039"/>
                </a:lnTo>
                <a:lnTo>
                  <a:pt x="591915" y="895209"/>
                </a:lnTo>
                <a:close/>
              </a:path>
              <a:path w="703911" h="976515">
                <a:moveTo>
                  <a:pt x="391577" y="531731"/>
                </a:moveTo>
                <a:lnTo>
                  <a:pt x="402378" y="529362"/>
                </a:lnTo>
                <a:lnTo>
                  <a:pt x="411559" y="524267"/>
                </a:lnTo>
                <a:lnTo>
                  <a:pt x="418630" y="515912"/>
                </a:lnTo>
                <a:lnTo>
                  <a:pt x="418234" y="504713"/>
                </a:lnTo>
                <a:lnTo>
                  <a:pt x="416124" y="491815"/>
                </a:lnTo>
                <a:lnTo>
                  <a:pt x="413309" y="478648"/>
                </a:lnTo>
                <a:lnTo>
                  <a:pt x="410854" y="465853"/>
                </a:lnTo>
                <a:lnTo>
                  <a:pt x="409826" y="454074"/>
                </a:lnTo>
                <a:lnTo>
                  <a:pt x="411289" y="443953"/>
                </a:lnTo>
                <a:lnTo>
                  <a:pt x="410171" y="440080"/>
                </a:lnTo>
                <a:lnTo>
                  <a:pt x="414718" y="441363"/>
                </a:lnTo>
                <a:lnTo>
                  <a:pt x="414820" y="438581"/>
                </a:lnTo>
                <a:lnTo>
                  <a:pt x="422960" y="437591"/>
                </a:lnTo>
                <a:lnTo>
                  <a:pt x="424649" y="443103"/>
                </a:lnTo>
                <a:lnTo>
                  <a:pt x="429691" y="445249"/>
                </a:lnTo>
                <a:lnTo>
                  <a:pt x="430622" y="451106"/>
                </a:lnTo>
                <a:lnTo>
                  <a:pt x="433619" y="341366"/>
                </a:lnTo>
                <a:lnTo>
                  <a:pt x="421697" y="336991"/>
                </a:lnTo>
                <a:lnTo>
                  <a:pt x="410037" y="332409"/>
                </a:lnTo>
                <a:lnTo>
                  <a:pt x="398334" y="329072"/>
                </a:lnTo>
                <a:lnTo>
                  <a:pt x="386283" y="328434"/>
                </a:lnTo>
                <a:lnTo>
                  <a:pt x="380398" y="330070"/>
                </a:lnTo>
                <a:lnTo>
                  <a:pt x="370675" y="334974"/>
                </a:lnTo>
                <a:lnTo>
                  <a:pt x="358876" y="334403"/>
                </a:lnTo>
                <a:lnTo>
                  <a:pt x="359165" y="329968"/>
                </a:lnTo>
                <a:lnTo>
                  <a:pt x="362599" y="319901"/>
                </a:lnTo>
                <a:lnTo>
                  <a:pt x="369311" y="313123"/>
                </a:lnTo>
                <a:lnTo>
                  <a:pt x="378546" y="309296"/>
                </a:lnTo>
                <a:lnTo>
                  <a:pt x="389552" y="308083"/>
                </a:lnTo>
                <a:lnTo>
                  <a:pt x="401574" y="309145"/>
                </a:lnTo>
                <a:lnTo>
                  <a:pt x="413859" y="312144"/>
                </a:lnTo>
                <a:lnTo>
                  <a:pt x="425653" y="316741"/>
                </a:lnTo>
                <a:lnTo>
                  <a:pt x="436202" y="322600"/>
                </a:lnTo>
                <a:lnTo>
                  <a:pt x="430410" y="72345"/>
                </a:lnTo>
                <a:lnTo>
                  <a:pt x="418001" y="70003"/>
                </a:lnTo>
                <a:lnTo>
                  <a:pt x="413512" y="243293"/>
                </a:lnTo>
                <a:lnTo>
                  <a:pt x="413651" y="247421"/>
                </a:lnTo>
                <a:lnTo>
                  <a:pt x="410476" y="248538"/>
                </a:lnTo>
                <a:lnTo>
                  <a:pt x="411937" y="253885"/>
                </a:lnTo>
                <a:lnTo>
                  <a:pt x="410063" y="254008"/>
                </a:lnTo>
                <a:lnTo>
                  <a:pt x="404225" y="280655"/>
                </a:lnTo>
                <a:lnTo>
                  <a:pt x="412880" y="281535"/>
                </a:lnTo>
                <a:lnTo>
                  <a:pt x="419837" y="284877"/>
                </a:lnTo>
                <a:lnTo>
                  <a:pt x="423503" y="290789"/>
                </a:lnTo>
                <a:lnTo>
                  <a:pt x="422287" y="299377"/>
                </a:lnTo>
                <a:lnTo>
                  <a:pt x="411298" y="302892"/>
                </a:lnTo>
                <a:lnTo>
                  <a:pt x="398430" y="303453"/>
                </a:lnTo>
                <a:lnTo>
                  <a:pt x="385610" y="302056"/>
                </a:lnTo>
                <a:lnTo>
                  <a:pt x="384480" y="299604"/>
                </a:lnTo>
                <a:lnTo>
                  <a:pt x="384000" y="291711"/>
                </a:lnTo>
                <a:lnTo>
                  <a:pt x="386359" y="259803"/>
                </a:lnTo>
                <a:lnTo>
                  <a:pt x="383002" y="253879"/>
                </a:lnTo>
                <a:lnTo>
                  <a:pt x="383470" y="245999"/>
                </a:lnTo>
                <a:lnTo>
                  <a:pt x="391728" y="68569"/>
                </a:lnTo>
                <a:lnTo>
                  <a:pt x="377850" y="69976"/>
                </a:lnTo>
                <a:lnTo>
                  <a:pt x="377065" y="68635"/>
                </a:lnTo>
                <a:lnTo>
                  <a:pt x="368878" y="61205"/>
                </a:lnTo>
                <a:lnTo>
                  <a:pt x="359717" y="61085"/>
                </a:lnTo>
                <a:lnTo>
                  <a:pt x="350241" y="65304"/>
                </a:lnTo>
                <a:lnTo>
                  <a:pt x="341109" y="70891"/>
                </a:lnTo>
                <a:lnTo>
                  <a:pt x="337826" y="72796"/>
                </a:lnTo>
                <a:lnTo>
                  <a:pt x="327598" y="77382"/>
                </a:lnTo>
                <a:lnTo>
                  <a:pt x="319624" y="78702"/>
                </a:lnTo>
                <a:lnTo>
                  <a:pt x="313574" y="77156"/>
                </a:lnTo>
                <a:lnTo>
                  <a:pt x="309121" y="73143"/>
                </a:lnTo>
                <a:lnTo>
                  <a:pt x="305934" y="67060"/>
                </a:lnTo>
                <a:lnTo>
                  <a:pt x="303687" y="59306"/>
                </a:lnTo>
                <a:lnTo>
                  <a:pt x="302050" y="50279"/>
                </a:lnTo>
                <a:lnTo>
                  <a:pt x="301146" y="496906"/>
                </a:lnTo>
                <a:lnTo>
                  <a:pt x="309904" y="503366"/>
                </a:lnTo>
                <a:lnTo>
                  <a:pt x="317398" y="509663"/>
                </a:lnTo>
                <a:lnTo>
                  <a:pt x="318985" y="511657"/>
                </a:lnTo>
                <a:lnTo>
                  <a:pt x="319938" y="514311"/>
                </a:lnTo>
                <a:lnTo>
                  <a:pt x="319455" y="518401"/>
                </a:lnTo>
                <a:lnTo>
                  <a:pt x="320297" y="518610"/>
                </a:lnTo>
                <a:lnTo>
                  <a:pt x="330489" y="521380"/>
                </a:lnTo>
                <a:lnTo>
                  <a:pt x="342011" y="524630"/>
                </a:lnTo>
                <a:lnTo>
                  <a:pt x="354373" y="527823"/>
                </a:lnTo>
                <a:lnTo>
                  <a:pt x="367083" y="530428"/>
                </a:lnTo>
                <a:lnTo>
                  <a:pt x="379648" y="531908"/>
                </a:lnTo>
                <a:lnTo>
                  <a:pt x="391577" y="531731"/>
                </a:lnTo>
                <a:close/>
              </a:path>
              <a:path w="703911" h="976515">
                <a:moveTo>
                  <a:pt x="388952" y="240346"/>
                </a:moveTo>
                <a:lnTo>
                  <a:pt x="397250" y="237575"/>
                </a:lnTo>
                <a:lnTo>
                  <a:pt x="406169" y="238339"/>
                </a:lnTo>
                <a:lnTo>
                  <a:pt x="413512" y="243293"/>
                </a:lnTo>
                <a:lnTo>
                  <a:pt x="418001" y="70003"/>
                </a:lnTo>
                <a:lnTo>
                  <a:pt x="405109" y="68661"/>
                </a:lnTo>
                <a:lnTo>
                  <a:pt x="391728" y="68569"/>
                </a:lnTo>
                <a:lnTo>
                  <a:pt x="383470" y="245999"/>
                </a:lnTo>
                <a:lnTo>
                  <a:pt x="388952" y="240346"/>
                </a:lnTo>
                <a:close/>
              </a:path>
              <a:path w="703911" h="976515">
                <a:moveTo>
                  <a:pt x="201247" y="236851"/>
                </a:moveTo>
                <a:lnTo>
                  <a:pt x="187998" y="239901"/>
                </a:lnTo>
                <a:lnTo>
                  <a:pt x="173360" y="240460"/>
                </a:lnTo>
                <a:lnTo>
                  <a:pt x="160489" y="351826"/>
                </a:lnTo>
                <a:lnTo>
                  <a:pt x="172426" y="350802"/>
                </a:lnTo>
                <a:lnTo>
                  <a:pt x="183514" y="351761"/>
                </a:lnTo>
                <a:lnTo>
                  <a:pt x="193344" y="355106"/>
                </a:lnTo>
                <a:lnTo>
                  <a:pt x="201510" y="361238"/>
                </a:lnTo>
                <a:lnTo>
                  <a:pt x="201247" y="236851"/>
                </a:lnTo>
                <a:close/>
              </a:path>
              <a:path w="703911" h="976515">
                <a:moveTo>
                  <a:pt x="388192" y="285851"/>
                </a:moveTo>
                <a:lnTo>
                  <a:pt x="395465" y="282129"/>
                </a:lnTo>
                <a:lnTo>
                  <a:pt x="404225" y="280655"/>
                </a:lnTo>
                <a:lnTo>
                  <a:pt x="410063" y="254008"/>
                </a:lnTo>
                <a:lnTo>
                  <a:pt x="399198" y="257806"/>
                </a:lnTo>
                <a:lnTo>
                  <a:pt x="386359" y="259803"/>
                </a:lnTo>
                <a:lnTo>
                  <a:pt x="384000" y="291711"/>
                </a:lnTo>
                <a:lnTo>
                  <a:pt x="388192" y="285851"/>
                </a:lnTo>
                <a:close/>
              </a:path>
              <a:path w="703911" h="976515">
                <a:moveTo>
                  <a:pt x="642620" y="292087"/>
                </a:moveTo>
                <a:lnTo>
                  <a:pt x="640698" y="294136"/>
                </a:lnTo>
                <a:lnTo>
                  <a:pt x="629448" y="297864"/>
                </a:lnTo>
                <a:lnTo>
                  <a:pt x="614800" y="298221"/>
                </a:lnTo>
                <a:lnTo>
                  <a:pt x="602310" y="296621"/>
                </a:lnTo>
                <a:lnTo>
                  <a:pt x="600202" y="286105"/>
                </a:lnTo>
                <a:lnTo>
                  <a:pt x="604253" y="281216"/>
                </a:lnTo>
                <a:lnTo>
                  <a:pt x="609155" y="277088"/>
                </a:lnTo>
                <a:lnTo>
                  <a:pt x="602780" y="272351"/>
                </a:lnTo>
                <a:lnTo>
                  <a:pt x="594614" y="279361"/>
                </a:lnTo>
                <a:lnTo>
                  <a:pt x="588911" y="275844"/>
                </a:lnTo>
                <a:lnTo>
                  <a:pt x="585903" y="271145"/>
                </a:lnTo>
                <a:lnTo>
                  <a:pt x="594173" y="494296"/>
                </a:lnTo>
                <a:lnTo>
                  <a:pt x="606008" y="499175"/>
                </a:lnTo>
                <a:lnTo>
                  <a:pt x="618314" y="503494"/>
                </a:lnTo>
                <a:lnTo>
                  <a:pt x="631112" y="506319"/>
                </a:lnTo>
                <a:lnTo>
                  <a:pt x="644423" y="506717"/>
                </a:lnTo>
                <a:lnTo>
                  <a:pt x="642620" y="292087"/>
                </a:lnTo>
                <a:close/>
              </a:path>
              <a:path w="703911" h="976515">
                <a:moveTo>
                  <a:pt x="159226" y="608371"/>
                </a:moveTo>
                <a:lnTo>
                  <a:pt x="167842" y="601204"/>
                </a:lnTo>
                <a:lnTo>
                  <a:pt x="177707" y="594896"/>
                </a:lnTo>
                <a:lnTo>
                  <a:pt x="188633" y="589467"/>
                </a:lnTo>
                <a:lnTo>
                  <a:pt x="200432" y="584938"/>
                </a:lnTo>
                <a:lnTo>
                  <a:pt x="198705" y="571119"/>
                </a:lnTo>
                <a:lnTo>
                  <a:pt x="188682" y="578444"/>
                </a:lnTo>
                <a:lnTo>
                  <a:pt x="177787" y="583552"/>
                </a:lnTo>
                <a:lnTo>
                  <a:pt x="171969" y="590843"/>
                </a:lnTo>
                <a:lnTo>
                  <a:pt x="164521" y="600106"/>
                </a:lnTo>
                <a:lnTo>
                  <a:pt x="152048" y="616373"/>
                </a:lnTo>
                <a:lnTo>
                  <a:pt x="159226" y="608371"/>
                </a:lnTo>
                <a:close/>
              </a:path>
              <a:path w="703911" h="976515">
                <a:moveTo>
                  <a:pt x="288264" y="952080"/>
                </a:moveTo>
                <a:lnTo>
                  <a:pt x="288501" y="951336"/>
                </a:lnTo>
                <a:lnTo>
                  <a:pt x="292433" y="938618"/>
                </a:lnTo>
                <a:lnTo>
                  <a:pt x="296520" y="926040"/>
                </a:lnTo>
                <a:lnTo>
                  <a:pt x="301222" y="914022"/>
                </a:lnTo>
                <a:lnTo>
                  <a:pt x="307003" y="902987"/>
                </a:lnTo>
                <a:lnTo>
                  <a:pt x="314325" y="893356"/>
                </a:lnTo>
                <a:lnTo>
                  <a:pt x="305922" y="892894"/>
                </a:lnTo>
                <a:lnTo>
                  <a:pt x="295420" y="891072"/>
                </a:lnTo>
                <a:lnTo>
                  <a:pt x="281178" y="890663"/>
                </a:lnTo>
                <a:lnTo>
                  <a:pt x="282780" y="884547"/>
                </a:lnTo>
                <a:lnTo>
                  <a:pt x="287578" y="871827"/>
                </a:lnTo>
                <a:lnTo>
                  <a:pt x="296323" y="705172"/>
                </a:lnTo>
                <a:lnTo>
                  <a:pt x="283134" y="708484"/>
                </a:lnTo>
                <a:lnTo>
                  <a:pt x="271005" y="707910"/>
                </a:lnTo>
                <a:lnTo>
                  <a:pt x="276216" y="954492"/>
                </a:lnTo>
                <a:lnTo>
                  <a:pt x="288264" y="952080"/>
                </a:lnTo>
                <a:close/>
              </a:path>
              <a:path w="703911" h="976515">
                <a:moveTo>
                  <a:pt x="99288" y="388442"/>
                </a:moveTo>
                <a:lnTo>
                  <a:pt x="99466" y="382866"/>
                </a:lnTo>
                <a:lnTo>
                  <a:pt x="94272" y="382689"/>
                </a:lnTo>
                <a:lnTo>
                  <a:pt x="100048" y="240384"/>
                </a:lnTo>
                <a:lnTo>
                  <a:pt x="90959" y="234419"/>
                </a:lnTo>
                <a:lnTo>
                  <a:pt x="81439" y="229428"/>
                </a:lnTo>
                <a:lnTo>
                  <a:pt x="71436" y="225828"/>
                </a:lnTo>
                <a:lnTo>
                  <a:pt x="60895" y="224035"/>
                </a:lnTo>
                <a:lnTo>
                  <a:pt x="49763" y="224468"/>
                </a:lnTo>
                <a:lnTo>
                  <a:pt x="37987" y="227544"/>
                </a:lnTo>
                <a:lnTo>
                  <a:pt x="25514" y="233679"/>
                </a:lnTo>
                <a:lnTo>
                  <a:pt x="28148" y="241753"/>
                </a:lnTo>
                <a:lnTo>
                  <a:pt x="31963" y="253372"/>
                </a:lnTo>
                <a:lnTo>
                  <a:pt x="35602" y="264919"/>
                </a:lnTo>
                <a:lnTo>
                  <a:pt x="38904" y="276534"/>
                </a:lnTo>
                <a:lnTo>
                  <a:pt x="41709" y="288357"/>
                </a:lnTo>
                <a:lnTo>
                  <a:pt x="43860" y="300529"/>
                </a:lnTo>
                <a:lnTo>
                  <a:pt x="45194" y="313189"/>
                </a:lnTo>
                <a:lnTo>
                  <a:pt x="45554" y="326479"/>
                </a:lnTo>
                <a:lnTo>
                  <a:pt x="44780" y="340537"/>
                </a:lnTo>
                <a:lnTo>
                  <a:pt x="43121" y="352021"/>
                </a:lnTo>
                <a:lnTo>
                  <a:pt x="40079" y="364730"/>
                </a:lnTo>
                <a:lnTo>
                  <a:pt x="36033" y="377162"/>
                </a:lnTo>
                <a:lnTo>
                  <a:pt x="31225" y="389332"/>
                </a:lnTo>
                <a:lnTo>
                  <a:pt x="25899" y="401257"/>
                </a:lnTo>
                <a:lnTo>
                  <a:pt x="20298" y="412956"/>
                </a:lnTo>
                <a:lnTo>
                  <a:pt x="14664" y="424443"/>
                </a:lnTo>
                <a:lnTo>
                  <a:pt x="9241" y="435737"/>
                </a:lnTo>
                <a:lnTo>
                  <a:pt x="4272" y="446853"/>
                </a:lnTo>
                <a:lnTo>
                  <a:pt x="0" y="457809"/>
                </a:lnTo>
                <a:lnTo>
                  <a:pt x="6509" y="462606"/>
                </a:lnTo>
                <a:lnTo>
                  <a:pt x="14403" y="469854"/>
                </a:lnTo>
                <a:lnTo>
                  <a:pt x="21704" y="478230"/>
                </a:lnTo>
                <a:lnTo>
                  <a:pt x="28322" y="487623"/>
                </a:lnTo>
                <a:lnTo>
                  <a:pt x="34167" y="497918"/>
                </a:lnTo>
                <a:lnTo>
                  <a:pt x="39147" y="509004"/>
                </a:lnTo>
                <a:lnTo>
                  <a:pt x="43173" y="520768"/>
                </a:lnTo>
                <a:lnTo>
                  <a:pt x="46153" y="533097"/>
                </a:lnTo>
                <a:lnTo>
                  <a:pt x="47997" y="545878"/>
                </a:lnTo>
                <a:lnTo>
                  <a:pt x="48615" y="558999"/>
                </a:lnTo>
                <a:lnTo>
                  <a:pt x="47915" y="572348"/>
                </a:lnTo>
                <a:lnTo>
                  <a:pt x="45808" y="585810"/>
                </a:lnTo>
                <a:lnTo>
                  <a:pt x="42202" y="599274"/>
                </a:lnTo>
                <a:lnTo>
                  <a:pt x="40915" y="600478"/>
                </a:lnTo>
                <a:lnTo>
                  <a:pt x="33089" y="610209"/>
                </a:lnTo>
                <a:lnTo>
                  <a:pt x="28092" y="622515"/>
                </a:lnTo>
                <a:lnTo>
                  <a:pt x="35960" y="628890"/>
                </a:lnTo>
                <a:lnTo>
                  <a:pt x="44974" y="637667"/>
                </a:lnTo>
                <a:lnTo>
                  <a:pt x="52796" y="647151"/>
                </a:lnTo>
                <a:lnTo>
                  <a:pt x="59415" y="657350"/>
                </a:lnTo>
                <a:lnTo>
                  <a:pt x="64819" y="668271"/>
                </a:lnTo>
                <a:lnTo>
                  <a:pt x="68996" y="679922"/>
                </a:lnTo>
                <a:lnTo>
                  <a:pt x="71935" y="692313"/>
                </a:lnTo>
                <a:lnTo>
                  <a:pt x="73623" y="705450"/>
                </a:lnTo>
                <a:lnTo>
                  <a:pt x="74049" y="719341"/>
                </a:lnTo>
                <a:lnTo>
                  <a:pt x="73202" y="733996"/>
                </a:lnTo>
                <a:lnTo>
                  <a:pt x="70947" y="746754"/>
                </a:lnTo>
                <a:lnTo>
                  <a:pt x="67430" y="758093"/>
                </a:lnTo>
                <a:lnTo>
                  <a:pt x="63087" y="768851"/>
                </a:lnTo>
                <a:lnTo>
                  <a:pt x="58424" y="779150"/>
                </a:lnTo>
                <a:lnTo>
                  <a:pt x="53952" y="789114"/>
                </a:lnTo>
                <a:lnTo>
                  <a:pt x="50178" y="798865"/>
                </a:lnTo>
                <a:lnTo>
                  <a:pt x="47612" y="808526"/>
                </a:lnTo>
                <a:lnTo>
                  <a:pt x="46761" y="818220"/>
                </a:lnTo>
                <a:lnTo>
                  <a:pt x="48134" y="828070"/>
                </a:lnTo>
                <a:lnTo>
                  <a:pt x="52240" y="838198"/>
                </a:lnTo>
                <a:lnTo>
                  <a:pt x="59588" y="848728"/>
                </a:lnTo>
                <a:lnTo>
                  <a:pt x="69801" y="858496"/>
                </a:lnTo>
                <a:lnTo>
                  <a:pt x="80024" y="866262"/>
                </a:lnTo>
                <a:lnTo>
                  <a:pt x="90232" y="874086"/>
                </a:lnTo>
                <a:lnTo>
                  <a:pt x="99417" y="882903"/>
                </a:lnTo>
                <a:lnTo>
                  <a:pt x="99288" y="388442"/>
                </a:lnTo>
                <a:close/>
              </a:path>
            </a:pathLst>
          </a:custGeom>
          <a:solidFill>
            <a:srgbClr val="F6CEA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6723453" y="1316983"/>
            <a:ext cx="68129" cy="609591"/>
          </a:xfrm>
          <a:custGeom>
            <a:avLst/>
            <a:gdLst/>
            <a:ahLst/>
            <a:cxnLst/>
            <a:rect l="l" t="t" r="r" b="b"/>
            <a:pathLst>
              <a:path w="99923" h="894067">
                <a:moveTo>
                  <a:pt x="97152" y="39710"/>
                </a:moveTo>
                <a:lnTo>
                  <a:pt x="95680" y="27082"/>
                </a:lnTo>
                <a:lnTo>
                  <a:pt x="94655" y="14624"/>
                </a:lnTo>
                <a:lnTo>
                  <a:pt x="93223" y="2367"/>
                </a:lnTo>
                <a:lnTo>
                  <a:pt x="90576" y="1765"/>
                </a:lnTo>
                <a:lnTo>
                  <a:pt x="87553" y="0"/>
                </a:lnTo>
                <a:lnTo>
                  <a:pt x="87674" y="12127"/>
                </a:lnTo>
                <a:lnTo>
                  <a:pt x="88380" y="26707"/>
                </a:lnTo>
                <a:lnTo>
                  <a:pt x="91036" y="40576"/>
                </a:lnTo>
                <a:lnTo>
                  <a:pt x="97002" y="50570"/>
                </a:lnTo>
                <a:lnTo>
                  <a:pt x="99923" y="52476"/>
                </a:lnTo>
                <a:lnTo>
                  <a:pt x="97152" y="39710"/>
                </a:lnTo>
                <a:close/>
              </a:path>
              <a:path w="99923" h="894067">
                <a:moveTo>
                  <a:pt x="220062" y="138832"/>
                </a:moveTo>
                <a:lnTo>
                  <a:pt x="224500" y="127329"/>
                </a:lnTo>
                <a:lnTo>
                  <a:pt x="227856" y="114908"/>
                </a:lnTo>
                <a:lnTo>
                  <a:pt x="230061" y="101869"/>
                </a:lnTo>
                <a:lnTo>
                  <a:pt x="231048" y="88511"/>
                </a:lnTo>
                <a:lnTo>
                  <a:pt x="230749" y="75135"/>
                </a:lnTo>
                <a:lnTo>
                  <a:pt x="229094" y="62041"/>
                </a:lnTo>
                <a:lnTo>
                  <a:pt x="226016" y="49528"/>
                </a:lnTo>
                <a:lnTo>
                  <a:pt x="221447" y="37898"/>
                </a:lnTo>
                <a:lnTo>
                  <a:pt x="215318" y="27451"/>
                </a:lnTo>
                <a:lnTo>
                  <a:pt x="207560" y="18485"/>
                </a:lnTo>
                <a:lnTo>
                  <a:pt x="198107" y="11303"/>
                </a:lnTo>
                <a:lnTo>
                  <a:pt x="198101" y="24315"/>
                </a:lnTo>
                <a:lnTo>
                  <a:pt x="201344" y="36241"/>
                </a:lnTo>
                <a:lnTo>
                  <a:pt x="206538" y="46778"/>
                </a:lnTo>
                <a:lnTo>
                  <a:pt x="212263" y="56497"/>
                </a:lnTo>
                <a:lnTo>
                  <a:pt x="217097" y="65969"/>
                </a:lnTo>
                <a:lnTo>
                  <a:pt x="219617" y="75766"/>
                </a:lnTo>
                <a:lnTo>
                  <a:pt x="218401" y="86461"/>
                </a:lnTo>
                <a:lnTo>
                  <a:pt x="218253" y="86407"/>
                </a:lnTo>
                <a:lnTo>
                  <a:pt x="205097" y="79687"/>
                </a:lnTo>
                <a:lnTo>
                  <a:pt x="196348" y="71141"/>
                </a:lnTo>
                <a:lnTo>
                  <a:pt x="190076" y="60776"/>
                </a:lnTo>
                <a:lnTo>
                  <a:pt x="184353" y="48602"/>
                </a:lnTo>
                <a:lnTo>
                  <a:pt x="181302" y="41806"/>
                </a:lnTo>
                <a:lnTo>
                  <a:pt x="177037" y="30281"/>
                </a:lnTo>
                <a:lnTo>
                  <a:pt x="174470" y="18283"/>
                </a:lnTo>
                <a:lnTo>
                  <a:pt x="174053" y="4864"/>
                </a:lnTo>
                <a:lnTo>
                  <a:pt x="174653" y="-2430"/>
                </a:lnTo>
                <a:lnTo>
                  <a:pt x="176497" y="-15069"/>
                </a:lnTo>
                <a:lnTo>
                  <a:pt x="179214" y="-27856"/>
                </a:lnTo>
                <a:lnTo>
                  <a:pt x="182612" y="-40499"/>
                </a:lnTo>
                <a:lnTo>
                  <a:pt x="186493" y="-52707"/>
                </a:lnTo>
                <a:lnTo>
                  <a:pt x="190665" y="-64185"/>
                </a:lnTo>
                <a:lnTo>
                  <a:pt x="194509" y="-71789"/>
                </a:lnTo>
                <a:lnTo>
                  <a:pt x="202221" y="-82827"/>
                </a:lnTo>
                <a:lnTo>
                  <a:pt x="206463" y="-92735"/>
                </a:lnTo>
                <a:lnTo>
                  <a:pt x="204958" y="-107368"/>
                </a:lnTo>
                <a:lnTo>
                  <a:pt x="199837" y="-119551"/>
                </a:lnTo>
                <a:lnTo>
                  <a:pt x="192235" y="-130280"/>
                </a:lnTo>
                <a:lnTo>
                  <a:pt x="183221" y="-139328"/>
                </a:lnTo>
                <a:lnTo>
                  <a:pt x="173862" y="-146469"/>
                </a:lnTo>
                <a:lnTo>
                  <a:pt x="172861" y="-138787"/>
                </a:lnTo>
                <a:lnTo>
                  <a:pt x="173056" y="-126752"/>
                </a:lnTo>
                <a:lnTo>
                  <a:pt x="173396" y="-114707"/>
                </a:lnTo>
                <a:lnTo>
                  <a:pt x="171759" y="-103373"/>
                </a:lnTo>
                <a:lnTo>
                  <a:pt x="166027" y="-93472"/>
                </a:lnTo>
                <a:lnTo>
                  <a:pt x="163641" y="-94194"/>
                </a:lnTo>
                <a:lnTo>
                  <a:pt x="156501" y="-100806"/>
                </a:lnTo>
                <a:lnTo>
                  <a:pt x="153472" y="-111561"/>
                </a:lnTo>
                <a:lnTo>
                  <a:pt x="152639" y="-124530"/>
                </a:lnTo>
                <a:lnTo>
                  <a:pt x="152086" y="-137783"/>
                </a:lnTo>
                <a:lnTo>
                  <a:pt x="149898" y="-149390"/>
                </a:lnTo>
                <a:lnTo>
                  <a:pt x="151218" y="-152184"/>
                </a:lnTo>
                <a:lnTo>
                  <a:pt x="155663" y="-152158"/>
                </a:lnTo>
                <a:lnTo>
                  <a:pt x="155232" y="-156552"/>
                </a:lnTo>
                <a:lnTo>
                  <a:pt x="158212" y="-170000"/>
                </a:lnTo>
                <a:lnTo>
                  <a:pt x="162398" y="-182393"/>
                </a:lnTo>
                <a:lnTo>
                  <a:pt x="167457" y="-193991"/>
                </a:lnTo>
                <a:lnTo>
                  <a:pt x="173063" y="-205092"/>
                </a:lnTo>
                <a:lnTo>
                  <a:pt x="178891" y="-215993"/>
                </a:lnTo>
                <a:lnTo>
                  <a:pt x="184612" y="-226989"/>
                </a:lnTo>
                <a:lnTo>
                  <a:pt x="189903" y="-238379"/>
                </a:lnTo>
                <a:lnTo>
                  <a:pt x="194055" y="-242531"/>
                </a:lnTo>
                <a:lnTo>
                  <a:pt x="186347" y="-243967"/>
                </a:lnTo>
                <a:lnTo>
                  <a:pt x="187744" y="-250634"/>
                </a:lnTo>
                <a:lnTo>
                  <a:pt x="192751" y="-258626"/>
                </a:lnTo>
                <a:lnTo>
                  <a:pt x="197876" y="-269644"/>
                </a:lnTo>
                <a:lnTo>
                  <a:pt x="201695" y="-281844"/>
                </a:lnTo>
                <a:lnTo>
                  <a:pt x="204014" y="-295061"/>
                </a:lnTo>
                <a:lnTo>
                  <a:pt x="204635" y="-309130"/>
                </a:lnTo>
                <a:lnTo>
                  <a:pt x="204093" y="-318821"/>
                </a:lnTo>
                <a:lnTo>
                  <a:pt x="202183" y="-332785"/>
                </a:lnTo>
                <a:lnTo>
                  <a:pt x="198935" y="-346198"/>
                </a:lnTo>
                <a:lnTo>
                  <a:pt x="194357" y="-357915"/>
                </a:lnTo>
                <a:lnTo>
                  <a:pt x="188455" y="-366788"/>
                </a:lnTo>
                <a:lnTo>
                  <a:pt x="187106" y="-362520"/>
                </a:lnTo>
                <a:lnTo>
                  <a:pt x="184415" y="-349925"/>
                </a:lnTo>
                <a:lnTo>
                  <a:pt x="182379" y="-336735"/>
                </a:lnTo>
                <a:lnTo>
                  <a:pt x="179966" y="-323889"/>
                </a:lnTo>
                <a:lnTo>
                  <a:pt x="176142" y="-312325"/>
                </a:lnTo>
                <a:lnTo>
                  <a:pt x="169875" y="-302983"/>
                </a:lnTo>
                <a:lnTo>
                  <a:pt x="162395" y="-309895"/>
                </a:lnTo>
                <a:lnTo>
                  <a:pt x="157497" y="-318879"/>
                </a:lnTo>
                <a:lnTo>
                  <a:pt x="156040" y="-328617"/>
                </a:lnTo>
                <a:lnTo>
                  <a:pt x="157265" y="-338898"/>
                </a:lnTo>
                <a:lnTo>
                  <a:pt x="160414" y="-349506"/>
                </a:lnTo>
                <a:lnTo>
                  <a:pt x="164726" y="-360227"/>
                </a:lnTo>
                <a:lnTo>
                  <a:pt x="169443" y="-370849"/>
                </a:lnTo>
                <a:lnTo>
                  <a:pt x="173804" y="-381156"/>
                </a:lnTo>
                <a:lnTo>
                  <a:pt x="177050" y="-390936"/>
                </a:lnTo>
                <a:lnTo>
                  <a:pt x="178422" y="-399973"/>
                </a:lnTo>
                <a:lnTo>
                  <a:pt x="177917" y="-403919"/>
                </a:lnTo>
                <a:lnTo>
                  <a:pt x="173618" y="-413410"/>
                </a:lnTo>
                <a:lnTo>
                  <a:pt x="175996" y="-422795"/>
                </a:lnTo>
                <a:lnTo>
                  <a:pt x="176896" y="-423147"/>
                </a:lnTo>
                <a:lnTo>
                  <a:pt x="186075" y="-419017"/>
                </a:lnTo>
                <a:lnTo>
                  <a:pt x="196468" y="-412750"/>
                </a:lnTo>
                <a:lnTo>
                  <a:pt x="199250" y="-414266"/>
                </a:lnTo>
                <a:lnTo>
                  <a:pt x="210271" y="-419617"/>
                </a:lnTo>
                <a:lnTo>
                  <a:pt x="221704" y="-423913"/>
                </a:lnTo>
                <a:lnTo>
                  <a:pt x="233455" y="-426796"/>
                </a:lnTo>
                <a:lnTo>
                  <a:pt x="245432" y="-427909"/>
                </a:lnTo>
                <a:lnTo>
                  <a:pt x="257544" y="-426893"/>
                </a:lnTo>
                <a:lnTo>
                  <a:pt x="269697" y="-423392"/>
                </a:lnTo>
                <a:lnTo>
                  <a:pt x="282040" y="-416333"/>
                </a:lnTo>
                <a:lnTo>
                  <a:pt x="292314" y="-407978"/>
                </a:lnTo>
                <a:lnTo>
                  <a:pt x="302066" y="-397953"/>
                </a:lnTo>
                <a:lnTo>
                  <a:pt x="310260" y="-387032"/>
                </a:lnTo>
                <a:lnTo>
                  <a:pt x="310133" y="-392315"/>
                </a:lnTo>
                <a:lnTo>
                  <a:pt x="308474" y="-395810"/>
                </a:lnTo>
                <a:lnTo>
                  <a:pt x="302509" y="-407821"/>
                </a:lnTo>
                <a:lnTo>
                  <a:pt x="295999" y="-419285"/>
                </a:lnTo>
                <a:lnTo>
                  <a:pt x="288598" y="-429852"/>
                </a:lnTo>
                <a:lnTo>
                  <a:pt x="279958" y="-439173"/>
                </a:lnTo>
                <a:lnTo>
                  <a:pt x="269734" y="-446898"/>
                </a:lnTo>
                <a:lnTo>
                  <a:pt x="257577" y="-452676"/>
                </a:lnTo>
                <a:lnTo>
                  <a:pt x="243141" y="-456158"/>
                </a:lnTo>
                <a:lnTo>
                  <a:pt x="242798" y="-457015"/>
                </a:lnTo>
                <a:lnTo>
                  <a:pt x="236791" y="-467520"/>
                </a:lnTo>
                <a:lnTo>
                  <a:pt x="235216" y="-478828"/>
                </a:lnTo>
                <a:lnTo>
                  <a:pt x="235679" y="-480043"/>
                </a:lnTo>
                <a:lnTo>
                  <a:pt x="245402" y="-486693"/>
                </a:lnTo>
                <a:lnTo>
                  <a:pt x="255054" y="-493407"/>
                </a:lnTo>
                <a:lnTo>
                  <a:pt x="252667" y="-494656"/>
                </a:lnTo>
                <a:lnTo>
                  <a:pt x="241400" y="-501316"/>
                </a:lnTo>
                <a:lnTo>
                  <a:pt x="234365" y="-512241"/>
                </a:lnTo>
                <a:lnTo>
                  <a:pt x="236791" y="-513461"/>
                </a:lnTo>
                <a:lnTo>
                  <a:pt x="237680" y="-516089"/>
                </a:lnTo>
                <a:lnTo>
                  <a:pt x="237858" y="-519379"/>
                </a:lnTo>
                <a:lnTo>
                  <a:pt x="244259" y="-522617"/>
                </a:lnTo>
                <a:lnTo>
                  <a:pt x="252933" y="-521131"/>
                </a:lnTo>
                <a:lnTo>
                  <a:pt x="259892" y="-519925"/>
                </a:lnTo>
                <a:lnTo>
                  <a:pt x="256200" y="-524949"/>
                </a:lnTo>
                <a:lnTo>
                  <a:pt x="249376" y="-533984"/>
                </a:lnTo>
                <a:lnTo>
                  <a:pt x="242789" y="-543882"/>
                </a:lnTo>
                <a:lnTo>
                  <a:pt x="237434" y="-555030"/>
                </a:lnTo>
                <a:lnTo>
                  <a:pt x="234307" y="-567819"/>
                </a:lnTo>
                <a:lnTo>
                  <a:pt x="234403" y="-582637"/>
                </a:lnTo>
                <a:lnTo>
                  <a:pt x="235419" y="-590613"/>
                </a:lnTo>
                <a:lnTo>
                  <a:pt x="242519" y="-597446"/>
                </a:lnTo>
                <a:lnTo>
                  <a:pt x="244830" y="-605777"/>
                </a:lnTo>
                <a:lnTo>
                  <a:pt x="247208" y="-615612"/>
                </a:lnTo>
                <a:lnTo>
                  <a:pt x="249627" y="-629190"/>
                </a:lnTo>
                <a:lnTo>
                  <a:pt x="251556" y="-642816"/>
                </a:lnTo>
                <a:lnTo>
                  <a:pt x="253424" y="-656047"/>
                </a:lnTo>
                <a:lnTo>
                  <a:pt x="255656" y="-668440"/>
                </a:lnTo>
                <a:lnTo>
                  <a:pt x="258682" y="-679551"/>
                </a:lnTo>
                <a:lnTo>
                  <a:pt x="262928" y="-688936"/>
                </a:lnTo>
                <a:lnTo>
                  <a:pt x="256654" y="-689546"/>
                </a:lnTo>
                <a:lnTo>
                  <a:pt x="256298" y="-674395"/>
                </a:lnTo>
                <a:lnTo>
                  <a:pt x="244919" y="-674408"/>
                </a:lnTo>
                <a:lnTo>
                  <a:pt x="244910" y="-688958"/>
                </a:lnTo>
                <a:lnTo>
                  <a:pt x="247037" y="-701797"/>
                </a:lnTo>
                <a:lnTo>
                  <a:pt x="250983" y="-714136"/>
                </a:lnTo>
                <a:lnTo>
                  <a:pt x="256542" y="-725852"/>
                </a:lnTo>
                <a:lnTo>
                  <a:pt x="263506" y="-736825"/>
                </a:lnTo>
                <a:lnTo>
                  <a:pt x="271668" y="-746932"/>
                </a:lnTo>
                <a:lnTo>
                  <a:pt x="280820" y="-756053"/>
                </a:lnTo>
                <a:lnTo>
                  <a:pt x="290756" y="-764067"/>
                </a:lnTo>
                <a:lnTo>
                  <a:pt x="301269" y="-770851"/>
                </a:lnTo>
                <a:lnTo>
                  <a:pt x="302548" y="-768015"/>
                </a:lnTo>
                <a:lnTo>
                  <a:pt x="303551" y="-757158"/>
                </a:lnTo>
                <a:lnTo>
                  <a:pt x="299554" y="-747135"/>
                </a:lnTo>
                <a:lnTo>
                  <a:pt x="292854" y="-737667"/>
                </a:lnTo>
                <a:lnTo>
                  <a:pt x="285747" y="-728478"/>
                </a:lnTo>
                <a:lnTo>
                  <a:pt x="280530" y="-719289"/>
                </a:lnTo>
                <a:lnTo>
                  <a:pt x="286842" y="-720839"/>
                </a:lnTo>
                <a:lnTo>
                  <a:pt x="288645" y="-717854"/>
                </a:lnTo>
                <a:lnTo>
                  <a:pt x="289852" y="-714248"/>
                </a:lnTo>
                <a:lnTo>
                  <a:pt x="289462" y="-711060"/>
                </a:lnTo>
                <a:lnTo>
                  <a:pt x="287235" y="-698376"/>
                </a:lnTo>
                <a:lnTo>
                  <a:pt x="284306" y="-686334"/>
                </a:lnTo>
                <a:lnTo>
                  <a:pt x="281039" y="-674598"/>
                </a:lnTo>
                <a:lnTo>
                  <a:pt x="277802" y="-662836"/>
                </a:lnTo>
                <a:lnTo>
                  <a:pt x="274960" y="-650714"/>
                </a:lnTo>
                <a:lnTo>
                  <a:pt x="272882" y="-637897"/>
                </a:lnTo>
                <a:lnTo>
                  <a:pt x="271932" y="-624052"/>
                </a:lnTo>
                <a:lnTo>
                  <a:pt x="277569" y="-629325"/>
                </a:lnTo>
                <a:lnTo>
                  <a:pt x="285556" y="-639218"/>
                </a:lnTo>
                <a:lnTo>
                  <a:pt x="292482" y="-650077"/>
                </a:lnTo>
                <a:lnTo>
                  <a:pt x="299010" y="-661298"/>
                </a:lnTo>
                <a:lnTo>
                  <a:pt x="305800" y="-672279"/>
                </a:lnTo>
                <a:lnTo>
                  <a:pt x="313515" y="-682419"/>
                </a:lnTo>
                <a:lnTo>
                  <a:pt x="322816" y="-691114"/>
                </a:lnTo>
                <a:lnTo>
                  <a:pt x="334365" y="-697763"/>
                </a:lnTo>
                <a:lnTo>
                  <a:pt x="335000" y="-694194"/>
                </a:lnTo>
                <a:lnTo>
                  <a:pt x="339432" y="-694448"/>
                </a:lnTo>
                <a:lnTo>
                  <a:pt x="340055" y="-690867"/>
                </a:lnTo>
                <a:lnTo>
                  <a:pt x="334761" y="-680979"/>
                </a:lnTo>
                <a:lnTo>
                  <a:pt x="328348" y="-670180"/>
                </a:lnTo>
                <a:lnTo>
                  <a:pt x="321816" y="-659486"/>
                </a:lnTo>
                <a:lnTo>
                  <a:pt x="315515" y="-648583"/>
                </a:lnTo>
                <a:lnTo>
                  <a:pt x="309790" y="-637152"/>
                </a:lnTo>
                <a:lnTo>
                  <a:pt x="304990" y="-624878"/>
                </a:lnTo>
                <a:lnTo>
                  <a:pt x="309152" y="-626582"/>
                </a:lnTo>
                <a:lnTo>
                  <a:pt x="321317" y="-631576"/>
                </a:lnTo>
                <a:lnTo>
                  <a:pt x="333872" y="-637103"/>
                </a:lnTo>
                <a:lnTo>
                  <a:pt x="346197" y="-643357"/>
                </a:lnTo>
                <a:lnTo>
                  <a:pt x="357672" y="-650536"/>
                </a:lnTo>
                <a:lnTo>
                  <a:pt x="367675" y="-658835"/>
                </a:lnTo>
                <a:lnTo>
                  <a:pt x="375586" y="-668450"/>
                </a:lnTo>
                <a:lnTo>
                  <a:pt x="380784" y="-679577"/>
                </a:lnTo>
                <a:lnTo>
                  <a:pt x="381970" y="-684396"/>
                </a:lnTo>
                <a:lnTo>
                  <a:pt x="382710" y="-696795"/>
                </a:lnTo>
                <a:lnTo>
                  <a:pt x="380972" y="-708816"/>
                </a:lnTo>
                <a:lnTo>
                  <a:pt x="378027" y="-720647"/>
                </a:lnTo>
                <a:lnTo>
                  <a:pt x="375148" y="-732478"/>
                </a:lnTo>
                <a:lnTo>
                  <a:pt x="373608" y="-744499"/>
                </a:lnTo>
                <a:lnTo>
                  <a:pt x="377072" y="-743142"/>
                </a:lnTo>
                <a:lnTo>
                  <a:pt x="386972" y="-736701"/>
                </a:lnTo>
                <a:lnTo>
                  <a:pt x="394595" y="-727711"/>
                </a:lnTo>
                <a:lnTo>
                  <a:pt x="399973" y="-716797"/>
                </a:lnTo>
                <a:lnTo>
                  <a:pt x="403137" y="-704585"/>
                </a:lnTo>
                <a:lnTo>
                  <a:pt x="404116" y="-691700"/>
                </a:lnTo>
                <a:lnTo>
                  <a:pt x="402942" y="-678769"/>
                </a:lnTo>
                <a:lnTo>
                  <a:pt x="399646" y="-666417"/>
                </a:lnTo>
                <a:lnTo>
                  <a:pt x="394258" y="-655269"/>
                </a:lnTo>
                <a:lnTo>
                  <a:pt x="403633" y="-661252"/>
                </a:lnTo>
                <a:lnTo>
                  <a:pt x="413328" y="-669498"/>
                </a:lnTo>
                <a:lnTo>
                  <a:pt x="421784" y="-678869"/>
                </a:lnTo>
                <a:lnTo>
                  <a:pt x="429212" y="-689176"/>
                </a:lnTo>
                <a:lnTo>
                  <a:pt x="435822" y="-700227"/>
                </a:lnTo>
                <a:lnTo>
                  <a:pt x="441824" y="-711832"/>
                </a:lnTo>
                <a:lnTo>
                  <a:pt x="447427" y="-723799"/>
                </a:lnTo>
                <a:lnTo>
                  <a:pt x="452843" y="-735939"/>
                </a:lnTo>
                <a:lnTo>
                  <a:pt x="448891" y="-741868"/>
                </a:lnTo>
                <a:lnTo>
                  <a:pt x="444246" y="-752208"/>
                </a:lnTo>
                <a:lnTo>
                  <a:pt x="435648" y="-761898"/>
                </a:lnTo>
                <a:lnTo>
                  <a:pt x="426233" y="-765422"/>
                </a:lnTo>
                <a:lnTo>
                  <a:pt x="413684" y="-768663"/>
                </a:lnTo>
                <a:lnTo>
                  <a:pt x="407695" y="-777036"/>
                </a:lnTo>
                <a:lnTo>
                  <a:pt x="407657" y="-781481"/>
                </a:lnTo>
                <a:lnTo>
                  <a:pt x="413016" y="-786841"/>
                </a:lnTo>
                <a:lnTo>
                  <a:pt x="420281" y="-787908"/>
                </a:lnTo>
                <a:lnTo>
                  <a:pt x="425446" y="-788234"/>
                </a:lnTo>
                <a:lnTo>
                  <a:pt x="436764" y="-785910"/>
                </a:lnTo>
                <a:lnTo>
                  <a:pt x="447098" y="-779938"/>
                </a:lnTo>
                <a:lnTo>
                  <a:pt x="456093" y="-771089"/>
                </a:lnTo>
                <a:lnTo>
                  <a:pt x="463394" y="-760134"/>
                </a:lnTo>
                <a:lnTo>
                  <a:pt x="468645" y="-747843"/>
                </a:lnTo>
                <a:lnTo>
                  <a:pt x="471491" y="-734987"/>
                </a:lnTo>
                <a:lnTo>
                  <a:pt x="471576" y="-722337"/>
                </a:lnTo>
                <a:lnTo>
                  <a:pt x="469087" y="-718858"/>
                </a:lnTo>
                <a:lnTo>
                  <a:pt x="464908" y="-716953"/>
                </a:lnTo>
                <a:lnTo>
                  <a:pt x="460730" y="-715022"/>
                </a:lnTo>
                <a:lnTo>
                  <a:pt x="459075" y="-706825"/>
                </a:lnTo>
                <a:lnTo>
                  <a:pt x="454733" y="-694071"/>
                </a:lnTo>
                <a:lnTo>
                  <a:pt x="448913" y="-682664"/>
                </a:lnTo>
                <a:lnTo>
                  <a:pt x="442088" y="-672170"/>
                </a:lnTo>
                <a:lnTo>
                  <a:pt x="434733" y="-662159"/>
                </a:lnTo>
                <a:lnTo>
                  <a:pt x="427322" y="-652199"/>
                </a:lnTo>
                <a:lnTo>
                  <a:pt x="420331" y="-641858"/>
                </a:lnTo>
                <a:lnTo>
                  <a:pt x="426401" y="-641266"/>
                </a:lnTo>
                <a:lnTo>
                  <a:pt x="436489" y="-643801"/>
                </a:lnTo>
                <a:lnTo>
                  <a:pt x="443791" y="-649382"/>
                </a:lnTo>
                <a:lnTo>
                  <a:pt x="450365" y="-655286"/>
                </a:lnTo>
                <a:lnTo>
                  <a:pt x="458267" y="-658790"/>
                </a:lnTo>
                <a:lnTo>
                  <a:pt x="469557" y="-657174"/>
                </a:lnTo>
                <a:lnTo>
                  <a:pt x="473155" y="-661453"/>
                </a:lnTo>
                <a:lnTo>
                  <a:pt x="480275" y="-671428"/>
                </a:lnTo>
                <a:lnTo>
                  <a:pt x="486600" y="-682362"/>
                </a:lnTo>
                <a:lnTo>
                  <a:pt x="492135" y="-694076"/>
                </a:lnTo>
                <a:lnTo>
                  <a:pt x="496881" y="-706393"/>
                </a:lnTo>
                <a:lnTo>
                  <a:pt x="500844" y="-719134"/>
                </a:lnTo>
                <a:lnTo>
                  <a:pt x="504026" y="-732121"/>
                </a:lnTo>
                <a:lnTo>
                  <a:pt x="506432" y="-745175"/>
                </a:lnTo>
                <a:lnTo>
                  <a:pt x="508064" y="-758120"/>
                </a:lnTo>
                <a:lnTo>
                  <a:pt x="508927" y="-770775"/>
                </a:lnTo>
                <a:lnTo>
                  <a:pt x="512094" y="-768922"/>
                </a:lnTo>
                <a:lnTo>
                  <a:pt x="519966" y="-762086"/>
                </a:lnTo>
                <a:lnTo>
                  <a:pt x="524992" y="-753880"/>
                </a:lnTo>
                <a:lnTo>
                  <a:pt x="527513" y="-744552"/>
                </a:lnTo>
                <a:lnTo>
                  <a:pt x="527872" y="-734346"/>
                </a:lnTo>
                <a:lnTo>
                  <a:pt x="526409" y="-723508"/>
                </a:lnTo>
                <a:lnTo>
                  <a:pt x="523466" y="-712286"/>
                </a:lnTo>
                <a:lnTo>
                  <a:pt x="519384" y="-700924"/>
                </a:lnTo>
                <a:lnTo>
                  <a:pt x="514506" y="-689669"/>
                </a:lnTo>
                <a:lnTo>
                  <a:pt x="509173" y="-678767"/>
                </a:lnTo>
                <a:lnTo>
                  <a:pt x="503726" y="-668464"/>
                </a:lnTo>
                <a:lnTo>
                  <a:pt x="498506" y="-659006"/>
                </a:lnTo>
                <a:lnTo>
                  <a:pt x="493857" y="-650640"/>
                </a:lnTo>
                <a:lnTo>
                  <a:pt x="490118" y="-643610"/>
                </a:lnTo>
                <a:lnTo>
                  <a:pt x="492107" y="-639720"/>
                </a:lnTo>
                <a:lnTo>
                  <a:pt x="495853" y="-627418"/>
                </a:lnTo>
                <a:lnTo>
                  <a:pt x="499022" y="-614537"/>
                </a:lnTo>
                <a:lnTo>
                  <a:pt x="503999" y="-603478"/>
                </a:lnTo>
                <a:lnTo>
                  <a:pt x="504536" y="-604129"/>
                </a:lnTo>
                <a:lnTo>
                  <a:pt x="511168" y="-614705"/>
                </a:lnTo>
                <a:lnTo>
                  <a:pt x="516320" y="-626625"/>
                </a:lnTo>
                <a:lnTo>
                  <a:pt x="521081" y="-638897"/>
                </a:lnTo>
                <a:lnTo>
                  <a:pt x="526542" y="-650532"/>
                </a:lnTo>
                <a:lnTo>
                  <a:pt x="533793" y="-660539"/>
                </a:lnTo>
                <a:lnTo>
                  <a:pt x="534949" y="-658487"/>
                </a:lnTo>
                <a:lnTo>
                  <a:pt x="538312" y="-646949"/>
                </a:lnTo>
                <a:lnTo>
                  <a:pt x="537860" y="-635037"/>
                </a:lnTo>
                <a:lnTo>
                  <a:pt x="535108" y="-623157"/>
                </a:lnTo>
                <a:lnTo>
                  <a:pt x="531569" y="-611715"/>
                </a:lnTo>
                <a:lnTo>
                  <a:pt x="528759" y="-601117"/>
                </a:lnTo>
                <a:lnTo>
                  <a:pt x="528192" y="-591769"/>
                </a:lnTo>
                <a:lnTo>
                  <a:pt x="533930" y="-596916"/>
                </a:lnTo>
                <a:lnTo>
                  <a:pt x="542235" y="-606523"/>
                </a:lnTo>
                <a:lnTo>
                  <a:pt x="549703" y="-616890"/>
                </a:lnTo>
                <a:lnTo>
                  <a:pt x="557086" y="-627336"/>
                </a:lnTo>
                <a:lnTo>
                  <a:pt x="565134" y="-637177"/>
                </a:lnTo>
                <a:lnTo>
                  <a:pt x="574598" y="-645731"/>
                </a:lnTo>
                <a:lnTo>
                  <a:pt x="576310" y="-636236"/>
                </a:lnTo>
                <a:lnTo>
                  <a:pt x="573716" y="-625343"/>
                </a:lnTo>
                <a:lnTo>
                  <a:pt x="568083" y="-615623"/>
                </a:lnTo>
                <a:lnTo>
                  <a:pt x="562329" y="-605731"/>
                </a:lnTo>
                <a:lnTo>
                  <a:pt x="559371" y="-594321"/>
                </a:lnTo>
                <a:lnTo>
                  <a:pt x="570852" y="-594093"/>
                </a:lnTo>
                <a:lnTo>
                  <a:pt x="574471" y="-592797"/>
                </a:lnTo>
                <a:lnTo>
                  <a:pt x="583196" y="-596671"/>
                </a:lnTo>
                <a:lnTo>
                  <a:pt x="584183" y="-600437"/>
                </a:lnTo>
                <a:lnTo>
                  <a:pt x="589037" y="-609915"/>
                </a:lnTo>
                <a:lnTo>
                  <a:pt x="596284" y="-616461"/>
                </a:lnTo>
                <a:lnTo>
                  <a:pt x="605506" y="-620543"/>
                </a:lnTo>
                <a:lnTo>
                  <a:pt x="616284" y="-622629"/>
                </a:lnTo>
                <a:lnTo>
                  <a:pt x="628202" y="-623188"/>
                </a:lnTo>
                <a:lnTo>
                  <a:pt x="640839" y="-622689"/>
                </a:lnTo>
                <a:lnTo>
                  <a:pt x="653778" y="-621600"/>
                </a:lnTo>
                <a:lnTo>
                  <a:pt x="666601" y="-620391"/>
                </a:lnTo>
                <a:lnTo>
                  <a:pt x="678889" y="-619529"/>
                </a:lnTo>
                <a:lnTo>
                  <a:pt x="690225" y="-619484"/>
                </a:lnTo>
                <a:lnTo>
                  <a:pt x="700189" y="-620725"/>
                </a:lnTo>
                <a:lnTo>
                  <a:pt x="704397" y="-622179"/>
                </a:lnTo>
                <a:lnTo>
                  <a:pt x="714314" y="-629064"/>
                </a:lnTo>
                <a:lnTo>
                  <a:pt x="725627" y="-631926"/>
                </a:lnTo>
                <a:lnTo>
                  <a:pt x="725421" y="-621563"/>
                </a:lnTo>
                <a:lnTo>
                  <a:pt x="720779" y="-609966"/>
                </a:lnTo>
                <a:lnTo>
                  <a:pt x="711581" y="-602516"/>
                </a:lnTo>
                <a:lnTo>
                  <a:pt x="698550" y="-598550"/>
                </a:lnTo>
                <a:lnTo>
                  <a:pt x="682409" y="-597408"/>
                </a:lnTo>
                <a:lnTo>
                  <a:pt x="682840" y="-591858"/>
                </a:lnTo>
                <a:lnTo>
                  <a:pt x="682751" y="-586790"/>
                </a:lnTo>
                <a:lnTo>
                  <a:pt x="679056" y="-585012"/>
                </a:lnTo>
                <a:lnTo>
                  <a:pt x="677097" y="-584930"/>
                </a:lnTo>
                <a:lnTo>
                  <a:pt x="664914" y="-585497"/>
                </a:lnTo>
                <a:lnTo>
                  <a:pt x="652004" y="-586922"/>
                </a:lnTo>
                <a:lnTo>
                  <a:pt x="639136" y="-587913"/>
                </a:lnTo>
                <a:lnTo>
                  <a:pt x="627081" y="-587182"/>
                </a:lnTo>
                <a:lnTo>
                  <a:pt x="616610" y="-583438"/>
                </a:lnTo>
                <a:lnTo>
                  <a:pt x="622960" y="-581674"/>
                </a:lnTo>
                <a:lnTo>
                  <a:pt x="634994" y="-576706"/>
                </a:lnTo>
                <a:lnTo>
                  <a:pt x="646189" y="-570611"/>
                </a:lnTo>
                <a:lnTo>
                  <a:pt x="657054" y="-564237"/>
                </a:lnTo>
                <a:lnTo>
                  <a:pt x="668098" y="-558431"/>
                </a:lnTo>
                <a:lnTo>
                  <a:pt x="679830" y="-554041"/>
                </a:lnTo>
                <a:lnTo>
                  <a:pt x="692759" y="-551916"/>
                </a:lnTo>
                <a:lnTo>
                  <a:pt x="707347" y="-553096"/>
                </a:lnTo>
                <a:lnTo>
                  <a:pt x="719920" y="-558214"/>
                </a:lnTo>
                <a:lnTo>
                  <a:pt x="729826" y="-566354"/>
                </a:lnTo>
                <a:lnTo>
                  <a:pt x="737563" y="-576533"/>
                </a:lnTo>
                <a:lnTo>
                  <a:pt x="743630" y="-587767"/>
                </a:lnTo>
                <a:lnTo>
                  <a:pt x="748525" y="-599071"/>
                </a:lnTo>
                <a:lnTo>
                  <a:pt x="749621" y="-602028"/>
                </a:lnTo>
                <a:lnTo>
                  <a:pt x="753276" y="-614887"/>
                </a:lnTo>
                <a:lnTo>
                  <a:pt x="757790" y="-627251"/>
                </a:lnTo>
                <a:lnTo>
                  <a:pt x="765949" y="-636460"/>
                </a:lnTo>
                <a:lnTo>
                  <a:pt x="766687" y="-632823"/>
                </a:lnTo>
                <a:lnTo>
                  <a:pt x="768310" y="-618707"/>
                </a:lnTo>
                <a:lnTo>
                  <a:pt x="768000" y="-604925"/>
                </a:lnTo>
                <a:lnTo>
                  <a:pt x="765860" y="-591680"/>
                </a:lnTo>
                <a:lnTo>
                  <a:pt x="761992" y="-579170"/>
                </a:lnTo>
                <a:lnTo>
                  <a:pt x="756499" y="-567599"/>
                </a:lnTo>
                <a:lnTo>
                  <a:pt x="749484" y="-557165"/>
                </a:lnTo>
                <a:lnTo>
                  <a:pt x="741051" y="-548071"/>
                </a:lnTo>
                <a:lnTo>
                  <a:pt x="731301" y="-540518"/>
                </a:lnTo>
                <a:lnTo>
                  <a:pt x="720339" y="-534705"/>
                </a:lnTo>
                <a:lnTo>
                  <a:pt x="708265" y="-530834"/>
                </a:lnTo>
                <a:lnTo>
                  <a:pt x="695185" y="-529107"/>
                </a:lnTo>
                <a:lnTo>
                  <a:pt x="695675" y="-527102"/>
                </a:lnTo>
                <a:lnTo>
                  <a:pt x="702541" y="-516323"/>
                </a:lnTo>
                <a:lnTo>
                  <a:pt x="710450" y="-506603"/>
                </a:lnTo>
                <a:lnTo>
                  <a:pt x="718210" y="-505726"/>
                </a:lnTo>
                <a:lnTo>
                  <a:pt x="723569" y="-501853"/>
                </a:lnTo>
                <a:lnTo>
                  <a:pt x="730796" y="-501840"/>
                </a:lnTo>
                <a:lnTo>
                  <a:pt x="739621" y="-502497"/>
                </a:lnTo>
                <a:lnTo>
                  <a:pt x="752759" y="-506225"/>
                </a:lnTo>
                <a:lnTo>
                  <a:pt x="764439" y="-512660"/>
                </a:lnTo>
                <a:lnTo>
                  <a:pt x="774817" y="-521127"/>
                </a:lnTo>
                <a:lnTo>
                  <a:pt x="784050" y="-530949"/>
                </a:lnTo>
                <a:lnTo>
                  <a:pt x="792293" y="-541454"/>
                </a:lnTo>
                <a:lnTo>
                  <a:pt x="799704" y="-551966"/>
                </a:lnTo>
                <a:lnTo>
                  <a:pt x="806437" y="-561809"/>
                </a:lnTo>
                <a:lnTo>
                  <a:pt x="808469" y="-559129"/>
                </a:lnTo>
                <a:lnTo>
                  <a:pt x="812897" y="-549533"/>
                </a:lnTo>
                <a:lnTo>
                  <a:pt x="813455" y="-539961"/>
                </a:lnTo>
                <a:lnTo>
                  <a:pt x="810800" y="-530570"/>
                </a:lnTo>
                <a:lnTo>
                  <a:pt x="805591" y="-521518"/>
                </a:lnTo>
                <a:lnTo>
                  <a:pt x="798484" y="-512961"/>
                </a:lnTo>
                <a:lnTo>
                  <a:pt x="790139" y="-505058"/>
                </a:lnTo>
                <a:lnTo>
                  <a:pt x="781212" y="-497965"/>
                </a:lnTo>
                <a:lnTo>
                  <a:pt x="772363" y="-491841"/>
                </a:lnTo>
                <a:lnTo>
                  <a:pt x="764247" y="-486841"/>
                </a:lnTo>
                <a:lnTo>
                  <a:pt x="769808" y="-484307"/>
                </a:lnTo>
                <a:lnTo>
                  <a:pt x="780634" y="-479042"/>
                </a:lnTo>
                <a:lnTo>
                  <a:pt x="791555" y="-473147"/>
                </a:lnTo>
                <a:lnTo>
                  <a:pt x="802268" y="-466582"/>
                </a:lnTo>
                <a:lnTo>
                  <a:pt x="812468" y="-459306"/>
                </a:lnTo>
                <a:lnTo>
                  <a:pt x="821853" y="-451278"/>
                </a:lnTo>
                <a:lnTo>
                  <a:pt x="830118" y="-442457"/>
                </a:lnTo>
                <a:lnTo>
                  <a:pt x="836961" y="-432802"/>
                </a:lnTo>
                <a:lnTo>
                  <a:pt x="842077" y="-422273"/>
                </a:lnTo>
                <a:lnTo>
                  <a:pt x="845162" y="-410827"/>
                </a:lnTo>
                <a:lnTo>
                  <a:pt x="845914" y="-398425"/>
                </a:lnTo>
                <a:lnTo>
                  <a:pt x="844029" y="-385025"/>
                </a:lnTo>
                <a:lnTo>
                  <a:pt x="847857" y="-374511"/>
                </a:lnTo>
                <a:lnTo>
                  <a:pt x="852292" y="-362814"/>
                </a:lnTo>
                <a:lnTo>
                  <a:pt x="856628" y="-350988"/>
                </a:lnTo>
                <a:lnTo>
                  <a:pt x="860568" y="-338901"/>
                </a:lnTo>
                <a:lnTo>
                  <a:pt x="863816" y="-326423"/>
                </a:lnTo>
                <a:lnTo>
                  <a:pt x="866076" y="-313423"/>
                </a:lnTo>
                <a:lnTo>
                  <a:pt x="866771" y="-305477"/>
                </a:lnTo>
                <a:lnTo>
                  <a:pt x="866802" y="-292885"/>
                </a:lnTo>
                <a:lnTo>
                  <a:pt x="865828" y="-280250"/>
                </a:lnTo>
                <a:lnTo>
                  <a:pt x="864186" y="-267615"/>
                </a:lnTo>
                <a:lnTo>
                  <a:pt x="862215" y="-255021"/>
                </a:lnTo>
                <a:lnTo>
                  <a:pt x="860252" y="-242509"/>
                </a:lnTo>
                <a:lnTo>
                  <a:pt x="858636" y="-230121"/>
                </a:lnTo>
                <a:lnTo>
                  <a:pt x="857705" y="-217897"/>
                </a:lnTo>
                <a:lnTo>
                  <a:pt x="857796" y="-205879"/>
                </a:lnTo>
                <a:lnTo>
                  <a:pt x="858276" y="-201263"/>
                </a:lnTo>
                <a:lnTo>
                  <a:pt x="861130" y="-189751"/>
                </a:lnTo>
                <a:lnTo>
                  <a:pt x="865788" y="-178462"/>
                </a:lnTo>
                <a:lnTo>
                  <a:pt x="871583" y="-167169"/>
                </a:lnTo>
                <a:lnTo>
                  <a:pt x="877845" y="-155643"/>
                </a:lnTo>
                <a:lnTo>
                  <a:pt x="883908" y="-143659"/>
                </a:lnTo>
                <a:lnTo>
                  <a:pt x="889101" y="-130987"/>
                </a:lnTo>
                <a:lnTo>
                  <a:pt x="891186" y="-124708"/>
                </a:lnTo>
                <a:lnTo>
                  <a:pt x="894767" y="-112327"/>
                </a:lnTo>
                <a:lnTo>
                  <a:pt x="897730" y="-99699"/>
                </a:lnTo>
                <a:lnTo>
                  <a:pt x="900031" y="-86931"/>
                </a:lnTo>
                <a:lnTo>
                  <a:pt x="901630" y="-74128"/>
                </a:lnTo>
                <a:lnTo>
                  <a:pt x="902485" y="-61396"/>
                </a:lnTo>
                <a:lnTo>
                  <a:pt x="902553" y="-48843"/>
                </a:lnTo>
                <a:lnTo>
                  <a:pt x="901793" y="-36573"/>
                </a:lnTo>
                <a:lnTo>
                  <a:pt x="900163" y="-24693"/>
                </a:lnTo>
                <a:lnTo>
                  <a:pt x="897623" y="-13309"/>
                </a:lnTo>
                <a:lnTo>
                  <a:pt x="902974" y="-16164"/>
                </a:lnTo>
                <a:lnTo>
                  <a:pt x="909771" y="-24229"/>
                </a:lnTo>
                <a:lnTo>
                  <a:pt x="913981" y="-35257"/>
                </a:lnTo>
                <a:lnTo>
                  <a:pt x="916520" y="-48191"/>
                </a:lnTo>
                <a:lnTo>
                  <a:pt x="918305" y="-61973"/>
                </a:lnTo>
                <a:lnTo>
                  <a:pt x="920252" y="-75548"/>
                </a:lnTo>
                <a:lnTo>
                  <a:pt x="923277" y="-87858"/>
                </a:lnTo>
                <a:lnTo>
                  <a:pt x="917752" y="-90716"/>
                </a:lnTo>
                <a:lnTo>
                  <a:pt x="908367" y="-89674"/>
                </a:lnTo>
                <a:lnTo>
                  <a:pt x="908329" y="-98044"/>
                </a:lnTo>
                <a:lnTo>
                  <a:pt x="911843" y="-105042"/>
                </a:lnTo>
                <a:lnTo>
                  <a:pt x="917595" y="-116176"/>
                </a:lnTo>
                <a:lnTo>
                  <a:pt x="922248" y="-128308"/>
                </a:lnTo>
                <a:lnTo>
                  <a:pt x="915987" y="-127711"/>
                </a:lnTo>
                <a:lnTo>
                  <a:pt x="913536" y="-123647"/>
                </a:lnTo>
                <a:lnTo>
                  <a:pt x="905814" y="-124383"/>
                </a:lnTo>
                <a:lnTo>
                  <a:pt x="900367" y="-127345"/>
                </a:lnTo>
                <a:lnTo>
                  <a:pt x="892595" y="-136582"/>
                </a:lnTo>
                <a:lnTo>
                  <a:pt x="887834" y="-149078"/>
                </a:lnTo>
                <a:lnTo>
                  <a:pt x="885774" y="-163038"/>
                </a:lnTo>
                <a:lnTo>
                  <a:pt x="886104" y="-176669"/>
                </a:lnTo>
                <a:lnTo>
                  <a:pt x="880338" y="-182687"/>
                </a:lnTo>
                <a:lnTo>
                  <a:pt x="875160" y="-190686"/>
                </a:lnTo>
                <a:lnTo>
                  <a:pt x="872145" y="-199017"/>
                </a:lnTo>
                <a:lnTo>
                  <a:pt x="870984" y="-207657"/>
                </a:lnTo>
                <a:lnTo>
                  <a:pt x="871370" y="-216580"/>
                </a:lnTo>
                <a:lnTo>
                  <a:pt x="872994" y="-225762"/>
                </a:lnTo>
                <a:lnTo>
                  <a:pt x="875549" y="-235178"/>
                </a:lnTo>
                <a:lnTo>
                  <a:pt x="878727" y="-244802"/>
                </a:lnTo>
                <a:lnTo>
                  <a:pt x="882219" y="-254610"/>
                </a:lnTo>
                <a:lnTo>
                  <a:pt x="885719" y="-264578"/>
                </a:lnTo>
                <a:lnTo>
                  <a:pt x="888917" y="-274680"/>
                </a:lnTo>
                <a:lnTo>
                  <a:pt x="891507" y="-284891"/>
                </a:lnTo>
                <a:lnTo>
                  <a:pt x="893181" y="-295188"/>
                </a:lnTo>
                <a:lnTo>
                  <a:pt x="893629" y="-305545"/>
                </a:lnTo>
                <a:lnTo>
                  <a:pt x="892546" y="-315936"/>
                </a:lnTo>
                <a:lnTo>
                  <a:pt x="889622" y="-326339"/>
                </a:lnTo>
                <a:lnTo>
                  <a:pt x="890435" y="-331330"/>
                </a:lnTo>
                <a:lnTo>
                  <a:pt x="893889" y="-333921"/>
                </a:lnTo>
                <a:lnTo>
                  <a:pt x="894829" y="-338785"/>
                </a:lnTo>
                <a:lnTo>
                  <a:pt x="893211" y="-346972"/>
                </a:lnTo>
                <a:lnTo>
                  <a:pt x="891333" y="-359893"/>
                </a:lnTo>
                <a:lnTo>
                  <a:pt x="889799" y="-372737"/>
                </a:lnTo>
                <a:lnTo>
                  <a:pt x="888085" y="-385308"/>
                </a:lnTo>
                <a:lnTo>
                  <a:pt x="885665" y="-397411"/>
                </a:lnTo>
                <a:lnTo>
                  <a:pt x="882014" y="-408851"/>
                </a:lnTo>
                <a:lnTo>
                  <a:pt x="878341" y="-415635"/>
                </a:lnTo>
                <a:lnTo>
                  <a:pt x="871455" y="-425314"/>
                </a:lnTo>
                <a:lnTo>
                  <a:pt x="866690" y="-434979"/>
                </a:lnTo>
                <a:lnTo>
                  <a:pt x="868222" y="-445465"/>
                </a:lnTo>
                <a:lnTo>
                  <a:pt x="877111" y="-441609"/>
                </a:lnTo>
                <a:lnTo>
                  <a:pt x="886402" y="-432976"/>
                </a:lnTo>
                <a:lnTo>
                  <a:pt x="893503" y="-422136"/>
                </a:lnTo>
                <a:lnTo>
                  <a:pt x="900117" y="-410808"/>
                </a:lnTo>
                <a:lnTo>
                  <a:pt x="907948" y="-400710"/>
                </a:lnTo>
                <a:lnTo>
                  <a:pt x="906652" y="-407887"/>
                </a:lnTo>
                <a:lnTo>
                  <a:pt x="902981" y="-421284"/>
                </a:lnTo>
                <a:lnTo>
                  <a:pt x="898122" y="-433484"/>
                </a:lnTo>
                <a:lnTo>
                  <a:pt x="892346" y="-444760"/>
                </a:lnTo>
                <a:lnTo>
                  <a:pt x="885928" y="-455388"/>
                </a:lnTo>
                <a:lnTo>
                  <a:pt x="879139" y="-465644"/>
                </a:lnTo>
                <a:lnTo>
                  <a:pt x="872254" y="-475803"/>
                </a:lnTo>
                <a:lnTo>
                  <a:pt x="865544" y="-486139"/>
                </a:lnTo>
                <a:lnTo>
                  <a:pt x="859283" y="-496927"/>
                </a:lnTo>
                <a:lnTo>
                  <a:pt x="853744" y="-508444"/>
                </a:lnTo>
                <a:lnTo>
                  <a:pt x="861707" y="-512072"/>
                </a:lnTo>
                <a:lnTo>
                  <a:pt x="869561" y="-508883"/>
                </a:lnTo>
                <a:lnTo>
                  <a:pt x="876309" y="-504650"/>
                </a:lnTo>
                <a:lnTo>
                  <a:pt x="881379" y="-505625"/>
                </a:lnTo>
                <a:lnTo>
                  <a:pt x="880950" y="-506235"/>
                </a:lnTo>
                <a:lnTo>
                  <a:pt x="875203" y="-515542"/>
                </a:lnTo>
                <a:lnTo>
                  <a:pt x="869808" y="-525745"/>
                </a:lnTo>
                <a:lnTo>
                  <a:pt x="864063" y="-536783"/>
                </a:lnTo>
                <a:lnTo>
                  <a:pt x="857270" y="-548593"/>
                </a:lnTo>
                <a:lnTo>
                  <a:pt x="848728" y="-561111"/>
                </a:lnTo>
                <a:lnTo>
                  <a:pt x="844822" y="-565755"/>
                </a:lnTo>
                <a:lnTo>
                  <a:pt x="838299" y="-572711"/>
                </a:lnTo>
                <a:lnTo>
                  <a:pt x="830882" y="-580590"/>
                </a:lnTo>
                <a:lnTo>
                  <a:pt x="823599" y="-588975"/>
                </a:lnTo>
                <a:lnTo>
                  <a:pt x="817474" y="-597448"/>
                </a:lnTo>
                <a:lnTo>
                  <a:pt x="813533" y="-605592"/>
                </a:lnTo>
                <a:lnTo>
                  <a:pt x="812801" y="-612990"/>
                </a:lnTo>
                <a:lnTo>
                  <a:pt x="816304" y="-619223"/>
                </a:lnTo>
                <a:lnTo>
                  <a:pt x="825068" y="-623874"/>
                </a:lnTo>
                <a:lnTo>
                  <a:pt x="818545" y="-627653"/>
                </a:lnTo>
                <a:lnTo>
                  <a:pt x="807046" y="-632132"/>
                </a:lnTo>
                <a:lnTo>
                  <a:pt x="795464" y="-631926"/>
                </a:lnTo>
                <a:lnTo>
                  <a:pt x="787754" y="-637336"/>
                </a:lnTo>
                <a:lnTo>
                  <a:pt x="777778" y="-641985"/>
                </a:lnTo>
                <a:lnTo>
                  <a:pt x="766261" y="-645633"/>
                </a:lnTo>
                <a:lnTo>
                  <a:pt x="753538" y="-648385"/>
                </a:lnTo>
                <a:lnTo>
                  <a:pt x="739947" y="-650346"/>
                </a:lnTo>
                <a:lnTo>
                  <a:pt x="725823" y="-651620"/>
                </a:lnTo>
                <a:lnTo>
                  <a:pt x="711502" y="-652314"/>
                </a:lnTo>
                <a:lnTo>
                  <a:pt x="697321" y="-652531"/>
                </a:lnTo>
                <a:lnTo>
                  <a:pt x="683615" y="-652376"/>
                </a:lnTo>
                <a:lnTo>
                  <a:pt x="670722" y="-651954"/>
                </a:lnTo>
                <a:lnTo>
                  <a:pt x="658977" y="-651370"/>
                </a:lnTo>
                <a:lnTo>
                  <a:pt x="654621" y="-650959"/>
                </a:lnTo>
                <a:lnTo>
                  <a:pt x="641717" y="-649060"/>
                </a:lnTo>
                <a:lnTo>
                  <a:pt x="629073" y="-648369"/>
                </a:lnTo>
                <a:lnTo>
                  <a:pt x="619195" y="-651876"/>
                </a:lnTo>
                <a:lnTo>
                  <a:pt x="614591" y="-662571"/>
                </a:lnTo>
                <a:lnTo>
                  <a:pt x="619687" y="-665301"/>
                </a:lnTo>
                <a:lnTo>
                  <a:pt x="630030" y="-669082"/>
                </a:lnTo>
                <a:lnTo>
                  <a:pt x="641593" y="-671567"/>
                </a:lnTo>
                <a:lnTo>
                  <a:pt x="654100" y="-672975"/>
                </a:lnTo>
                <a:lnTo>
                  <a:pt x="667275" y="-673525"/>
                </a:lnTo>
                <a:lnTo>
                  <a:pt x="680841" y="-673437"/>
                </a:lnTo>
                <a:lnTo>
                  <a:pt x="694521" y="-672931"/>
                </a:lnTo>
                <a:lnTo>
                  <a:pt x="708039" y="-672226"/>
                </a:lnTo>
                <a:lnTo>
                  <a:pt x="721119" y="-671543"/>
                </a:lnTo>
                <a:lnTo>
                  <a:pt x="733482" y="-671100"/>
                </a:lnTo>
                <a:lnTo>
                  <a:pt x="744854" y="-671118"/>
                </a:lnTo>
                <a:lnTo>
                  <a:pt x="739977" y="-676998"/>
                </a:lnTo>
                <a:lnTo>
                  <a:pt x="731146" y="-683863"/>
                </a:lnTo>
                <a:lnTo>
                  <a:pt x="720652" y="-688910"/>
                </a:lnTo>
                <a:lnTo>
                  <a:pt x="708846" y="-692476"/>
                </a:lnTo>
                <a:lnTo>
                  <a:pt x="696079" y="-694898"/>
                </a:lnTo>
                <a:lnTo>
                  <a:pt x="682703" y="-696515"/>
                </a:lnTo>
                <a:lnTo>
                  <a:pt x="669070" y="-697664"/>
                </a:lnTo>
                <a:lnTo>
                  <a:pt x="655530" y="-698682"/>
                </a:lnTo>
                <a:lnTo>
                  <a:pt x="642435" y="-699906"/>
                </a:lnTo>
                <a:lnTo>
                  <a:pt x="630135" y="-701675"/>
                </a:lnTo>
                <a:lnTo>
                  <a:pt x="633825" y="-705929"/>
                </a:lnTo>
                <a:lnTo>
                  <a:pt x="643282" y="-711659"/>
                </a:lnTo>
                <a:lnTo>
                  <a:pt x="655346" y="-715032"/>
                </a:lnTo>
                <a:lnTo>
                  <a:pt x="668977" y="-716424"/>
                </a:lnTo>
                <a:lnTo>
                  <a:pt x="683135" y="-716208"/>
                </a:lnTo>
                <a:lnTo>
                  <a:pt x="696781" y="-714761"/>
                </a:lnTo>
                <a:lnTo>
                  <a:pt x="708875" y="-712457"/>
                </a:lnTo>
                <a:lnTo>
                  <a:pt x="713445" y="-716284"/>
                </a:lnTo>
                <a:lnTo>
                  <a:pt x="724125" y="-720378"/>
                </a:lnTo>
                <a:lnTo>
                  <a:pt x="736552" y="-721348"/>
                </a:lnTo>
                <a:lnTo>
                  <a:pt x="749651" y="-720386"/>
                </a:lnTo>
                <a:lnTo>
                  <a:pt x="762349" y="-718683"/>
                </a:lnTo>
                <a:lnTo>
                  <a:pt x="773571" y="-717429"/>
                </a:lnTo>
                <a:lnTo>
                  <a:pt x="782243" y="-717816"/>
                </a:lnTo>
                <a:lnTo>
                  <a:pt x="775020" y="-721350"/>
                </a:lnTo>
                <a:lnTo>
                  <a:pt x="764959" y="-726133"/>
                </a:lnTo>
                <a:lnTo>
                  <a:pt x="754197" y="-731019"/>
                </a:lnTo>
                <a:lnTo>
                  <a:pt x="742820" y="-735878"/>
                </a:lnTo>
                <a:lnTo>
                  <a:pt x="730911" y="-740581"/>
                </a:lnTo>
                <a:lnTo>
                  <a:pt x="718554" y="-744998"/>
                </a:lnTo>
                <a:lnTo>
                  <a:pt x="705834" y="-748999"/>
                </a:lnTo>
                <a:lnTo>
                  <a:pt x="692834" y="-752454"/>
                </a:lnTo>
                <a:lnTo>
                  <a:pt x="679639" y="-755235"/>
                </a:lnTo>
                <a:lnTo>
                  <a:pt x="666333" y="-757210"/>
                </a:lnTo>
                <a:lnTo>
                  <a:pt x="653000" y="-758251"/>
                </a:lnTo>
                <a:lnTo>
                  <a:pt x="638072" y="-758125"/>
                </a:lnTo>
                <a:lnTo>
                  <a:pt x="624936" y="-755412"/>
                </a:lnTo>
                <a:lnTo>
                  <a:pt x="613309" y="-750843"/>
                </a:lnTo>
                <a:lnTo>
                  <a:pt x="602563" y="-746438"/>
                </a:lnTo>
                <a:lnTo>
                  <a:pt x="592074" y="-744217"/>
                </a:lnTo>
                <a:lnTo>
                  <a:pt x="581215" y="-746201"/>
                </a:lnTo>
                <a:lnTo>
                  <a:pt x="584624" y="-755720"/>
                </a:lnTo>
                <a:lnTo>
                  <a:pt x="592723" y="-764722"/>
                </a:lnTo>
                <a:lnTo>
                  <a:pt x="603917" y="-770907"/>
                </a:lnTo>
                <a:lnTo>
                  <a:pt x="617058" y="-775319"/>
                </a:lnTo>
                <a:lnTo>
                  <a:pt x="631001" y="-779000"/>
                </a:lnTo>
                <a:lnTo>
                  <a:pt x="644601" y="-782993"/>
                </a:lnTo>
                <a:lnTo>
                  <a:pt x="642644" y="-785512"/>
                </a:lnTo>
                <a:lnTo>
                  <a:pt x="633621" y="-792432"/>
                </a:lnTo>
                <a:lnTo>
                  <a:pt x="621875" y="-796612"/>
                </a:lnTo>
                <a:lnTo>
                  <a:pt x="608037" y="-798682"/>
                </a:lnTo>
                <a:lnTo>
                  <a:pt x="592734" y="-799274"/>
                </a:lnTo>
                <a:lnTo>
                  <a:pt x="587171" y="-801497"/>
                </a:lnTo>
                <a:lnTo>
                  <a:pt x="584987" y="-807123"/>
                </a:lnTo>
                <a:lnTo>
                  <a:pt x="583183" y="-813117"/>
                </a:lnTo>
                <a:lnTo>
                  <a:pt x="578730" y="-813433"/>
                </a:lnTo>
                <a:lnTo>
                  <a:pt x="570161" y="-812933"/>
                </a:lnTo>
                <a:lnTo>
                  <a:pt x="560725" y="-811330"/>
                </a:lnTo>
                <a:lnTo>
                  <a:pt x="550658" y="-808883"/>
                </a:lnTo>
                <a:lnTo>
                  <a:pt x="540194" y="-805854"/>
                </a:lnTo>
                <a:lnTo>
                  <a:pt x="529568" y="-802503"/>
                </a:lnTo>
                <a:lnTo>
                  <a:pt x="519015" y="-799092"/>
                </a:lnTo>
                <a:lnTo>
                  <a:pt x="508768" y="-795881"/>
                </a:lnTo>
                <a:lnTo>
                  <a:pt x="499064" y="-793131"/>
                </a:lnTo>
                <a:lnTo>
                  <a:pt x="490136" y="-791103"/>
                </a:lnTo>
                <a:lnTo>
                  <a:pt x="482220" y="-790059"/>
                </a:lnTo>
                <a:lnTo>
                  <a:pt x="475549" y="-790258"/>
                </a:lnTo>
                <a:lnTo>
                  <a:pt x="470360" y="-791963"/>
                </a:lnTo>
                <a:lnTo>
                  <a:pt x="466885" y="-795433"/>
                </a:lnTo>
                <a:lnTo>
                  <a:pt x="465360" y="-800930"/>
                </a:lnTo>
                <a:lnTo>
                  <a:pt x="466020" y="-808715"/>
                </a:lnTo>
                <a:lnTo>
                  <a:pt x="469099" y="-819048"/>
                </a:lnTo>
                <a:lnTo>
                  <a:pt x="462584" y="-818045"/>
                </a:lnTo>
                <a:lnTo>
                  <a:pt x="453707" y="-810247"/>
                </a:lnTo>
                <a:lnTo>
                  <a:pt x="449033" y="-813269"/>
                </a:lnTo>
                <a:lnTo>
                  <a:pt x="447253" y="-820485"/>
                </a:lnTo>
                <a:lnTo>
                  <a:pt x="451541" y="-829126"/>
                </a:lnTo>
                <a:lnTo>
                  <a:pt x="456578" y="-836551"/>
                </a:lnTo>
                <a:lnTo>
                  <a:pt x="455663" y="-841590"/>
                </a:lnTo>
                <a:lnTo>
                  <a:pt x="446733" y="-840184"/>
                </a:lnTo>
                <a:lnTo>
                  <a:pt x="433644" y="-838101"/>
                </a:lnTo>
                <a:lnTo>
                  <a:pt x="421172" y="-835457"/>
                </a:lnTo>
                <a:lnTo>
                  <a:pt x="409981" y="-831646"/>
                </a:lnTo>
                <a:lnTo>
                  <a:pt x="406730" y="-831532"/>
                </a:lnTo>
                <a:lnTo>
                  <a:pt x="413118" y="-823417"/>
                </a:lnTo>
                <a:lnTo>
                  <a:pt x="408406" y="-821042"/>
                </a:lnTo>
                <a:lnTo>
                  <a:pt x="400319" y="-814507"/>
                </a:lnTo>
                <a:lnTo>
                  <a:pt x="391519" y="-805360"/>
                </a:lnTo>
                <a:lnTo>
                  <a:pt x="383608" y="-795405"/>
                </a:lnTo>
                <a:lnTo>
                  <a:pt x="376135" y="-785052"/>
                </a:lnTo>
                <a:lnTo>
                  <a:pt x="368649" y="-774709"/>
                </a:lnTo>
                <a:lnTo>
                  <a:pt x="360701" y="-764788"/>
                </a:lnTo>
                <a:lnTo>
                  <a:pt x="351840" y="-755696"/>
                </a:lnTo>
                <a:lnTo>
                  <a:pt x="341615" y="-747844"/>
                </a:lnTo>
                <a:lnTo>
                  <a:pt x="329577" y="-741641"/>
                </a:lnTo>
                <a:lnTo>
                  <a:pt x="323041" y="-748118"/>
                </a:lnTo>
                <a:lnTo>
                  <a:pt x="322289" y="-756128"/>
                </a:lnTo>
                <a:lnTo>
                  <a:pt x="326060" y="-764831"/>
                </a:lnTo>
                <a:lnTo>
                  <a:pt x="332576" y="-773674"/>
                </a:lnTo>
                <a:lnTo>
                  <a:pt x="340060" y="-782109"/>
                </a:lnTo>
                <a:lnTo>
                  <a:pt x="346735" y="-789584"/>
                </a:lnTo>
                <a:lnTo>
                  <a:pt x="354674" y="-798866"/>
                </a:lnTo>
                <a:lnTo>
                  <a:pt x="364123" y="-809125"/>
                </a:lnTo>
                <a:lnTo>
                  <a:pt x="372896" y="-817592"/>
                </a:lnTo>
                <a:lnTo>
                  <a:pt x="380771" y="-823874"/>
                </a:lnTo>
                <a:lnTo>
                  <a:pt x="379458" y="-823517"/>
                </a:lnTo>
                <a:lnTo>
                  <a:pt x="369293" y="-819138"/>
                </a:lnTo>
                <a:lnTo>
                  <a:pt x="359635" y="-814612"/>
                </a:lnTo>
                <a:lnTo>
                  <a:pt x="350140" y="-813494"/>
                </a:lnTo>
                <a:lnTo>
                  <a:pt x="340461" y="-819340"/>
                </a:lnTo>
                <a:lnTo>
                  <a:pt x="338849" y="-818533"/>
                </a:lnTo>
                <a:lnTo>
                  <a:pt x="326881" y="-812292"/>
                </a:lnTo>
                <a:lnTo>
                  <a:pt x="315254" y="-805740"/>
                </a:lnTo>
                <a:lnTo>
                  <a:pt x="304004" y="-798845"/>
                </a:lnTo>
                <a:lnTo>
                  <a:pt x="293169" y="-791572"/>
                </a:lnTo>
                <a:lnTo>
                  <a:pt x="282785" y="-783890"/>
                </a:lnTo>
                <a:lnTo>
                  <a:pt x="272887" y="-775764"/>
                </a:lnTo>
                <a:lnTo>
                  <a:pt x="263512" y="-767162"/>
                </a:lnTo>
                <a:lnTo>
                  <a:pt x="254697" y="-758051"/>
                </a:lnTo>
                <a:lnTo>
                  <a:pt x="246477" y="-748397"/>
                </a:lnTo>
                <a:lnTo>
                  <a:pt x="238889" y="-738168"/>
                </a:lnTo>
                <a:lnTo>
                  <a:pt x="231970" y="-727329"/>
                </a:lnTo>
                <a:lnTo>
                  <a:pt x="225755" y="-715849"/>
                </a:lnTo>
                <a:lnTo>
                  <a:pt x="220281" y="-703694"/>
                </a:lnTo>
                <a:lnTo>
                  <a:pt x="221055" y="-691146"/>
                </a:lnTo>
                <a:lnTo>
                  <a:pt x="215366" y="-680694"/>
                </a:lnTo>
                <a:lnTo>
                  <a:pt x="205676" y="-682371"/>
                </a:lnTo>
                <a:lnTo>
                  <a:pt x="199466" y="-687539"/>
                </a:lnTo>
                <a:lnTo>
                  <a:pt x="193001" y="-692454"/>
                </a:lnTo>
                <a:lnTo>
                  <a:pt x="194042" y="-699515"/>
                </a:lnTo>
                <a:lnTo>
                  <a:pt x="197962" y="-712579"/>
                </a:lnTo>
                <a:lnTo>
                  <a:pt x="203391" y="-724773"/>
                </a:lnTo>
                <a:lnTo>
                  <a:pt x="209162" y="-736300"/>
                </a:lnTo>
                <a:lnTo>
                  <a:pt x="214106" y="-747362"/>
                </a:lnTo>
                <a:lnTo>
                  <a:pt x="217055" y="-758164"/>
                </a:lnTo>
                <a:lnTo>
                  <a:pt x="211490" y="-754453"/>
                </a:lnTo>
                <a:lnTo>
                  <a:pt x="201642" y="-746563"/>
                </a:lnTo>
                <a:lnTo>
                  <a:pt x="192773" y="-737662"/>
                </a:lnTo>
                <a:lnTo>
                  <a:pt x="184857" y="-727820"/>
                </a:lnTo>
                <a:lnTo>
                  <a:pt x="177870" y="-717108"/>
                </a:lnTo>
                <a:lnTo>
                  <a:pt x="171789" y="-705594"/>
                </a:lnTo>
                <a:lnTo>
                  <a:pt x="166590" y="-693351"/>
                </a:lnTo>
                <a:lnTo>
                  <a:pt x="162247" y="-680447"/>
                </a:lnTo>
                <a:lnTo>
                  <a:pt x="158737" y="-666953"/>
                </a:lnTo>
                <a:lnTo>
                  <a:pt x="158009" y="-662412"/>
                </a:lnTo>
                <a:lnTo>
                  <a:pt x="157000" y="-650016"/>
                </a:lnTo>
                <a:lnTo>
                  <a:pt x="153975" y="-638195"/>
                </a:lnTo>
                <a:lnTo>
                  <a:pt x="144995" y="-629653"/>
                </a:lnTo>
                <a:lnTo>
                  <a:pt x="140345" y="-632939"/>
                </a:lnTo>
                <a:lnTo>
                  <a:pt x="135729" y="-644040"/>
                </a:lnTo>
                <a:lnTo>
                  <a:pt x="135012" y="-658274"/>
                </a:lnTo>
                <a:lnTo>
                  <a:pt x="136575" y="-671677"/>
                </a:lnTo>
                <a:lnTo>
                  <a:pt x="132989" y="-669526"/>
                </a:lnTo>
                <a:lnTo>
                  <a:pt x="124819" y="-660357"/>
                </a:lnTo>
                <a:lnTo>
                  <a:pt x="118785" y="-648433"/>
                </a:lnTo>
                <a:lnTo>
                  <a:pt x="113588" y="-635901"/>
                </a:lnTo>
                <a:lnTo>
                  <a:pt x="110719" y="-629569"/>
                </a:lnTo>
                <a:lnTo>
                  <a:pt x="105185" y="-617665"/>
                </a:lnTo>
                <a:lnTo>
                  <a:pt x="100442" y="-605352"/>
                </a:lnTo>
                <a:lnTo>
                  <a:pt x="98145" y="-593293"/>
                </a:lnTo>
                <a:lnTo>
                  <a:pt x="97866" y="-587286"/>
                </a:lnTo>
                <a:lnTo>
                  <a:pt x="101244" y="-581520"/>
                </a:lnTo>
                <a:lnTo>
                  <a:pt x="100431" y="-575754"/>
                </a:lnTo>
                <a:lnTo>
                  <a:pt x="99479" y="-568998"/>
                </a:lnTo>
                <a:lnTo>
                  <a:pt x="92875" y="-562787"/>
                </a:lnTo>
                <a:lnTo>
                  <a:pt x="91744" y="-556171"/>
                </a:lnTo>
                <a:lnTo>
                  <a:pt x="90927" y="-548784"/>
                </a:lnTo>
                <a:lnTo>
                  <a:pt x="91251" y="-536512"/>
                </a:lnTo>
                <a:lnTo>
                  <a:pt x="92864" y="-524448"/>
                </a:lnTo>
                <a:lnTo>
                  <a:pt x="94753" y="-512405"/>
                </a:lnTo>
                <a:lnTo>
                  <a:pt x="95911" y="-500194"/>
                </a:lnTo>
                <a:lnTo>
                  <a:pt x="95326" y="-487629"/>
                </a:lnTo>
                <a:lnTo>
                  <a:pt x="98860" y="-476906"/>
                </a:lnTo>
                <a:lnTo>
                  <a:pt x="103024" y="-466187"/>
                </a:lnTo>
                <a:lnTo>
                  <a:pt x="107630" y="-455432"/>
                </a:lnTo>
                <a:lnTo>
                  <a:pt x="112487" y="-444613"/>
                </a:lnTo>
                <a:lnTo>
                  <a:pt x="117400" y="-433701"/>
                </a:lnTo>
                <a:lnTo>
                  <a:pt x="122179" y="-422669"/>
                </a:lnTo>
                <a:lnTo>
                  <a:pt x="126632" y="-411488"/>
                </a:lnTo>
                <a:lnTo>
                  <a:pt x="130566" y="-400129"/>
                </a:lnTo>
                <a:lnTo>
                  <a:pt x="133788" y="-388565"/>
                </a:lnTo>
                <a:lnTo>
                  <a:pt x="136108" y="-376768"/>
                </a:lnTo>
                <a:lnTo>
                  <a:pt x="137332" y="-364709"/>
                </a:lnTo>
                <a:lnTo>
                  <a:pt x="137269" y="-352361"/>
                </a:lnTo>
                <a:lnTo>
                  <a:pt x="135726" y="-339694"/>
                </a:lnTo>
                <a:lnTo>
                  <a:pt x="132511" y="-326682"/>
                </a:lnTo>
                <a:lnTo>
                  <a:pt x="132362" y="-326525"/>
                </a:lnTo>
                <a:lnTo>
                  <a:pt x="126468" y="-319715"/>
                </a:lnTo>
                <a:lnTo>
                  <a:pt x="119266" y="-311872"/>
                </a:lnTo>
                <a:lnTo>
                  <a:pt x="111209" y="-305770"/>
                </a:lnTo>
                <a:lnTo>
                  <a:pt x="102752" y="-304182"/>
                </a:lnTo>
                <a:lnTo>
                  <a:pt x="94348" y="-309880"/>
                </a:lnTo>
                <a:lnTo>
                  <a:pt x="97626" y="-312407"/>
                </a:lnTo>
                <a:lnTo>
                  <a:pt x="106264" y="-320857"/>
                </a:lnTo>
                <a:lnTo>
                  <a:pt x="112804" y="-330621"/>
                </a:lnTo>
                <a:lnTo>
                  <a:pt x="116936" y="-341770"/>
                </a:lnTo>
                <a:lnTo>
                  <a:pt x="118351" y="-354378"/>
                </a:lnTo>
                <a:lnTo>
                  <a:pt x="116738" y="-368515"/>
                </a:lnTo>
                <a:lnTo>
                  <a:pt x="115822" y="-372423"/>
                </a:lnTo>
                <a:lnTo>
                  <a:pt x="112450" y="-383835"/>
                </a:lnTo>
                <a:lnTo>
                  <a:pt x="108163" y="-395527"/>
                </a:lnTo>
                <a:lnTo>
                  <a:pt x="103206" y="-407444"/>
                </a:lnTo>
                <a:lnTo>
                  <a:pt x="97829" y="-419535"/>
                </a:lnTo>
                <a:lnTo>
                  <a:pt x="92277" y="-431747"/>
                </a:lnTo>
                <a:lnTo>
                  <a:pt x="86799" y="-444025"/>
                </a:lnTo>
                <a:lnTo>
                  <a:pt x="81642" y="-456318"/>
                </a:lnTo>
                <a:lnTo>
                  <a:pt x="77052" y="-468572"/>
                </a:lnTo>
                <a:lnTo>
                  <a:pt x="73278" y="-480734"/>
                </a:lnTo>
                <a:lnTo>
                  <a:pt x="70566" y="-492751"/>
                </a:lnTo>
                <a:lnTo>
                  <a:pt x="69164" y="-504570"/>
                </a:lnTo>
                <a:lnTo>
                  <a:pt x="69006" y="-504515"/>
                </a:lnTo>
                <a:lnTo>
                  <a:pt x="59058" y="-497263"/>
                </a:lnTo>
                <a:lnTo>
                  <a:pt x="52174" y="-486171"/>
                </a:lnTo>
                <a:lnTo>
                  <a:pt x="46050" y="-474078"/>
                </a:lnTo>
                <a:lnTo>
                  <a:pt x="43828" y="-470080"/>
                </a:lnTo>
                <a:lnTo>
                  <a:pt x="38456" y="-460062"/>
                </a:lnTo>
                <a:lnTo>
                  <a:pt x="33445" y="-449795"/>
                </a:lnTo>
                <a:lnTo>
                  <a:pt x="28975" y="-439103"/>
                </a:lnTo>
                <a:lnTo>
                  <a:pt x="25227" y="-427812"/>
                </a:lnTo>
                <a:lnTo>
                  <a:pt x="22380" y="-415746"/>
                </a:lnTo>
                <a:lnTo>
                  <a:pt x="20616" y="-402730"/>
                </a:lnTo>
                <a:lnTo>
                  <a:pt x="20115" y="-388590"/>
                </a:lnTo>
                <a:lnTo>
                  <a:pt x="21056" y="-373151"/>
                </a:lnTo>
                <a:lnTo>
                  <a:pt x="23060" y="-359157"/>
                </a:lnTo>
                <a:lnTo>
                  <a:pt x="25729" y="-346361"/>
                </a:lnTo>
                <a:lnTo>
                  <a:pt x="29204" y="-333437"/>
                </a:lnTo>
                <a:lnTo>
                  <a:pt x="33461" y="-320556"/>
                </a:lnTo>
                <a:lnTo>
                  <a:pt x="38477" y="-307894"/>
                </a:lnTo>
                <a:lnTo>
                  <a:pt x="44225" y="-295625"/>
                </a:lnTo>
                <a:lnTo>
                  <a:pt x="50682" y="-283921"/>
                </a:lnTo>
                <a:lnTo>
                  <a:pt x="57823" y="-272959"/>
                </a:lnTo>
                <a:lnTo>
                  <a:pt x="65624" y="-262910"/>
                </a:lnTo>
                <a:lnTo>
                  <a:pt x="74061" y="-253950"/>
                </a:lnTo>
                <a:lnTo>
                  <a:pt x="83108" y="-246253"/>
                </a:lnTo>
                <a:lnTo>
                  <a:pt x="80219" y="-252131"/>
                </a:lnTo>
                <a:lnTo>
                  <a:pt x="75323" y="-262279"/>
                </a:lnTo>
                <a:lnTo>
                  <a:pt x="70257" y="-273202"/>
                </a:lnTo>
                <a:lnTo>
                  <a:pt x="65188" y="-284796"/>
                </a:lnTo>
                <a:lnTo>
                  <a:pt x="60280" y="-296954"/>
                </a:lnTo>
                <a:lnTo>
                  <a:pt x="55698" y="-309571"/>
                </a:lnTo>
                <a:lnTo>
                  <a:pt x="51609" y="-322542"/>
                </a:lnTo>
                <a:lnTo>
                  <a:pt x="48177" y="-335761"/>
                </a:lnTo>
                <a:lnTo>
                  <a:pt x="45567" y="-349123"/>
                </a:lnTo>
                <a:lnTo>
                  <a:pt x="43203" y="-365101"/>
                </a:lnTo>
                <a:lnTo>
                  <a:pt x="42285" y="-379324"/>
                </a:lnTo>
                <a:lnTo>
                  <a:pt x="43926" y="-391910"/>
                </a:lnTo>
                <a:lnTo>
                  <a:pt x="49580" y="-400828"/>
                </a:lnTo>
                <a:lnTo>
                  <a:pt x="60705" y="-404050"/>
                </a:lnTo>
                <a:lnTo>
                  <a:pt x="64311" y="-398693"/>
                </a:lnTo>
                <a:lnTo>
                  <a:pt x="67462" y="-387734"/>
                </a:lnTo>
                <a:lnTo>
                  <a:pt x="67693" y="-375898"/>
                </a:lnTo>
                <a:lnTo>
                  <a:pt x="67046" y="-363644"/>
                </a:lnTo>
                <a:lnTo>
                  <a:pt x="67563" y="-351434"/>
                </a:lnTo>
                <a:lnTo>
                  <a:pt x="68672" y="-345010"/>
                </a:lnTo>
                <a:lnTo>
                  <a:pt x="71845" y="-331924"/>
                </a:lnTo>
                <a:lnTo>
                  <a:pt x="75962" y="-319237"/>
                </a:lnTo>
                <a:lnTo>
                  <a:pt x="80748" y="-306970"/>
                </a:lnTo>
                <a:lnTo>
                  <a:pt x="85927" y="-295144"/>
                </a:lnTo>
                <a:lnTo>
                  <a:pt x="91224" y="-283782"/>
                </a:lnTo>
                <a:lnTo>
                  <a:pt x="96362" y="-272904"/>
                </a:lnTo>
                <a:lnTo>
                  <a:pt x="101066" y="-262534"/>
                </a:lnTo>
                <a:lnTo>
                  <a:pt x="110756" y="-262280"/>
                </a:lnTo>
                <a:lnTo>
                  <a:pt x="111912" y="-264680"/>
                </a:lnTo>
                <a:lnTo>
                  <a:pt x="119430" y="-263004"/>
                </a:lnTo>
                <a:lnTo>
                  <a:pt x="119864" y="-261868"/>
                </a:lnTo>
                <a:lnTo>
                  <a:pt x="123635" y="-252417"/>
                </a:lnTo>
                <a:lnTo>
                  <a:pt x="128038" y="-241660"/>
                </a:lnTo>
                <a:lnTo>
                  <a:pt x="132755" y="-229871"/>
                </a:lnTo>
                <a:lnTo>
                  <a:pt x="137467" y="-217326"/>
                </a:lnTo>
                <a:lnTo>
                  <a:pt x="141855" y="-204301"/>
                </a:lnTo>
                <a:lnTo>
                  <a:pt x="145602" y="-191069"/>
                </a:lnTo>
                <a:lnTo>
                  <a:pt x="148389" y="-177908"/>
                </a:lnTo>
                <a:lnTo>
                  <a:pt x="149897" y="-165091"/>
                </a:lnTo>
                <a:lnTo>
                  <a:pt x="149809" y="-152895"/>
                </a:lnTo>
                <a:lnTo>
                  <a:pt x="148506" y="-144612"/>
                </a:lnTo>
                <a:lnTo>
                  <a:pt x="144008" y="-131723"/>
                </a:lnTo>
                <a:lnTo>
                  <a:pt x="136275" y="-120578"/>
                </a:lnTo>
                <a:lnTo>
                  <a:pt x="125082" y="-113563"/>
                </a:lnTo>
                <a:lnTo>
                  <a:pt x="125791" y="-119899"/>
                </a:lnTo>
                <a:lnTo>
                  <a:pt x="126656" y="-131934"/>
                </a:lnTo>
                <a:lnTo>
                  <a:pt x="126927" y="-144810"/>
                </a:lnTo>
                <a:lnTo>
                  <a:pt x="126464" y="-158097"/>
                </a:lnTo>
                <a:lnTo>
                  <a:pt x="125131" y="-171366"/>
                </a:lnTo>
                <a:lnTo>
                  <a:pt x="122790" y="-184185"/>
                </a:lnTo>
                <a:lnTo>
                  <a:pt x="119303" y="-196126"/>
                </a:lnTo>
                <a:lnTo>
                  <a:pt x="110345" y="-200242"/>
                </a:lnTo>
                <a:lnTo>
                  <a:pt x="104519" y="-209837"/>
                </a:lnTo>
                <a:lnTo>
                  <a:pt x="99545" y="-220287"/>
                </a:lnTo>
                <a:lnTo>
                  <a:pt x="90944" y="-227088"/>
                </a:lnTo>
                <a:lnTo>
                  <a:pt x="84386" y="-225160"/>
                </a:lnTo>
                <a:lnTo>
                  <a:pt x="73312" y="-225730"/>
                </a:lnTo>
                <a:lnTo>
                  <a:pt x="64017" y="-230692"/>
                </a:lnTo>
                <a:lnTo>
                  <a:pt x="55924" y="-238451"/>
                </a:lnTo>
                <a:lnTo>
                  <a:pt x="48454" y="-247415"/>
                </a:lnTo>
                <a:lnTo>
                  <a:pt x="41029" y="-255991"/>
                </a:lnTo>
                <a:lnTo>
                  <a:pt x="33070" y="-262585"/>
                </a:lnTo>
                <a:lnTo>
                  <a:pt x="32526" y="-252940"/>
                </a:lnTo>
                <a:lnTo>
                  <a:pt x="30864" y="-240308"/>
                </a:lnTo>
                <a:lnTo>
                  <a:pt x="28324" y="-228023"/>
                </a:lnTo>
                <a:lnTo>
                  <a:pt x="25113" y="-216030"/>
                </a:lnTo>
                <a:lnTo>
                  <a:pt x="21437" y="-204274"/>
                </a:lnTo>
                <a:lnTo>
                  <a:pt x="17501" y="-192700"/>
                </a:lnTo>
                <a:lnTo>
                  <a:pt x="13513" y="-181254"/>
                </a:lnTo>
                <a:lnTo>
                  <a:pt x="9679" y="-169879"/>
                </a:lnTo>
                <a:lnTo>
                  <a:pt x="6204" y="-158522"/>
                </a:lnTo>
                <a:lnTo>
                  <a:pt x="3295" y="-147127"/>
                </a:lnTo>
                <a:lnTo>
                  <a:pt x="1158" y="-135638"/>
                </a:lnTo>
                <a:lnTo>
                  <a:pt x="0" y="-124002"/>
                </a:lnTo>
                <a:lnTo>
                  <a:pt x="26" y="-112163"/>
                </a:lnTo>
                <a:lnTo>
                  <a:pt x="1443" y="-100065"/>
                </a:lnTo>
                <a:lnTo>
                  <a:pt x="4457" y="-87655"/>
                </a:lnTo>
                <a:lnTo>
                  <a:pt x="11988" y="-88023"/>
                </a:lnTo>
                <a:lnTo>
                  <a:pt x="19507" y="-88379"/>
                </a:lnTo>
                <a:lnTo>
                  <a:pt x="24701" y="-86410"/>
                </a:lnTo>
                <a:lnTo>
                  <a:pt x="25805" y="-85490"/>
                </a:lnTo>
                <a:lnTo>
                  <a:pt x="34706" y="-76474"/>
                </a:lnTo>
                <a:lnTo>
                  <a:pt x="43089" y="-66932"/>
                </a:lnTo>
                <a:lnTo>
                  <a:pt x="52421" y="-58346"/>
                </a:lnTo>
                <a:lnTo>
                  <a:pt x="64173" y="-52197"/>
                </a:lnTo>
                <a:lnTo>
                  <a:pt x="64187" y="-53280"/>
                </a:lnTo>
                <a:lnTo>
                  <a:pt x="63061" y="-65219"/>
                </a:lnTo>
                <a:lnTo>
                  <a:pt x="60528" y="-77432"/>
                </a:lnTo>
                <a:lnTo>
                  <a:pt x="57919" y="-89355"/>
                </a:lnTo>
                <a:lnTo>
                  <a:pt x="56569" y="-100421"/>
                </a:lnTo>
                <a:lnTo>
                  <a:pt x="57809" y="-110064"/>
                </a:lnTo>
                <a:lnTo>
                  <a:pt x="62973" y="-117720"/>
                </a:lnTo>
                <a:lnTo>
                  <a:pt x="73393" y="-122821"/>
                </a:lnTo>
                <a:lnTo>
                  <a:pt x="77414" y="-114911"/>
                </a:lnTo>
                <a:lnTo>
                  <a:pt x="80997" y="-103735"/>
                </a:lnTo>
                <a:lnTo>
                  <a:pt x="83455" y="-91427"/>
                </a:lnTo>
                <a:lnTo>
                  <a:pt x="85225" y="-78428"/>
                </a:lnTo>
                <a:lnTo>
                  <a:pt x="86745" y="-65177"/>
                </a:lnTo>
                <a:lnTo>
                  <a:pt x="88453" y="-52115"/>
                </a:lnTo>
                <a:lnTo>
                  <a:pt x="90786" y="-39683"/>
                </a:lnTo>
                <a:lnTo>
                  <a:pt x="94183" y="-28321"/>
                </a:lnTo>
                <a:lnTo>
                  <a:pt x="95292" y="-27455"/>
                </a:lnTo>
                <a:lnTo>
                  <a:pt x="105718" y="-19984"/>
                </a:lnTo>
                <a:lnTo>
                  <a:pt x="115834" y="-12196"/>
                </a:lnTo>
                <a:lnTo>
                  <a:pt x="124231" y="-2679"/>
                </a:lnTo>
                <a:lnTo>
                  <a:pt x="124007" y="-2490"/>
                </a:lnTo>
                <a:lnTo>
                  <a:pt x="118164" y="6680"/>
                </a:lnTo>
                <a:lnTo>
                  <a:pt x="116128" y="19079"/>
                </a:lnTo>
                <a:lnTo>
                  <a:pt x="117365" y="32497"/>
                </a:lnTo>
                <a:lnTo>
                  <a:pt x="121336" y="44725"/>
                </a:lnTo>
                <a:lnTo>
                  <a:pt x="127507" y="53555"/>
                </a:lnTo>
                <a:lnTo>
                  <a:pt x="127562" y="52952"/>
                </a:lnTo>
                <a:lnTo>
                  <a:pt x="128040" y="38891"/>
                </a:lnTo>
                <a:lnTo>
                  <a:pt x="128113" y="23642"/>
                </a:lnTo>
                <a:lnTo>
                  <a:pt x="129075" y="9472"/>
                </a:lnTo>
                <a:lnTo>
                  <a:pt x="132218" y="-1352"/>
                </a:lnTo>
                <a:lnTo>
                  <a:pt x="138836" y="-6565"/>
                </a:lnTo>
                <a:lnTo>
                  <a:pt x="147688" y="-8229"/>
                </a:lnTo>
                <a:lnTo>
                  <a:pt x="152730" y="127"/>
                </a:lnTo>
                <a:lnTo>
                  <a:pt x="153796" y="3606"/>
                </a:lnTo>
                <a:lnTo>
                  <a:pt x="154815" y="9488"/>
                </a:lnTo>
                <a:lnTo>
                  <a:pt x="154506" y="19778"/>
                </a:lnTo>
                <a:lnTo>
                  <a:pt x="153008" y="31368"/>
                </a:lnTo>
                <a:lnTo>
                  <a:pt x="151443" y="43681"/>
                </a:lnTo>
                <a:lnTo>
                  <a:pt x="150933" y="56139"/>
                </a:lnTo>
                <a:lnTo>
                  <a:pt x="152601" y="68166"/>
                </a:lnTo>
                <a:lnTo>
                  <a:pt x="157568" y="79184"/>
                </a:lnTo>
                <a:lnTo>
                  <a:pt x="166857" y="88206"/>
                </a:lnTo>
                <a:lnTo>
                  <a:pt x="177811" y="95293"/>
                </a:lnTo>
                <a:lnTo>
                  <a:pt x="187578" y="103073"/>
                </a:lnTo>
                <a:lnTo>
                  <a:pt x="188410" y="103988"/>
                </a:lnTo>
                <a:lnTo>
                  <a:pt x="196735" y="114558"/>
                </a:lnTo>
                <a:lnTo>
                  <a:pt x="203523" y="125211"/>
                </a:lnTo>
                <a:lnTo>
                  <a:pt x="209715" y="135840"/>
                </a:lnTo>
                <a:lnTo>
                  <a:pt x="216255" y="146342"/>
                </a:lnTo>
                <a:lnTo>
                  <a:pt x="220062" y="138832"/>
                </a:lnTo>
                <a:close/>
              </a:path>
            </a:pathLst>
          </a:custGeom>
          <a:solidFill>
            <a:srgbClr val="776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7932" y="645146"/>
            <a:ext cx="1722482" cy="3507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523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estar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cargos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eclesiásticos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podfan</a:t>
            </a:r>
            <a:endParaRPr sz="750">
              <a:latin typeface="Times New Roman"/>
              <a:cs typeface="Times New Roman"/>
            </a:endParaRPr>
          </a:p>
          <a:p>
            <a:pPr marL="8698" marR="95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disponer  de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dineros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tributados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98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fieles.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ambién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posesionaron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cargos </a:t>
            </a:r>
            <a:endParaRPr sz="750">
              <a:latin typeface="Times New Roman"/>
              <a:cs typeface="Times New Roman"/>
            </a:endParaRPr>
          </a:p>
          <a:p>
            <a:pPr marL="8698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importantes,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dentro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iglesia,  a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fami- </a:t>
            </a:r>
            <a:endParaRPr sz="750">
              <a:latin typeface="Times New Roman"/>
              <a:cs typeface="Times New Roman"/>
            </a:endParaRPr>
          </a:p>
          <a:p>
            <a:pPr marL="8698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liares,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quienes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antizaban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permanen- </a:t>
            </a:r>
            <a:endParaRPr sz="750">
              <a:latin typeface="Times New Roman"/>
              <a:cs typeface="Times New Roman"/>
            </a:endParaRPr>
          </a:p>
          <a:p>
            <a:pPr marL="8698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cia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grupos.</a:t>
            </a:r>
            <a:endParaRPr sz="750">
              <a:latin typeface="Times New Roman"/>
              <a:cs typeface="Times New Roman"/>
            </a:endParaRPr>
          </a:p>
          <a:p>
            <a:pPr marL="8698" indent="121250" algn="just">
              <a:lnSpc>
                <a:spcPts val="870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Un monje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agustino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llamado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Martín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70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Lute</a:t>
            </a:r>
            <a:r>
              <a:rPr sz="750" b="1" spc="-1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o</a:t>
            </a:r>
            <a:r>
              <a:rPr sz="750" b="1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(1483-1546) 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indignado  por 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situaci6n 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protest6 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públicamente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 los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abusos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poder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representantes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lglesia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buen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número 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seguido-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res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expresaron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respaldo.   Present6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documento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contenfa 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95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tesis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planteaba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reformas  que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necesarias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lglesia.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acci6n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denomina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Reforma.</a:t>
            </a:r>
            <a:endParaRPr sz="750">
              <a:latin typeface="Times New Roman"/>
              <a:cs typeface="Times New Roman"/>
            </a:endParaRPr>
          </a:p>
          <a:p>
            <a:pPr marL="8698" indent="121250" algn="just">
              <a:lnSpc>
                <a:spcPts val="870"/>
              </a:lnSpc>
              <a:spcBef>
                <a:spcPts val="96"/>
              </a:spcBef>
            </a:pPr>
            <a:r>
              <a:rPr sz="750" b="1" spc="-13" dirty="0">
                <a:latin typeface="Times New Roman"/>
                <a:cs typeface="Times New Roman"/>
              </a:rPr>
              <a:t>J</a:t>
            </a:r>
            <a:r>
              <a:rPr sz="750" b="1" dirty="0">
                <a:latin typeface="Times New Roman"/>
                <a:cs typeface="Times New Roman"/>
              </a:rPr>
              <a:t>uan Calvino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jurista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ancés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respaldo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 de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Lutero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situaci6n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permiti6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peticiones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Lutero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  fue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extendiendo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toda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Europa.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Roma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consider6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las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tesis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planteadas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Lutero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 herética,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fue-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hazadas.</a:t>
            </a:r>
            <a:endParaRPr sz="750">
              <a:latin typeface="Times New Roman"/>
              <a:cs typeface="Times New Roman"/>
            </a:endParaRPr>
          </a:p>
          <a:p>
            <a:pPr marL="8698" indent="121250" algn="just">
              <a:lnSpc>
                <a:spcPts val="870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iglesia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</a:t>
            </a:r>
            <a:r>
              <a:rPr sz="750" spc="-11" dirty="0">
                <a:latin typeface="Times New Roman"/>
                <a:cs typeface="Times New Roman"/>
              </a:rPr>
              <a:t>n</a:t>
            </a:r>
            <a:r>
              <a:rPr sz="750" spc="-14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oc6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Concilio</a:t>
            </a:r>
            <a:r>
              <a:rPr sz="750" b="1" spc="76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de</a:t>
            </a:r>
            <a:r>
              <a:rPr sz="750" b="1" spc="-34" dirty="0">
                <a:latin typeface="Times New Roman"/>
                <a:cs typeface="Times New Roman"/>
              </a:rPr>
              <a:t> </a:t>
            </a:r>
            <a:r>
              <a:rPr sz="750" b="1" spc="-54" dirty="0">
                <a:latin typeface="Times New Roman"/>
                <a:cs typeface="Times New Roman"/>
              </a:rPr>
              <a:t>T</a:t>
            </a:r>
            <a:r>
              <a:rPr sz="750" b="1" spc="-10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en-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70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to </a:t>
            </a:r>
            <a:r>
              <a:rPr sz="750" b="1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donde   se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plantearon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resol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problemas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iglesia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arrestar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fuerza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tenfa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Reforma,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este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vi-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miento  se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 como  la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arre-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forma,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propuso: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68141" y="2287838"/>
            <a:ext cx="206924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latin typeface="Arial"/>
                <a:cs typeface="Arial"/>
              </a:rPr>
              <a:t>Galileo</a:t>
            </a:r>
            <a:r>
              <a:rPr sz="545" spc="1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Galilei</a:t>
            </a:r>
            <a:r>
              <a:rPr sz="545" spc="-3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propuso</a:t>
            </a:r>
            <a:r>
              <a:rPr sz="545" spc="11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explicar</a:t>
            </a:r>
            <a:r>
              <a:rPr sz="545" spc="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los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fenómenos</a:t>
            </a:r>
            <a:r>
              <a:rPr sz="545" spc="6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naturales</a:t>
            </a:r>
            <a:r>
              <a:rPr sz="545" spc="-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racionalmente.</a:t>
            </a:r>
            <a:endParaRPr sz="54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06341" y="2581824"/>
            <a:ext cx="2449911" cy="721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06" marR="1885465" algn="just">
              <a:lnSpc>
                <a:spcPts val="839"/>
              </a:lnSpc>
              <a:spcBef>
                <a:spcPts val="42"/>
              </a:spcBef>
            </a:pPr>
            <a:r>
              <a:rPr sz="750" spc="2" dirty="0">
                <a:solidFill>
                  <a:srgbClr val="43689C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l</a:t>
            </a:r>
            <a:r>
              <a:rPr sz="750" spc="32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racionalismo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43"/>
              </a:spcBef>
            </a:pP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corriente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filos6fica,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surgi6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spc="-27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ancia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glo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XVlll,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afirmaba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az6n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única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nfan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entender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mundo.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René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Descartes,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fundador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escribi6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3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discurso</a:t>
            </a:r>
            <a:r>
              <a:rPr sz="750" i="1" spc="5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sob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</a:t>
            </a:r>
            <a:r>
              <a:rPr sz="750" i="1" spc="5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 método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método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conocer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2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erdades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ersales.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6341" y="3429333"/>
            <a:ext cx="2449962" cy="2177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962810" algn="just">
              <a:lnSpc>
                <a:spcPts val="839"/>
              </a:lnSpc>
              <a:spcBef>
                <a:spcPts val="42"/>
              </a:spcBef>
            </a:pPr>
            <a:r>
              <a:rPr sz="750" spc="2" dirty="0">
                <a:solidFill>
                  <a:srgbClr val="43689C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l</a:t>
            </a:r>
            <a:r>
              <a:rPr sz="750" spc="32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empirismo</a:t>
            </a:r>
            <a:endParaRPr sz="750">
              <a:latin typeface="Arial"/>
              <a:cs typeface="Arial"/>
            </a:endParaRPr>
          </a:p>
          <a:p>
            <a:pPr marL="8659" marR="286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empirismo 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teorfa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filos6fica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fundamenta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experiencia.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empiristas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planteaban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llegaba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 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conocimiento 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experiencia,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sen- 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tidos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permitfan  las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cepciones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sensaciones. 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2"/>
              </a:spcBef>
            </a:pPr>
            <a:r>
              <a:rPr sz="750" spc="-10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ohn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ke,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vid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Hume, 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spc="-27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ancis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Bacon,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homas  Hobbes 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son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principales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representantes.</a:t>
            </a:r>
            <a:endParaRPr sz="750">
              <a:latin typeface="Times New Roman"/>
              <a:cs typeface="Times New Roman"/>
            </a:endParaRPr>
          </a:p>
          <a:p>
            <a:pPr marL="8659" marR="95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Nicolás 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Copérnico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plante6, 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ario 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Ptolomeo, 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spc="-5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gi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alrededor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alrededor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spc="-5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siempre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  crefdo.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cálculos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temáticos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sistematizadas,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explic6  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munidad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cientffica  su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teorfa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heliocéntrica.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Galileo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Galilei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comprob6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teorfa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Copérnico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además, 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demostr6 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existencia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cuatro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satélites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úpite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  <a:p>
            <a:pPr marL="8659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plantear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teorfas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adecfan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establecido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lglesia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acus6 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herejes 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persigui6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 sus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ideas,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prohibi6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libros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publicados;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Galileo  fue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juz-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gado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tribunal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Santa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lnquisici6n.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7971" y="4282648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9224" y="4282648"/>
            <a:ext cx="1607612" cy="1082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Asegu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unidad 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disci-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plina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lglesia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Cat6lica. 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Reorganizar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spc="-5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ribunal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Santa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ln- 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quisici6n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perseguir  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herejes. 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Fundar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6rdenes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comunidades 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religiosas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combatir 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protestan- 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tismo,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ellas: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compañfa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e- 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sús,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Capu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hinos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Hermanos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San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uan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Dios.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7971" y="4525154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7971" y="4767661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7971" y="5491435"/>
            <a:ext cx="1722443" cy="722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39833" algn="just">
              <a:lnSpc>
                <a:spcPts val="835"/>
              </a:lnSpc>
              <a:spcBef>
                <a:spcPts val="42"/>
              </a:spcBef>
            </a:pPr>
            <a:r>
              <a:rPr sz="750" spc="-10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vance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7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n</a:t>
            </a:r>
            <a:r>
              <a:rPr sz="750" spc="1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750" spc="1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ciencia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De  las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explicaciones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dadas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si6n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religiosa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  los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fen6menos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ales,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pas6  a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explicaci6n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cientffica.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corrientes 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acionalistas  y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empiristas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surgen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explicar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6341" y="5733049"/>
            <a:ext cx="2449582" cy="480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587631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Avance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s</a:t>
            </a:r>
            <a:r>
              <a:rPr sz="750" spc="-5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n</a:t>
            </a:r>
            <a:r>
              <a:rPr sz="750" spc="19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a</a:t>
            </a:r>
            <a:r>
              <a:rPr sz="750" spc="31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liter</a:t>
            </a:r>
            <a:r>
              <a:rPr sz="750" spc="10" dirty="0">
                <a:solidFill>
                  <a:srgbClr val="43689C"/>
                </a:solidFill>
                <a:latin typeface="Arial"/>
                <a:cs typeface="Arial"/>
              </a:rPr>
              <a:t>a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tura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interesadas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lectu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aban</a:t>
            </a:r>
            <a:r>
              <a:rPr sz="750" spc="-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conocer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ances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entender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174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6253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552985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2938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99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442451" y="4525588"/>
            <a:ext cx="1696360" cy="1429134"/>
          </a:xfrm>
          <a:custGeom>
            <a:avLst/>
            <a:gdLst/>
            <a:ahLst/>
            <a:cxnLst/>
            <a:rect l="l" t="t" r="r" b="b"/>
            <a:pathLst>
              <a:path w="2487995" h="2096063">
                <a:moveTo>
                  <a:pt x="735555" y="799219"/>
                </a:moveTo>
                <a:lnTo>
                  <a:pt x="730943" y="1201386"/>
                </a:lnTo>
                <a:lnTo>
                  <a:pt x="740130" y="1194347"/>
                </a:lnTo>
                <a:lnTo>
                  <a:pt x="757057" y="769988"/>
                </a:lnTo>
                <a:lnTo>
                  <a:pt x="735555" y="799219"/>
                </a:lnTo>
                <a:close/>
              </a:path>
              <a:path w="2487995" h="2096063">
                <a:moveTo>
                  <a:pt x="1608400" y="577018"/>
                </a:moveTo>
                <a:lnTo>
                  <a:pt x="1599785" y="567565"/>
                </a:lnTo>
                <a:lnTo>
                  <a:pt x="1591199" y="558123"/>
                </a:lnTo>
                <a:lnTo>
                  <a:pt x="1582666" y="548673"/>
                </a:lnTo>
                <a:lnTo>
                  <a:pt x="1574209" y="539196"/>
                </a:lnTo>
                <a:lnTo>
                  <a:pt x="1565852" y="529675"/>
                </a:lnTo>
                <a:lnTo>
                  <a:pt x="1557618" y="520090"/>
                </a:lnTo>
                <a:lnTo>
                  <a:pt x="1549530" y="510424"/>
                </a:lnTo>
                <a:lnTo>
                  <a:pt x="1541613" y="500657"/>
                </a:lnTo>
                <a:lnTo>
                  <a:pt x="1533889" y="490772"/>
                </a:lnTo>
                <a:lnTo>
                  <a:pt x="1526382" y="480750"/>
                </a:lnTo>
                <a:lnTo>
                  <a:pt x="1522399" y="696737"/>
                </a:lnTo>
                <a:lnTo>
                  <a:pt x="1530447" y="706543"/>
                </a:lnTo>
                <a:lnTo>
                  <a:pt x="1538437" y="716224"/>
                </a:lnTo>
                <a:lnTo>
                  <a:pt x="1546379" y="725756"/>
                </a:lnTo>
                <a:lnTo>
                  <a:pt x="1554287" y="735115"/>
                </a:lnTo>
                <a:lnTo>
                  <a:pt x="1562171" y="744275"/>
                </a:lnTo>
                <a:lnTo>
                  <a:pt x="1554548" y="745802"/>
                </a:lnTo>
                <a:lnTo>
                  <a:pt x="1542326" y="748830"/>
                </a:lnTo>
                <a:lnTo>
                  <a:pt x="1530535" y="752289"/>
                </a:lnTo>
                <a:lnTo>
                  <a:pt x="1518975" y="755980"/>
                </a:lnTo>
                <a:lnTo>
                  <a:pt x="1507449" y="759705"/>
                </a:lnTo>
                <a:lnTo>
                  <a:pt x="1495761" y="763267"/>
                </a:lnTo>
                <a:lnTo>
                  <a:pt x="1483712" y="766468"/>
                </a:lnTo>
                <a:lnTo>
                  <a:pt x="1471105" y="769110"/>
                </a:lnTo>
                <a:lnTo>
                  <a:pt x="1457742" y="770994"/>
                </a:lnTo>
                <a:lnTo>
                  <a:pt x="1443426" y="771922"/>
                </a:lnTo>
                <a:lnTo>
                  <a:pt x="1444236" y="1383119"/>
                </a:lnTo>
                <a:lnTo>
                  <a:pt x="1448550" y="1394947"/>
                </a:lnTo>
                <a:lnTo>
                  <a:pt x="1452667" y="1406976"/>
                </a:lnTo>
                <a:lnTo>
                  <a:pt x="1456443" y="1419356"/>
                </a:lnTo>
                <a:lnTo>
                  <a:pt x="1451455" y="1419273"/>
                </a:lnTo>
                <a:lnTo>
                  <a:pt x="1439990" y="1417709"/>
                </a:lnTo>
                <a:lnTo>
                  <a:pt x="1426705" y="1415985"/>
                </a:lnTo>
                <a:lnTo>
                  <a:pt x="1412514" y="1416105"/>
                </a:lnTo>
                <a:lnTo>
                  <a:pt x="1411008" y="1408785"/>
                </a:lnTo>
                <a:lnTo>
                  <a:pt x="1408934" y="1396731"/>
                </a:lnTo>
                <a:lnTo>
                  <a:pt x="1408001" y="1383804"/>
                </a:lnTo>
                <a:lnTo>
                  <a:pt x="1409263" y="1370550"/>
                </a:lnTo>
                <a:lnTo>
                  <a:pt x="1415456" y="1370570"/>
                </a:lnTo>
                <a:lnTo>
                  <a:pt x="1427242" y="1371946"/>
                </a:lnTo>
                <a:lnTo>
                  <a:pt x="1423138" y="708014"/>
                </a:lnTo>
                <a:lnTo>
                  <a:pt x="1419334" y="695926"/>
                </a:lnTo>
                <a:lnTo>
                  <a:pt x="1415540" y="683828"/>
                </a:lnTo>
                <a:lnTo>
                  <a:pt x="1411757" y="671718"/>
                </a:lnTo>
                <a:lnTo>
                  <a:pt x="1407987" y="659597"/>
                </a:lnTo>
                <a:lnTo>
                  <a:pt x="1404229" y="647462"/>
                </a:lnTo>
                <a:lnTo>
                  <a:pt x="1400485" y="635314"/>
                </a:lnTo>
                <a:lnTo>
                  <a:pt x="1396756" y="623152"/>
                </a:lnTo>
                <a:lnTo>
                  <a:pt x="1393043" y="610974"/>
                </a:lnTo>
                <a:lnTo>
                  <a:pt x="1389346" y="598780"/>
                </a:lnTo>
                <a:lnTo>
                  <a:pt x="1385667" y="586569"/>
                </a:lnTo>
                <a:lnTo>
                  <a:pt x="1382005" y="574341"/>
                </a:lnTo>
                <a:lnTo>
                  <a:pt x="1378363" y="562093"/>
                </a:lnTo>
                <a:lnTo>
                  <a:pt x="1376632" y="1654201"/>
                </a:lnTo>
                <a:lnTo>
                  <a:pt x="1400238" y="1652391"/>
                </a:lnTo>
                <a:lnTo>
                  <a:pt x="1423845" y="1650604"/>
                </a:lnTo>
                <a:lnTo>
                  <a:pt x="1447457" y="1648839"/>
                </a:lnTo>
                <a:lnTo>
                  <a:pt x="1471073" y="1647092"/>
                </a:lnTo>
                <a:lnTo>
                  <a:pt x="1479248" y="1646057"/>
                </a:lnTo>
                <a:lnTo>
                  <a:pt x="1474247" y="865052"/>
                </a:lnTo>
                <a:lnTo>
                  <a:pt x="1470580" y="853108"/>
                </a:lnTo>
                <a:lnTo>
                  <a:pt x="1467835" y="840248"/>
                </a:lnTo>
                <a:lnTo>
                  <a:pt x="1477238" y="837827"/>
                </a:lnTo>
                <a:lnTo>
                  <a:pt x="1488921" y="834790"/>
                </a:lnTo>
                <a:lnTo>
                  <a:pt x="1501074" y="831570"/>
                </a:lnTo>
                <a:lnTo>
                  <a:pt x="1513602" y="828159"/>
                </a:lnTo>
                <a:lnTo>
                  <a:pt x="1526412" y="824548"/>
                </a:lnTo>
                <a:lnTo>
                  <a:pt x="1539412" y="820729"/>
                </a:lnTo>
                <a:lnTo>
                  <a:pt x="1551698" y="817404"/>
                </a:lnTo>
                <a:lnTo>
                  <a:pt x="1564873" y="814419"/>
                </a:lnTo>
                <a:lnTo>
                  <a:pt x="1577804" y="811754"/>
                </a:lnTo>
                <a:lnTo>
                  <a:pt x="1590237" y="809126"/>
                </a:lnTo>
                <a:lnTo>
                  <a:pt x="1601921" y="806248"/>
                </a:lnTo>
                <a:lnTo>
                  <a:pt x="1612602" y="802834"/>
                </a:lnTo>
                <a:lnTo>
                  <a:pt x="1614228" y="802834"/>
                </a:lnTo>
                <a:lnTo>
                  <a:pt x="1624648" y="805241"/>
                </a:lnTo>
                <a:lnTo>
                  <a:pt x="1635132" y="812157"/>
                </a:lnTo>
                <a:lnTo>
                  <a:pt x="1643884" y="821895"/>
                </a:lnTo>
                <a:lnTo>
                  <a:pt x="1651883" y="832814"/>
                </a:lnTo>
                <a:lnTo>
                  <a:pt x="1660111" y="843276"/>
                </a:lnTo>
                <a:lnTo>
                  <a:pt x="1669549" y="851640"/>
                </a:lnTo>
                <a:lnTo>
                  <a:pt x="1669244" y="860309"/>
                </a:lnTo>
                <a:lnTo>
                  <a:pt x="1668682" y="872556"/>
                </a:lnTo>
                <a:lnTo>
                  <a:pt x="1668004" y="884903"/>
                </a:lnTo>
                <a:lnTo>
                  <a:pt x="1667254" y="897343"/>
                </a:lnTo>
                <a:lnTo>
                  <a:pt x="1666477" y="909873"/>
                </a:lnTo>
                <a:lnTo>
                  <a:pt x="1665718" y="922486"/>
                </a:lnTo>
                <a:lnTo>
                  <a:pt x="1665021" y="935177"/>
                </a:lnTo>
                <a:lnTo>
                  <a:pt x="1664431" y="947942"/>
                </a:lnTo>
                <a:lnTo>
                  <a:pt x="1663992" y="960774"/>
                </a:lnTo>
                <a:lnTo>
                  <a:pt x="1663750" y="973669"/>
                </a:lnTo>
                <a:lnTo>
                  <a:pt x="1663749" y="986621"/>
                </a:lnTo>
                <a:lnTo>
                  <a:pt x="1664033" y="999625"/>
                </a:lnTo>
                <a:lnTo>
                  <a:pt x="1664647" y="1012676"/>
                </a:lnTo>
                <a:lnTo>
                  <a:pt x="1659941" y="1010368"/>
                </a:lnTo>
                <a:lnTo>
                  <a:pt x="1648976" y="1004819"/>
                </a:lnTo>
                <a:lnTo>
                  <a:pt x="1637982" y="999031"/>
                </a:lnTo>
                <a:lnTo>
                  <a:pt x="1626965" y="993027"/>
                </a:lnTo>
                <a:lnTo>
                  <a:pt x="1615936" y="986828"/>
                </a:lnTo>
                <a:lnTo>
                  <a:pt x="1604902" y="980456"/>
                </a:lnTo>
                <a:lnTo>
                  <a:pt x="1593873" y="973935"/>
                </a:lnTo>
                <a:lnTo>
                  <a:pt x="1582856" y="967285"/>
                </a:lnTo>
                <a:lnTo>
                  <a:pt x="1571861" y="960529"/>
                </a:lnTo>
                <a:lnTo>
                  <a:pt x="1560897" y="953690"/>
                </a:lnTo>
                <a:lnTo>
                  <a:pt x="1549971" y="946789"/>
                </a:lnTo>
                <a:lnTo>
                  <a:pt x="1539093" y="939848"/>
                </a:lnTo>
                <a:lnTo>
                  <a:pt x="1534878" y="1034190"/>
                </a:lnTo>
                <a:lnTo>
                  <a:pt x="1537871" y="1034723"/>
                </a:lnTo>
                <a:lnTo>
                  <a:pt x="1549234" y="1041052"/>
                </a:lnTo>
                <a:lnTo>
                  <a:pt x="1560202" y="1047776"/>
                </a:lnTo>
                <a:lnTo>
                  <a:pt x="1570838" y="1054832"/>
                </a:lnTo>
                <a:lnTo>
                  <a:pt x="1581206" y="1062156"/>
                </a:lnTo>
                <a:lnTo>
                  <a:pt x="1591368" y="1069688"/>
                </a:lnTo>
                <a:lnTo>
                  <a:pt x="1601387" y="1077362"/>
                </a:lnTo>
                <a:lnTo>
                  <a:pt x="1611326" y="1085117"/>
                </a:lnTo>
                <a:lnTo>
                  <a:pt x="1621247" y="1092889"/>
                </a:lnTo>
                <a:lnTo>
                  <a:pt x="1631213" y="1100615"/>
                </a:lnTo>
                <a:lnTo>
                  <a:pt x="1641288" y="1108234"/>
                </a:lnTo>
                <a:lnTo>
                  <a:pt x="1651533" y="1115680"/>
                </a:lnTo>
                <a:lnTo>
                  <a:pt x="1662012" y="1122893"/>
                </a:lnTo>
                <a:lnTo>
                  <a:pt x="1672788" y="1129808"/>
                </a:lnTo>
                <a:lnTo>
                  <a:pt x="1671692" y="1135067"/>
                </a:lnTo>
                <a:lnTo>
                  <a:pt x="1674836" y="1145733"/>
                </a:lnTo>
                <a:lnTo>
                  <a:pt x="1679290" y="1157444"/>
                </a:lnTo>
                <a:lnTo>
                  <a:pt x="1680205" y="1162493"/>
                </a:lnTo>
                <a:lnTo>
                  <a:pt x="1681795" y="1174559"/>
                </a:lnTo>
                <a:lnTo>
                  <a:pt x="1682796" y="1187162"/>
                </a:lnTo>
                <a:lnTo>
                  <a:pt x="1683358" y="1200132"/>
                </a:lnTo>
                <a:lnTo>
                  <a:pt x="1683628" y="1213301"/>
                </a:lnTo>
                <a:lnTo>
                  <a:pt x="1683755" y="1226498"/>
                </a:lnTo>
                <a:lnTo>
                  <a:pt x="1683887" y="1239556"/>
                </a:lnTo>
                <a:lnTo>
                  <a:pt x="1684174" y="1252305"/>
                </a:lnTo>
                <a:lnTo>
                  <a:pt x="1684764" y="1264577"/>
                </a:lnTo>
                <a:lnTo>
                  <a:pt x="1685805" y="1276201"/>
                </a:lnTo>
                <a:lnTo>
                  <a:pt x="1677243" y="1279569"/>
                </a:lnTo>
                <a:lnTo>
                  <a:pt x="1682554" y="1351030"/>
                </a:lnTo>
                <a:lnTo>
                  <a:pt x="1682680" y="1352255"/>
                </a:lnTo>
                <a:lnTo>
                  <a:pt x="1683464" y="1364135"/>
                </a:lnTo>
                <a:lnTo>
                  <a:pt x="1683677" y="1376840"/>
                </a:lnTo>
                <a:lnTo>
                  <a:pt x="1691307" y="1998153"/>
                </a:lnTo>
                <a:lnTo>
                  <a:pt x="1701729" y="2006470"/>
                </a:lnTo>
                <a:lnTo>
                  <a:pt x="1713453" y="2011468"/>
                </a:lnTo>
                <a:lnTo>
                  <a:pt x="1720926" y="2011826"/>
                </a:lnTo>
                <a:lnTo>
                  <a:pt x="1733228" y="2010136"/>
                </a:lnTo>
                <a:lnTo>
                  <a:pt x="1747629" y="2008217"/>
                </a:lnTo>
                <a:lnTo>
                  <a:pt x="1752683" y="2007949"/>
                </a:lnTo>
                <a:lnTo>
                  <a:pt x="1779307" y="2008083"/>
                </a:lnTo>
                <a:lnTo>
                  <a:pt x="1789907" y="2006591"/>
                </a:lnTo>
                <a:lnTo>
                  <a:pt x="1794187" y="2005270"/>
                </a:lnTo>
                <a:lnTo>
                  <a:pt x="1798657" y="1998895"/>
                </a:lnTo>
                <a:lnTo>
                  <a:pt x="1804550" y="1996825"/>
                </a:lnTo>
                <a:lnTo>
                  <a:pt x="1811205" y="1994501"/>
                </a:lnTo>
                <a:lnTo>
                  <a:pt x="1818939" y="1995707"/>
                </a:lnTo>
                <a:lnTo>
                  <a:pt x="1824070" y="1993574"/>
                </a:lnTo>
                <a:lnTo>
                  <a:pt x="1835268" y="1987161"/>
                </a:lnTo>
                <a:lnTo>
                  <a:pt x="1846442" y="1977275"/>
                </a:lnTo>
                <a:lnTo>
                  <a:pt x="1854642" y="1966721"/>
                </a:lnTo>
                <a:lnTo>
                  <a:pt x="1858233" y="1957785"/>
                </a:lnTo>
                <a:lnTo>
                  <a:pt x="1857785" y="1945446"/>
                </a:lnTo>
                <a:lnTo>
                  <a:pt x="1853527" y="1933953"/>
                </a:lnTo>
                <a:lnTo>
                  <a:pt x="1846612" y="1924378"/>
                </a:lnTo>
                <a:lnTo>
                  <a:pt x="1838463" y="1915606"/>
                </a:lnTo>
                <a:lnTo>
                  <a:pt x="1830500" y="1906522"/>
                </a:lnTo>
                <a:lnTo>
                  <a:pt x="1824145" y="1896011"/>
                </a:lnTo>
                <a:lnTo>
                  <a:pt x="1820819" y="1882957"/>
                </a:lnTo>
                <a:lnTo>
                  <a:pt x="1823976" y="1881424"/>
                </a:lnTo>
                <a:lnTo>
                  <a:pt x="1833159" y="1872650"/>
                </a:lnTo>
                <a:lnTo>
                  <a:pt x="1840602" y="1862133"/>
                </a:lnTo>
                <a:lnTo>
                  <a:pt x="1850105" y="1853670"/>
                </a:lnTo>
                <a:lnTo>
                  <a:pt x="1850273" y="1849761"/>
                </a:lnTo>
                <a:lnTo>
                  <a:pt x="1850729" y="1836670"/>
                </a:lnTo>
                <a:lnTo>
                  <a:pt x="1851052" y="1823382"/>
                </a:lnTo>
                <a:lnTo>
                  <a:pt x="1851262" y="1809976"/>
                </a:lnTo>
                <a:lnTo>
                  <a:pt x="1851435" y="1783142"/>
                </a:lnTo>
                <a:lnTo>
                  <a:pt x="1851542" y="1708304"/>
                </a:lnTo>
                <a:lnTo>
                  <a:pt x="1851731" y="1697511"/>
                </a:lnTo>
                <a:lnTo>
                  <a:pt x="1869174" y="1542618"/>
                </a:lnTo>
                <a:lnTo>
                  <a:pt x="1850105" y="1538101"/>
                </a:lnTo>
                <a:lnTo>
                  <a:pt x="1850135" y="1536815"/>
                </a:lnTo>
                <a:lnTo>
                  <a:pt x="1850375" y="1522650"/>
                </a:lnTo>
                <a:lnTo>
                  <a:pt x="1850430" y="1495078"/>
                </a:lnTo>
                <a:lnTo>
                  <a:pt x="1850286" y="1481640"/>
                </a:lnTo>
                <a:lnTo>
                  <a:pt x="1850055" y="1468414"/>
                </a:lnTo>
                <a:lnTo>
                  <a:pt x="1849757" y="1455385"/>
                </a:lnTo>
                <a:lnTo>
                  <a:pt x="1849413" y="1442536"/>
                </a:lnTo>
                <a:lnTo>
                  <a:pt x="1849043" y="1429853"/>
                </a:lnTo>
                <a:lnTo>
                  <a:pt x="1848669" y="1417319"/>
                </a:lnTo>
                <a:lnTo>
                  <a:pt x="1848310" y="1404921"/>
                </a:lnTo>
                <a:lnTo>
                  <a:pt x="1847988" y="1392641"/>
                </a:lnTo>
                <a:lnTo>
                  <a:pt x="1847722" y="1380465"/>
                </a:lnTo>
                <a:lnTo>
                  <a:pt x="1847533" y="1368378"/>
                </a:lnTo>
                <a:lnTo>
                  <a:pt x="1847469" y="1344406"/>
                </a:lnTo>
                <a:lnTo>
                  <a:pt x="1847636" y="1332491"/>
                </a:lnTo>
                <a:lnTo>
                  <a:pt x="1840099" y="1133510"/>
                </a:lnTo>
                <a:lnTo>
                  <a:pt x="1829999" y="1127408"/>
                </a:lnTo>
                <a:lnTo>
                  <a:pt x="1820819" y="1121668"/>
                </a:lnTo>
                <a:lnTo>
                  <a:pt x="1820609" y="1116804"/>
                </a:lnTo>
                <a:lnTo>
                  <a:pt x="1820122" y="1104086"/>
                </a:lnTo>
                <a:lnTo>
                  <a:pt x="1819795" y="1091221"/>
                </a:lnTo>
                <a:lnTo>
                  <a:pt x="1819731" y="1078368"/>
                </a:lnTo>
                <a:lnTo>
                  <a:pt x="1820038" y="1065688"/>
                </a:lnTo>
                <a:lnTo>
                  <a:pt x="1820819" y="1053342"/>
                </a:lnTo>
                <a:lnTo>
                  <a:pt x="1828965" y="1061191"/>
                </a:lnTo>
                <a:lnTo>
                  <a:pt x="1837904" y="1070169"/>
                </a:lnTo>
                <a:lnTo>
                  <a:pt x="1846663" y="1079325"/>
                </a:lnTo>
                <a:lnTo>
                  <a:pt x="1855260" y="1088644"/>
                </a:lnTo>
                <a:lnTo>
                  <a:pt x="1863712" y="1098108"/>
                </a:lnTo>
                <a:lnTo>
                  <a:pt x="1872036" y="1107700"/>
                </a:lnTo>
                <a:lnTo>
                  <a:pt x="1880249" y="1117402"/>
                </a:lnTo>
                <a:lnTo>
                  <a:pt x="1888369" y="1127198"/>
                </a:lnTo>
                <a:lnTo>
                  <a:pt x="1896413" y="1137070"/>
                </a:lnTo>
                <a:lnTo>
                  <a:pt x="1904398" y="1147001"/>
                </a:lnTo>
                <a:lnTo>
                  <a:pt x="1912341" y="1156974"/>
                </a:lnTo>
                <a:lnTo>
                  <a:pt x="1920260" y="1166971"/>
                </a:lnTo>
                <a:lnTo>
                  <a:pt x="1928172" y="1176976"/>
                </a:lnTo>
                <a:lnTo>
                  <a:pt x="1919530" y="1182892"/>
                </a:lnTo>
                <a:lnTo>
                  <a:pt x="1910493" y="1184402"/>
                </a:lnTo>
                <a:lnTo>
                  <a:pt x="1902083" y="1181656"/>
                </a:lnTo>
                <a:lnTo>
                  <a:pt x="1894127" y="1175958"/>
                </a:lnTo>
                <a:lnTo>
                  <a:pt x="1886450" y="1168614"/>
                </a:lnTo>
                <a:lnTo>
                  <a:pt x="1878878" y="1160928"/>
                </a:lnTo>
                <a:lnTo>
                  <a:pt x="1871238" y="1154205"/>
                </a:lnTo>
                <a:lnTo>
                  <a:pt x="1862533" y="1147916"/>
                </a:lnTo>
                <a:lnTo>
                  <a:pt x="1870740" y="1321918"/>
                </a:lnTo>
                <a:lnTo>
                  <a:pt x="1892671" y="1335452"/>
                </a:lnTo>
                <a:lnTo>
                  <a:pt x="1914292" y="1349295"/>
                </a:lnTo>
                <a:lnTo>
                  <a:pt x="1935634" y="1363417"/>
                </a:lnTo>
                <a:lnTo>
                  <a:pt x="1956729" y="1377786"/>
                </a:lnTo>
                <a:lnTo>
                  <a:pt x="1977609" y="1392371"/>
                </a:lnTo>
                <a:lnTo>
                  <a:pt x="1998304" y="1407139"/>
                </a:lnTo>
                <a:lnTo>
                  <a:pt x="2018846" y="1422060"/>
                </a:lnTo>
                <a:lnTo>
                  <a:pt x="2039268" y="1437101"/>
                </a:lnTo>
                <a:lnTo>
                  <a:pt x="2059599" y="1452233"/>
                </a:lnTo>
                <a:lnTo>
                  <a:pt x="2079873" y="1467422"/>
                </a:lnTo>
                <a:lnTo>
                  <a:pt x="2100120" y="1482639"/>
                </a:lnTo>
                <a:lnTo>
                  <a:pt x="2120371" y="1497850"/>
                </a:lnTo>
                <a:lnTo>
                  <a:pt x="2140659" y="1513025"/>
                </a:lnTo>
                <a:lnTo>
                  <a:pt x="2161015" y="1528132"/>
                </a:lnTo>
                <a:lnTo>
                  <a:pt x="2181470" y="1543140"/>
                </a:lnTo>
                <a:lnTo>
                  <a:pt x="2202055" y="1558017"/>
                </a:lnTo>
                <a:lnTo>
                  <a:pt x="2222803" y="1572732"/>
                </a:lnTo>
                <a:lnTo>
                  <a:pt x="2243745" y="1587254"/>
                </a:lnTo>
                <a:lnTo>
                  <a:pt x="2264912" y="1601550"/>
                </a:lnTo>
                <a:lnTo>
                  <a:pt x="2255981" y="1609032"/>
                </a:lnTo>
                <a:lnTo>
                  <a:pt x="2245764" y="1616638"/>
                </a:lnTo>
                <a:lnTo>
                  <a:pt x="2235626" y="1624321"/>
                </a:lnTo>
                <a:lnTo>
                  <a:pt x="2216505" y="1619855"/>
                </a:lnTo>
                <a:lnTo>
                  <a:pt x="2197329" y="1615443"/>
                </a:lnTo>
                <a:lnTo>
                  <a:pt x="2178106" y="1611079"/>
                </a:lnTo>
                <a:lnTo>
                  <a:pt x="2158840" y="1606756"/>
                </a:lnTo>
                <a:lnTo>
                  <a:pt x="2139539" y="1602469"/>
                </a:lnTo>
                <a:lnTo>
                  <a:pt x="2120210" y="1598212"/>
                </a:lnTo>
                <a:lnTo>
                  <a:pt x="2100857" y="1593977"/>
                </a:lnTo>
                <a:lnTo>
                  <a:pt x="2081488" y="1589758"/>
                </a:lnTo>
                <a:lnTo>
                  <a:pt x="2065765" y="1893340"/>
                </a:lnTo>
                <a:lnTo>
                  <a:pt x="2077888" y="1898890"/>
                </a:lnTo>
                <a:lnTo>
                  <a:pt x="2091022" y="1903507"/>
                </a:lnTo>
                <a:lnTo>
                  <a:pt x="2104954" y="1907171"/>
                </a:lnTo>
                <a:lnTo>
                  <a:pt x="2119471" y="1909861"/>
                </a:lnTo>
                <a:lnTo>
                  <a:pt x="2134359" y="1911558"/>
                </a:lnTo>
                <a:lnTo>
                  <a:pt x="2149406" y="1912243"/>
                </a:lnTo>
                <a:lnTo>
                  <a:pt x="2164770" y="1912267"/>
                </a:lnTo>
                <a:lnTo>
                  <a:pt x="2177986" y="1912002"/>
                </a:lnTo>
                <a:lnTo>
                  <a:pt x="2191339" y="1911399"/>
                </a:lnTo>
                <a:lnTo>
                  <a:pt x="2204548" y="1910382"/>
                </a:lnTo>
                <a:lnTo>
                  <a:pt x="2217332" y="1908877"/>
                </a:lnTo>
                <a:lnTo>
                  <a:pt x="2229411" y="1906808"/>
                </a:lnTo>
                <a:lnTo>
                  <a:pt x="2240503" y="1904102"/>
                </a:lnTo>
                <a:lnTo>
                  <a:pt x="2260973" y="1895897"/>
                </a:lnTo>
                <a:lnTo>
                  <a:pt x="2272783" y="1888825"/>
                </a:lnTo>
                <a:lnTo>
                  <a:pt x="2283441" y="1880688"/>
                </a:lnTo>
                <a:lnTo>
                  <a:pt x="2293016" y="1871728"/>
                </a:lnTo>
                <a:lnTo>
                  <a:pt x="2301575" y="1862189"/>
                </a:lnTo>
                <a:lnTo>
                  <a:pt x="2309188" y="1852316"/>
                </a:lnTo>
                <a:lnTo>
                  <a:pt x="2315922" y="1842350"/>
                </a:lnTo>
                <a:lnTo>
                  <a:pt x="2321846" y="1832538"/>
                </a:lnTo>
                <a:lnTo>
                  <a:pt x="2323253" y="1832515"/>
                </a:lnTo>
                <a:lnTo>
                  <a:pt x="2335921" y="1833750"/>
                </a:lnTo>
                <a:lnTo>
                  <a:pt x="2347626" y="1836264"/>
                </a:lnTo>
                <a:lnTo>
                  <a:pt x="2359397" y="1838128"/>
                </a:lnTo>
                <a:lnTo>
                  <a:pt x="2372265" y="1837414"/>
                </a:lnTo>
                <a:lnTo>
                  <a:pt x="2376537" y="1836247"/>
                </a:lnTo>
                <a:lnTo>
                  <a:pt x="2386379" y="1831652"/>
                </a:lnTo>
                <a:lnTo>
                  <a:pt x="2397077" y="1824694"/>
                </a:lnTo>
                <a:lnTo>
                  <a:pt x="2408078" y="1816060"/>
                </a:lnTo>
                <a:lnTo>
                  <a:pt x="2418824" y="1806438"/>
                </a:lnTo>
                <a:lnTo>
                  <a:pt x="2428759" y="1796517"/>
                </a:lnTo>
                <a:lnTo>
                  <a:pt x="2437328" y="1786983"/>
                </a:lnTo>
                <a:lnTo>
                  <a:pt x="2444471" y="1777403"/>
                </a:lnTo>
                <a:lnTo>
                  <a:pt x="2450944" y="1766758"/>
                </a:lnTo>
                <a:lnTo>
                  <a:pt x="2456985" y="1755045"/>
                </a:lnTo>
                <a:lnTo>
                  <a:pt x="2462491" y="1742671"/>
                </a:lnTo>
                <a:lnTo>
                  <a:pt x="2467357" y="1730044"/>
                </a:lnTo>
                <a:lnTo>
                  <a:pt x="2471480" y="1717568"/>
                </a:lnTo>
                <a:lnTo>
                  <a:pt x="2474754" y="1705652"/>
                </a:lnTo>
                <a:lnTo>
                  <a:pt x="2476665" y="1698706"/>
                </a:lnTo>
                <a:lnTo>
                  <a:pt x="2481084" y="1685908"/>
                </a:lnTo>
                <a:lnTo>
                  <a:pt x="2485177" y="1674420"/>
                </a:lnTo>
                <a:lnTo>
                  <a:pt x="2487772" y="1663348"/>
                </a:lnTo>
                <a:lnTo>
                  <a:pt x="2487570" y="1648002"/>
                </a:lnTo>
                <a:lnTo>
                  <a:pt x="2484277" y="1635606"/>
                </a:lnTo>
                <a:lnTo>
                  <a:pt x="2478895" y="1624224"/>
                </a:lnTo>
                <a:lnTo>
                  <a:pt x="2472205" y="1613928"/>
                </a:lnTo>
                <a:lnTo>
                  <a:pt x="2464988" y="1604788"/>
                </a:lnTo>
                <a:lnTo>
                  <a:pt x="2462653" y="1602035"/>
                </a:lnTo>
                <a:lnTo>
                  <a:pt x="2454014" y="1591966"/>
                </a:lnTo>
                <a:lnTo>
                  <a:pt x="2445591" y="1582333"/>
                </a:lnTo>
                <a:lnTo>
                  <a:pt x="2437336" y="1573073"/>
                </a:lnTo>
                <a:lnTo>
                  <a:pt x="2429200" y="1564123"/>
                </a:lnTo>
                <a:lnTo>
                  <a:pt x="2421673" y="1555537"/>
                </a:lnTo>
                <a:lnTo>
                  <a:pt x="2413785" y="1545820"/>
                </a:lnTo>
                <a:lnTo>
                  <a:pt x="2406056" y="1535825"/>
                </a:lnTo>
                <a:lnTo>
                  <a:pt x="2398344" y="1525691"/>
                </a:lnTo>
                <a:lnTo>
                  <a:pt x="2390507" y="1515552"/>
                </a:lnTo>
                <a:lnTo>
                  <a:pt x="2382403" y="1505547"/>
                </a:lnTo>
                <a:lnTo>
                  <a:pt x="2373891" y="1495810"/>
                </a:lnTo>
                <a:lnTo>
                  <a:pt x="2364914" y="1485990"/>
                </a:lnTo>
                <a:lnTo>
                  <a:pt x="2355984" y="1476169"/>
                </a:lnTo>
                <a:lnTo>
                  <a:pt x="2338251" y="1456519"/>
                </a:lnTo>
                <a:lnTo>
                  <a:pt x="2320670" y="1436847"/>
                </a:lnTo>
                <a:lnTo>
                  <a:pt x="2303215" y="1417138"/>
                </a:lnTo>
                <a:lnTo>
                  <a:pt x="2285864" y="1397378"/>
                </a:lnTo>
                <a:lnTo>
                  <a:pt x="2268593" y="1377555"/>
                </a:lnTo>
                <a:lnTo>
                  <a:pt x="2251379" y="1357654"/>
                </a:lnTo>
                <a:lnTo>
                  <a:pt x="2234197" y="1337661"/>
                </a:lnTo>
                <a:lnTo>
                  <a:pt x="2217025" y="1317563"/>
                </a:lnTo>
                <a:lnTo>
                  <a:pt x="2199838" y="1297347"/>
                </a:lnTo>
                <a:lnTo>
                  <a:pt x="2177211" y="1270600"/>
                </a:lnTo>
                <a:lnTo>
                  <a:pt x="2154570" y="1243704"/>
                </a:lnTo>
                <a:lnTo>
                  <a:pt x="2131921" y="1216672"/>
                </a:lnTo>
                <a:lnTo>
                  <a:pt x="2109270" y="1189518"/>
                </a:lnTo>
                <a:lnTo>
                  <a:pt x="2086626" y="1162255"/>
                </a:lnTo>
                <a:lnTo>
                  <a:pt x="2063995" y="1134895"/>
                </a:lnTo>
                <a:lnTo>
                  <a:pt x="2041384" y="1107453"/>
                </a:lnTo>
                <a:lnTo>
                  <a:pt x="2018800" y="1079941"/>
                </a:lnTo>
                <a:lnTo>
                  <a:pt x="1996250" y="1052372"/>
                </a:lnTo>
                <a:lnTo>
                  <a:pt x="1973743" y="1024760"/>
                </a:lnTo>
                <a:lnTo>
                  <a:pt x="1951283" y="997118"/>
                </a:lnTo>
                <a:lnTo>
                  <a:pt x="1928880" y="969459"/>
                </a:lnTo>
                <a:lnTo>
                  <a:pt x="1906539" y="941797"/>
                </a:lnTo>
                <a:lnTo>
                  <a:pt x="1884268" y="914144"/>
                </a:lnTo>
                <a:lnTo>
                  <a:pt x="1862074" y="886513"/>
                </a:lnTo>
                <a:lnTo>
                  <a:pt x="1839964" y="858919"/>
                </a:lnTo>
                <a:lnTo>
                  <a:pt x="1817945" y="831373"/>
                </a:lnTo>
                <a:lnTo>
                  <a:pt x="1796024" y="803890"/>
                </a:lnTo>
                <a:lnTo>
                  <a:pt x="1774209" y="776483"/>
                </a:lnTo>
                <a:lnTo>
                  <a:pt x="1752505" y="749164"/>
                </a:lnTo>
                <a:lnTo>
                  <a:pt x="1745115" y="739858"/>
                </a:lnTo>
                <a:lnTo>
                  <a:pt x="1737132" y="729823"/>
                </a:lnTo>
                <a:lnTo>
                  <a:pt x="1729152" y="719818"/>
                </a:lnTo>
                <a:lnTo>
                  <a:pt x="1721170" y="709844"/>
                </a:lnTo>
                <a:lnTo>
                  <a:pt x="1713182" y="699906"/>
                </a:lnTo>
                <a:lnTo>
                  <a:pt x="1705184" y="690005"/>
                </a:lnTo>
                <a:lnTo>
                  <a:pt x="1697169" y="680145"/>
                </a:lnTo>
                <a:lnTo>
                  <a:pt x="1689135" y="670329"/>
                </a:lnTo>
                <a:lnTo>
                  <a:pt x="1681076" y="660559"/>
                </a:lnTo>
                <a:lnTo>
                  <a:pt x="1672988" y="650839"/>
                </a:lnTo>
                <a:lnTo>
                  <a:pt x="1664866" y="641171"/>
                </a:lnTo>
                <a:lnTo>
                  <a:pt x="1656705" y="631559"/>
                </a:lnTo>
                <a:lnTo>
                  <a:pt x="1648501" y="622005"/>
                </a:lnTo>
                <a:lnTo>
                  <a:pt x="1640250" y="612512"/>
                </a:lnTo>
                <a:lnTo>
                  <a:pt x="1634188" y="605626"/>
                </a:lnTo>
                <a:lnTo>
                  <a:pt x="1625625" y="596030"/>
                </a:lnTo>
                <a:lnTo>
                  <a:pt x="1617021" y="586500"/>
                </a:lnTo>
                <a:lnTo>
                  <a:pt x="1608400" y="577018"/>
                </a:lnTo>
                <a:close/>
              </a:path>
              <a:path w="2487995" h="2096063">
                <a:moveTo>
                  <a:pt x="1291343" y="1931394"/>
                </a:moveTo>
                <a:lnTo>
                  <a:pt x="1308203" y="1846163"/>
                </a:lnTo>
                <a:lnTo>
                  <a:pt x="1288466" y="1842721"/>
                </a:lnTo>
                <a:lnTo>
                  <a:pt x="1268561" y="1839448"/>
                </a:lnTo>
                <a:lnTo>
                  <a:pt x="1248460" y="1836370"/>
                </a:lnTo>
                <a:lnTo>
                  <a:pt x="1228136" y="1833515"/>
                </a:lnTo>
                <a:lnTo>
                  <a:pt x="1230515" y="1924319"/>
                </a:lnTo>
                <a:lnTo>
                  <a:pt x="1291343" y="1931394"/>
                </a:lnTo>
                <a:close/>
              </a:path>
              <a:path w="2487995" h="2096063">
                <a:moveTo>
                  <a:pt x="1850987" y="1140252"/>
                </a:moveTo>
                <a:lnTo>
                  <a:pt x="1840099" y="1133510"/>
                </a:lnTo>
                <a:lnTo>
                  <a:pt x="1847636" y="1332491"/>
                </a:lnTo>
                <a:lnTo>
                  <a:pt x="1847961" y="1320603"/>
                </a:lnTo>
                <a:lnTo>
                  <a:pt x="1848467" y="1308726"/>
                </a:lnTo>
                <a:lnTo>
                  <a:pt x="1870740" y="1321918"/>
                </a:lnTo>
                <a:lnTo>
                  <a:pt x="1862533" y="1147916"/>
                </a:lnTo>
                <a:lnTo>
                  <a:pt x="1850987" y="1140252"/>
                </a:lnTo>
                <a:close/>
              </a:path>
              <a:path w="2487995" h="2096063">
                <a:moveTo>
                  <a:pt x="2018426" y="1816521"/>
                </a:moveTo>
                <a:lnTo>
                  <a:pt x="2019330" y="1825790"/>
                </a:lnTo>
                <a:lnTo>
                  <a:pt x="2024158" y="1839040"/>
                </a:lnTo>
                <a:lnTo>
                  <a:pt x="2027041" y="1846177"/>
                </a:lnTo>
                <a:lnTo>
                  <a:pt x="2028286" y="1855105"/>
                </a:lnTo>
                <a:lnTo>
                  <a:pt x="2037595" y="1871281"/>
                </a:lnTo>
                <a:lnTo>
                  <a:pt x="2045405" y="1879515"/>
                </a:lnTo>
                <a:lnTo>
                  <a:pt x="2054866" y="1886875"/>
                </a:lnTo>
                <a:lnTo>
                  <a:pt x="2065765" y="1893340"/>
                </a:lnTo>
                <a:lnTo>
                  <a:pt x="2081488" y="1589758"/>
                </a:lnTo>
                <a:lnTo>
                  <a:pt x="2062110" y="1585549"/>
                </a:lnTo>
                <a:lnTo>
                  <a:pt x="2042727" y="1581344"/>
                </a:lnTo>
                <a:lnTo>
                  <a:pt x="2023348" y="1577137"/>
                </a:lnTo>
                <a:lnTo>
                  <a:pt x="2003978" y="1572920"/>
                </a:lnTo>
                <a:lnTo>
                  <a:pt x="1984623" y="1568688"/>
                </a:lnTo>
                <a:lnTo>
                  <a:pt x="1965290" y="1564434"/>
                </a:lnTo>
                <a:lnTo>
                  <a:pt x="1945985" y="1560152"/>
                </a:lnTo>
                <a:lnTo>
                  <a:pt x="1926714" y="1555836"/>
                </a:lnTo>
                <a:lnTo>
                  <a:pt x="1907485" y="1551479"/>
                </a:lnTo>
                <a:lnTo>
                  <a:pt x="1888302" y="1547075"/>
                </a:lnTo>
                <a:lnTo>
                  <a:pt x="1869174" y="1542618"/>
                </a:lnTo>
                <a:lnTo>
                  <a:pt x="1851731" y="1697511"/>
                </a:lnTo>
                <a:lnTo>
                  <a:pt x="1859670" y="1699055"/>
                </a:lnTo>
                <a:lnTo>
                  <a:pt x="1872309" y="1701480"/>
                </a:lnTo>
                <a:lnTo>
                  <a:pt x="1884972" y="1703881"/>
                </a:lnTo>
                <a:lnTo>
                  <a:pt x="1897647" y="1706269"/>
                </a:lnTo>
                <a:lnTo>
                  <a:pt x="1910324" y="1708657"/>
                </a:lnTo>
                <a:lnTo>
                  <a:pt x="1922989" y="1711055"/>
                </a:lnTo>
                <a:lnTo>
                  <a:pt x="1935633" y="1713475"/>
                </a:lnTo>
                <a:lnTo>
                  <a:pt x="1948243" y="1715929"/>
                </a:lnTo>
                <a:lnTo>
                  <a:pt x="1960807" y="1718428"/>
                </a:lnTo>
                <a:lnTo>
                  <a:pt x="1973315" y="1720984"/>
                </a:lnTo>
                <a:lnTo>
                  <a:pt x="1985754" y="1723608"/>
                </a:lnTo>
                <a:lnTo>
                  <a:pt x="1998113" y="1726311"/>
                </a:lnTo>
                <a:lnTo>
                  <a:pt x="2010381" y="1729106"/>
                </a:lnTo>
                <a:lnTo>
                  <a:pt x="2022547" y="1732004"/>
                </a:lnTo>
                <a:lnTo>
                  <a:pt x="2034597" y="1735015"/>
                </a:lnTo>
                <a:lnTo>
                  <a:pt x="2046522" y="1738153"/>
                </a:lnTo>
                <a:lnTo>
                  <a:pt x="2058309" y="1741428"/>
                </a:lnTo>
                <a:lnTo>
                  <a:pt x="2057213" y="1742539"/>
                </a:lnTo>
                <a:lnTo>
                  <a:pt x="2048721" y="1751821"/>
                </a:lnTo>
                <a:lnTo>
                  <a:pt x="2041360" y="1761383"/>
                </a:lnTo>
                <a:lnTo>
                  <a:pt x="2034941" y="1771724"/>
                </a:lnTo>
                <a:lnTo>
                  <a:pt x="2029271" y="1783346"/>
                </a:lnTo>
                <a:lnTo>
                  <a:pt x="2024158" y="1796749"/>
                </a:lnTo>
                <a:lnTo>
                  <a:pt x="2021121" y="1805733"/>
                </a:lnTo>
                <a:lnTo>
                  <a:pt x="2018426" y="1816521"/>
                </a:lnTo>
                <a:close/>
              </a:path>
              <a:path w="2487995" h="2096063">
                <a:moveTo>
                  <a:pt x="752411" y="1470185"/>
                </a:moveTo>
                <a:lnTo>
                  <a:pt x="765892" y="1472555"/>
                </a:lnTo>
                <a:lnTo>
                  <a:pt x="779460" y="1474913"/>
                </a:lnTo>
                <a:lnTo>
                  <a:pt x="793101" y="1477256"/>
                </a:lnTo>
                <a:lnTo>
                  <a:pt x="806801" y="1479584"/>
                </a:lnTo>
                <a:lnTo>
                  <a:pt x="820686" y="1345747"/>
                </a:lnTo>
                <a:lnTo>
                  <a:pt x="802563" y="1343023"/>
                </a:lnTo>
                <a:lnTo>
                  <a:pt x="784529" y="1340289"/>
                </a:lnTo>
                <a:lnTo>
                  <a:pt x="766607" y="1337538"/>
                </a:lnTo>
                <a:lnTo>
                  <a:pt x="752411" y="1470185"/>
                </a:lnTo>
                <a:close/>
              </a:path>
              <a:path w="2487995" h="2096063">
                <a:moveTo>
                  <a:pt x="1204619" y="1188638"/>
                </a:moveTo>
                <a:lnTo>
                  <a:pt x="1217673" y="1189292"/>
                </a:lnTo>
                <a:lnTo>
                  <a:pt x="1204657" y="1104948"/>
                </a:lnTo>
                <a:lnTo>
                  <a:pt x="1192312" y="1102702"/>
                </a:lnTo>
                <a:lnTo>
                  <a:pt x="1191925" y="1188372"/>
                </a:lnTo>
                <a:lnTo>
                  <a:pt x="1204619" y="1188638"/>
                </a:lnTo>
                <a:close/>
              </a:path>
              <a:path w="2487995" h="2096063">
                <a:moveTo>
                  <a:pt x="1442280" y="768332"/>
                </a:moveTo>
                <a:lnTo>
                  <a:pt x="1438438" y="756282"/>
                </a:lnTo>
                <a:lnTo>
                  <a:pt x="1434602" y="744226"/>
                </a:lnTo>
                <a:lnTo>
                  <a:pt x="1430773" y="732164"/>
                </a:lnTo>
                <a:lnTo>
                  <a:pt x="1426951" y="720093"/>
                </a:lnTo>
                <a:lnTo>
                  <a:pt x="1423138" y="708014"/>
                </a:lnTo>
                <a:lnTo>
                  <a:pt x="1427242" y="1371946"/>
                </a:lnTo>
                <a:lnTo>
                  <a:pt x="1440174" y="1372175"/>
                </a:lnTo>
                <a:lnTo>
                  <a:pt x="1444236" y="1383119"/>
                </a:lnTo>
                <a:lnTo>
                  <a:pt x="1443426" y="771922"/>
                </a:lnTo>
                <a:lnTo>
                  <a:pt x="1442280" y="768332"/>
                </a:lnTo>
                <a:close/>
              </a:path>
              <a:path w="2487995" h="2096063">
                <a:moveTo>
                  <a:pt x="1289867" y="69775"/>
                </a:moveTo>
                <a:lnTo>
                  <a:pt x="1287423" y="42816"/>
                </a:lnTo>
                <a:lnTo>
                  <a:pt x="1266795" y="15711"/>
                </a:lnTo>
                <a:lnTo>
                  <a:pt x="1240594" y="3763"/>
                </a:lnTo>
                <a:lnTo>
                  <a:pt x="1217979" y="0"/>
                </a:lnTo>
                <a:lnTo>
                  <a:pt x="1203568" y="683"/>
                </a:lnTo>
                <a:lnTo>
                  <a:pt x="1189257" y="3320"/>
                </a:lnTo>
                <a:lnTo>
                  <a:pt x="1176008" y="7830"/>
                </a:lnTo>
                <a:lnTo>
                  <a:pt x="1166903" y="715155"/>
                </a:lnTo>
                <a:lnTo>
                  <a:pt x="1166837" y="727613"/>
                </a:lnTo>
                <a:lnTo>
                  <a:pt x="1166554" y="740101"/>
                </a:lnTo>
                <a:lnTo>
                  <a:pt x="1166073" y="752674"/>
                </a:lnTo>
                <a:lnTo>
                  <a:pt x="1165413" y="765386"/>
                </a:lnTo>
                <a:lnTo>
                  <a:pt x="1164593" y="778290"/>
                </a:lnTo>
                <a:lnTo>
                  <a:pt x="1163632" y="791442"/>
                </a:lnTo>
                <a:lnTo>
                  <a:pt x="1159175" y="855414"/>
                </a:lnTo>
                <a:lnTo>
                  <a:pt x="1171773" y="856517"/>
                </a:lnTo>
                <a:lnTo>
                  <a:pt x="1170392" y="862038"/>
                </a:lnTo>
                <a:lnTo>
                  <a:pt x="1168971" y="873455"/>
                </a:lnTo>
                <a:lnTo>
                  <a:pt x="1168908" y="884760"/>
                </a:lnTo>
                <a:lnTo>
                  <a:pt x="1169116" y="897151"/>
                </a:lnTo>
                <a:lnTo>
                  <a:pt x="1168509" y="911826"/>
                </a:lnTo>
                <a:lnTo>
                  <a:pt x="1163495" y="914478"/>
                </a:lnTo>
                <a:lnTo>
                  <a:pt x="1151565" y="919946"/>
                </a:lnTo>
                <a:lnTo>
                  <a:pt x="1139104" y="924977"/>
                </a:lnTo>
                <a:lnTo>
                  <a:pt x="1126767" y="929775"/>
                </a:lnTo>
                <a:lnTo>
                  <a:pt x="1115205" y="934544"/>
                </a:lnTo>
                <a:lnTo>
                  <a:pt x="1105072" y="939486"/>
                </a:lnTo>
                <a:lnTo>
                  <a:pt x="1113617" y="1540208"/>
                </a:lnTo>
                <a:lnTo>
                  <a:pt x="1126318" y="1542253"/>
                </a:lnTo>
                <a:lnTo>
                  <a:pt x="1139150" y="1544345"/>
                </a:lnTo>
                <a:lnTo>
                  <a:pt x="1152027" y="1546450"/>
                </a:lnTo>
                <a:lnTo>
                  <a:pt x="1164862" y="1548534"/>
                </a:lnTo>
                <a:lnTo>
                  <a:pt x="1177569" y="1550564"/>
                </a:lnTo>
                <a:lnTo>
                  <a:pt x="1190062" y="1552505"/>
                </a:lnTo>
                <a:lnTo>
                  <a:pt x="1189089" y="1200887"/>
                </a:lnTo>
                <a:lnTo>
                  <a:pt x="1188041" y="1188368"/>
                </a:lnTo>
                <a:lnTo>
                  <a:pt x="1191925" y="1188372"/>
                </a:lnTo>
                <a:lnTo>
                  <a:pt x="1192312" y="1102702"/>
                </a:lnTo>
                <a:lnTo>
                  <a:pt x="1179901" y="1100522"/>
                </a:lnTo>
                <a:lnTo>
                  <a:pt x="1180058" y="1088208"/>
                </a:lnTo>
                <a:lnTo>
                  <a:pt x="1179518" y="1075012"/>
                </a:lnTo>
                <a:lnTo>
                  <a:pt x="1178654" y="1061971"/>
                </a:lnTo>
                <a:lnTo>
                  <a:pt x="1177882" y="1049276"/>
                </a:lnTo>
                <a:lnTo>
                  <a:pt x="1177617" y="1037119"/>
                </a:lnTo>
                <a:lnTo>
                  <a:pt x="1178275" y="1025694"/>
                </a:lnTo>
                <a:lnTo>
                  <a:pt x="1179480" y="1025835"/>
                </a:lnTo>
                <a:lnTo>
                  <a:pt x="1193214" y="1026921"/>
                </a:lnTo>
                <a:lnTo>
                  <a:pt x="1206191" y="1027068"/>
                </a:lnTo>
                <a:lnTo>
                  <a:pt x="1218604" y="1026462"/>
                </a:lnTo>
                <a:lnTo>
                  <a:pt x="1230649" y="1025293"/>
                </a:lnTo>
                <a:lnTo>
                  <a:pt x="1242521" y="1023747"/>
                </a:lnTo>
                <a:lnTo>
                  <a:pt x="1254412" y="1022014"/>
                </a:lnTo>
                <a:lnTo>
                  <a:pt x="1266519" y="1020280"/>
                </a:lnTo>
                <a:lnTo>
                  <a:pt x="1279035" y="1018735"/>
                </a:lnTo>
                <a:lnTo>
                  <a:pt x="1292156" y="1017566"/>
                </a:lnTo>
                <a:lnTo>
                  <a:pt x="1292299" y="1018659"/>
                </a:lnTo>
                <a:lnTo>
                  <a:pt x="1293633" y="1030787"/>
                </a:lnTo>
                <a:lnTo>
                  <a:pt x="1294624" y="1043261"/>
                </a:lnTo>
                <a:lnTo>
                  <a:pt x="1295366" y="1055985"/>
                </a:lnTo>
                <a:lnTo>
                  <a:pt x="1295954" y="1068864"/>
                </a:lnTo>
                <a:lnTo>
                  <a:pt x="1296482" y="1081804"/>
                </a:lnTo>
                <a:lnTo>
                  <a:pt x="1297044" y="1094710"/>
                </a:lnTo>
                <a:lnTo>
                  <a:pt x="1297733" y="1107488"/>
                </a:lnTo>
                <a:lnTo>
                  <a:pt x="1298646" y="1120042"/>
                </a:lnTo>
                <a:lnTo>
                  <a:pt x="1292410" y="1119337"/>
                </a:lnTo>
                <a:lnTo>
                  <a:pt x="1279467" y="1117687"/>
                </a:lnTo>
                <a:lnTo>
                  <a:pt x="1266722" y="1115838"/>
                </a:lnTo>
                <a:lnTo>
                  <a:pt x="1254138" y="1113830"/>
                </a:lnTo>
                <a:lnTo>
                  <a:pt x="1241678" y="1111700"/>
                </a:lnTo>
                <a:lnTo>
                  <a:pt x="1229302" y="1109484"/>
                </a:lnTo>
                <a:lnTo>
                  <a:pt x="1216975" y="1107221"/>
                </a:lnTo>
                <a:lnTo>
                  <a:pt x="1204657" y="1104948"/>
                </a:lnTo>
                <a:lnTo>
                  <a:pt x="1217673" y="1189292"/>
                </a:lnTo>
                <a:lnTo>
                  <a:pt x="1230922" y="1190332"/>
                </a:lnTo>
                <a:lnTo>
                  <a:pt x="1244199" y="1191758"/>
                </a:lnTo>
                <a:lnTo>
                  <a:pt x="1257336" y="1193568"/>
                </a:lnTo>
                <a:lnTo>
                  <a:pt x="1270168" y="1195761"/>
                </a:lnTo>
                <a:lnTo>
                  <a:pt x="1282527" y="1198338"/>
                </a:lnTo>
                <a:lnTo>
                  <a:pt x="1294247" y="1201297"/>
                </a:lnTo>
                <a:lnTo>
                  <a:pt x="1305161" y="1204637"/>
                </a:lnTo>
                <a:lnTo>
                  <a:pt x="1305763" y="1217409"/>
                </a:lnTo>
                <a:lnTo>
                  <a:pt x="1306187" y="1230306"/>
                </a:lnTo>
                <a:lnTo>
                  <a:pt x="1306637" y="1243181"/>
                </a:lnTo>
                <a:lnTo>
                  <a:pt x="1307312" y="1255837"/>
                </a:lnTo>
                <a:lnTo>
                  <a:pt x="1308412" y="1268073"/>
                </a:lnTo>
                <a:lnTo>
                  <a:pt x="1306689" y="1268027"/>
                </a:lnTo>
                <a:lnTo>
                  <a:pt x="1294200" y="1267473"/>
                </a:lnTo>
                <a:lnTo>
                  <a:pt x="1281558" y="1266575"/>
                </a:lnTo>
                <a:lnTo>
                  <a:pt x="1268814" y="1265405"/>
                </a:lnTo>
                <a:lnTo>
                  <a:pt x="1256015" y="1264035"/>
                </a:lnTo>
                <a:lnTo>
                  <a:pt x="1243211" y="1262536"/>
                </a:lnTo>
                <a:lnTo>
                  <a:pt x="1230449" y="1260979"/>
                </a:lnTo>
                <a:lnTo>
                  <a:pt x="1217778" y="1259437"/>
                </a:lnTo>
                <a:lnTo>
                  <a:pt x="1205247" y="1257980"/>
                </a:lnTo>
                <a:lnTo>
                  <a:pt x="1192905" y="1256681"/>
                </a:lnTo>
                <a:lnTo>
                  <a:pt x="1192390" y="1251868"/>
                </a:lnTo>
                <a:lnTo>
                  <a:pt x="1191352" y="1239334"/>
                </a:lnTo>
                <a:lnTo>
                  <a:pt x="1190572" y="1226543"/>
                </a:lnTo>
                <a:lnTo>
                  <a:pt x="1189875" y="1213670"/>
                </a:lnTo>
                <a:lnTo>
                  <a:pt x="1189667" y="1341263"/>
                </a:lnTo>
                <a:lnTo>
                  <a:pt x="1192965" y="1342257"/>
                </a:lnTo>
                <a:lnTo>
                  <a:pt x="1204676" y="1345245"/>
                </a:lnTo>
                <a:lnTo>
                  <a:pt x="1216928" y="1347694"/>
                </a:lnTo>
                <a:lnTo>
                  <a:pt x="1229583" y="1349739"/>
                </a:lnTo>
                <a:lnTo>
                  <a:pt x="1242508" y="1351514"/>
                </a:lnTo>
                <a:lnTo>
                  <a:pt x="1255568" y="1353153"/>
                </a:lnTo>
                <a:lnTo>
                  <a:pt x="1268628" y="1354793"/>
                </a:lnTo>
                <a:lnTo>
                  <a:pt x="1281552" y="1356567"/>
                </a:lnTo>
                <a:lnTo>
                  <a:pt x="1294207" y="1358611"/>
                </a:lnTo>
                <a:lnTo>
                  <a:pt x="1306456" y="1361060"/>
                </a:lnTo>
                <a:lnTo>
                  <a:pt x="1318165" y="1364047"/>
                </a:lnTo>
                <a:lnTo>
                  <a:pt x="1318192" y="1367631"/>
                </a:lnTo>
                <a:lnTo>
                  <a:pt x="1318778" y="1380639"/>
                </a:lnTo>
                <a:lnTo>
                  <a:pt x="1319885" y="1393125"/>
                </a:lnTo>
                <a:lnTo>
                  <a:pt x="1321186" y="1405416"/>
                </a:lnTo>
                <a:lnTo>
                  <a:pt x="1322352" y="1417843"/>
                </a:lnTo>
                <a:lnTo>
                  <a:pt x="1323055" y="1430735"/>
                </a:lnTo>
                <a:lnTo>
                  <a:pt x="1326469" y="222691"/>
                </a:lnTo>
                <a:lnTo>
                  <a:pt x="1316000" y="229779"/>
                </a:lnTo>
                <a:lnTo>
                  <a:pt x="1305194" y="235248"/>
                </a:lnTo>
                <a:lnTo>
                  <a:pt x="1293769" y="238370"/>
                </a:lnTo>
                <a:lnTo>
                  <a:pt x="1293031" y="234865"/>
                </a:lnTo>
                <a:lnTo>
                  <a:pt x="1291212" y="223574"/>
                </a:lnTo>
                <a:lnTo>
                  <a:pt x="1290060" y="211878"/>
                </a:lnTo>
                <a:lnTo>
                  <a:pt x="1289462" y="199829"/>
                </a:lnTo>
                <a:lnTo>
                  <a:pt x="1289306" y="187477"/>
                </a:lnTo>
                <a:lnTo>
                  <a:pt x="1289479" y="174872"/>
                </a:lnTo>
                <a:lnTo>
                  <a:pt x="1289871" y="162066"/>
                </a:lnTo>
                <a:lnTo>
                  <a:pt x="1290368" y="149109"/>
                </a:lnTo>
                <a:lnTo>
                  <a:pt x="1290858" y="136051"/>
                </a:lnTo>
                <a:lnTo>
                  <a:pt x="1291229" y="122945"/>
                </a:lnTo>
                <a:lnTo>
                  <a:pt x="1291368" y="109840"/>
                </a:lnTo>
                <a:lnTo>
                  <a:pt x="1291164" y="96787"/>
                </a:lnTo>
                <a:lnTo>
                  <a:pt x="1290505" y="83836"/>
                </a:lnTo>
                <a:lnTo>
                  <a:pt x="1290399" y="82209"/>
                </a:lnTo>
                <a:lnTo>
                  <a:pt x="1289867" y="69775"/>
                </a:lnTo>
                <a:close/>
              </a:path>
              <a:path w="2487995" h="2096063">
                <a:moveTo>
                  <a:pt x="1712694" y="372030"/>
                </a:moveTo>
                <a:lnTo>
                  <a:pt x="1711827" y="362005"/>
                </a:lnTo>
                <a:lnTo>
                  <a:pt x="1716955" y="361746"/>
                </a:lnTo>
                <a:lnTo>
                  <a:pt x="1730063" y="361211"/>
                </a:lnTo>
                <a:lnTo>
                  <a:pt x="1743145" y="360830"/>
                </a:lnTo>
                <a:lnTo>
                  <a:pt x="1756193" y="360569"/>
                </a:lnTo>
                <a:lnTo>
                  <a:pt x="1769202" y="360393"/>
                </a:lnTo>
                <a:lnTo>
                  <a:pt x="1795070" y="360166"/>
                </a:lnTo>
                <a:lnTo>
                  <a:pt x="1807916" y="360047"/>
                </a:lnTo>
                <a:lnTo>
                  <a:pt x="1820693" y="359880"/>
                </a:lnTo>
                <a:lnTo>
                  <a:pt x="1833394" y="359629"/>
                </a:lnTo>
                <a:lnTo>
                  <a:pt x="1846013" y="359263"/>
                </a:lnTo>
                <a:lnTo>
                  <a:pt x="1858542" y="358747"/>
                </a:lnTo>
                <a:lnTo>
                  <a:pt x="1870975" y="358047"/>
                </a:lnTo>
                <a:lnTo>
                  <a:pt x="1883303" y="357130"/>
                </a:lnTo>
                <a:lnTo>
                  <a:pt x="1895520" y="355961"/>
                </a:lnTo>
                <a:lnTo>
                  <a:pt x="1907620" y="354508"/>
                </a:lnTo>
                <a:lnTo>
                  <a:pt x="1919594" y="352737"/>
                </a:lnTo>
                <a:lnTo>
                  <a:pt x="1931436" y="350613"/>
                </a:lnTo>
                <a:lnTo>
                  <a:pt x="1939413" y="349197"/>
                </a:lnTo>
                <a:lnTo>
                  <a:pt x="1954369" y="346744"/>
                </a:lnTo>
                <a:lnTo>
                  <a:pt x="1968784" y="343666"/>
                </a:lnTo>
                <a:lnTo>
                  <a:pt x="1980346" y="339233"/>
                </a:lnTo>
                <a:lnTo>
                  <a:pt x="1986744" y="332718"/>
                </a:lnTo>
                <a:lnTo>
                  <a:pt x="1987910" y="322049"/>
                </a:lnTo>
                <a:lnTo>
                  <a:pt x="1987048" y="307202"/>
                </a:lnTo>
                <a:lnTo>
                  <a:pt x="1984453" y="292382"/>
                </a:lnTo>
                <a:lnTo>
                  <a:pt x="1980242" y="282299"/>
                </a:lnTo>
                <a:lnTo>
                  <a:pt x="1972681" y="277217"/>
                </a:lnTo>
                <a:lnTo>
                  <a:pt x="1960961" y="273291"/>
                </a:lnTo>
                <a:lnTo>
                  <a:pt x="1946778" y="270205"/>
                </a:lnTo>
                <a:lnTo>
                  <a:pt x="1931981" y="267828"/>
                </a:lnTo>
                <a:lnTo>
                  <a:pt x="1918418" y="266031"/>
                </a:lnTo>
                <a:lnTo>
                  <a:pt x="1909248" y="264968"/>
                </a:lnTo>
                <a:lnTo>
                  <a:pt x="1897083" y="263845"/>
                </a:lnTo>
                <a:lnTo>
                  <a:pt x="1884952" y="263031"/>
                </a:lnTo>
                <a:lnTo>
                  <a:pt x="1872821" y="262497"/>
                </a:lnTo>
                <a:lnTo>
                  <a:pt x="1860658" y="262212"/>
                </a:lnTo>
                <a:lnTo>
                  <a:pt x="1836104" y="262274"/>
                </a:lnTo>
                <a:lnTo>
                  <a:pt x="1823649" y="262562"/>
                </a:lnTo>
                <a:lnTo>
                  <a:pt x="1811031" y="262982"/>
                </a:lnTo>
                <a:lnTo>
                  <a:pt x="1798218" y="263504"/>
                </a:lnTo>
                <a:lnTo>
                  <a:pt x="1785178" y="264100"/>
                </a:lnTo>
                <a:lnTo>
                  <a:pt x="1771877" y="264739"/>
                </a:lnTo>
                <a:lnTo>
                  <a:pt x="1758284" y="265393"/>
                </a:lnTo>
                <a:lnTo>
                  <a:pt x="1744365" y="266031"/>
                </a:lnTo>
                <a:lnTo>
                  <a:pt x="1729207" y="266659"/>
                </a:lnTo>
                <a:lnTo>
                  <a:pt x="1713902" y="267224"/>
                </a:lnTo>
                <a:lnTo>
                  <a:pt x="1698478" y="267731"/>
                </a:lnTo>
                <a:lnTo>
                  <a:pt x="1682960" y="268188"/>
                </a:lnTo>
                <a:lnTo>
                  <a:pt x="1667375" y="268601"/>
                </a:lnTo>
                <a:lnTo>
                  <a:pt x="1651749" y="268977"/>
                </a:lnTo>
                <a:lnTo>
                  <a:pt x="1636108" y="269323"/>
                </a:lnTo>
                <a:lnTo>
                  <a:pt x="1620479" y="269645"/>
                </a:lnTo>
                <a:lnTo>
                  <a:pt x="1604888" y="269951"/>
                </a:lnTo>
                <a:lnTo>
                  <a:pt x="1589361" y="270247"/>
                </a:lnTo>
                <a:lnTo>
                  <a:pt x="1573925" y="270540"/>
                </a:lnTo>
                <a:lnTo>
                  <a:pt x="1558606" y="270837"/>
                </a:lnTo>
                <a:lnTo>
                  <a:pt x="1543431" y="271144"/>
                </a:lnTo>
                <a:lnTo>
                  <a:pt x="1528425" y="271468"/>
                </a:lnTo>
                <a:lnTo>
                  <a:pt x="1513615" y="271817"/>
                </a:lnTo>
                <a:lnTo>
                  <a:pt x="1499027" y="272197"/>
                </a:lnTo>
                <a:lnTo>
                  <a:pt x="1484688" y="272614"/>
                </a:lnTo>
                <a:lnTo>
                  <a:pt x="1470624" y="273075"/>
                </a:lnTo>
                <a:lnTo>
                  <a:pt x="1456861" y="273588"/>
                </a:lnTo>
                <a:lnTo>
                  <a:pt x="1443426" y="274159"/>
                </a:lnTo>
                <a:lnTo>
                  <a:pt x="1432311" y="275223"/>
                </a:lnTo>
                <a:lnTo>
                  <a:pt x="1418729" y="276571"/>
                </a:lnTo>
                <a:lnTo>
                  <a:pt x="1407624" y="275784"/>
                </a:lnTo>
                <a:lnTo>
                  <a:pt x="1399878" y="270932"/>
                </a:lnTo>
                <a:lnTo>
                  <a:pt x="1391227" y="260247"/>
                </a:lnTo>
                <a:lnTo>
                  <a:pt x="1383228" y="251388"/>
                </a:lnTo>
                <a:lnTo>
                  <a:pt x="1386810" y="248245"/>
                </a:lnTo>
                <a:lnTo>
                  <a:pt x="1397521" y="241858"/>
                </a:lnTo>
                <a:lnTo>
                  <a:pt x="1409905" y="236215"/>
                </a:lnTo>
                <a:lnTo>
                  <a:pt x="1422243" y="230310"/>
                </a:lnTo>
                <a:lnTo>
                  <a:pt x="1432817" y="223136"/>
                </a:lnTo>
                <a:lnTo>
                  <a:pt x="1439909" y="213686"/>
                </a:lnTo>
                <a:lnTo>
                  <a:pt x="1441800" y="200956"/>
                </a:lnTo>
                <a:lnTo>
                  <a:pt x="1438470" y="192592"/>
                </a:lnTo>
                <a:lnTo>
                  <a:pt x="1428242" y="181995"/>
                </a:lnTo>
                <a:lnTo>
                  <a:pt x="1417403" y="176559"/>
                </a:lnTo>
                <a:lnTo>
                  <a:pt x="1410936" y="176665"/>
                </a:lnTo>
                <a:lnTo>
                  <a:pt x="1371914" y="191732"/>
                </a:lnTo>
                <a:lnTo>
                  <a:pt x="1336878" y="214715"/>
                </a:lnTo>
                <a:lnTo>
                  <a:pt x="1323055" y="1430735"/>
                </a:lnTo>
                <a:lnTo>
                  <a:pt x="1314326" y="1431450"/>
                </a:lnTo>
                <a:lnTo>
                  <a:pt x="1299292" y="1434146"/>
                </a:lnTo>
                <a:lnTo>
                  <a:pt x="1285937" y="1438521"/>
                </a:lnTo>
                <a:lnTo>
                  <a:pt x="1274157" y="1444471"/>
                </a:lnTo>
                <a:lnTo>
                  <a:pt x="1263846" y="1451891"/>
                </a:lnTo>
                <a:lnTo>
                  <a:pt x="1254901" y="1460676"/>
                </a:lnTo>
                <a:lnTo>
                  <a:pt x="1247216" y="1470723"/>
                </a:lnTo>
                <a:lnTo>
                  <a:pt x="1240687" y="1481927"/>
                </a:lnTo>
                <a:lnTo>
                  <a:pt x="1235209" y="1494184"/>
                </a:lnTo>
                <a:lnTo>
                  <a:pt x="1232614" y="1493329"/>
                </a:lnTo>
                <a:lnTo>
                  <a:pt x="1219934" y="1490889"/>
                </a:lnTo>
                <a:lnTo>
                  <a:pt x="1206961" y="1488741"/>
                </a:lnTo>
                <a:lnTo>
                  <a:pt x="1196169" y="1484405"/>
                </a:lnTo>
                <a:lnTo>
                  <a:pt x="1195850" y="1480562"/>
                </a:lnTo>
                <a:lnTo>
                  <a:pt x="1194876" y="1467421"/>
                </a:lnTo>
                <a:lnTo>
                  <a:pt x="1194089" y="1454583"/>
                </a:lnTo>
                <a:lnTo>
                  <a:pt x="1193455" y="1441979"/>
                </a:lnTo>
                <a:lnTo>
                  <a:pt x="1192937" y="1429539"/>
                </a:lnTo>
                <a:lnTo>
                  <a:pt x="1192503" y="1417194"/>
                </a:lnTo>
                <a:lnTo>
                  <a:pt x="1192115" y="1404875"/>
                </a:lnTo>
                <a:lnTo>
                  <a:pt x="1191740" y="1392514"/>
                </a:lnTo>
                <a:lnTo>
                  <a:pt x="1191343" y="1380041"/>
                </a:lnTo>
                <a:lnTo>
                  <a:pt x="1190888" y="1367388"/>
                </a:lnTo>
                <a:lnTo>
                  <a:pt x="1190341" y="1354485"/>
                </a:lnTo>
                <a:lnTo>
                  <a:pt x="1189667" y="1341263"/>
                </a:lnTo>
                <a:lnTo>
                  <a:pt x="1189875" y="1213670"/>
                </a:lnTo>
                <a:lnTo>
                  <a:pt x="1189089" y="1200887"/>
                </a:lnTo>
                <a:lnTo>
                  <a:pt x="1190062" y="1552505"/>
                </a:lnTo>
                <a:lnTo>
                  <a:pt x="1202256" y="1554322"/>
                </a:lnTo>
                <a:lnTo>
                  <a:pt x="1214064" y="1555982"/>
                </a:lnTo>
                <a:lnTo>
                  <a:pt x="1227250" y="1557130"/>
                </a:lnTo>
                <a:lnTo>
                  <a:pt x="1239609" y="1558118"/>
                </a:lnTo>
                <a:lnTo>
                  <a:pt x="1251478" y="1560872"/>
                </a:lnTo>
                <a:lnTo>
                  <a:pt x="1261558" y="1565445"/>
                </a:lnTo>
                <a:lnTo>
                  <a:pt x="1271487" y="1571459"/>
                </a:lnTo>
                <a:lnTo>
                  <a:pt x="1281128" y="1578181"/>
                </a:lnTo>
                <a:lnTo>
                  <a:pt x="1290798" y="1585043"/>
                </a:lnTo>
                <a:lnTo>
                  <a:pt x="1300815" y="1591477"/>
                </a:lnTo>
                <a:lnTo>
                  <a:pt x="1311497" y="1596913"/>
                </a:lnTo>
                <a:lnTo>
                  <a:pt x="1323161" y="1600783"/>
                </a:lnTo>
                <a:lnTo>
                  <a:pt x="1336123" y="1602518"/>
                </a:lnTo>
                <a:lnTo>
                  <a:pt x="1350703" y="1601550"/>
                </a:lnTo>
                <a:lnTo>
                  <a:pt x="1335062" y="1603704"/>
                </a:lnTo>
                <a:lnTo>
                  <a:pt x="1319399" y="1605671"/>
                </a:lnTo>
                <a:lnTo>
                  <a:pt x="1303710" y="1607466"/>
                </a:lnTo>
                <a:lnTo>
                  <a:pt x="1287992" y="1609106"/>
                </a:lnTo>
                <a:lnTo>
                  <a:pt x="1272244" y="1610608"/>
                </a:lnTo>
                <a:lnTo>
                  <a:pt x="1256461" y="1611987"/>
                </a:lnTo>
                <a:lnTo>
                  <a:pt x="1240640" y="1613259"/>
                </a:lnTo>
                <a:lnTo>
                  <a:pt x="1224780" y="1614442"/>
                </a:lnTo>
                <a:lnTo>
                  <a:pt x="1208876" y="1615552"/>
                </a:lnTo>
                <a:lnTo>
                  <a:pt x="1192926" y="1616604"/>
                </a:lnTo>
                <a:lnTo>
                  <a:pt x="1176927" y="1617616"/>
                </a:lnTo>
                <a:lnTo>
                  <a:pt x="1160876" y="1618603"/>
                </a:lnTo>
                <a:lnTo>
                  <a:pt x="1144770" y="1619581"/>
                </a:lnTo>
                <a:lnTo>
                  <a:pt x="1128607" y="1620568"/>
                </a:lnTo>
                <a:lnTo>
                  <a:pt x="1112382" y="1621579"/>
                </a:lnTo>
                <a:lnTo>
                  <a:pt x="1096094" y="1622631"/>
                </a:lnTo>
                <a:lnTo>
                  <a:pt x="1079739" y="1623740"/>
                </a:lnTo>
                <a:lnTo>
                  <a:pt x="1063314" y="1624922"/>
                </a:lnTo>
                <a:lnTo>
                  <a:pt x="1046817" y="1626194"/>
                </a:lnTo>
                <a:lnTo>
                  <a:pt x="1030244" y="1627572"/>
                </a:lnTo>
                <a:lnTo>
                  <a:pt x="1017781" y="1628636"/>
                </a:lnTo>
                <a:lnTo>
                  <a:pt x="1004924" y="1629709"/>
                </a:lnTo>
                <a:lnTo>
                  <a:pt x="992091" y="1630752"/>
                </a:lnTo>
                <a:lnTo>
                  <a:pt x="979285" y="1631764"/>
                </a:lnTo>
                <a:lnTo>
                  <a:pt x="966510" y="1632740"/>
                </a:lnTo>
                <a:lnTo>
                  <a:pt x="953771" y="1633679"/>
                </a:lnTo>
                <a:lnTo>
                  <a:pt x="941072" y="1634577"/>
                </a:lnTo>
                <a:lnTo>
                  <a:pt x="928416" y="1635432"/>
                </a:lnTo>
                <a:lnTo>
                  <a:pt x="915809" y="1636240"/>
                </a:lnTo>
                <a:lnTo>
                  <a:pt x="903254" y="1636999"/>
                </a:lnTo>
                <a:lnTo>
                  <a:pt x="890755" y="1637706"/>
                </a:lnTo>
                <a:lnTo>
                  <a:pt x="878317" y="1638357"/>
                </a:lnTo>
                <a:lnTo>
                  <a:pt x="865944" y="1638951"/>
                </a:lnTo>
                <a:lnTo>
                  <a:pt x="863220" y="1639029"/>
                </a:lnTo>
                <a:lnTo>
                  <a:pt x="850581" y="1638523"/>
                </a:lnTo>
                <a:lnTo>
                  <a:pt x="837845" y="1637534"/>
                </a:lnTo>
                <a:lnTo>
                  <a:pt x="825278" y="1637326"/>
                </a:lnTo>
                <a:lnTo>
                  <a:pt x="808075" y="1638261"/>
                </a:lnTo>
                <a:lnTo>
                  <a:pt x="790893" y="1639384"/>
                </a:lnTo>
                <a:lnTo>
                  <a:pt x="773732" y="1640673"/>
                </a:lnTo>
                <a:lnTo>
                  <a:pt x="756591" y="1642105"/>
                </a:lnTo>
                <a:lnTo>
                  <a:pt x="739467" y="1643659"/>
                </a:lnTo>
                <a:lnTo>
                  <a:pt x="722359" y="1645313"/>
                </a:lnTo>
                <a:lnTo>
                  <a:pt x="705265" y="1647044"/>
                </a:lnTo>
                <a:lnTo>
                  <a:pt x="688185" y="1648831"/>
                </a:lnTo>
                <a:lnTo>
                  <a:pt x="671116" y="1650651"/>
                </a:lnTo>
                <a:lnTo>
                  <a:pt x="654057" y="1652483"/>
                </a:lnTo>
                <a:lnTo>
                  <a:pt x="637006" y="1654305"/>
                </a:lnTo>
                <a:lnTo>
                  <a:pt x="619963" y="1656095"/>
                </a:lnTo>
                <a:lnTo>
                  <a:pt x="602924" y="1657830"/>
                </a:lnTo>
                <a:lnTo>
                  <a:pt x="585890" y="1659489"/>
                </a:lnTo>
                <a:lnTo>
                  <a:pt x="568857" y="1661050"/>
                </a:lnTo>
                <a:lnTo>
                  <a:pt x="551825" y="1662491"/>
                </a:lnTo>
                <a:lnTo>
                  <a:pt x="534793" y="1663789"/>
                </a:lnTo>
                <a:lnTo>
                  <a:pt x="517758" y="1664924"/>
                </a:lnTo>
                <a:lnTo>
                  <a:pt x="500718" y="1665872"/>
                </a:lnTo>
                <a:lnTo>
                  <a:pt x="483674" y="1666612"/>
                </a:lnTo>
                <a:lnTo>
                  <a:pt x="469477" y="1666786"/>
                </a:lnTo>
                <a:lnTo>
                  <a:pt x="457082" y="1666536"/>
                </a:lnTo>
                <a:lnTo>
                  <a:pt x="444638" y="1666146"/>
                </a:lnTo>
                <a:lnTo>
                  <a:pt x="432131" y="1665836"/>
                </a:lnTo>
                <a:lnTo>
                  <a:pt x="419547" y="1665831"/>
                </a:lnTo>
                <a:lnTo>
                  <a:pt x="406873" y="1666352"/>
                </a:lnTo>
                <a:lnTo>
                  <a:pt x="394094" y="1667622"/>
                </a:lnTo>
                <a:lnTo>
                  <a:pt x="381198" y="1669863"/>
                </a:lnTo>
                <a:lnTo>
                  <a:pt x="388158" y="1658848"/>
                </a:lnTo>
                <a:lnTo>
                  <a:pt x="395107" y="1647822"/>
                </a:lnTo>
                <a:lnTo>
                  <a:pt x="402050" y="1636789"/>
                </a:lnTo>
                <a:lnTo>
                  <a:pt x="408992" y="1625755"/>
                </a:lnTo>
                <a:lnTo>
                  <a:pt x="415938" y="1614726"/>
                </a:lnTo>
                <a:lnTo>
                  <a:pt x="422894" y="1603707"/>
                </a:lnTo>
                <a:lnTo>
                  <a:pt x="429866" y="1592703"/>
                </a:lnTo>
                <a:lnTo>
                  <a:pt x="436858" y="1581720"/>
                </a:lnTo>
                <a:lnTo>
                  <a:pt x="443876" y="1570762"/>
                </a:lnTo>
                <a:lnTo>
                  <a:pt x="450925" y="1559837"/>
                </a:lnTo>
                <a:lnTo>
                  <a:pt x="458012" y="1548948"/>
                </a:lnTo>
                <a:lnTo>
                  <a:pt x="465140" y="1538102"/>
                </a:lnTo>
                <a:lnTo>
                  <a:pt x="472317" y="1527303"/>
                </a:lnTo>
                <a:lnTo>
                  <a:pt x="479546" y="1516558"/>
                </a:lnTo>
                <a:lnTo>
                  <a:pt x="486834" y="1505871"/>
                </a:lnTo>
                <a:lnTo>
                  <a:pt x="494186" y="1495249"/>
                </a:lnTo>
                <a:lnTo>
                  <a:pt x="501607" y="1484695"/>
                </a:lnTo>
                <a:lnTo>
                  <a:pt x="509102" y="1474217"/>
                </a:lnTo>
                <a:lnTo>
                  <a:pt x="516678" y="1463819"/>
                </a:lnTo>
                <a:lnTo>
                  <a:pt x="524339" y="1453506"/>
                </a:lnTo>
                <a:lnTo>
                  <a:pt x="532849" y="1454004"/>
                </a:lnTo>
                <a:lnTo>
                  <a:pt x="545938" y="1455409"/>
                </a:lnTo>
                <a:lnTo>
                  <a:pt x="559760" y="1457014"/>
                </a:lnTo>
                <a:lnTo>
                  <a:pt x="573570" y="1458124"/>
                </a:lnTo>
                <a:lnTo>
                  <a:pt x="586626" y="1458047"/>
                </a:lnTo>
                <a:lnTo>
                  <a:pt x="598181" y="1456088"/>
                </a:lnTo>
                <a:lnTo>
                  <a:pt x="607491" y="1451555"/>
                </a:lnTo>
                <a:lnTo>
                  <a:pt x="613811" y="1443752"/>
                </a:lnTo>
                <a:lnTo>
                  <a:pt x="625424" y="1446154"/>
                </a:lnTo>
                <a:lnTo>
                  <a:pt x="637276" y="1448560"/>
                </a:lnTo>
                <a:lnTo>
                  <a:pt x="649353" y="1450970"/>
                </a:lnTo>
                <a:lnTo>
                  <a:pt x="661641" y="1453382"/>
                </a:lnTo>
                <a:lnTo>
                  <a:pt x="674126" y="1455795"/>
                </a:lnTo>
                <a:lnTo>
                  <a:pt x="686795" y="1458206"/>
                </a:lnTo>
                <a:lnTo>
                  <a:pt x="699634" y="1460614"/>
                </a:lnTo>
                <a:lnTo>
                  <a:pt x="712629" y="1463017"/>
                </a:lnTo>
                <a:lnTo>
                  <a:pt x="725766" y="1465415"/>
                </a:lnTo>
                <a:lnTo>
                  <a:pt x="739031" y="1467805"/>
                </a:lnTo>
                <a:lnTo>
                  <a:pt x="752411" y="1470185"/>
                </a:lnTo>
                <a:lnTo>
                  <a:pt x="766607" y="1337538"/>
                </a:lnTo>
                <a:lnTo>
                  <a:pt x="748824" y="1334761"/>
                </a:lnTo>
                <a:lnTo>
                  <a:pt x="740201" y="1335802"/>
                </a:lnTo>
                <a:lnTo>
                  <a:pt x="742449" y="1325960"/>
                </a:lnTo>
                <a:lnTo>
                  <a:pt x="737445" y="1323369"/>
                </a:lnTo>
                <a:lnTo>
                  <a:pt x="727270" y="1319075"/>
                </a:lnTo>
                <a:lnTo>
                  <a:pt x="715672" y="1315405"/>
                </a:lnTo>
                <a:lnTo>
                  <a:pt x="703391" y="1312416"/>
                </a:lnTo>
                <a:lnTo>
                  <a:pt x="690630" y="1309904"/>
                </a:lnTo>
                <a:lnTo>
                  <a:pt x="677597" y="1307665"/>
                </a:lnTo>
                <a:lnTo>
                  <a:pt x="664494" y="1305495"/>
                </a:lnTo>
                <a:lnTo>
                  <a:pt x="651529" y="1303188"/>
                </a:lnTo>
                <a:lnTo>
                  <a:pt x="638905" y="1300540"/>
                </a:lnTo>
                <a:lnTo>
                  <a:pt x="626828" y="1297347"/>
                </a:lnTo>
                <a:lnTo>
                  <a:pt x="632185" y="1286308"/>
                </a:lnTo>
                <a:lnTo>
                  <a:pt x="640233" y="1276532"/>
                </a:lnTo>
                <a:lnTo>
                  <a:pt x="649599" y="1268073"/>
                </a:lnTo>
                <a:lnTo>
                  <a:pt x="673103" y="1269605"/>
                </a:lnTo>
                <a:lnTo>
                  <a:pt x="696526" y="1271309"/>
                </a:lnTo>
                <a:lnTo>
                  <a:pt x="719862" y="1273184"/>
                </a:lnTo>
                <a:lnTo>
                  <a:pt x="743110" y="1275225"/>
                </a:lnTo>
                <a:lnTo>
                  <a:pt x="766266" y="1277431"/>
                </a:lnTo>
                <a:lnTo>
                  <a:pt x="789326" y="1279798"/>
                </a:lnTo>
                <a:lnTo>
                  <a:pt x="812287" y="1282324"/>
                </a:lnTo>
                <a:lnTo>
                  <a:pt x="835146" y="1285005"/>
                </a:lnTo>
                <a:lnTo>
                  <a:pt x="857898" y="1287839"/>
                </a:lnTo>
                <a:lnTo>
                  <a:pt x="880541" y="1290822"/>
                </a:lnTo>
                <a:lnTo>
                  <a:pt x="903071" y="1293953"/>
                </a:lnTo>
                <a:lnTo>
                  <a:pt x="925485" y="1297227"/>
                </a:lnTo>
                <a:lnTo>
                  <a:pt x="947779" y="1300643"/>
                </a:lnTo>
                <a:lnTo>
                  <a:pt x="969950" y="1304196"/>
                </a:lnTo>
                <a:lnTo>
                  <a:pt x="991994" y="1307885"/>
                </a:lnTo>
                <a:lnTo>
                  <a:pt x="1013908" y="1311707"/>
                </a:lnTo>
                <a:lnTo>
                  <a:pt x="1035689" y="1315658"/>
                </a:lnTo>
                <a:lnTo>
                  <a:pt x="1057333" y="1319735"/>
                </a:lnTo>
                <a:lnTo>
                  <a:pt x="1078836" y="1323937"/>
                </a:lnTo>
                <a:lnTo>
                  <a:pt x="1100195" y="1328259"/>
                </a:lnTo>
                <a:lnTo>
                  <a:pt x="1102064" y="1357380"/>
                </a:lnTo>
                <a:lnTo>
                  <a:pt x="1102029" y="1371316"/>
                </a:lnTo>
                <a:lnTo>
                  <a:pt x="1101857" y="1384232"/>
                </a:lnTo>
                <a:lnTo>
                  <a:pt x="1101821" y="1394946"/>
                </a:lnTo>
                <a:lnTo>
                  <a:pt x="1085754" y="1391226"/>
                </a:lnTo>
                <a:lnTo>
                  <a:pt x="1069367" y="1387632"/>
                </a:lnTo>
                <a:lnTo>
                  <a:pt x="1052687" y="1384154"/>
                </a:lnTo>
                <a:lnTo>
                  <a:pt x="1035739" y="1380784"/>
                </a:lnTo>
                <a:lnTo>
                  <a:pt x="1018547" y="1377515"/>
                </a:lnTo>
                <a:lnTo>
                  <a:pt x="1001139" y="1374337"/>
                </a:lnTo>
                <a:lnTo>
                  <a:pt x="983538" y="1371242"/>
                </a:lnTo>
                <a:lnTo>
                  <a:pt x="965770" y="1368222"/>
                </a:lnTo>
                <a:lnTo>
                  <a:pt x="947862" y="1365268"/>
                </a:lnTo>
                <a:lnTo>
                  <a:pt x="929838" y="1362372"/>
                </a:lnTo>
                <a:lnTo>
                  <a:pt x="911723" y="1359526"/>
                </a:lnTo>
                <a:lnTo>
                  <a:pt x="893544" y="1356722"/>
                </a:lnTo>
                <a:lnTo>
                  <a:pt x="875325" y="1353950"/>
                </a:lnTo>
                <a:lnTo>
                  <a:pt x="857092" y="1351202"/>
                </a:lnTo>
                <a:lnTo>
                  <a:pt x="838870" y="1348471"/>
                </a:lnTo>
                <a:lnTo>
                  <a:pt x="820686" y="1345747"/>
                </a:lnTo>
                <a:lnTo>
                  <a:pt x="806801" y="1479584"/>
                </a:lnTo>
                <a:lnTo>
                  <a:pt x="820547" y="1481894"/>
                </a:lnTo>
                <a:lnTo>
                  <a:pt x="834325" y="1484186"/>
                </a:lnTo>
                <a:lnTo>
                  <a:pt x="848120" y="1486458"/>
                </a:lnTo>
                <a:lnTo>
                  <a:pt x="861920" y="1488707"/>
                </a:lnTo>
                <a:lnTo>
                  <a:pt x="875710" y="1490933"/>
                </a:lnTo>
                <a:lnTo>
                  <a:pt x="876516" y="1491063"/>
                </a:lnTo>
                <a:lnTo>
                  <a:pt x="889497" y="1493260"/>
                </a:lnTo>
                <a:lnTo>
                  <a:pt x="902432" y="1495637"/>
                </a:lnTo>
                <a:lnTo>
                  <a:pt x="915315" y="1498169"/>
                </a:lnTo>
                <a:lnTo>
                  <a:pt x="928145" y="1500832"/>
                </a:lnTo>
                <a:lnTo>
                  <a:pt x="940917" y="1503602"/>
                </a:lnTo>
                <a:lnTo>
                  <a:pt x="953628" y="1506453"/>
                </a:lnTo>
                <a:lnTo>
                  <a:pt x="966275" y="1509361"/>
                </a:lnTo>
                <a:lnTo>
                  <a:pt x="978855" y="1512302"/>
                </a:lnTo>
                <a:lnTo>
                  <a:pt x="991363" y="1515251"/>
                </a:lnTo>
                <a:lnTo>
                  <a:pt x="1003798" y="1518183"/>
                </a:lnTo>
                <a:lnTo>
                  <a:pt x="1016155" y="1521075"/>
                </a:lnTo>
                <a:lnTo>
                  <a:pt x="1028431" y="1523900"/>
                </a:lnTo>
                <a:lnTo>
                  <a:pt x="1040622" y="1526636"/>
                </a:lnTo>
                <a:lnTo>
                  <a:pt x="1052726" y="1529257"/>
                </a:lnTo>
                <a:lnTo>
                  <a:pt x="1064738" y="1531738"/>
                </a:lnTo>
                <a:lnTo>
                  <a:pt x="1076656" y="1534056"/>
                </a:lnTo>
                <a:lnTo>
                  <a:pt x="1088477" y="1536185"/>
                </a:lnTo>
                <a:lnTo>
                  <a:pt x="1100195" y="1538101"/>
                </a:lnTo>
                <a:lnTo>
                  <a:pt x="1101132" y="1538245"/>
                </a:lnTo>
                <a:lnTo>
                  <a:pt x="1113617" y="1540208"/>
                </a:lnTo>
                <a:lnTo>
                  <a:pt x="1105072" y="939486"/>
                </a:lnTo>
                <a:lnTo>
                  <a:pt x="1104545" y="947872"/>
                </a:lnTo>
                <a:lnTo>
                  <a:pt x="1103905" y="961345"/>
                </a:lnTo>
                <a:lnTo>
                  <a:pt x="1103491" y="974543"/>
                </a:lnTo>
                <a:lnTo>
                  <a:pt x="1103243" y="987501"/>
                </a:lnTo>
                <a:lnTo>
                  <a:pt x="1103100" y="1000253"/>
                </a:lnTo>
                <a:lnTo>
                  <a:pt x="1102892" y="1025272"/>
                </a:lnTo>
                <a:lnTo>
                  <a:pt x="1102706" y="1037608"/>
                </a:lnTo>
                <a:lnTo>
                  <a:pt x="1102386" y="1049872"/>
                </a:lnTo>
                <a:lnTo>
                  <a:pt x="1101873" y="1062099"/>
                </a:lnTo>
                <a:lnTo>
                  <a:pt x="1101106" y="1074323"/>
                </a:lnTo>
                <a:lnTo>
                  <a:pt x="1100025" y="1086578"/>
                </a:lnTo>
                <a:lnTo>
                  <a:pt x="1098570" y="1098897"/>
                </a:lnTo>
                <a:lnTo>
                  <a:pt x="1097373" y="1098793"/>
                </a:lnTo>
                <a:lnTo>
                  <a:pt x="1085021" y="1097700"/>
                </a:lnTo>
                <a:lnTo>
                  <a:pt x="1072580" y="1096557"/>
                </a:lnTo>
                <a:lnTo>
                  <a:pt x="1060061" y="1095367"/>
                </a:lnTo>
                <a:lnTo>
                  <a:pt x="1047475" y="1094135"/>
                </a:lnTo>
                <a:lnTo>
                  <a:pt x="1034832" y="1092866"/>
                </a:lnTo>
                <a:lnTo>
                  <a:pt x="1022145" y="1091565"/>
                </a:lnTo>
                <a:lnTo>
                  <a:pt x="1009424" y="1090235"/>
                </a:lnTo>
                <a:lnTo>
                  <a:pt x="996679" y="1088881"/>
                </a:lnTo>
                <a:lnTo>
                  <a:pt x="983923" y="1087509"/>
                </a:lnTo>
                <a:lnTo>
                  <a:pt x="971166" y="1086122"/>
                </a:lnTo>
                <a:lnTo>
                  <a:pt x="958420" y="1084725"/>
                </a:lnTo>
                <a:lnTo>
                  <a:pt x="945695" y="1083323"/>
                </a:lnTo>
                <a:lnTo>
                  <a:pt x="933002" y="1081920"/>
                </a:lnTo>
                <a:lnTo>
                  <a:pt x="920353" y="1080521"/>
                </a:lnTo>
                <a:lnTo>
                  <a:pt x="907759" y="1079129"/>
                </a:lnTo>
                <a:lnTo>
                  <a:pt x="895230" y="1077751"/>
                </a:lnTo>
                <a:lnTo>
                  <a:pt x="890965" y="1077237"/>
                </a:lnTo>
                <a:lnTo>
                  <a:pt x="878081" y="1075302"/>
                </a:lnTo>
                <a:lnTo>
                  <a:pt x="865156" y="1073189"/>
                </a:lnTo>
                <a:lnTo>
                  <a:pt x="852431" y="1071444"/>
                </a:lnTo>
                <a:lnTo>
                  <a:pt x="840146" y="1070611"/>
                </a:lnTo>
                <a:lnTo>
                  <a:pt x="828542" y="1071236"/>
                </a:lnTo>
                <a:lnTo>
                  <a:pt x="822700" y="1072049"/>
                </a:lnTo>
                <a:lnTo>
                  <a:pt x="818090" y="1076862"/>
                </a:lnTo>
                <a:lnTo>
                  <a:pt x="812261" y="1077751"/>
                </a:lnTo>
                <a:lnTo>
                  <a:pt x="802102" y="1077667"/>
                </a:lnTo>
                <a:lnTo>
                  <a:pt x="789913" y="1075738"/>
                </a:lnTo>
                <a:lnTo>
                  <a:pt x="778098" y="1076126"/>
                </a:lnTo>
                <a:lnTo>
                  <a:pt x="776993" y="1071325"/>
                </a:lnTo>
                <a:lnTo>
                  <a:pt x="782111" y="1066842"/>
                </a:lnTo>
                <a:lnTo>
                  <a:pt x="784613" y="1063108"/>
                </a:lnTo>
                <a:lnTo>
                  <a:pt x="792069" y="1052035"/>
                </a:lnTo>
                <a:lnTo>
                  <a:pt x="799627" y="1040900"/>
                </a:lnTo>
                <a:lnTo>
                  <a:pt x="807275" y="1029709"/>
                </a:lnTo>
                <a:lnTo>
                  <a:pt x="815000" y="1018467"/>
                </a:lnTo>
                <a:lnTo>
                  <a:pt x="822791" y="1007177"/>
                </a:lnTo>
                <a:lnTo>
                  <a:pt x="830635" y="995845"/>
                </a:lnTo>
                <a:lnTo>
                  <a:pt x="838519" y="984476"/>
                </a:lnTo>
                <a:lnTo>
                  <a:pt x="846432" y="973073"/>
                </a:lnTo>
                <a:lnTo>
                  <a:pt x="854361" y="961642"/>
                </a:lnTo>
                <a:lnTo>
                  <a:pt x="862294" y="950188"/>
                </a:lnTo>
                <a:lnTo>
                  <a:pt x="870219" y="938714"/>
                </a:lnTo>
                <a:lnTo>
                  <a:pt x="878123" y="927226"/>
                </a:lnTo>
                <a:lnTo>
                  <a:pt x="885995" y="915729"/>
                </a:lnTo>
                <a:lnTo>
                  <a:pt x="893821" y="904227"/>
                </a:lnTo>
                <a:lnTo>
                  <a:pt x="901590" y="892724"/>
                </a:lnTo>
                <a:lnTo>
                  <a:pt x="909290" y="881226"/>
                </a:lnTo>
                <a:lnTo>
                  <a:pt x="916907" y="869737"/>
                </a:lnTo>
                <a:lnTo>
                  <a:pt x="924431" y="858262"/>
                </a:lnTo>
                <a:lnTo>
                  <a:pt x="931848" y="846805"/>
                </a:lnTo>
                <a:lnTo>
                  <a:pt x="939147" y="835372"/>
                </a:lnTo>
                <a:lnTo>
                  <a:pt x="944119" y="835421"/>
                </a:lnTo>
                <a:lnTo>
                  <a:pt x="956787" y="835710"/>
                </a:lnTo>
                <a:lnTo>
                  <a:pt x="969457" y="836214"/>
                </a:lnTo>
                <a:lnTo>
                  <a:pt x="982127" y="836914"/>
                </a:lnTo>
                <a:lnTo>
                  <a:pt x="994796" y="837787"/>
                </a:lnTo>
                <a:lnTo>
                  <a:pt x="1007464" y="838813"/>
                </a:lnTo>
                <a:lnTo>
                  <a:pt x="1020131" y="839972"/>
                </a:lnTo>
                <a:lnTo>
                  <a:pt x="1032795" y="841241"/>
                </a:lnTo>
                <a:lnTo>
                  <a:pt x="1045457" y="842601"/>
                </a:lnTo>
                <a:lnTo>
                  <a:pt x="1058115" y="844029"/>
                </a:lnTo>
                <a:lnTo>
                  <a:pt x="1070769" y="845505"/>
                </a:lnTo>
                <a:lnTo>
                  <a:pt x="1083418" y="847008"/>
                </a:lnTo>
                <a:lnTo>
                  <a:pt x="1096061" y="848517"/>
                </a:lnTo>
                <a:lnTo>
                  <a:pt x="1108699" y="850011"/>
                </a:lnTo>
                <a:lnTo>
                  <a:pt x="1121330" y="851468"/>
                </a:lnTo>
                <a:lnTo>
                  <a:pt x="1133953" y="852869"/>
                </a:lnTo>
                <a:lnTo>
                  <a:pt x="1146568" y="854191"/>
                </a:lnTo>
                <a:lnTo>
                  <a:pt x="1159175" y="855414"/>
                </a:lnTo>
                <a:lnTo>
                  <a:pt x="1163632" y="791442"/>
                </a:lnTo>
                <a:lnTo>
                  <a:pt x="1153156" y="790216"/>
                </a:lnTo>
                <a:lnTo>
                  <a:pt x="1140428" y="788704"/>
                </a:lnTo>
                <a:lnTo>
                  <a:pt x="1127723" y="787170"/>
                </a:lnTo>
                <a:lnTo>
                  <a:pt x="1115041" y="785613"/>
                </a:lnTo>
                <a:lnTo>
                  <a:pt x="1102382" y="784032"/>
                </a:lnTo>
                <a:lnTo>
                  <a:pt x="1089747" y="782427"/>
                </a:lnTo>
                <a:lnTo>
                  <a:pt x="1077137" y="780798"/>
                </a:lnTo>
                <a:lnTo>
                  <a:pt x="1064551" y="779145"/>
                </a:lnTo>
                <a:lnTo>
                  <a:pt x="1051991" y="777465"/>
                </a:lnTo>
                <a:lnTo>
                  <a:pt x="1039456" y="775760"/>
                </a:lnTo>
                <a:lnTo>
                  <a:pt x="1026946" y="774029"/>
                </a:lnTo>
                <a:lnTo>
                  <a:pt x="1014464" y="772270"/>
                </a:lnTo>
                <a:lnTo>
                  <a:pt x="1002007" y="770485"/>
                </a:lnTo>
                <a:lnTo>
                  <a:pt x="989578" y="768671"/>
                </a:lnTo>
                <a:lnTo>
                  <a:pt x="992380" y="763509"/>
                </a:lnTo>
                <a:lnTo>
                  <a:pt x="998726" y="752360"/>
                </a:lnTo>
                <a:lnTo>
                  <a:pt x="1005303" y="741439"/>
                </a:lnTo>
                <a:lnTo>
                  <a:pt x="1012071" y="730711"/>
                </a:lnTo>
                <a:lnTo>
                  <a:pt x="1018994" y="720136"/>
                </a:lnTo>
                <a:lnTo>
                  <a:pt x="1026032" y="709677"/>
                </a:lnTo>
                <a:lnTo>
                  <a:pt x="1033148" y="699295"/>
                </a:lnTo>
                <a:lnTo>
                  <a:pt x="1040304" y="688952"/>
                </a:lnTo>
                <a:lnTo>
                  <a:pt x="1047462" y="678611"/>
                </a:lnTo>
                <a:lnTo>
                  <a:pt x="1054583" y="668233"/>
                </a:lnTo>
                <a:lnTo>
                  <a:pt x="1061628" y="657781"/>
                </a:lnTo>
                <a:lnTo>
                  <a:pt x="1068561" y="647216"/>
                </a:lnTo>
                <a:lnTo>
                  <a:pt x="1075343" y="636500"/>
                </a:lnTo>
                <a:lnTo>
                  <a:pt x="1081935" y="625595"/>
                </a:lnTo>
                <a:lnTo>
                  <a:pt x="1088300" y="614463"/>
                </a:lnTo>
                <a:lnTo>
                  <a:pt x="1094400" y="603066"/>
                </a:lnTo>
                <a:lnTo>
                  <a:pt x="1100195" y="591367"/>
                </a:lnTo>
                <a:lnTo>
                  <a:pt x="1104162" y="598309"/>
                </a:lnTo>
                <a:lnTo>
                  <a:pt x="1105443" y="609069"/>
                </a:lnTo>
                <a:lnTo>
                  <a:pt x="1104834" y="621221"/>
                </a:lnTo>
                <a:lnTo>
                  <a:pt x="1104524" y="633602"/>
                </a:lnTo>
                <a:lnTo>
                  <a:pt x="1106698" y="645049"/>
                </a:lnTo>
                <a:lnTo>
                  <a:pt x="1115609" y="654739"/>
                </a:lnTo>
                <a:lnTo>
                  <a:pt x="1125579" y="661676"/>
                </a:lnTo>
                <a:lnTo>
                  <a:pt x="1137237" y="666922"/>
                </a:lnTo>
                <a:lnTo>
                  <a:pt x="1150497" y="670566"/>
                </a:lnTo>
                <a:lnTo>
                  <a:pt x="1165270" y="672697"/>
                </a:lnTo>
                <a:lnTo>
                  <a:pt x="1165603" y="677426"/>
                </a:lnTo>
                <a:lnTo>
                  <a:pt x="1166304" y="690116"/>
                </a:lnTo>
                <a:lnTo>
                  <a:pt x="1166731" y="702675"/>
                </a:lnTo>
                <a:lnTo>
                  <a:pt x="1166903" y="715155"/>
                </a:lnTo>
                <a:lnTo>
                  <a:pt x="1176008" y="7830"/>
                </a:lnTo>
                <a:lnTo>
                  <a:pt x="1164781" y="14131"/>
                </a:lnTo>
                <a:lnTo>
                  <a:pt x="1156538" y="22141"/>
                </a:lnTo>
                <a:lnTo>
                  <a:pt x="1152240" y="31779"/>
                </a:lnTo>
                <a:lnTo>
                  <a:pt x="1152027" y="33163"/>
                </a:lnTo>
                <a:lnTo>
                  <a:pt x="1153294" y="45239"/>
                </a:lnTo>
                <a:lnTo>
                  <a:pt x="1155504" y="57801"/>
                </a:lnTo>
                <a:lnTo>
                  <a:pt x="1155755" y="67200"/>
                </a:lnTo>
                <a:lnTo>
                  <a:pt x="1155897" y="79908"/>
                </a:lnTo>
                <a:lnTo>
                  <a:pt x="1155843" y="92852"/>
                </a:lnTo>
                <a:lnTo>
                  <a:pt x="1155618" y="105974"/>
                </a:lnTo>
                <a:lnTo>
                  <a:pt x="1155248" y="119213"/>
                </a:lnTo>
                <a:lnTo>
                  <a:pt x="1154756" y="132510"/>
                </a:lnTo>
                <a:lnTo>
                  <a:pt x="1154169" y="145804"/>
                </a:lnTo>
                <a:lnTo>
                  <a:pt x="1153510" y="159036"/>
                </a:lnTo>
                <a:lnTo>
                  <a:pt x="1152805" y="172146"/>
                </a:lnTo>
                <a:lnTo>
                  <a:pt x="1152078" y="185074"/>
                </a:lnTo>
                <a:lnTo>
                  <a:pt x="1151354" y="197760"/>
                </a:lnTo>
                <a:lnTo>
                  <a:pt x="1150659" y="210144"/>
                </a:lnTo>
                <a:lnTo>
                  <a:pt x="1150016" y="222166"/>
                </a:lnTo>
                <a:lnTo>
                  <a:pt x="1149451" y="233766"/>
                </a:lnTo>
                <a:lnTo>
                  <a:pt x="1148989" y="244885"/>
                </a:lnTo>
                <a:lnTo>
                  <a:pt x="1148151" y="245037"/>
                </a:lnTo>
                <a:lnTo>
                  <a:pt x="1136288" y="246682"/>
                </a:lnTo>
                <a:lnTo>
                  <a:pt x="1123887" y="247678"/>
                </a:lnTo>
                <a:lnTo>
                  <a:pt x="1111126" y="248285"/>
                </a:lnTo>
                <a:lnTo>
                  <a:pt x="1098184" y="248766"/>
                </a:lnTo>
                <a:lnTo>
                  <a:pt x="1085237" y="249380"/>
                </a:lnTo>
                <a:lnTo>
                  <a:pt x="1072464" y="250390"/>
                </a:lnTo>
                <a:lnTo>
                  <a:pt x="1060043" y="252055"/>
                </a:lnTo>
                <a:lnTo>
                  <a:pt x="1048151" y="254639"/>
                </a:lnTo>
                <a:lnTo>
                  <a:pt x="1039493" y="257060"/>
                </a:lnTo>
                <a:lnTo>
                  <a:pt x="1026338" y="261288"/>
                </a:lnTo>
                <a:lnTo>
                  <a:pt x="1015613" y="266031"/>
                </a:lnTo>
                <a:lnTo>
                  <a:pt x="1009416" y="269676"/>
                </a:lnTo>
                <a:lnTo>
                  <a:pt x="1006711" y="278261"/>
                </a:lnTo>
                <a:lnTo>
                  <a:pt x="1000970" y="280661"/>
                </a:lnTo>
                <a:lnTo>
                  <a:pt x="989594" y="283612"/>
                </a:lnTo>
                <a:lnTo>
                  <a:pt x="978040" y="284741"/>
                </a:lnTo>
                <a:lnTo>
                  <a:pt x="965057" y="285118"/>
                </a:lnTo>
                <a:lnTo>
                  <a:pt x="936940" y="285140"/>
                </a:lnTo>
                <a:lnTo>
                  <a:pt x="922878" y="285551"/>
                </a:lnTo>
                <a:lnTo>
                  <a:pt x="906348" y="286387"/>
                </a:lnTo>
                <a:lnTo>
                  <a:pt x="890161" y="287128"/>
                </a:lnTo>
                <a:lnTo>
                  <a:pt x="874293" y="287784"/>
                </a:lnTo>
                <a:lnTo>
                  <a:pt x="858718" y="288363"/>
                </a:lnTo>
                <a:lnTo>
                  <a:pt x="843409" y="288877"/>
                </a:lnTo>
                <a:lnTo>
                  <a:pt x="828343" y="289334"/>
                </a:lnTo>
                <a:lnTo>
                  <a:pt x="813492" y="289744"/>
                </a:lnTo>
                <a:lnTo>
                  <a:pt x="798831" y="290118"/>
                </a:lnTo>
                <a:lnTo>
                  <a:pt x="784336" y="290464"/>
                </a:lnTo>
                <a:lnTo>
                  <a:pt x="769980" y="290794"/>
                </a:lnTo>
                <a:lnTo>
                  <a:pt x="755737" y="291116"/>
                </a:lnTo>
                <a:lnTo>
                  <a:pt x="741583" y="291441"/>
                </a:lnTo>
                <a:lnTo>
                  <a:pt x="727491" y="291778"/>
                </a:lnTo>
                <a:lnTo>
                  <a:pt x="713436" y="292137"/>
                </a:lnTo>
                <a:lnTo>
                  <a:pt x="699393" y="292528"/>
                </a:lnTo>
                <a:lnTo>
                  <a:pt x="685336" y="292961"/>
                </a:lnTo>
                <a:lnTo>
                  <a:pt x="671239" y="293445"/>
                </a:lnTo>
                <a:lnTo>
                  <a:pt x="657076" y="293990"/>
                </a:lnTo>
                <a:lnTo>
                  <a:pt x="642823" y="294607"/>
                </a:lnTo>
                <a:lnTo>
                  <a:pt x="628454" y="295304"/>
                </a:lnTo>
                <a:lnTo>
                  <a:pt x="619934" y="295485"/>
                </a:lnTo>
                <a:lnTo>
                  <a:pt x="605894" y="295464"/>
                </a:lnTo>
                <a:lnTo>
                  <a:pt x="591394" y="295921"/>
                </a:lnTo>
                <a:lnTo>
                  <a:pt x="578653" y="297745"/>
                </a:lnTo>
                <a:lnTo>
                  <a:pt x="569894" y="301819"/>
                </a:lnTo>
                <a:lnTo>
                  <a:pt x="564470" y="312466"/>
                </a:lnTo>
                <a:lnTo>
                  <a:pt x="562793" y="325940"/>
                </a:lnTo>
                <a:lnTo>
                  <a:pt x="563632" y="340181"/>
                </a:lnTo>
                <a:lnTo>
                  <a:pt x="566630" y="352238"/>
                </a:lnTo>
                <a:lnTo>
                  <a:pt x="575440" y="363521"/>
                </a:lnTo>
                <a:lnTo>
                  <a:pt x="587112" y="371921"/>
                </a:lnTo>
                <a:lnTo>
                  <a:pt x="599168" y="376635"/>
                </a:lnTo>
                <a:lnTo>
                  <a:pt x="605937" y="377391"/>
                </a:lnTo>
                <a:lnTo>
                  <a:pt x="617699" y="377149"/>
                </a:lnTo>
                <a:lnTo>
                  <a:pt x="630371" y="375613"/>
                </a:lnTo>
                <a:lnTo>
                  <a:pt x="643481" y="373310"/>
                </a:lnTo>
                <a:lnTo>
                  <a:pt x="656555" y="370766"/>
                </a:lnTo>
                <a:lnTo>
                  <a:pt x="669119" y="368507"/>
                </a:lnTo>
                <a:lnTo>
                  <a:pt x="672151" y="368012"/>
                </a:lnTo>
                <a:lnTo>
                  <a:pt x="686568" y="365405"/>
                </a:lnTo>
                <a:lnTo>
                  <a:pt x="699906" y="362755"/>
                </a:lnTo>
                <a:lnTo>
                  <a:pt x="712238" y="360319"/>
                </a:lnTo>
                <a:lnTo>
                  <a:pt x="723638" y="358357"/>
                </a:lnTo>
                <a:lnTo>
                  <a:pt x="734181" y="357128"/>
                </a:lnTo>
                <a:lnTo>
                  <a:pt x="723855" y="363291"/>
                </a:lnTo>
                <a:lnTo>
                  <a:pt x="712105" y="369660"/>
                </a:lnTo>
                <a:lnTo>
                  <a:pt x="701033" y="377291"/>
                </a:lnTo>
                <a:lnTo>
                  <a:pt x="692568" y="387360"/>
                </a:lnTo>
                <a:lnTo>
                  <a:pt x="688639" y="401044"/>
                </a:lnTo>
                <a:lnTo>
                  <a:pt x="688284" y="406467"/>
                </a:lnTo>
                <a:lnTo>
                  <a:pt x="693097" y="413617"/>
                </a:lnTo>
                <a:lnTo>
                  <a:pt x="693529" y="420564"/>
                </a:lnTo>
                <a:lnTo>
                  <a:pt x="693580" y="425450"/>
                </a:lnTo>
                <a:lnTo>
                  <a:pt x="692007" y="438560"/>
                </a:lnTo>
                <a:lnTo>
                  <a:pt x="690391" y="450575"/>
                </a:lnTo>
                <a:lnTo>
                  <a:pt x="691903" y="461230"/>
                </a:lnTo>
                <a:lnTo>
                  <a:pt x="699404" y="470261"/>
                </a:lnTo>
                <a:lnTo>
                  <a:pt x="711178" y="478405"/>
                </a:lnTo>
                <a:lnTo>
                  <a:pt x="722802" y="484001"/>
                </a:lnTo>
                <a:lnTo>
                  <a:pt x="737195" y="488425"/>
                </a:lnTo>
                <a:lnTo>
                  <a:pt x="748299" y="490890"/>
                </a:lnTo>
                <a:lnTo>
                  <a:pt x="759989" y="492845"/>
                </a:lnTo>
                <a:lnTo>
                  <a:pt x="772180" y="494357"/>
                </a:lnTo>
                <a:lnTo>
                  <a:pt x="784793" y="495491"/>
                </a:lnTo>
                <a:lnTo>
                  <a:pt x="797744" y="496313"/>
                </a:lnTo>
                <a:lnTo>
                  <a:pt x="810952" y="496888"/>
                </a:lnTo>
                <a:lnTo>
                  <a:pt x="824335" y="497282"/>
                </a:lnTo>
                <a:lnTo>
                  <a:pt x="837812" y="497561"/>
                </a:lnTo>
                <a:lnTo>
                  <a:pt x="851299" y="497791"/>
                </a:lnTo>
                <a:lnTo>
                  <a:pt x="864716" y="498036"/>
                </a:lnTo>
                <a:lnTo>
                  <a:pt x="877980" y="498363"/>
                </a:lnTo>
                <a:lnTo>
                  <a:pt x="891010" y="498837"/>
                </a:lnTo>
                <a:lnTo>
                  <a:pt x="903724" y="499525"/>
                </a:lnTo>
                <a:lnTo>
                  <a:pt x="916039" y="500491"/>
                </a:lnTo>
                <a:lnTo>
                  <a:pt x="927874" y="501801"/>
                </a:lnTo>
                <a:lnTo>
                  <a:pt x="939147" y="503521"/>
                </a:lnTo>
                <a:lnTo>
                  <a:pt x="920247" y="533753"/>
                </a:lnTo>
                <a:lnTo>
                  <a:pt x="900953" y="563766"/>
                </a:lnTo>
                <a:lnTo>
                  <a:pt x="881290" y="593587"/>
                </a:lnTo>
                <a:lnTo>
                  <a:pt x="861286" y="623242"/>
                </a:lnTo>
                <a:lnTo>
                  <a:pt x="840966" y="652760"/>
                </a:lnTo>
                <a:lnTo>
                  <a:pt x="820357" y="682167"/>
                </a:lnTo>
                <a:lnTo>
                  <a:pt x="799485" y="711489"/>
                </a:lnTo>
                <a:lnTo>
                  <a:pt x="778376" y="740754"/>
                </a:lnTo>
                <a:lnTo>
                  <a:pt x="757057" y="769988"/>
                </a:lnTo>
                <a:lnTo>
                  <a:pt x="740130" y="1194347"/>
                </a:lnTo>
                <a:lnTo>
                  <a:pt x="750278" y="1187059"/>
                </a:lnTo>
                <a:lnTo>
                  <a:pt x="760712" y="1180057"/>
                </a:lnTo>
                <a:lnTo>
                  <a:pt x="771431" y="1173339"/>
                </a:lnTo>
                <a:lnTo>
                  <a:pt x="782436" y="1166905"/>
                </a:lnTo>
                <a:lnTo>
                  <a:pt x="793724" y="1160754"/>
                </a:lnTo>
                <a:lnTo>
                  <a:pt x="805296" y="1154887"/>
                </a:lnTo>
                <a:lnTo>
                  <a:pt x="817150" y="1149303"/>
                </a:lnTo>
                <a:lnTo>
                  <a:pt x="830580" y="1151818"/>
                </a:lnTo>
                <a:lnTo>
                  <a:pt x="844184" y="1154158"/>
                </a:lnTo>
                <a:lnTo>
                  <a:pt x="857943" y="1156343"/>
                </a:lnTo>
                <a:lnTo>
                  <a:pt x="871841" y="1158388"/>
                </a:lnTo>
                <a:lnTo>
                  <a:pt x="885859" y="1160312"/>
                </a:lnTo>
                <a:lnTo>
                  <a:pt x="899981" y="1162133"/>
                </a:lnTo>
                <a:lnTo>
                  <a:pt x="914187" y="1163869"/>
                </a:lnTo>
                <a:lnTo>
                  <a:pt x="928461" y="1165537"/>
                </a:lnTo>
                <a:lnTo>
                  <a:pt x="942785" y="1167155"/>
                </a:lnTo>
                <a:lnTo>
                  <a:pt x="957141" y="1168740"/>
                </a:lnTo>
                <a:lnTo>
                  <a:pt x="971511" y="1170311"/>
                </a:lnTo>
                <a:lnTo>
                  <a:pt x="985878" y="1171886"/>
                </a:lnTo>
                <a:lnTo>
                  <a:pt x="1000224" y="1173481"/>
                </a:lnTo>
                <a:lnTo>
                  <a:pt x="1014532" y="1175116"/>
                </a:lnTo>
                <a:lnTo>
                  <a:pt x="1028782" y="1176806"/>
                </a:lnTo>
                <a:lnTo>
                  <a:pt x="1042959" y="1178571"/>
                </a:lnTo>
                <a:lnTo>
                  <a:pt x="1057044" y="1180429"/>
                </a:lnTo>
                <a:lnTo>
                  <a:pt x="1071019" y="1182396"/>
                </a:lnTo>
                <a:lnTo>
                  <a:pt x="1084867" y="1184490"/>
                </a:lnTo>
                <a:lnTo>
                  <a:pt x="1098570" y="1186730"/>
                </a:lnTo>
                <a:lnTo>
                  <a:pt x="1096832" y="1198624"/>
                </a:lnTo>
                <a:lnTo>
                  <a:pt x="1096788" y="1211668"/>
                </a:lnTo>
                <a:lnTo>
                  <a:pt x="1097453" y="1224932"/>
                </a:lnTo>
                <a:lnTo>
                  <a:pt x="1097836" y="1237524"/>
                </a:lnTo>
                <a:lnTo>
                  <a:pt x="1096944" y="1248553"/>
                </a:lnTo>
                <a:lnTo>
                  <a:pt x="1078606" y="1246231"/>
                </a:lnTo>
                <a:lnTo>
                  <a:pt x="1060238" y="1243937"/>
                </a:lnTo>
                <a:lnTo>
                  <a:pt x="1041848" y="1241667"/>
                </a:lnTo>
                <a:lnTo>
                  <a:pt x="1023439" y="1239415"/>
                </a:lnTo>
                <a:lnTo>
                  <a:pt x="1005018" y="1237176"/>
                </a:lnTo>
                <a:lnTo>
                  <a:pt x="986590" y="1234944"/>
                </a:lnTo>
                <a:lnTo>
                  <a:pt x="968161" y="1232714"/>
                </a:lnTo>
                <a:lnTo>
                  <a:pt x="949736" y="1230480"/>
                </a:lnTo>
                <a:lnTo>
                  <a:pt x="931320" y="1228237"/>
                </a:lnTo>
                <a:lnTo>
                  <a:pt x="912920" y="1225979"/>
                </a:lnTo>
                <a:lnTo>
                  <a:pt x="894539" y="1223701"/>
                </a:lnTo>
                <a:lnTo>
                  <a:pt x="876185" y="1221398"/>
                </a:lnTo>
                <a:lnTo>
                  <a:pt x="857862" y="1219063"/>
                </a:lnTo>
                <a:lnTo>
                  <a:pt x="839576" y="1216691"/>
                </a:lnTo>
                <a:lnTo>
                  <a:pt x="821333" y="1214278"/>
                </a:lnTo>
                <a:lnTo>
                  <a:pt x="803137" y="1211816"/>
                </a:lnTo>
                <a:lnTo>
                  <a:pt x="784995" y="1209302"/>
                </a:lnTo>
                <a:lnTo>
                  <a:pt x="766911" y="1206729"/>
                </a:lnTo>
                <a:lnTo>
                  <a:pt x="748892" y="1204092"/>
                </a:lnTo>
                <a:lnTo>
                  <a:pt x="730943" y="1201386"/>
                </a:lnTo>
                <a:lnTo>
                  <a:pt x="735555" y="799219"/>
                </a:lnTo>
                <a:lnTo>
                  <a:pt x="713894" y="828474"/>
                </a:lnTo>
                <a:lnTo>
                  <a:pt x="692102" y="857779"/>
                </a:lnTo>
                <a:lnTo>
                  <a:pt x="670206" y="887162"/>
                </a:lnTo>
                <a:lnTo>
                  <a:pt x="648230" y="916649"/>
                </a:lnTo>
                <a:lnTo>
                  <a:pt x="626202" y="946267"/>
                </a:lnTo>
                <a:lnTo>
                  <a:pt x="604148" y="976044"/>
                </a:lnTo>
                <a:lnTo>
                  <a:pt x="582095" y="1006005"/>
                </a:lnTo>
                <a:lnTo>
                  <a:pt x="560068" y="1036179"/>
                </a:lnTo>
                <a:lnTo>
                  <a:pt x="538093" y="1066592"/>
                </a:lnTo>
                <a:lnTo>
                  <a:pt x="516199" y="1097271"/>
                </a:lnTo>
                <a:lnTo>
                  <a:pt x="506363" y="1111337"/>
                </a:lnTo>
                <a:lnTo>
                  <a:pt x="499197" y="1121789"/>
                </a:lnTo>
                <a:lnTo>
                  <a:pt x="492089" y="1132284"/>
                </a:lnTo>
                <a:lnTo>
                  <a:pt x="485019" y="1142810"/>
                </a:lnTo>
                <a:lnTo>
                  <a:pt x="477968" y="1153354"/>
                </a:lnTo>
                <a:lnTo>
                  <a:pt x="470917" y="1163903"/>
                </a:lnTo>
                <a:lnTo>
                  <a:pt x="463844" y="1174443"/>
                </a:lnTo>
                <a:lnTo>
                  <a:pt x="456731" y="1184963"/>
                </a:lnTo>
                <a:lnTo>
                  <a:pt x="449557" y="1195449"/>
                </a:lnTo>
                <a:lnTo>
                  <a:pt x="442304" y="1205889"/>
                </a:lnTo>
                <a:lnTo>
                  <a:pt x="434951" y="1216270"/>
                </a:lnTo>
                <a:lnTo>
                  <a:pt x="427479" y="1226578"/>
                </a:lnTo>
                <a:lnTo>
                  <a:pt x="419867" y="1236802"/>
                </a:lnTo>
                <a:lnTo>
                  <a:pt x="412097" y="1246928"/>
                </a:lnTo>
                <a:lnTo>
                  <a:pt x="409586" y="1250155"/>
                </a:lnTo>
                <a:lnTo>
                  <a:pt x="401847" y="1260184"/>
                </a:lnTo>
                <a:lnTo>
                  <a:pt x="394166" y="1270265"/>
                </a:lnTo>
                <a:lnTo>
                  <a:pt x="386541" y="1280397"/>
                </a:lnTo>
                <a:lnTo>
                  <a:pt x="378973" y="1290580"/>
                </a:lnTo>
                <a:lnTo>
                  <a:pt x="371462" y="1300811"/>
                </a:lnTo>
                <a:lnTo>
                  <a:pt x="364007" y="1311090"/>
                </a:lnTo>
                <a:lnTo>
                  <a:pt x="356609" y="1321417"/>
                </a:lnTo>
                <a:lnTo>
                  <a:pt x="349266" y="1331790"/>
                </a:lnTo>
                <a:lnTo>
                  <a:pt x="341979" y="1342208"/>
                </a:lnTo>
                <a:lnTo>
                  <a:pt x="334747" y="1352670"/>
                </a:lnTo>
                <a:lnTo>
                  <a:pt x="327570" y="1363176"/>
                </a:lnTo>
                <a:lnTo>
                  <a:pt x="320449" y="1373725"/>
                </a:lnTo>
                <a:lnTo>
                  <a:pt x="313382" y="1384315"/>
                </a:lnTo>
                <a:lnTo>
                  <a:pt x="306369" y="1394946"/>
                </a:lnTo>
                <a:lnTo>
                  <a:pt x="298968" y="1406146"/>
                </a:lnTo>
                <a:lnTo>
                  <a:pt x="291459" y="1417354"/>
                </a:lnTo>
                <a:lnTo>
                  <a:pt x="283855" y="1428573"/>
                </a:lnTo>
                <a:lnTo>
                  <a:pt x="276170" y="1439804"/>
                </a:lnTo>
                <a:lnTo>
                  <a:pt x="268418" y="1451049"/>
                </a:lnTo>
                <a:lnTo>
                  <a:pt x="260613" y="1462310"/>
                </a:lnTo>
                <a:lnTo>
                  <a:pt x="252768" y="1473590"/>
                </a:lnTo>
                <a:lnTo>
                  <a:pt x="244898" y="1484889"/>
                </a:lnTo>
                <a:lnTo>
                  <a:pt x="237015" y="1496210"/>
                </a:lnTo>
                <a:lnTo>
                  <a:pt x="229134" y="1507554"/>
                </a:lnTo>
                <a:lnTo>
                  <a:pt x="221269" y="1518924"/>
                </a:lnTo>
                <a:lnTo>
                  <a:pt x="213433" y="1530321"/>
                </a:lnTo>
                <a:lnTo>
                  <a:pt x="205641" y="1541746"/>
                </a:lnTo>
                <a:lnTo>
                  <a:pt x="197905" y="1553203"/>
                </a:lnTo>
                <a:lnTo>
                  <a:pt x="190240" y="1564693"/>
                </a:lnTo>
                <a:lnTo>
                  <a:pt x="182660" y="1576217"/>
                </a:lnTo>
                <a:lnTo>
                  <a:pt x="175178" y="1587777"/>
                </a:lnTo>
                <a:lnTo>
                  <a:pt x="167809" y="1599376"/>
                </a:lnTo>
                <a:lnTo>
                  <a:pt x="160565" y="1611015"/>
                </a:lnTo>
                <a:lnTo>
                  <a:pt x="153461" y="1622695"/>
                </a:lnTo>
                <a:lnTo>
                  <a:pt x="144641" y="1638144"/>
                </a:lnTo>
                <a:lnTo>
                  <a:pt x="138275" y="1649873"/>
                </a:lnTo>
                <a:lnTo>
                  <a:pt x="131914" y="1661581"/>
                </a:lnTo>
                <a:lnTo>
                  <a:pt x="125464" y="1672976"/>
                </a:lnTo>
                <a:lnTo>
                  <a:pt x="118833" y="1683769"/>
                </a:lnTo>
                <a:lnTo>
                  <a:pt x="111928" y="1693669"/>
                </a:lnTo>
                <a:lnTo>
                  <a:pt x="104655" y="1702388"/>
                </a:lnTo>
                <a:lnTo>
                  <a:pt x="99952" y="1706763"/>
                </a:lnTo>
                <a:lnTo>
                  <a:pt x="89989" y="1713939"/>
                </a:lnTo>
                <a:lnTo>
                  <a:pt x="78653" y="1721057"/>
                </a:lnTo>
                <a:lnTo>
                  <a:pt x="67241" y="1728423"/>
                </a:lnTo>
                <a:lnTo>
                  <a:pt x="59776" y="1733407"/>
                </a:lnTo>
                <a:lnTo>
                  <a:pt x="49880" y="1739850"/>
                </a:lnTo>
                <a:lnTo>
                  <a:pt x="39588" y="1746769"/>
                </a:lnTo>
                <a:lnTo>
                  <a:pt x="29443" y="1754218"/>
                </a:lnTo>
                <a:lnTo>
                  <a:pt x="19991" y="1762250"/>
                </a:lnTo>
                <a:lnTo>
                  <a:pt x="11776" y="1770917"/>
                </a:lnTo>
                <a:lnTo>
                  <a:pt x="5343" y="1780273"/>
                </a:lnTo>
                <a:lnTo>
                  <a:pt x="1236" y="1790371"/>
                </a:lnTo>
                <a:lnTo>
                  <a:pt x="0" y="1801264"/>
                </a:lnTo>
                <a:lnTo>
                  <a:pt x="2179" y="1813005"/>
                </a:lnTo>
                <a:lnTo>
                  <a:pt x="6060" y="1821976"/>
                </a:lnTo>
                <a:lnTo>
                  <a:pt x="13136" y="1833044"/>
                </a:lnTo>
                <a:lnTo>
                  <a:pt x="22325" y="1843300"/>
                </a:lnTo>
                <a:lnTo>
                  <a:pt x="33117" y="1851679"/>
                </a:lnTo>
                <a:lnTo>
                  <a:pt x="45003" y="1857121"/>
                </a:lnTo>
                <a:lnTo>
                  <a:pt x="57475" y="1858560"/>
                </a:lnTo>
                <a:lnTo>
                  <a:pt x="68088" y="1854789"/>
                </a:lnTo>
                <a:lnTo>
                  <a:pt x="77319" y="1846586"/>
                </a:lnTo>
                <a:lnTo>
                  <a:pt x="88399" y="1839040"/>
                </a:lnTo>
                <a:lnTo>
                  <a:pt x="90046" y="1845605"/>
                </a:lnTo>
                <a:lnTo>
                  <a:pt x="97775" y="1855734"/>
                </a:lnTo>
                <a:lnTo>
                  <a:pt x="109354" y="1862016"/>
                </a:lnTo>
                <a:lnTo>
                  <a:pt x="122549" y="1866688"/>
                </a:lnTo>
                <a:lnTo>
                  <a:pt x="119546" y="1876968"/>
                </a:lnTo>
                <a:lnTo>
                  <a:pt x="120328" y="1887507"/>
                </a:lnTo>
                <a:lnTo>
                  <a:pt x="124874" y="1896576"/>
                </a:lnTo>
                <a:lnTo>
                  <a:pt x="132387" y="1904049"/>
                </a:lnTo>
                <a:lnTo>
                  <a:pt x="142075" y="1909802"/>
                </a:lnTo>
                <a:lnTo>
                  <a:pt x="153141" y="1913710"/>
                </a:lnTo>
                <a:lnTo>
                  <a:pt x="164792" y="1915649"/>
                </a:lnTo>
                <a:lnTo>
                  <a:pt x="176232" y="1915494"/>
                </a:lnTo>
                <a:lnTo>
                  <a:pt x="177355" y="1915338"/>
                </a:lnTo>
                <a:lnTo>
                  <a:pt x="188555" y="1911015"/>
                </a:lnTo>
                <a:lnTo>
                  <a:pt x="199490" y="1903638"/>
                </a:lnTo>
                <a:lnTo>
                  <a:pt x="210395" y="1895974"/>
                </a:lnTo>
                <a:lnTo>
                  <a:pt x="214329" y="1893533"/>
                </a:lnTo>
                <a:lnTo>
                  <a:pt x="225282" y="1886953"/>
                </a:lnTo>
                <a:lnTo>
                  <a:pt x="236879" y="1880137"/>
                </a:lnTo>
                <a:lnTo>
                  <a:pt x="248787" y="1873108"/>
                </a:lnTo>
                <a:lnTo>
                  <a:pt x="260670" y="1865887"/>
                </a:lnTo>
                <a:lnTo>
                  <a:pt x="272194" y="1858494"/>
                </a:lnTo>
                <a:lnTo>
                  <a:pt x="283023" y="1850953"/>
                </a:lnTo>
                <a:lnTo>
                  <a:pt x="292823" y="1843284"/>
                </a:lnTo>
                <a:lnTo>
                  <a:pt x="301258" y="1835508"/>
                </a:lnTo>
                <a:lnTo>
                  <a:pt x="307995" y="1827648"/>
                </a:lnTo>
                <a:lnTo>
                  <a:pt x="370458" y="1832980"/>
                </a:lnTo>
                <a:lnTo>
                  <a:pt x="432737" y="1838540"/>
                </a:lnTo>
                <a:lnTo>
                  <a:pt x="494844" y="1844313"/>
                </a:lnTo>
                <a:lnTo>
                  <a:pt x="556788" y="1850282"/>
                </a:lnTo>
                <a:lnTo>
                  <a:pt x="618581" y="1856432"/>
                </a:lnTo>
                <a:lnTo>
                  <a:pt x="680233" y="1862746"/>
                </a:lnTo>
                <a:lnTo>
                  <a:pt x="741755" y="1869208"/>
                </a:lnTo>
                <a:lnTo>
                  <a:pt x="803157" y="1875802"/>
                </a:lnTo>
                <a:lnTo>
                  <a:pt x="864450" y="1882513"/>
                </a:lnTo>
                <a:lnTo>
                  <a:pt x="925645" y="1889324"/>
                </a:lnTo>
                <a:lnTo>
                  <a:pt x="986752" y="1896219"/>
                </a:lnTo>
                <a:lnTo>
                  <a:pt x="1047782" y="1903182"/>
                </a:lnTo>
                <a:lnTo>
                  <a:pt x="1108745" y="1910197"/>
                </a:lnTo>
                <a:lnTo>
                  <a:pt x="1169653" y="1917248"/>
                </a:lnTo>
                <a:lnTo>
                  <a:pt x="1230515" y="1924319"/>
                </a:lnTo>
                <a:lnTo>
                  <a:pt x="1228136" y="1833515"/>
                </a:lnTo>
                <a:lnTo>
                  <a:pt x="1207561" y="1830912"/>
                </a:lnTo>
                <a:lnTo>
                  <a:pt x="1225073" y="1828955"/>
                </a:lnTo>
                <a:lnTo>
                  <a:pt x="1242862" y="1827310"/>
                </a:lnTo>
                <a:lnTo>
                  <a:pt x="1260900" y="1825951"/>
                </a:lnTo>
                <a:lnTo>
                  <a:pt x="1279159" y="1824851"/>
                </a:lnTo>
                <a:lnTo>
                  <a:pt x="1297611" y="1823985"/>
                </a:lnTo>
                <a:lnTo>
                  <a:pt x="1316228" y="1823327"/>
                </a:lnTo>
                <a:lnTo>
                  <a:pt x="1334981" y="1822849"/>
                </a:lnTo>
                <a:lnTo>
                  <a:pt x="1353843" y="1822525"/>
                </a:lnTo>
                <a:lnTo>
                  <a:pt x="1372786" y="1822331"/>
                </a:lnTo>
                <a:lnTo>
                  <a:pt x="1523857" y="1822240"/>
                </a:lnTo>
                <a:lnTo>
                  <a:pt x="1542260" y="1822018"/>
                </a:lnTo>
                <a:lnTo>
                  <a:pt x="1560464" y="1821662"/>
                </a:lnTo>
                <a:lnTo>
                  <a:pt x="1578439" y="1821146"/>
                </a:lnTo>
                <a:lnTo>
                  <a:pt x="1580746" y="1825841"/>
                </a:lnTo>
                <a:lnTo>
                  <a:pt x="1585412" y="1837086"/>
                </a:lnTo>
                <a:lnTo>
                  <a:pt x="1589433" y="1848978"/>
                </a:lnTo>
                <a:lnTo>
                  <a:pt x="1592997" y="1861326"/>
                </a:lnTo>
                <a:lnTo>
                  <a:pt x="1596294" y="1873941"/>
                </a:lnTo>
                <a:lnTo>
                  <a:pt x="1599510" y="1886634"/>
                </a:lnTo>
                <a:lnTo>
                  <a:pt x="1602836" y="1899213"/>
                </a:lnTo>
                <a:lnTo>
                  <a:pt x="1582312" y="1896558"/>
                </a:lnTo>
                <a:lnTo>
                  <a:pt x="1562033" y="1893659"/>
                </a:lnTo>
                <a:lnTo>
                  <a:pt x="1541973" y="1890541"/>
                </a:lnTo>
                <a:lnTo>
                  <a:pt x="1522102" y="1887232"/>
                </a:lnTo>
                <a:lnTo>
                  <a:pt x="1502394" y="1883761"/>
                </a:lnTo>
                <a:lnTo>
                  <a:pt x="1482822" y="1880155"/>
                </a:lnTo>
                <a:lnTo>
                  <a:pt x="1463357" y="1876441"/>
                </a:lnTo>
                <a:lnTo>
                  <a:pt x="1443972" y="1872647"/>
                </a:lnTo>
                <a:lnTo>
                  <a:pt x="1424640" y="1868800"/>
                </a:lnTo>
                <a:lnTo>
                  <a:pt x="1405332" y="1864929"/>
                </a:lnTo>
                <a:lnTo>
                  <a:pt x="1386022" y="1861060"/>
                </a:lnTo>
                <a:lnTo>
                  <a:pt x="1366681" y="1857221"/>
                </a:lnTo>
                <a:lnTo>
                  <a:pt x="1347283" y="1853441"/>
                </a:lnTo>
                <a:lnTo>
                  <a:pt x="1327799" y="1849745"/>
                </a:lnTo>
                <a:lnTo>
                  <a:pt x="1308203" y="1846163"/>
                </a:lnTo>
                <a:lnTo>
                  <a:pt x="1291343" y="1931394"/>
                </a:lnTo>
                <a:lnTo>
                  <a:pt x="1352147" y="1938456"/>
                </a:lnTo>
                <a:lnTo>
                  <a:pt x="1412938" y="1945491"/>
                </a:lnTo>
                <a:lnTo>
                  <a:pt x="1473726" y="1952481"/>
                </a:lnTo>
                <a:lnTo>
                  <a:pt x="1534523" y="1959411"/>
                </a:lnTo>
                <a:lnTo>
                  <a:pt x="1531562" y="1962701"/>
                </a:lnTo>
                <a:lnTo>
                  <a:pt x="1521410" y="1970774"/>
                </a:lnTo>
                <a:lnTo>
                  <a:pt x="1510175" y="1977214"/>
                </a:lnTo>
                <a:lnTo>
                  <a:pt x="1498984" y="1983304"/>
                </a:lnTo>
                <a:lnTo>
                  <a:pt x="1488968" y="1990322"/>
                </a:lnTo>
                <a:lnTo>
                  <a:pt x="1485285" y="1993548"/>
                </a:lnTo>
                <a:lnTo>
                  <a:pt x="1483672" y="2001105"/>
                </a:lnTo>
                <a:lnTo>
                  <a:pt x="1479214" y="2004953"/>
                </a:lnTo>
                <a:lnTo>
                  <a:pt x="1472902" y="2010401"/>
                </a:lnTo>
                <a:lnTo>
                  <a:pt x="1468699" y="2008712"/>
                </a:lnTo>
                <a:lnTo>
                  <a:pt x="1464571" y="2014719"/>
                </a:lnTo>
                <a:lnTo>
                  <a:pt x="1463713" y="2016032"/>
                </a:lnTo>
                <a:lnTo>
                  <a:pt x="1458633" y="2027641"/>
                </a:lnTo>
                <a:lnTo>
                  <a:pt x="1456624" y="2040347"/>
                </a:lnTo>
                <a:lnTo>
                  <a:pt x="1458069" y="2052133"/>
                </a:lnTo>
                <a:lnTo>
                  <a:pt x="1465601" y="2063189"/>
                </a:lnTo>
                <a:lnTo>
                  <a:pt x="1476119" y="2072384"/>
                </a:lnTo>
                <a:lnTo>
                  <a:pt x="1488928" y="2081152"/>
                </a:lnTo>
                <a:lnTo>
                  <a:pt x="1502395" y="2088609"/>
                </a:lnTo>
                <a:lnTo>
                  <a:pt x="1514886" y="2093873"/>
                </a:lnTo>
                <a:lnTo>
                  <a:pt x="1524769" y="2096063"/>
                </a:lnTo>
                <a:lnTo>
                  <a:pt x="1528354" y="2096040"/>
                </a:lnTo>
                <a:lnTo>
                  <a:pt x="1540140" y="2094040"/>
                </a:lnTo>
                <a:lnTo>
                  <a:pt x="1552558" y="2089392"/>
                </a:lnTo>
                <a:lnTo>
                  <a:pt x="1564183" y="2082404"/>
                </a:lnTo>
                <a:lnTo>
                  <a:pt x="1573592" y="2073387"/>
                </a:lnTo>
                <a:lnTo>
                  <a:pt x="1579361" y="2062652"/>
                </a:lnTo>
                <a:lnTo>
                  <a:pt x="1580065" y="2050508"/>
                </a:lnTo>
                <a:lnTo>
                  <a:pt x="1581912" y="2049072"/>
                </a:lnTo>
                <a:lnTo>
                  <a:pt x="1591931" y="2041198"/>
                </a:lnTo>
                <a:lnTo>
                  <a:pt x="1601868" y="2033243"/>
                </a:lnTo>
                <a:lnTo>
                  <a:pt x="1611728" y="2025211"/>
                </a:lnTo>
                <a:lnTo>
                  <a:pt x="1621515" y="2017108"/>
                </a:lnTo>
                <a:lnTo>
                  <a:pt x="1631235" y="2008939"/>
                </a:lnTo>
                <a:lnTo>
                  <a:pt x="1640892" y="2000708"/>
                </a:lnTo>
                <a:lnTo>
                  <a:pt x="1650492" y="1992420"/>
                </a:lnTo>
                <a:lnTo>
                  <a:pt x="1660038" y="1984079"/>
                </a:lnTo>
                <a:lnTo>
                  <a:pt x="1669536" y="1975692"/>
                </a:lnTo>
                <a:lnTo>
                  <a:pt x="1673312" y="1979227"/>
                </a:lnTo>
                <a:lnTo>
                  <a:pt x="1681923" y="1988433"/>
                </a:lnTo>
                <a:lnTo>
                  <a:pt x="1691307" y="1998153"/>
                </a:lnTo>
                <a:lnTo>
                  <a:pt x="1683677" y="1376840"/>
                </a:lnTo>
                <a:lnTo>
                  <a:pt x="1683491" y="1390067"/>
                </a:lnTo>
                <a:lnTo>
                  <a:pt x="1683076" y="1403516"/>
                </a:lnTo>
                <a:lnTo>
                  <a:pt x="1682604" y="1416886"/>
                </a:lnTo>
                <a:lnTo>
                  <a:pt x="1682245" y="1429875"/>
                </a:lnTo>
                <a:lnTo>
                  <a:pt x="1682172" y="1442182"/>
                </a:lnTo>
                <a:lnTo>
                  <a:pt x="1682554" y="1453506"/>
                </a:lnTo>
                <a:lnTo>
                  <a:pt x="1675175" y="1452236"/>
                </a:lnTo>
                <a:lnTo>
                  <a:pt x="1675455" y="1441517"/>
                </a:lnTo>
                <a:lnTo>
                  <a:pt x="1672788" y="1433999"/>
                </a:lnTo>
                <a:lnTo>
                  <a:pt x="1672510" y="1433214"/>
                </a:lnTo>
                <a:lnTo>
                  <a:pt x="1668593" y="1422303"/>
                </a:lnTo>
                <a:lnTo>
                  <a:pt x="1664346" y="1410521"/>
                </a:lnTo>
                <a:lnTo>
                  <a:pt x="1659984" y="1398174"/>
                </a:lnTo>
                <a:lnTo>
                  <a:pt x="1655725" y="1385567"/>
                </a:lnTo>
                <a:lnTo>
                  <a:pt x="1651784" y="1373006"/>
                </a:lnTo>
                <a:lnTo>
                  <a:pt x="1648378" y="1360796"/>
                </a:lnTo>
                <a:lnTo>
                  <a:pt x="1657118" y="1356991"/>
                </a:lnTo>
                <a:lnTo>
                  <a:pt x="1669492" y="1353665"/>
                </a:lnTo>
                <a:lnTo>
                  <a:pt x="1682554" y="1351030"/>
                </a:lnTo>
                <a:lnTo>
                  <a:pt x="1677243" y="1279569"/>
                </a:lnTo>
                <a:lnTo>
                  <a:pt x="1665400" y="1283862"/>
                </a:lnTo>
                <a:lnTo>
                  <a:pt x="1653335" y="1287929"/>
                </a:lnTo>
                <a:lnTo>
                  <a:pt x="1641131" y="1291854"/>
                </a:lnTo>
                <a:lnTo>
                  <a:pt x="1628871" y="1295721"/>
                </a:lnTo>
                <a:lnTo>
                  <a:pt x="1623982" y="1282797"/>
                </a:lnTo>
                <a:lnTo>
                  <a:pt x="1619170" y="1269795"/>
                </a:lnTo>
                <a:lnTo>
                  <a:pt x="1614425" y="1256727"/>
                </a:lnTo>
                <a:lnTo>
                  <a:pt x="1609735" y="1243604"/>
                </a:lnTo>
                <a:lnTo>
                  <a:pt x="1605088" y="1230438"/>
                </a:lnTo>
                <a:lnTo>
                  <a:pt x="1600474" y="1217239"/>
                </a:lnTo>
                <a:lnTo>
                  <a:pt x="1595881" y="1204020"/>
                </a:lnTo>
                <a:lnTo>
                  <a:pt x="1591297" y="1190791"/>
                </a:lnTo>
                <a:lnTo>
                  <a:pt x="1586712" y="1177564"/>
                </a:lnTo>
                <a:lnTo>
                  <a:pt x="1582113" y="1164351"/>
                </a:lnTo>
                <a:lnTo>
                  <a:pt x="1577489" y="1151162"/>
                </a:lnTo>
                <a:lnTo>
                  <a:pt x="1572830" y="1138009"/>
                </a:lnTo>
                <a:lnTo>
                  <a:pt x="1568124" y="1124904"/>
                </a:lnTo>
                <a:lnTo>
                  <a:pt x="1563358" y="1111857"/>
                </a:lnTo>
                <a:lnTo>
                  <a:pt x="1558523" y="1098881"/>
                </a:lnTo>
                <a:lnTo>
                  <a:pt x="1553606" y="1085985"/>
                </a:lnTo>
                <a:lnTo>
                  <a:pt x="1548596" y="1073183"/>
                </a:lnTo>
                <a:lnTo>
                  <a:pt x="1543483" y="1060485"/>
                </a:lnTo>
                <a:lnTo>
                  <a:pt x="1538253" y="1047903"/>
                </a:lnTo>
                <a:lnTo>
                  <a:pt x="1532897" y="1035447"/>
                </a:lnTo>
                <a:lnTo>
                  <a:pt x="1534878" y="1034190"/>
                </a:lnTo>
                <a:lnTo>
                  <a:pt x="1539093" y="939848"/>
                </a:lnTo>
                <a:lnTo>
                  <a:pt x="1528271" y="932889"/>
                </a:lnTo>
                <a:lnTo>
                  <a:pt x="1517513" y="925935"/>
                </a:lnTo>
                <a:lnTo>
                  <a:pt x="1506829" y="919008"/>
                </a:lnTo>
                <a:lnTo>
                  <a:pt x="1496228" y="912130"/>
                </a:lnTo>
                <a:lnTo>
                  <a:pt x="1485717" y="905323"/>
                </a:lnTo>
                <a:lnTo>
                  <a:pt x="1485035" y="901104"/>
                </a:lnTo>
                <a:lnTo>
                  <a:pt x="1482048" y="888479"/>
                </a:lnTo>
                <a:lnTo>
                  <a:pt x="1478261" y="876652"/>
                </a:lnTo>
                <a:lnTo>
                  <a:pt x="1474247" y="865052"/>
                </a:lnTo>
                <a:lnTo>
                  <a:pt x="1479248" y="1646057"/>
                </a:lnTo>
                <a:lnTo>
                  <a:pt x="1492809" y="1643625"/>
                </a:lnTo>
                <a:lnTo>
                  <a:pt x="1506066" y="1641738"/>
                </a:lnTo>
                <a:lnTo>
                  <a:pt x="1516628" y="1642215"/>
                </a:lnTo>
                <a:lnTo>
                  <a:pt x="1520417" y="1643724"/>
                </a:lnTo>
                <a:lnTo>
                  <a:pt x="1526741" y="1651760"/>
                </a:lnTo>
                <a:lnTo>
                  <a:pt x="1529313" y="1663375"/>
                </a:lnTo>
                <a:lnTo>
                  <a:pt x="1532897" y="1676366"/>
                </a:lnTo>
                <a:lnTo>
                  <a:pt x="1506822" y="1679871"/>
                </a:lnTo>
                <a:lnTo>
                  <a:pt x="1480266" y="1683459"/>
                </a:lnTo>
                <a:lnTo>
                  <a:pt x="1453270" y="1687117"/>
                </a:lnTo>
                <a:lnTo>
                  <a:pt x="1425873" y="1690834"/>
                </a:lnTo>
                <a:lnTo>
                  <a:pt x="1398114" y="1694601"/>
                </a:lnTo>
                <a:lnTo>
                  <a:pt x="1370034" y="1698405"/>
                </a:lnTo>
                <a:lnTo>
                  <a:pt x="1341670" y="1702237"/>
                </a:lnTo>
                <a:lnTo>
                  <a:pt x="1313063" y="1706085"/>
                </a:lnTo>
                <a:lnTo>
                  <a:pt x="1284253" y="1709938"/>
                </a:lnTo>
                <a:lnTo>
                  <a:pt x="1255278" y="1713786"/>
                </a:lnTo>
                <a:lnTo>
                  <a:pt x="1226179" y="1717618"/>
                </a:lnTo>
                <a:lnTo>
                  <a:pt x="1196994" y="1721422"/>
                </a:lnTo>
                <a:lnTo>
                  <a:pt x="1167763" y="1725188"/>
                </a:lnTo>
                <a:lnTo>
                  <a:pt x="1138527" y="1728905"/>
                </a:lnTo>
                <a:lnTo>
                  <a:pt x="1109323" y="1732562"/>
                </a:lnTo>
                <a:lnTo>
                  <a:pt x="1080191" y="1736148"/>
                </a:lnTo>
                <a:lnTo>
                  <a:pt x="1051172" y="1739653"/>
                </a:lnTo>
                <a:lnTo>
                  <a:pt x="1022305" y="1743065"/>
                </a:lnTo>
                <a:lnTo>
                  <a:pt x="993628" y="1746374"/>
                </a:lnTo>
                <a:lnTo>
                  <a:pt x="965182" y="1749568"/>
                </a:lnTo>
                <a:lnTo>
                  <a:pt x="955822" y="1750706"/>
                </a:lnTo>
                <a:lnTo>
                  <a:pt x="942020" y="1752548"/>
                </a:lnTo>
                <a:lnTo>
                  <a:pt x="928626" y="1754125"/>
                </a:lnTo>
                <a:lnTo>
                  <a:pt x="915875" y="1754945"/>
                </a:lnTo>
                <a:lnTo>
                  <a:pt x="904003" y="1754516"/>
                </a:lnTo>
                <a:lnTo>
                  <a:pt x="893246" y="1752346"/>
                </a:lnTo>
                <a:lnTo>
                  <a:pt x="883838" y="1747943"/>
                </a:lnTo>
                <a:lnTo>
                  <a:pt x="878322" y="1749661"/>
                </a:lnTo>
                <a:lnTo>
                  <a:pt x="864741" y="1753147"/>
                </a:lnTo>
                <a:lnTo>
                  <a:pt x="850814" y="1756663"/>
                </a:lnTo>
                <a:lnTo>
                  <a:pt x="838600" y="1760722"/>
                </a:lnTo>
                <a:lnTo>
                  <a:pt x="830155" y="1765837"/>
                </a:lnTo>
                <a:lnTo>
                  <a:pt x="817092" y="1764180"/>
                </a:lnTo>
                <a:lnTo>
                  <a:pt x="804119" y="1762433"/>
                </a:lnTo>
                <a:lnTo>
                  <a:pt x="791226" y="1760605"/>
                </a:lnTo>
                <a:lnTo>
                  <a:pt x="778406" y="1758704"/>
                </a:lnTo>
                <a:lnTo>
                  <a:pt x="765651" y="1756738"/>
                </a:lnTo>
                <a:lnTo>
                  <a:pt x="752951" y="1754716"/>
                </a:lnTo>
                <a:lnTo>
                  <a:pt x="740300" y="1752647"/>
                </a:lnTo>
                <a:lnTo>
                  <a:pt x="727688" y="1750537"/>
                </a:lnTo>
                <a:lnTo>
                  <a:pt x="715107" y="1748397"/>
                </a:lnTo>
                <a:lnTo>
                  <a:pt x="702549" y="1746233"/>
                </a:lnTo>
                <a:lnTo>
                  <a:pt x="690006" y="1744055"/>
                </a:lnTo>
                <a:lnTo>
                  <a:pt x="677469" y="1741871"/>
                </a:lnTo>
                <a:lnTo>
                  <a:pt x="664930" y="1739688"/>
                </a:lnTo>
                <a:lnTo>
                  <a:pt x="652381" y="1737517"/>
                </a:lnTo>
                <a:lnTo>
                  <a:pt x="639814" y="1735364"/>
                </a:lnTo>
                <a:lnTo>
                  <a:pt x="627219" y="1733238"/>
                </a:lnTo>
                <a:lnTo>
                  <a:pt x="614590" y="1731147"/>
                </a:lnTo>
                <a:lnTo>
                  <a:pt x="601918" y="1729101"/>
                </a:lnTo>
                <a:lnTo>
                  <a:pt x="589193" y="1727106"/>
                </a:lnTo>
                <a:lnTo>
                  <a:pt x="576409" y="1725172"/>
                </a:lnTo>
                <a:lnTo>
                  <a:pt x="596672" y="1722027"/>
                </a:lnTo>
                <a:lnTo>
                  <a:pt x="617062" y="1719176"/>
                </a:lnTo>
                <a:lnTo>
                  <a:pt x="637572" y="1716590"/>
                </a:lnTo>
                <a:lnTo>
                  <a:pt x="658195" y="1714245"/>
                </a:lnTo>
                <a:lnTo>
                  <a:pt x="678924" y="1712112"/>
                </a:lnTo>
                <a:lnTo>
                  <a:pt x="699751" y="1710167"/>
                </a:lnTo>
                <a:lnTo>
                  <a:pt x="720670" y="1708382"/>
                </a:lnTo>
                <a:lnTo>
                  <a:pt x="741673" y="1706731"/>
                </a:lnTo>
                <a:lnTo>
                  <a:pt x="762754" y="1705188"/>
                </a:lnTo>
                <a:lnTo>
                  <a:pt x="783905" y="1703726"/>
                </a:lnTo>
                <a:lnTo>
                  <a:pt x="805119" y="1702319"/>
                </a:lnTo>
                <a:lnTo>
                  <a:pt x="826389" y="1700940"/>
                </a:lnTo>
                <a:lnTo>
                  <a:pt x="847708" y="1699563"/>
                </a:lnTo>
                <a:lnTo>
                  <a:pt x="869068" y="1698162"/>
                </a:lnTo>
                <a:lnTo>
                  <a:pt x="890463" y="1696709"/>
                </a:lnTo>
                <a:lnTo>
                  <a:pt x="911885" y="1695179"/>
                </a:lnTo>
                <a:lnTo>
                  <a:pt x="933328" y="1693546"/>
                </a:lnTo>
                <a:lnTo>
                  <a:pt x="954784" y="1691782"/>
                </a:lnTo>
                <a:lnTo>
                  <a:pt x="976246" y="1689861"/>
                </a:lnTo>
                <a:lnTo>
                  <a:pt x="997706" y="1687758"/>
                </a:lnTo>
                <a:lnTo>
                  <a:pt x="1021529" y="1685334"/>
                </a:lnTo>
                <a:lnTo>
                  <a:pt x="1045325" y="1682963"/>
                </a:lnTo>
                <a:lnTo>
                  <a:pt x="1069096" y="1680642"/>
                </a:lnTo>
                <a:lnTo>
                  <a:pt x="1092843" y="1678369"/>
                </a:lnTo>
                <a:lnTo>
                  <a:pt x="1116568" y="1676142"/>
                </a:lnTo>
                <a:lnTo>
                  <a:pt x="1140274" y="1673960"/>
                </a:lnTo>
                <a:lnTo>
                  <a:pt x="1163961" y="1671821"/>
                </a:lnTo>
                <a:lnTo>
                  <a:pt x="1187632" y="1669724"/>
                </a:lnTo>
                <a:lnTo>
                  <a:pt x="1211289" y="1667665"/>
                </a:lnTo>
                <a:lnTo>
                  <a:pt x="1234933" y="1665644"/>
                </a:lnTo>
                <a:lnTo>
                  <a:pt x="1258566" y="1663658"/>
                </a:lnTo>
                <a:lnTo>
                  <a:pt x="1282190" y="1661706"/>
                </a:lnTo>
                <a:lnTo>
                  <a:pt x="1305807" y="1659786"/>
                </a:lnTo>
                <a:lnTo>
                  <a:pt x="1329418" y="1657897"/>
                </a:lnTo>
                <a:lnTo>
                  <a:pt x="1353026" y="1656036"/>
                </a:lnTo>
                <a:lnTo>
                  <a:pt x="1376632" y="1654201"/>
                </a:lnTo>
                <a:lnTo>
                  <a:pt x="1378363" y="562093"/>
                </a:lnTo>
                <a:lnTo>
                  <a:pt x="1382669" y="563503"/>
                </a:lnTo>
                <a:lnTo>
                  <a:pt x="1394353" y="559921"/>
                </a:lnTo>
                <a:lnTo>
                  <a:pt x="1396245" y="562093"/>
                </a:lnTo>
                <a:lnTo>
                  <a:pt x="1399577" y="565811"/>
                </a:lnTo>
                <a:lnTo>
                  <a:pt x="1407915" y="574601"/>
                </a:lnTo>
                <a:lnTo>
                  <a:pt x="1416694" y="583310"/>
                </a:lnTo>
                <a:lnTo>
                  <a:pt x="1425799" y="591994"/>
                </a:lnTo>
                <a:lnTo>
                  <a:pt x="1435116" y="600707"/>
                </a:lnTo>
                <a:lnTo>
                  <a:pt x="1444529" y="609506"/>
                </a:lnTo>
                <a:lnTo>
                  <a:pt x="1453923" y="618446"/>
                </a:lnTo>
                <a:lnTo>
                  <a:pt x="1463182" y="627581"/>
                </a:lnTo>
                <a:lnTo>
                  <a:pt x="1472193" y="636968"/>
                </a:lnTo>
                <a:lnTo>
                  <a:pt x="1480840" y="646662"/>
                </a:lnTo>
                <a:lnTo>
                  <a:pt x="1489390" y="656763"/>
                </a:lnTo>
                <a:lnTo>
                  <a:pt x="1497788" y="666820"/>
                </a:lnTo>
                <a:lnTo>
                  <a:pt x="1506081" y="676851"/>
                </a:lnTo>
                <a:lnTo>
                  <a:pt x="1514281" y="686832"/>
                </a:lnTo>
                <a:lnTo>
                  <a:pt x="1522399" y="696737"/>
                </a:lnTo>
                <a:lnTo>
                  <a:pt x="1526382" y="480750"/>
                </a:lnTo>
                <a:lnTo>
                  <a:pt x="1530360" y="480072"/>
                </a:lnTo>
                <a:lnTo>
                  <a:pt x="1541849" y="478352"/>
                </a:lnTo>
                <a:lnTo>
                  <a:pt x="1553771" y="476834"/>
                </a:lnTo>
                <a:lnTo>
                  <a:pt x="1566105" y="475436"/>
                </a:lnTo>
                <a:lnTo>
                  <a:pt x="1578828" y="474075"/>
                </a:lnTo>
                <a:lnTo>
                  <a:pt x="1591917" y="472666"/>
                </a:lnTo>
                <a:lnTo>
                  <a:pt x="1605350" y="471126"/>
                </a:lnTo>
                <a:lnTo>
                  <a:pt x="1619105" y="469370"/>
                </a:lnTo>
                <a:lnTo>
                  <a:pt x="1628546" y="468278"/>
                </a:lnTo>
                <a:lnTo>
                  <a:pt x="1642349" y="466920"/>
                </a:lnTo>
                <a:lnTo>
                  <a:pt x="1656975" y="465227"/>
                </a:lnTo>
                <a:lnTo>
                  <a:pt x="1671342" y="462773"/>
                </a:lnTo>
                <a:lnTo>
                  <a:pt x="1684369" y="459132"/>
                </a:lnTo>
                <a:lnTo>
                  <a:pt x="1694973" y="453878"/>
                </a:lnTo>
                <a:lnTo>
                  <a:pt x="1702074" y="446587"/>
                </a:lnTo>
                <a:lnTo>
                  <a:pt x="1703217" y="444251"/>
                </a:lnTo>
                <a:lnTo>
                  <a:pt x="1704851" y="433472"/>
                </a:lnTo>
                <a:lnTo>
                  <a:pt x="1705325" y="418939"/>
                </a:lnTo>
                <a:lnTo>
                  <a:pt x="1706352" y="410534"/>
                </a:lnTo>
                <a:lnTo>
                  <a:pt x="1708830" y="396886"/>
                </a:lnTo>
                <a:lnTo>
                  <a:pt x="1711320" y="383855"/>
                </a:lnTo>
                <a:lnTo>
                  <a:pt x="1712694" y="37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6580354" y="5706830"/>
            <a:ext cx="12200" cy="24401"/>
          </a:xfrm>
          <a:custGeom>
            <a:avLst/>
            <a:gdLst/>
            <a:ahLst/>
            <a:cxnLst/>
            <a:rect l="l" t="t" r="r" b="b"/>
            <a:pathLst>
              <a:path w="17894" h="35788">
                <a:moveTo>
                  <a:pt x="17894" y="0"/>
                </a:moveTo>
                <a:lnTo>
                  <a:pt x="16415" y="1132"/>
                </a:lnTo>
                <a:lnTo>
                  <a:pt x="8305" y="11286"/>
                </a:lnTo>
                <a:lnTo>
                  <a:pt x="2937" y="23849"/>
                </a:lnTo>
                <a:lnTo>
                  <a:pt x="0" y="35788"/>
                </a:lnTo>
                <a:lnTo>
                  <a:pt x="907" y="34835"/>
                </a:lnTo>
                <a:lnTo>
                  <a:pt x="6889" y="25397"/>
                </a:lnTo>
                <a:lnTo>
                  <a:pt x="12630" y="12758"/>
                </a:lnTo>
                <a:lnTo>
                  <a:pt x="17894" y="0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7243597" y="4538174"/>
            <a:ext cx="56570" cy="18383"/>
          </a:xfrm>
          <a:custGeom>
            <a:avLst/>
            <a:gdLst/>
            <a:ahLst/>
            <a:cxnLst/>
            <a:rect l="l" t="t" r="r" b="b"/>
            <a:pathLst>
              <a:path w="82969" h="26961">
                <a:moveTo>
                  <a:pt x="82969" y="23081"/>
                </a:moveTo>
                <a:lnTo>
                  <a:pt x="78791" y="18293"/>
                </a:lnTo>
                <a:lnTo>
                  <a:pt x="70625" y="12348"/>
                </a:lnTo>
                <a:lnTo>
                  <a:pt x="60091" y="6994"/>
                </a:lnTo>
                <a:lnTo>
                  <a:pt x="48132" y="2783"/>
                </a:lnTo>
                <a:lnTo>
                  <a:pt x="35692" y="267"/>
                </a:lnTo>
                <a:lnTo>
                  <a:pt x="23714" y="0"/>
                </a:lnTo>
                <a:lnTo>
                  <a:pt x="13144" y="2531"/>
                </a:lnTo>
                <a:lnTo>
                  <a:pt x="4924" y="8416"/>
                </a:lnTo>
                <a:lnTo>
                  <a:pt x="0" y="18204"/>
                </a:lnTo>
                <a:lnTo>
                  <a:pt x="6971" y="20960"/>
                </a:lnTo>
                <a:lnTo>
                  <a:pt x="18318" y="24061"/>
                </a:lnTo>
                <a:lnTo>
                  <a:pt x="30700" y="26060"/>
                </a:lnTo>
                <a:lnTo>
                  <a:pt x="43737" y="26961"/>
                </a:lnTo>
                <a:lnTo>
                  <a:pt x="57048" y="26763"/>
                </a:lnTo>
                <a:lnTo>
                  <a:pt x="70252" y="25469"/>
                </a:lnTo>
                <a:lnTo>
                  <a:pt x="82969" y="23081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7240275" y="4568330"/>
            <a:ext cx="68750" cy="141238"/>
          </a:xfrm>
          <a:custGeom>
            <a:avLst/>
            <a:gdLst/>
            <a:ahLst/>
            <a:cxnLst/>
            <a:rect l="l" t="t" r="r" b="b"/>
            <a:pathLst>
              <a:path w="100833" h="207149">
                <a:moveTo>
                  <a:pt x="302" y="181260"/>
                </a:moveTo>
                <a:lnTo>
                  <a:pt x="6546" y="190433"/>
                </a:lnTo>
                <a:lnTo>
                  <a:pt x="15622" y="197607"/>
                </a:lnTo>
                <a:lnTo>
                  <a:pt x="26824" y="202784"/>
                </a:lnTo>
                <a:lnTo>
                  <a:pt x="39448" y="205964"/>
                </a:lnTo>
                <a:lnTo>
                  <a:pt x="52789" y="207149"/>
                </a:lnTo>
                <a:lnTo>
                  <a:pt x="66142" y="206339"/>
                </a:lnTo>
                <a:lnTo>
                  <a:pt x="78802" y="203535"/>
                </a:lnTo>
                <a:lnTo>
                  <a:pt x="90064" y="198737"/>
                </a:lnTo>
                <a:lnTo>
                  <a:pt x="99225" y="191947"/>
                </a:lnTo>
                <a:lnTo>
                  <a:pt x="99702" y="177196"/>
                </a:lnTo>
                <a:lnTo>
                  <a:pt x="100077" y="164185"/>
                </a:lnTo>
                <a:lnTo>
                  <a:pt x="100398" y="151187"/>
                </a:lnTo>
                <a:lnTo>
                  <a:pt x="100654" y="138211"/>
                </a:lnTo>
                <a:lnTo>
                  <a:pt x="100833" y="125269"/>
                </a:lnTo>
                <a:lnTo>
                  <a:pt x="100800" y="86747"/>
                </a:lnTo>
                <a:lnTo>
                  <a:pt x="100562" y="74044"/>
                </a:lnTo>
                <a:lnTo>
                  <a:pt x="100192" y="61426"/>
                </a:lnTo>
                <a:lnTo>
                  <a:pt x="99679" y="48906"/>
                </a:lnTo>
                <a:lnTo>
                  <a:pt x="99012" y="36492"/>
                </a:lnTo>
                <a:lnTo>
                  <a:pt x="98179" y="24196"/>
                </a:lnTo>
                <a:lnTo>
                  <a:pt x="97170" y="12028"/>
                </a:lnTo>
                <a:lnTo>
                  <a:pt x="95973" y="0"/>
                </a:lnTo>
                <a:lnTo>
                  <a:pt x="94575" y="326"/>
                </a:lnTo>
                <a:lnTo>
                  <a:pt x="82975" y="2533"/>
                </a:lnTo>
                <a:lnTo>
                  <a:pt x="70638" y="4034"/>
                </a:lnTo>
                <a:lnTo>
                  <a:pt x="57811" y="4802"/>
                </a:lnTo>
                <a:lnTo>
                  <a:pt x="44738" y="4809"/>
                </a:lnTo>
                <a:lnTo>
                  <a:pt x="31665" y="4030"/>
                </a:lnTo>
                <a:lnTo>
                  <a:pt x="18838" y="2435"/>
                </a:lnTo>
                <a:lnTo>
                  <a:pt x="6502" y="0"/>
                </a:lnTo>
                <a:lnTo>
                  <a:pt x="3187" y="2095"/>
                </a:lnTo>
                <a:lnTo>
                  <a:pt x="3263" y="4889"/>
                </a:lnTo>
                <a:lnTo>
                  <a:pt x="2683" y="14479"/>
                </a:lnTo>
                <a:lnTo>
                  <a:pt x="2168" y="26120"/>
                </a:lnTo>
                <a:lnTo>
                  <a:pt x="1806" y="38133"/>
                </a:lnTo>
                <a:lnTo>
                  <a:pt x="1569" y="50466"/>
                </a:lnTo>
                <a:lnTo>
                  <a:pt x="1429" y="63072"/>
                </a:lnTo>
                <a:lnTo>
                  <a:pt x="1294" y="115220"/>
                </a:lnTo>
                <a:lnTo>
                  <a:pt x="1227" y="128441"/>
                </a:lnTo>
                <a:lnTo>
                  <a:pt x="1092" y="141636"/>
                </a:lnTo>
                <a:lnTo>
                  <a:pt x="861" y="154755"/>
                </a:lnTo>
                <a:lnTo>
                  <a:pt x="506" y="167749"/>
                </a:lnTo>
                <a:lnTo>
                  <a:pt x="0" y="180568"/>
                </a:lnTo>
                <a:lnTo>
                  <a:pt x="302" y="181260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354515" y="4662445"/>
            <a:ext cx="54344" cy="30110"/>
          </a:xfrm>
          <a:custGeom>
            <a:avLst/>
            <a:gdLst/>
            <a:ahLst/>
            <a:cxnLst/>
            <a:rect l="l" t="t" r="r" b="b"/>
            <a:pathLst>
              <a:path w="79705" h="44161">
                <a:moveTo>
                  <a:pt x="19519" y="44161"/>
                </a:moveTo>
                <a:lnTo>
                  <a:pt x="27333" y="36587"/>
                </a:lnTo>
                <a:lnTo>
                  <a:pt x="37863" y="29369"/>
                </a:lnTo>
                <a:lnTo>
                  <a:pt x="49212" y="22971"/>
                </a:lnTo>
                <a:lnTo>
                  <a:pt x="60532" y="16545"/>
                </a:lnTo>
                <a:lnTo>
                  <a:pt x="70978" y="9248"/>
                </a:lnTo>
                <a:lnTo>
                  <a:pt x="79705" y="232"/>
                </a:lnTo>
                <a:lnTo>
                  <a:pt x="76165" y="0"/>
                </a:lnTo>
                <a:lnTo>
                  <a:pt x="63810" y="1115"/>
                </a:lnTo>
                <a:lnTo>
                  <a:pt x="51799" y="4802"/>
                </a:lnTo>
                <a:lnTo>
                  <a:pt x="40221" y="10462"/>
                </a:lnTo>
                <a:lnTo>
                  <a:pt x="29164" y="17498"/>
                </a:lnTo>
                <a:lnTo>
                  <a:pt x="18716" y="25315"/>
                </a:lnTo>
                <a:lnTo>
                  <a:pt x="8965" y="33313"/>
                </a:lnTo>
                <a:lnTo>
                  <a:pt x="0" y="40898"/>
                </a:lnTo>
                <a:lnTo>
                  <a:pt x="7670" y="40821"/>
                </a:lnTo>
                <a:lnTo>
                  <a:pt x="12319" y="43755"/>
                </a:lnTo>
                <a:lnTo>
                  <a:pt x="19519" y="44161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143778" y="4701426"/>
            <a:ext cx="240679" cy="38392"/>
          </a:xfrm>
          <a:custGeom>
            <a:avLst/>
            <a:gdLst/>
            <a:ahLst/>
            <a:cxnLst/>
            <a:rect l="l" t="t" r="r" b="b"/>
            <a:pathLst>
              <a:path w="352996" h="56308">
                <a:moveTo>
                  <a:pt x="14643" y="48793"/>
                </a:moveTo>
                <a:lnTo>
                  <a:pt x="19001" y="50100"/>
                </a:lnTo>
                <a:lnTo>
                  <a:pt x="31568" y="52706"/>
                </a:lnTo>
                <a:lnTo>
                  <a:pt x="44121" y="53911"/>
                </a:lnTo>
                <a:lnTo>
                  <a:pt x="56633" y="54138"/>
                </a:lnTo>
                <a:lnTo>
                  <a:pt x="69077" y="53808"/>
                </a:lnTo>
                <a:lnTo>
                  <a:pt x="81428" y="53341"/>
                </a:lnTo>
                <a:lnTo>
                  <a:pt x="93657" y="53159"/>
                </a:lnTo>
                <a:lnTo>
                  <a:pt x="105740" y="53682"/>
                </a:lnTo>
                <a:lnTo>
                  <a:pt x="115042" y="54408"/>
                </a:lnTo>
                <a:lnTo>
                  <a:pt x="127958" y="55221"/>
                </a:lnTo>
                <a:lnTo>
                  <a:pt x="140955" y="55812"/>
                </a:lnTo>
                <a:lnTo>
                  <a:pt x="154010" y="56175"/>
                </a:lnTo>
                <a:lnTo>
                  <a:pt x="167101" y="56308"/>
                </a:lnTo>
                <a:lnTo>
                  <a:pt x="180208" y="56205"/>
                </a:lnTo>
                <a:lnTo>
                  <a:pt x="193307" y="55863"/>
                </a:lnTo>
                <a:lnTo>
                  <a:pt x="206377" y="55277"/>
                </a:lnTo>
                <a:lnTo>
                  <a:pt x="219397" y="54442"/>
                </a:lnTo>
                <a:lnTo>
                  <a:pt x="232343" y="53355"/>
                </a:lnTo>
                <a:lnTo>
                  <a:pt x="245195" y="52011"/>
                </a:lnTo>
                <a:lnTo>
                  <a:pt x="257931" y="50406"/>
                </a:lnTo>
                <a:lnTo>
                  <a:pt x="270528" y="48535"/>
                </a:lnTo>
                <a:lnTo>
                  <a:pt x="282965" y="46395"/>
                </a:lnTo>
                <a:lnTo>
                  <a:pt x="295219" y="43981"/>
                </a:lnTo>
                <a:lnTo>
                  <a:pt x="307270" y="41288"/>
                </a:lnTo>
                <a:lnTo>
                  <a:pt x="319095" y="38312"/>
                </a:lnTo>
                <a:lnTo>
                  <a:pt x="330672" y="35050"/>
                </a:lnTo>
                <a:lnTo>
                  <a:pt x="341980" y="31497"/>
                </a:lnTo>
                <a:lnTo>
                  <a:pt x="352996" y="27647"/>
                </a:lnTo>
                <a:lnTo>
                  <a:pt x="352259" y="26330"/>
                </a:lnTo>
                <a:lnTo>
                  <a:pt x="345099" y="17517"/>
                </a:lnTo>
                <a:lnTo>
                  <a:pt x="335657" y="10985"/>
                </a:lnTo>
                <a:lnTo>
                  <a:pt x="324293" y="6377"/>
                </a:lnTo>
                <a:lnTo>
                  <a:pt x="311366" y="3333"/>
                </a:lnTo>
                <a:lnTo>
                  <a:pt x="297233" y="1495"/>
                </a:lnTo>
                <a:lnTo>
                  <a:pt x="282255" y="503"/>
                </a:lnTo>
                <a:lnTo>
                  <a:pt x="266788" y="0"/>
                </a:lnTo>
                <a:lnTo>
                  <a:pt x="260367" y="9154"/>
                </a:lnTo>
                <a:lnTo>
                  <a:pt x="251928" y="16878"/>
                </a:lnTo>
                <a:lnTo>
                  <a:pt x="241809" y="23192"/>
                </a:lnTo>
                <a:lnTo>
                  <a:pt x="230366" y="28077"/>
                </a:lnTo>
                <a:lnTo>
                  <a:pt x="217959" y="31517"/>
                </a:lnTo>
                <a:lnTo>
                  <a:pt x="204944" y="33494"/>
                </a:lnTo>
                <a:lnTo>
                  <a:pt x="191680" y="33990"/>
                </a:lnTo>
                <a:lnTo>
                  <a:pt x="178524" y="32988"/>
                </a:lnTo>
                <a:lnTo>
                  <a:pt x="165833" y="30469"/>
                </a:lnTo>
                <a:lnTo>
                  <a:pt x="153967" y="26416"/>
                </a:lnTo>
                <a:lnTo>
                  <a:pt x="143281" y="20811"/>
                </a:lnTo>
                <a:lnTo>
                  <a:pt x="134135" y="13637"/>
                </a:lnTo>
                <a:lnTo>
                  <a:pt x="126885" y="4876"/>
                </a:lnTo>
                <a:lnTo>
                  <a:pt x="125115" y="5069"/>
                </a:lnTo>
                <a:lnTo>
                  <a:pt x="111804" y="6364"/>
                </a:lnTo>
                <a:lnTo>
                  <a:pt x="98336" y="7503"/>
                </a:lnTo>
                <a:lnTo>
                  <a:pt x="84835" y="8609"/>
                </a:lnTo>
                <a:lnTo>
                  <a:pt x="71428" y="9809"/>
                </a:lnTo>
                <a:lnTo>
                  <a:pt x="58241" y="11230"/>
                </a:lnTo>
                <a:lnTo>
                  <a:pt x="45399" y="12995"/>
                </a:lnTo>
                <a:lnTo>
                  <a:pt x="33028" y="15231"/>
                </a:lnTo>
                <a:lnTo>
                  <a:pt x="21254" y="18064"/>
                </a:lnTo>
                <a:lnTo>
                  <a:pt x="10203" y="21619"/>
                </a:lnTo>
                <a:lnTo>
                  <a:pt x="0" y="26022"/>
                </a:lnTo>
                <a:lnTo>
                  <a:pt x="769" y="27567"/>
                </a:lnTo>
                <a:lnTo>
                  <a:pt x="8912" y="36982"/>
                </a:lnTo>
                <a:lnTo>
                  <a:pt x="14643" y="48793"/>
                </a:lnTo>
                <a:close/>
              </a:path>
            </a:pathLst>
          </a:custGeom>
          <a:solidFill>
            <a:srgbClr val="E4B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7403316" y="4720590"/>
            <a:ext cx="379674" cy="37660"/>
          </a:xfrm>
          <a:custGeom>
            <a:avLst/>
            <a:gdLst/>
            <a:ahLst/>
            <a:cxnLst/>
            <a:rect l="l" t="t" r="r" b="b"/>
            <a:pathLst>
              <a:path w="556855" h="55235">
                <a:moveTo>
                  <a:pt x="12297" y="17799"/>
                </a:moveTo>
                <a:lnTo>
                  <a:pt x="24744" y="18117"/>
                </a:lnTo>
                <a:lnTo>
                  <a:pt x="37406" y="18408"/>
                </a:lnTo>
                <a:lnTo>
                  <a:pt x="50240" y="18695"/>
                </a:lnTo>
                <a:lnTo>
                  <a:pt x="63201" y="18995"/>
                </a:lnTo>
                <a:lnTo>
                  <a:pt x="76247" y="19330"/>
                </a:lnTo>
                <a:lnTo>
                  <a:pt x="89335" y="19720"/>
                </a:lnTo>
                <a:lnTo>
                  <a:pt x="102420" y="20183"/>
                </a:lnTo>
                <a:lnTo>
                  <a:pt x="115459" y="20742"/>
                </a:lnTo>
                <a:lnTo>
                  <a:pt x="128410" y="21415"/>
                </a:lnTo>
                <a:lnTo>
                  <a:pt x="141228" y="22222"/>
                </a:lnTo>
                <a:lnTo>
                  <a:pt x="153871" y="23184"/>
                </a:lnTo>
                <a:lnTo>
                  <a:pt x="166294" y="24321"/>
                </a:lnTo>
                <a:lnTo>
                  <a:pt x="178454" y="25652"/>
                </a:lnTo>
                <a:lnTo>
                  <a:pt x="190309" y="27198"/>
                </a:lnTo>
                <a:lnTo>
                  <a:pt x="200842" y="28577"/>
                </a:lnTo>
                <a:lnTo>
                  <a:pt x="214141" y="30184"/>
                </a:lnTo>
                <a:lnTo>
                  <a:pt x="227162" y="31926"/>
                </a:lnTo>
                <a:lnTo>
                  <a:pt x="239436" y="34088"/>
                </a:lnTo>
                <a:lnTo>
                  <a:pt x="250494" y="36952"/>
                </a:lnTo>
                <a:lnTo>
                  <a:pt x="259652" y="41308"/>
                </a:lnTo>
                <a:lnTo>
                  <a:pt x="270282" y="48430"/>
                </a:lnTo>
                <a:lnTo>
                  <a:pt x="281406" y="53221"/>
                </a:lnTo>
                <a:lnTo>
                  <a:pt x="284669" y="53757"/>
                </a:lnTo>
                <a:lnTo>
                  <a:pt x="296135" y="54884"/>
                </a:lnTo>
                <a:lnTo>
                  <a:pt x="308617" y="55235"/>
                </a:lnTo>
                <a:lnTo>
                  <a:pt x="321735" y="55028"/>
                </a:lnTo>
                <a:lnTo>
                  <a:pt x="335110" y="54479"/>
                </a:lnTo>
                <a:lnTo>
                  <a:pt x="348362" y="53804"/>
                </a:lnTo>
                <a:lnTo>
                  <a:pt x="361111" y="53221"/>
                </a:lnTo>
                <a:lnTo>
                  <a:pt x="380350" y="52481"/>
                </a:lnTo>
                <a:lnTo>
                  <a:pt x="394131" y="51908"/>
                </a:lnTo>
                <a:lnTo>
                  <a:pt x="407698" y="51288"/>
                </a:lnTo>
                <a:lnTo>
                  <a:pt x="421046" y="50602"/>
                </a:lnTo>
                <a:lnTo>
                  <a:pt x="434168" y="49833"/>
                </a:lnTo>
                <a:lnTo>
                  <a:pt x="447058" y="48964"/>
                </a:lnTo>
                <a:lnTo>
                  <a:pt x="459711" y="47977"/>
                </a:lnTo>
                <a:lnTo>
                  <a:pt x="472121" y="46855"/>
                </a:lnTo>
                <a:lnTo>
                  <a:pt x="484280" y="45579"/>
                </a:lnTo>
                <a:lnTo>
                  <a:pt x="496184" y="44132"/>
                </a:lnTo>
                <a:lnTo>
                  <a:pt x="507826" y="42497"/>
                </a:lnTo>
                <a:lnTo>
                  <a:pt x="519200" y="40655"/>
                </a:lnTo>
                <a:lnTo>
                  <a:pt x="530301" y="38590"/>
                </a:lnTo>
                <a:lnTo>
                  <a:pt x="532879" y="38155"/>
                </a:lnTo>
                <a:lnTo>
                  <a:pt x="545732" y="36004"/>
                </a:lnTo>
                <a:lnTo>
                  <a:pt x="556323" y="28824"/>
                </a:lnTo>
                <a:lnTo>
                  <a:pt x="556725" y="27171"/>
                </a:lnTo>
                <a:lnTo>
                  <a:pt x="556855" y="16209"/>
                </a:lnTo>
                <a:lnTo>
                  <a:pt x="551945" y="9717"/>
                </a:lnTo>
                <a:lnTo>
                  <a:pt x="543113" y="6493"/>
                </a:lnTo>
                <a:lnTo>
                  <a:pt x="531479" y="5338"/>
                </a:lnTo>
                <a:lnTo>
                  <a:pt x="518161" y="5050"/>
                </a:lnTo>
                <a:lnTo>
                  <a:pt x="504278" y="4427"/>
                </a:lnTo>
                <a:lnTo>
                  <a:pt x="487862" y="3128"/>
                </a:lnTo>
                <a:lnTo>
                  <a:pt x="471667" y="2076"/>
                </a:lnTo>
                <a:lnTo>
                  <a:pt x="455668" y="1254"/>
                </a:lnTo>
                <a:lnTo>
                  <a:pt x="439839" y="645"/>
                </a:lnTo>
                <a:lnTo>
                  <a:pt x="424154" y="233"/>
                </a:lnTo>
                <a:lnTo>
                  <a:pt x="408588" y="0"/>
                </a:lnTo>
                <a:lnTo>
                  <a:pt x="377707" y="3"/>
                </a:lnTo>
                <a:lnTo>
                  <a:pt x="362342" y="206"/>
                </a:lnTo>
                <a:lnTo>
                  <a:pt x="346992" y="521"/>
                </a:lnTo>
                <a:lnTo>
                  <a:pt x="331632" y="929"/>
                </a:lnTo>
                <a:lnTo>
                  <a:pt x="316237" y="1415"/>
                </a:lnTo>
                <a:lnTo>
                  <a:pt x="300779" y="1962"/>
                </a:lnTo>
                <a:lnTo>
                  <a:pt x="285235" y="2552"/>
                </a:lnTo>
                <a:lnTo>
                  <a:pt x="269578" y="3168"/>
                </a:lnTo>
                <a:lnTo>
                  <a:pt x="253782" y="3794"/>
                </a:lnTo>
                <a:lnTo>
                  <a:pt x="237821" y="4413"/>
                </a:lnTo>
                <a:lnTo>
                  <a:pt x="221671" y="5007"/>
                </a:lnTo>
                <a:lnTo>
                  <a:pt x="205304" y="5559"/>
                </a:lnTo>
                <a:lnTo>
                  <a:pt x="188696" y="6053"/>
                </a:lnTo>
                <a:lnTo>
                  <a:pt x="174452" y="6368"/>
                </a:lnTo>
                <a:lnTo>
                  <a:pt x="162324" y="6545"/>
                </a:lnTo>
                <a:lnTo>
                  <a:pt x="149927" y="6674"/>
                </a:lnTo>
                <a:lnTo>
                  <a:pt x="124505" y="6890"/>
                </a:lnTo>
                <a:lnTo>
                  <a:pt x="111571" y="7028"/>
                </a:lnTo>
                <a:lnTo>
                  <a:pt x="98550" y="7220"/>
                </a:lnTo>
                <a:lnTo>
                  <a:pt x="85487" y="7491"/>
                </a:lnTo>
                <a:lnTo>
                  <a:pt x="72427" y="7867"/>
                </a:lnTo>
                <a:lnTo>
                  <a:pt x="59416" y="8373"/>
                </a:lnTo>
                <a:lnTo>
                  <a:pt x="46500" y="9036"/>
                </a:lnTo>
                <a:lnTo>
                  <a:pt x="33723" y="9879"/>
                </a:lnTo>
                <a:lnTo>
                  <a:pt x="21132" y="10930"/>
                </a:lnTo>
                <a:lnTo>
                  <a:pt x="20126" y="10973"/>
                </a:lnTo>
                <a:lnTo>
                  <a:pt x="8129" y="10317"/>
                </a:lnTo>
                <a:lnTo>
                  <a:pt x="0" y="17432"/>
                </a:lnTo>
                <a:lnTo>
                  <a:pt x="12297" y="17799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842446" y="4731212"/>
            <a:ext cx="264738" cy="36773"/>
          </a:xfrm>
          <a:custGeom>
            <a:avLst/>
            <a:gdLst/>
            <a:ahLst/>
            <a:cxnLst/>
            <a:rect l="l" t="t" r="r" b="b"/>
            <a:pathLst>
              <a:path w="388282" h="53933">
                <a:moveTo>
                  <a:pt x="2748" y="14877"/>
                </a:moveTo>
                <a:lnTo>
                  <a:pt x="0" y="26196"/>
                </a:lnTo>
                <a:lnTo>
                  <a:pt x="151" y="35843"/>
                </a:lnTo>
                <a:lnTo>
                  <a:pt x="3131" y="43145"/>
                </a:lnTo>
                <a:lnTo>
                  <a:pt x="8544" y="48354"/>
                </a:lnTo>
                <a:lnTo>
                  <a:pt x="15999" y="51720"/>
                </a:lnTo>
                <a:lnTo>
                  <a:pt x="25103" y="53496"/>
                </a:lnTo>
                <a:lnTo>
                  <a:pt x="35462" y="53933"/>
                </a:lnTo>
                <a:lnTo>
                  <a:pt x="46683" y="53283"/>
                </a:lnTo>
                <a:lnTo>
                  <a:pt x="58374" y="51797"/>
                </a:lnTo>
                <a:lnTo>
                  <a:pt x="70142" y="49726"/>
                </a:lnTo>
                <a:lnTo>
                  <a:pt x="81593" y="47323"/>
                </a:lnTo>
                <a:lnTo>
                  <a:pt x="92334" y="44839"/>
                </a:lnTo>
                <a:lnTo>
                  <a:pt x="101973" y="42525"/>
                </a:lnTo>
                <a:lnTo>
                  <a:pt x="115650" y="39397"/>
                </a:lnTo>
                <a:lnTo>
                  <a:pt x="129578" y="36489"/>
                </a:lnTo>
                <a:lnTo>
                  <a:pt x="143727" y="33783"/>
                </a:lnTo>
                <a:lnTo>
                  <a:pt x="158065" y="31265"/>
                </a:lnTo>
                <a:lnTo>
                  <a:pt x="172564" y="28918"/>
                </a:lnTo>
                <a:lnTo>
                  <a:pt x="187190" y="26727"/>
                </a:lnTo>
                <a:lnTo>
                  <a:pt x="201915" y="24676"/>
                </a:lnTo>
                <a:lnTo>
                  <a:pt x="216707" y="22748"/>
                </a:lnTo>
                <a:lnTo>
                  <a:pt x="231536" y="20928"/>
                </a:lnTo>
                <a:lnTo>
                  <a:pt x="246370" y="19200"/>
                </a:lnTo>
                <a:lnTo>
                  <a:pt x="261180" y="17548"/>
                </a:lnTo>
                <a:lnTo>
                  <a:pt x="275934" y="15956"/>
                </a:lnTo>
                <a:lnTo>
                  <a:pt x="290602" y="14409"/>
                </a:lnTo>
                <a:lnTo>
                  <a:pt x="305152" y="12890"/>
                </a:lnTo>
                <a:lnTo>
                  <a:pt x="319555" y="11383"/>
                </a:lnTo>
                <a:lnTo>
                  <a:pt x="333780" y="9874"/>
                </a:lnTo>
                <a:lnTo>
                  <a:pt x="347796" y="8345"/>
                </a:lnTo>
                <a:lnTo>
                  <a:pt x="361572" y="6781"/>
                </a:lnTo>
                <a:lnTo>
                  <a:pt x="375077" y="5166"/>
                </a:lnTo>
                <a:lnTo>
                  <a:pt x="388282" y="3485"/>
                </a:lnTo>
                <a:lnTo>
                  <a:pt x="385531" y="1222"/>
                </a:lnTo>
                <a:lnTo>
                  <a:pt x="373754" y="0"/>
                </a:lnTo>
                <a:lnTo>
                  <a:pt x="362247" y="1859"/>
                </a:lnTo>
                <a:lnTo>
                  <a:pt x="344576" y="2582"/>
                </a:lnTo>
                <a:lnTo>
                  <a:pt x="326809" y="3129"/>
                </a:lnTo>
                <a:lnTo>
                  <a:pt x="308957" y="3529"/>
                </a:lnTo>
                <a:lnTo>
                  <a:pt x="291031" y="3809"/>
                </a:lnTo>
                <a:lnTo>
                  <a:pt x="273040" y="3999"/>
                </a:lnTo>
                <a:lnTo>
                  <a:pt x="236910" y="4215"/>
                </a:lnTo>
                <a:lnTo>
                  <a:pt x="200652" y="4402"/>
                </a:lnTo>
                <a:lnTo>
                  <a:pt x="182502" y="4553"/>
                </a:lnTo>
                <a:lnTo>
                  <a:pt x="164351" y="4781"/>
                </a:lnTo>
                <a:lnTo>
                  <a:pt x="146211" y="5114"/>
                </a:lnTo>
                <a:lnTo>
                  <a:pt x="128093" y="5578"/>
                </a:lnTo>
                <a:lnTo>
                  <a:pt x="110006" y="6203"/>
                </a:lnTo>
                <a:lnTo>
                  <a:pt x="91961" y="7015"/>
                </a:lnTo>
                <a:lnTo>
                  <a:pt x="73970" y="8044"/>
                </a:lnTo>
                <a:lnTo>
                  <a:pt x="56042" y="9316"/>
                </a:lnTo>
                <a:lnTo>
                  <a:pt x="38189" y="10861"/>
                </a:lnTo>
                <a:lnTo>
                  <a:pt x="20420" y="12705"/>
                </a:lnTo>
                <a:lnTo>
                  <a:pt x="2748" y="1487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7202563" y="4739135"/>
            <a:ext cx="177459" cy="49694"/>
          </a:xfrm>
          <a:custGeom>
            <a:avLst/>
            <a:gdLst/>
            <a:ahLst/>
            <a:cxnLst/>
            <a:rect l="l" t="t" r="r" b="b"/>
            <a:pathLst>
              <a:path w="260273" h="72885">
                <a:moveTo>
                  <a:pt x="5383" y="58065"/>
                </a:moveTo>
                <a:lnTo>
                  <a:pt x="0" y="68326"/>
                </a:lnTo>
                <a:lnTo>
                  <a:pt x="17992" y="70850"/>
                </a:lnTo>
                <a:lnTo>
                  <a:pt x="29623" y="71824"/>
                </a:lnTo>
                <a:lnTo>
                  <a:pt x="41878" y="72463"/>
                </a:lnTo>
                <a:lnTo>
                  <a:pt x="54637" y="72804"/>
                </a:lnTo>
                <a:lnTo>
                  <a:pt x="67781" y="72885"/>
                </a:lnTo>
                <a:lnTo>
                  <a:pt x="81190" y="72742"/>
                </a:lnTo>
                <a:lnTo>
                  <a:pt x="94744" y="72411"/>
                </a:lnTo>
                <a:lnTo>
                  <a:pt x="108325" y="71930"/>
                </a:lnTo>
                <a:lnTo>
                  <a:pt x="121813" y="71335"/>
                </a:lnTo>
                <a:lnTo>
                  <a:pt x="135088" y="70663"/>
                </a:lnTo>
                <a:lnTo>
                  <a:pt x="148031" y="69951"/>
                </a:lnTo>
                <a:lnTo>
                  <a:pt x="161746" y="69076"/>
                </a:lnTo>
                <a:lnTo>
                  <a:pt x="175848" y="67867"/>
                </a:lnTo>
                <a:lnTo>
                  <a:pt x="189539" y="66195"/>
                </a:lnTo>
                <a:lnTo>
                  <a:pt x="202291" y="63913"/>
                </a:lnTo>
                <a:lnTo>
                  <a:pt x="213574" y="60874"/>
                </a:lnTo>
                <a:lnTo>
                  <a:pt x="222859" y="56934"/>
                </a:lnTo>
                <a:lnTo>
                  <a:pt x="232200" y="49116"/>
                </a:lnTo>
                <a:lnTo>
                  <a:pt x="240173" y="38513"/>
                </a:lnTo>
                <a:lnTo>
                  <a:pt x="247268" y="27660"/>
                </a:lnTo>
                <a:lnTo>
                  <a:pt x="251780" y="21360"/>
                </a:lnTo>
                <a:lnTo>
                  <a:pt x="258701" y="10629"/>
                </a:lnTo>
                <a:lnTo>
                  <a:pt x="260273" y="0"/>
                </a:lnTo>
                <a:lnTo>
                  <a:pt x="254832" y="808"/>
                </a:lnTo>
                <a:lnTo>
                  <a:pt x="242642" y="2725"/>
                </a:lnTo>
                <a:lnTo>
                  <a:pt x="230510" y="4745"/>
                </a:lnTo>
                <a:lnTo>
                  <a:pt x="218411" y="6830"/>
                </a:lnTo>
                <a:lnTo>
                  <a:pt x="206323" y="8944"/>
                </a:lnTo>
                <a:lnTo>
                  <a:pt x="194222" y="11047"/>
                </a:lnTo>
                <a:lnTo>
                  <a:pt x="182085" y="13103"/>
                </a:lnTo>
                <a:lnTo>
                  <a:pt x="169890" y="15074"/>
                </a:lnTo>
                <a:lnTo>
                  <a:pt x="157613" y="16922"/>
                </a:lnTo>
                <a:lnTo>
                  <a:pt x="145232" y="18610"/>
                </a:lnTo>
                <a:lnTo>
                  <a:pt x="132722" y="20099"/>
                </a:lnTo>
                <a:lnTo>
                  <a:pt x="120061" y="21353"/>
                </a:lnTo>
                <a:lnTo>
                  <a:pt x="107226" y="22334"/>
                </a:lnTo>
                <a:lnTo>
                  <a:pt x="94194" y="23004"/>
                </a:lnTo>
                <a:lnTo>
                  <a:pt x="80941" y="23325"/>
                </a:lnTo>
                <a:lnTo>
                  <a:pt x="67445" y="23260"/>
                </a:lnTo>
                <a:lnTo>
                  <a:pt x="53682" y="22771"/>
                </a:lnTo>
                <a:lnTo>
                  <a:pt x="49681" y="28423"/>
                </a:lnTo>
                <a:lnTo>
                  <a:pt x="39426" y="36779"/>
                </a:lnTo>
                <a:lnTo>
                  <a:pt x="27213" y="43619"/>
                </a:lnTo>
                <a:lnTo>
                  <a:pt x="15160" y="50272"/>
                </a:lnTo>
                <a:lnTo>
                  <a:pt x="5383" y="58065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930832" y="4745786"/>
            <a:ext cx="217386" cy="77645"/>
          </a:xfrm>
          <a:custGeom>
            <a:avLst/>
            <a:gdLst/>
            <a:ahLst/>
            <a:cxnLst/>
            <a:rect l="l" t="t" r="r" b="b"/>
            <a:pathLst>
              <a:path w="318833" h="113880">
                <a:moveTo>
                  <a:pt x="0" y="76454"/>
                </a:moveTo>
                <a:lnTo>
                  <a:pt x="12535" y="89074"/>
                </a:lnTo>
                <a:lnTo>
                  <a:pt x="27175" y="94639"/>
                </a:lnTo>
                <a:lnTo>
                  <a:pt x="42233" y="98577"/>
                </a:lnTo>
                <a:lnTo>
                  <a:pt x="53682" y="100863"/>
                </a:lnTo>
                <a:lnTo>
                  <a:pt x="71203" y="103505"/>
                </a:lnTo>
                <a:lnTo>
                  <a:pt x="83079" y="104896"/>
                </a:lnTo>
                <a:lnTo>
                  <a:pt x="95334" y="106074"/>
                </a:lnTo>
                <a:lnTo>
                  <a:pt x="107907" y="107069"/>
                </a:lnTo>
                <a:lnTo>
                  <a:pt x="120741" y="107907"/>
                </a:lnTo>
                <a:lnTo>
                  <a:pt x="133777" y="108617"/>
                </a:lnTo>
                <a:lnTo>
                  <a:pt x="146956" y="109226"/>
                </a:lnTo>
                <a:lnTo>
                  <a:pt x="160220" y="109764"/>
                </a:lnTo>
                <a:lnTo>
                  <a:pt x="173510" y="110259"/>
                </a:lnTo>
                <a:lnTo>
                  <a:pt x="186767" y="110737"/>
                </a:lnTo>
                <a:lnTo>
                  <a:pt x="199932" y="111228"/>
                </a:lnTo>
                <a:lnTo>
                  <a:pt x="212948" y="111760"/>
                </a:lnTo>
                <a:lnTo>
                  <a:pt x="225755" y="112361"/>
                </a:lnTo>
                <a:lnTo>
                  <a:pt x="238294" y="113058"/>
                </a:lnTo>
                <a:lnTo>
                  <a:pt x="250507" y="113880"/>
                </a:lnTo>
                <a:lnTo>
                  <a:pt x="247956" y="101434"/>
                </a:lnTo>
                <a:lnTo>
                  <a:pt x="249123" y="90404"/>
                </a:lnTo>
                <a:lnTo>
                  <a:pt x="253501" y="80952"/>
                </a:lnTo>
                <a:lnTo>
                  <a:pt x="260432" y="72801"/>
                </a:lnTo>
                <a:lnTo>
                  <a:pt x="269260" y="65677"/>
                </a:lnTo>
                <a:lnTo>
                  <a:pt x="279327" y="59303"/>
                </a:lnTo>
                <a:lnTo>
                  <a:pt x="289975" y="53403"/>
                </a:lnTo>
                <a:lnTo>
                  <a:pt x="300547" y="47701"/>
                </a:lnTo>
                <a:lnTo>
                  <a:pt x="310385" y="41921"/>
                </a:lnTo>
                <a:lnTo>
                  <a:pt x="318833" y="35788"/>
                </a:lnTo>
                <a:lnTo>
                  <a:pt x="318508" y="35372"/>
                </a:lnTo>
                <a:lnTo>
                  <a:pt x="312818" y="24498"/>
                </a:lnTo>
                <a:lnTo>
                  <a:pt x="308731" y="12022"/>
                </a:lnTo>
                <a:lnTo>
                  <a:pt x="304190" y="0"/>
                </a:lnTo>
                <a:lnTo>
                  <a:pt x="291742" y="697"/>
                </a:lnTo>
                <a:lnTo>
                  <a:pt x="279005" y="1549"/>
                </a:lnTo>
                <a:lnTo>
                  <a:pt x="266370" y="2510"/>
                </a:lnTo>
                <a:lnTo>
                  <a:pt x="253797" y="3557"/>
                </a:lnTo>
                <a:lnTo>
                  <a:pt x="241246" y="4666"/>
                </a:lnTo>
                <a:lnTo>
                  <a:pt x="228679" y="5816"/>
                </a:lnTo>
                <a:lnTo>
                  <a:pt x="216057" y="6981"/>
                </a:lnTo>
                <a:lnTo>
                  <a:pt x="203339" y="8140"/>
                </a:lnTo>
                <a:lnTo>
                  <a:pt x="203023" y="8168"/>
                </a:lnTo>
                <a:lnTo>
                  <a:pt x="189763" y="9102"/>
                </a:lnTo>
                <a:lnTo>
                  <a:pt x="176077" y="9878"/>
                </a:lnTo>
                <a:lnTo>
                  <a:pt x="162709" y="10835"/>
                </a:lnTo>
                <a:lnTo>
                  <a:pt x="150403" y="12310"/>
                </a:lnTo>
                <a:lnTo>
                  <a:pt x="139903" y="14643"/>
                </a:lnTo>
                <a:lnTo>
                  <a:pt x="134289" y="16370"/>
                </a:lnTo>
                <a:lnTo>
                  <a:pt x="130492" y="22047"/>
                </a:lnTo>
                <a:lnTo>
                  <a:pt x="125260" y="24396"/>
                </a:lnTo>
                <a:lnTo>
                  <a:pt x="124848" y="24579"/>
                </a:lnTo>
                <a:lnTo>
                  <a:pt x="112861" y="28735"/>
                </a:lnTo>
                <a:lnTo>
                  <a:pt x="100427" y="31448"/>
                </a:lnTo>
                <a:lnTo>
                  <a:pt x="87847" y="33528"/>
                </a:lnTo>
                <a:lnTo>
                  <a:pt x="75421" y="35788"/>
                </a:lnTo>
                <a:lnTo>
                  <a:pt x="63449" y="39039"/>
                </a:lnTo>
                <a:lnTo>
                  <a:pt x="54494" y="42187"/>
                </a:lnTo>
                <a:lnTo>
                  <a:pt x="41069" y="47286"/>
                </a:lnTo>
                <a:lnTo>
                  <a:pt x="26493" y="53641"/>
                </a:lnTo>
                <a:lnTo>
                  <a:pt x="13181" y="60874"/>
                </a:lnTo>
                <a:lnTo>
                  <a:pt x="3545" y="68605"/>
                </a:lnTo>
                <a:lnTo>
                  <a:pt x="0" y="76454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7140457" y="4747128"/>
            <a:ext cx="453623" cy="78517"/>
          </a:xfrm>
          <a:custGeom>
            <a:avLst/>
            <a:gdLst/>
            <a:ahLst/>
            <a:cxnLst/>
            <a:rect l="l" t="t" r="r" b="b"/>
            <a:pathLst>
              <a:path w="665314" h="115158">
                <a:moveTo>
                  <a:pt x="62683" y="71817"/>
                </a:moveTo>
                <a:lnTo>
                  <a:pt x="52453" y="79259"/>
                </a:lnTo>
                <a:lnTo>
                  <a:pt x="41928" y="86407"/>
                </a:lnTo>
                <a:lnTo>
                  <a:pt x="31264" y="93414"/>
                </a:lnTo>
                <a:lnTo>
                  <a:pt x="20617" y="100438"/>
                </a:lnTo>
                <a:lnTo>
                  <a:pt x="10144" y="107634"/>
                </a:lnTo>
                <a:lnTo>
                  <a:pt x="0" y="115158"/>
                </a:lnTo>
                <a:lnTo>
                  <a:pt x="20802" y="114044"/>
                </a:lnTo>
                <a:lnTo>
                  <a:pt x="41785" y="113190"/>
                </a:lnTo>
                <a:lnTo>
                  <a:pt x="62928" y="112562"/>
                </a:lnTo>
                <a:lnTo>
                  <a:pt x="84207" y="112129"/>
                </a:lnTo>
                <a:lnTo>
                  <a:pt x="105599" y="111858"/>
                </a:lnTo>
                <a:lnTo>
                  <a:pt x="127082" y="111718"/>
                </a:lnTo>
                <a:lnTo>
                  <a:pt x="256600" y="111807"/>
                </a:lnTo>
                <a:lnTo>
                  <a:pt x="278077" y="111677"/>
                </a:lnTo>
                <a:lnTo>
                  <a:pt x="299462" y="111420"/>
                </a:lnTo>
                <a:lnTo>
                  <a:pt x="320732" y="111004"/>
                </a:lnTo>
                <a:lnTo>
                  <a:pt x="341865" y="110395"/>
                </a:lnTo>
                <a:lnTo>
                  <a:pt x="362837" y="109564"/>
                </a:lnTo>
                <a:lnTo>
                  <a:pt x="383625" y="108476"/>
                </a:lnTo>
                <a:lnTo>
                  <a:pt x="404207" y="107100"/>
                </a:lnTo>
                <a:lnTo>
                  <a:pt x="424561" y="105404"/>
                </a:lnTo>
                <a:lnTo>
                  <a:pt x="435217" y="104324"/>
                </a:lnTo>
                <a:lnTo>
                  <a:pt x="448156" y="102796"/>
                </a:lnTo>
                <a:lnTo>
                  <a:pt x="461051" y="101106"/>
                </a:lnTo>
                <a:lnTo>
                  <a:pt x="473890" y="99329"/>
                </a:lnTo>
                <a:lnTo>
                  <a:pt x="486660" y="97540"/>
                </a:lnTo>
                <a:lnTo>
                  <a:pt x="499352" y="95814"/>
                </a:lnTo>
                <a:lnTo>
                  <a:pt x="511952" y="94226"/>
                </a:lnTo>
                <a:lnTo>
                  <a:pt x="524450" y="92852"/>
                </a:lnTo>
                <a:lnTo>
                  <a:pt x="536834" y="91766"/>
                </a:lnTo>
                <a:lnTo>
                  <a:pt x="549092" y="91044"/>
                </a:lnTo>
                <a:lnTo>
                  <a:pt x="561213" y="90761"/>
                </a:lnTo>
                <a:lnTo>
                  <a:pt x="575099" y="90364"/>
                </a:lnTo>
                <a:lnTo>
                  <a:pt x="589773" y="89052"/>
                </a:lnTo>
                <a:lnTo>
                  <a:pt x="603556" y="86736"/>
                </a:lnTo>
                <a:lnTo>
                  <a:pt x="616408" y="83328"/>
                </a:lnTo>
                <a:lnTo>
                  <a:pt x="628290" y="78742"/>
                </a:lnTo>
                <a:lnTo>
                  <a:pt x="639161" y="72887"/>
                </a:lnTo>
                <a:lnTo>
                  <a:pt x="648982" y="65676"/>
                </a:lnTo>
                <a:lnTo>
                  <a:pt x="657713" y="57020"/>
                </a:lnTo>
                <a:lnTo>
                  <a:pt x="665314" y="46832"/>
                </a:lnTo>
                <a:lnTo>
                  <a:pt x="664051" y="45263"/>
                </a:lnTo>
                <a:lnTo>
                  <a:pt x="656121" y="36891"/>
                </a:lnTo>
                <a:lnTo>
                  <a:pt x="647447" y="30023"/>
                </a:lnTo>
                <a:lnTo>
                  <a:pt x="637994" y="24467"/>
                </a:lnTo>
                <a:lnTo>
                  <a:pt x="627730" y="20036"/>
                </a:lnTo>
                <a:lnTo>
                  <a:pt x="616620" y="16538"/>
                </a:lnTo>
                <a:lnTo>
                  <a:pt x="604631" y="13785"/>
                </a:lnTo>
                <a:lnTo>
                  <a:pt x="591728" y="11586"/>
                </a:lnTo>
                <a:lnTo>
                  <a:pt x="577877" y="9752"/>
                </a:lnTo>
                <a:lnTo>
                  <a:pt x="563045" y="8092"/>
                </a:lnTo>
                <a:lnTo>
                  <a:pt x="547197" y="6419"/>
                </a:lnTo>
                <a:lnTo>
                  <a:pt x="530301" y="4541"/>
                </a:lnTo>
                <a:lnTo>
                  <a:pt x="524148" y="3849"/>
                </a:lnTo>
                <a:lnTo>
                  <a:pt x="510775" y="2551"/>
                </a:lnTo>
                <a:lnTo>
                  <a:pt x="497740" y="1554"/>
                </a:lnTo>
                <a:lnTo>
                  <a:pt x="484982" y="828"/>
                </a:lnTo>
                <a:lnTo>
                  <a:pt x="472439" y="340"/>
                </a:lnTo>
                <a:lnTo>
                  <a:pt x="460051" y="61"/>
                </a:lnTo>
                <a:lnTo>
                  <a:pt x="435492" y="0"/>
                </a:lnTo>
                <a:lnTo>
                  <a:pt x="423199" y="155"/>
                </a:lnTo>
                <a:lnTo>
                  <a:pt x="410815" y="393"/>
                </a:lnTo>
                <a:lnTo>
                  <a:pt x="398278" y="683"/>
                </a:lnTo>
                <a:lnTo>
                  <a:pt x="385528" y="992"/>
                </a:lnTo>
                <a:lnTo>
                  <a:pt x="372503" y="1289"/>
                </a:lnTo>
                <a:lnTo>
                  <a:pt x="369737" y="5314"/>
                </a:lnTo>
                <a:lnTo>
                  <a:pt x="362714" y="16139"/>
                </a:lnTo>
                <a:lnTo>
                  <a:pt x="355780" y="27049"/>
                </a:lnTo>
                <a:lnTo>
                  <a:pt x="348591" y="37705"/>
                </a:lnTo>
                <a:lnTo>
                  <a:pt x="340807" y="47764"/>
                </a:lnTo>
                <a:lnTo>
                  <a:pt x="332085" y="56884"/>
                </a:lnTo>
                <a:lnTo>
                  <a:pt x="322084" y="64726"/>
                </a:lnTo>
                <a:lnTo>
                  <a:pt x="312777" y="68339"/>
                </a:lnTo>
                <a:lnTo>
                  <a:pt x="301356" y="71537"/>
                </a:lnTo>
                <a:lnTo>
                  <a:pt x="289514" y="73759"/>
                </a:lnTo>
                <a:lnTo>
                  <a:pt x="277283" y="75205"/>
                </a:lnTo>
                <a:lnTo>
                  <a:pt x="264697" y="76073"/>
                </a:lnTo>
                <a:lnTo>
                  <a:pt x="251789" y="76563"/>
                </a:lnTo>
                <a:lnTo>
                  <a:pt x="238593" y="76872"/>
                </a:lnTo>
                <a:lnTo>
                  <a:pt x="225141" y="77199"/>
                </a:lnTo>
                <a:lnTo>
                  <a:pt x="211467" y="77743"/>
                </a:lnTo>
                <a:lnTo>
                  <a:pt x="200619" y="78348"/>
                </a:lnTo>
                <a:lnTo>
                  <a:pt x="187422" y="79149"/>
                </a:lnTo>
                <a:lnTo>
                  <a:pt x="174488" y="79924"/>
                </a:lnTo>
                <a:lnTo>
                  <a:pt x="161778" y="80585"/>
                </a:lnTo>
                <a:lnTo>
                  <a:pt x="149253" y="81044"/>
                </a:lnTo>
                <a:lnTo>
                  <a:pt x="136874" y="81214"/>
                </a:lnTo>
                <a:lnTo>
                  <a:pt x="124600" y="81007"/>
                </a:lnTo>
                <a:lnTo>
                  <a:pt x="112393" y="80335"/>
                </a:lnTo>
                <a:lnTo>
                  <a:pt x="100212" y="79110"/>
                </a:lnTo>
                <a:lnTo>
                  <a:pt x="88019" y="77244"/>
                </a:lnTo>
                <a:lnTo>
                  <a:pt x="75773" y="74651"/>
                </a:lnTo>
                <a:lnTo>
                  <a:pt x="63436" y="71241"/>
                </a:lnTo>
                <a:lnTo>
                  <a:pt x="62683" y="7181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7155102" y="4750225"/>
            <a:ext cx="18625" cy="9984"/>
          </a:xfrm>
          <a:custGeom>
            <a:avLst/>
            <a:gdLst/>
            <a:ahLst/>
            <a:cxnLst/>
            <a:rect l="l" t="t" r="r" b="b"/>
            <a:pathLst>
              <a:path w="27317" h="14643">
                <a:moveTo>
                  <a:pt x="5334" y="10820"/>
                </a:moveTo>
                <a:lnTo>
                  <a:pt x="7785" y="14643"/>
                </a:lnTo>
                <a:lnTo>
                  <a:pt x="15646" y="12192"/>
                </a:lnTo>
                <a:lnTo>
                  <a:pt x="22580" y="8826"/>
                </a:lnTo>
                <a:lnTo>
                  <a:pt x="27317" y="3251"/>
                </a:lnTo>
                <a:lnTo>
                  <a:pt x="19862" y="1485"/>
                </a:lnTo>
                <a:lnTo>
                  <a:pt x="11391" y="749"/>
                </a:lnTo>
                <a:lnTo>
                  <a:pt x="2921" y="0"/>
                </a:lnTo>
                <a:lnTo>
                  <a:pt x="0" y="4102"/>
                </a:lnTo>
                <a:lnTo>
                  <a:pt x="5334" y="10820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138236" y="4753419"/>
            <a:ext cx="75421" cy="51153"/>
          </a:xfrm>
          <a:custGeom>
            <a:avLst/>
            <a:gdLst/>
            <a:ahLst/>
            <a:cxnLst/>
            <a:rect l="l" t="t" r="r" b="b"/>
            <a:pathLst>
              <a:path w="110616" h="75025">
                <a:moveTo>
                  <a:pt x="93023" y="0"/>
                </a:moveTo>
                <a:lnTo>
                  <a:pt x="82227" y="3099"/>
                </a:lnTo>
                <a:lnTo>
                  <a:pt x="72335" y="8647"/>
                </a:lnTo>
                <a:lnTo>
                  <a:pt x="62932" y="15593"/>
                </a:lnTo>
                <a:lnTo>
                  <a:pt x="53598" y="22888"/>
                </a:lnTo>
                <a:lnTo>
                  <a:pt x="43916" y="29483"/>
                </a:lnTo>
                <a:lnTo>
                  <a:pt x="40163" y="31691"/>
                </a:lnTo>
                <a:lnTo>
                  <a:pt x="28170" y="38870"/>
                </a:lnTo>
                <a:lnTo>
                  <a:pt x="17151" y="46116"/>
                </a:lnTo>
                <a:lnTo>
                  <a:pt x="7597" y="53728"/>
                </a:lnTo>
                <a:lnTo>
                  <a:pt x="0" y="62007"/>
                </a:lnTo>
                <a:lnTo>
                  <a:pt x="6045" y="64649"/>
                </a:lnTo>
                <a:lnTo>
                  <a:pt x="4952" y="74402"/>
                </a:lnTo>
                <a:lnTo>
                  <a:pt x="13004" y="75025"/>
                </a:lnTo>
                <a:lnTo>
                  <a:pt x="19571" y="70119"/>
                </a:lnTo>
                <a:lnTo>
                  <a:pt x="30282" y="62953"/>
                </a:lnTo>
                <a:lnTo>
                  <a:pt x="40878" y="55674"/>
                </a:lnTo>
                <a:lnTo>
                  <a:pt x="50568" y="47490"/>
                </a:lnTo>
                <a:lnTo>
                  <a:pt x="58559" y="37611"/>
                </a:lnTo>
                <a:lnTo>
                  <a:pt x="71662" y="33507"/>
                </a:lnTo>
                <a:lnTo>
                  <a:pt x="82364" y="26549"/>
                </a:lnTo>
                <a:lnTo>
                  <a:pt x="91563" y="18089"/>
                </a:lnTo>
                <a:lnTo>
                  <a:pt x="100550" y="9416"/>
                </a:lnTo>
                <a:lnTo>
                  <a:pt x="110616" y="1822"/>
                </a:lnTo>
                <a:lnTo>
                  <a:pt x="105143" y="397"/>
                </a:lnTo>
                <a:lnTo>
                  <a:pt x="93023" y="0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113833" y="4804859"/>
            <a:ext cx="16643" cy="12691"/>
          </a:xfrm>
          <a:custGeom>
            <a:avLst/>
            <a:gdLst/>
            <a:ahLst/>
            <a:cxnLst/>
            <a:rect l="l" t="t" r="r" b="b"/>
            <a:pathLst>
              <a:path w="24409" h="18613">
                <a:moveTo>
                  <a:pt x="24409" y="2829"/>
                </a:moveTo>
                <a:lnTo>
                  <a:pt x="17217" y="0"/>
                </a:lnTo>
                <a:lnTo>
                  <a:pt x="5868" y="2964"/>
                </a:lnTo>
                <a:lnTo>
                  <a:pt x="0" y="12596"/>
                </a:lnTo>
                <a:lnTo>
                  <a:pt x="2937" y="15594"/>
                </a:lnTo>
                <a:lnTo>
                  <a:pt x="12973" y="18613"/>
                </a:lnTo>
                <a:lnTo>
                  <a:pt x="22072" y="14564"/>
                </a:lnTo>
                <a:lnTo>
                  <a:pt x="24409" y="2829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931918" y="4806789"/>
            <a:ext cx="661364" cy="47815"/>
          </a:xfrm>
          <a:custGeom>
            <a:avLst/>
            <a:gdLst/>
            <a:ahLst/>
            <a:cxnLst/>
            <a:rect l="l" t="t" r="r" b="b"/>
            <a:pathLst>
              <a:path w="970000" h="70129">
                <a:moveTo>
                  <a:pt x="18198" y="21733"/>
                </a:moveTo>
                <a:lnTo>
                  <a:pt x="1663" y="17894"/>
                </a:lnTo>
                <a:lnTo>
                  <a:pt x="1169" y="19913"/>
                </a:lnTo>
                <a:lnTo>
                  <a:pt x="0" y="32126"/>
                </a:lnTo>
                <a:lnTo>
                  <a:pt x="38" y="45554"/>
                </a:lnTo>
                <a:lnTo>
                  <a:pt x="10719" y="50042"/>
                </a:lnTo>
                <a:lnTo>
                  <a:pt x="22269" y="53850"/>
                </a:lnTo>
                <a:lnTo>
                  <a:pt x="34297" y="56923"/>
                </a:lnTo>
                <a:lnTo>
                  <a:pt x="46728" y="59352"/>
                </a:lnTo>
                <a:lnTo>
                  <a:pt x="59487" y="61230"/>
                </a:lnTo>
                <a:lnTo>
                  <a:pt x="72497" y="62649"/>
                </a:lnTo>
                <a:lnTo>
                  <a:pt x="85683" y="63701"/>
                </a:lnTo>
                <a:lnTo>
                  <a:pt x="98969" y="64479"/>
                </a:lnTo>
                <a:lnTo>
                  <a:pt x="112280" y="65074"/>
                </a:lnTo>
                <a:lnTo>
                  <a:pt x="117052" y="65267"/>
                </a:lnTo>
                <a:lnTo>
                  <a:pt x="129613" y="65803"/>
                </a:lnTo>
                <a:lnTo>
                  <a:pt x="142261" y="66370"/>
                </a:lnTo>
                <a:lnTo>
                  <a:pt x="154976" y="66951"/>
                </a:lnTo>
                <a:lnTo>
                  <a:pt x="167735" y="67527"/>
                </a:lnTo>
                <a:lnTo>
                  <a:pt x="193305" y="68601"/>
                </a:lnTo>
                <a:lnTo>
                  <a:pt x="218797" y="69455"/>
                </a:lnTo>
                <a:lnTo>
                  <a:pt x="244043" y="69951"/>
                </a:lnTo>
                <a:lnTo>
                  <a:pt x="265839" y="70129"/>
                </a:lnTo>
                <a:lnTo>
                  <a:pt x="332046" y="70071"/>
                </a:lnTo>
                <a:lnTo>
                  <a:pt x="354346" y="69862"/>
                </a:lnTo>
                <a:lnTo>
                  <a:pt x="376740" y="69561"/>
                </a:lnTo>
                <a:lnTo>
                  <a:pt x="399215" y="69171"/>
                </a:lnTo>
                <a:lnTo>
                  <a:pt x="421759" y="68694"/>
                </a:lnTo>
                <a:lnTo>
                  <a:pt x="444359" y="68131"/>
                </a:lnTo>
                <a:lnTo>
                  <a:pt x="467002" y="67486"/>
                </a:lnTo>
                <a:lnTo>
                  <a:pt x="489676" y="66759"/>
                </a:lnTo>
                <a:lnTo>
                  <a:pt x="512367" y="65954"/>
                </a:lnTo>
                <a:lnTo>
                  <a:pt x="535063" y="65073"/>
                </a:lnTo>
                <a:lnTo>
                  <a:pt x="557751" y="64116"/>
                </a:lnTo>
                <a:lnTo>
                  <a:pt x="580419" y="63088"/>
                </a:lnTo>
                <a:lnTo>
                  <a:pt x="603053" y="61989"/>
                </a:lnTo>
                <a:lnTo>
                  <a:pt x="625641" y="60822"/>
                </a:lnTo>
                <a:lnTo>
                  <a:pt x="648170" y="59589"/>
                </a:lnTo>
                <a:lnTo>
                  <a:pt x="670627" y="58292"/>
                </a:lnTo>
                <a:lnTo>
                  <a:pt x="693000" y="56934"/>
                </a:lnTo>
                <a:lnTo>
                  <a:pt x="725769" y="54475"/>
                </a:lnTo>
                <a:lnTo>
                  <a:pt x="751167" y="51968"/>
                </a:lnTo>
                <a:lnTo>
                  <a:pt x="776448" y="48915"/>
                </a:lnTo>
                <a:lnTo>
                  <a:pt x="793126" y="46589"/>
                </a:lnTo>
                <a:lnTo>
                  <a:pt x="806933" y="44768"/>
                </a:lnTo>
                <a:lnTo>
                  <a:pt x="820588" y="43144"/>
                </a:lnTo>
                <a:lnTo>
                  <a:pt x="834078" y="41653"/>
                </a:lnTo>
                <a:lnTo>
                  <a:pt x="847391" y="40234"/>
                </a:lnTo>
                <a:lnTo>
                  <a:pt x="860513" y="38825"/>
                </a:lnTo>
                <a:lnTo>
                  <a:pt x="873432" y="37362"/>
                </a:lnTo>
                <a:lnTo>
                  <a:pt x="886134" y="35784"/>
                </a:lnTo>
                <a:lnTo>
                  <a:pt x="898608" y="34028"/>
                </a:lnTo>
                <a:lnTo>
                  <a:pt x="910839" y="32032"/>
                </a:lnTo>
                <a:lnTo>
                  <a:pt x="922816" y="29734"/>
                </a:lnTo>
                <a:lnTo>
                  <a:pt x="934525" y="27070"/>
                </a:lnTo>
                <a:lnTo>
                  <a:pt x="945953" y="23980"/>
                </a:lnTo>
                <a:lnTo>
                  <a:pt x="957088" y="20400"/>
                </a:lnTo>
                <a:lnTo>
                  <a:pt x="967917" y="16268"/>
                </a:lnTo>
                <a:lnTo>
                  <a:pt x="966901" y="11328"/>
                </a:lnTo>
                <a:lnTo>
                  <a:pt x="970000" y="2260"/>
                </a:lnTo>
                <a:lnTo>
                  <a:pt x="966279" y="0"/>
                </a:lnTo>
                <a:lnTo>
                  <a:pt x="966266" y="2159"/>
                </a:lnTo>
                <a:lnTo>
                  <a:pt x="963434" y="1485"/>
                </a:lnTo>
                <a:lnTo>
                  <a:pt x="951629" y="9059"/>
                </a:lnTo>
                <a:lnTo>
                  <a:pt x="940424" y="14200"/>
                </a:lnTo>
                <a:lnTo>
                  <a:pt x="928591" y="18932"/>
                </a:lnTo>
                <a:lnTo>
                  <a:pt x="916222" y="23032"/>
                </a:lnTo>
                <a:lnTo>
                  <a:pt x="903410" y="26274"/>
                </a:lnTo>
                <a:lnTo>
                  <a:pt x="890245" y="28433"/>
                </a:lnTo>
                <a:lnTo>
                  <a:pt x="876820" y="29286"/>
                </a:lnTo>
                <a:lnTo>
                  <a:pt x="868667" y="29349"/>
                </a:lnTo>
                <a:lnTo>
                  <a:pt x="860437" y="26301"/>
                </a:lnTo>
                <a:lnTo>
                  <a:pt x="852424" y="26035"/>
                </a:lnTo>
                <a:lnTo>
                  <a:pt x="849147" y="25953"/>
                </a:lnTo>
                <a:lnTo>
                  <a:pt x="836826" y="26132"/>
                </a:lnTo>
                <a:lnTo>
                  <a:pt x="824359" y="26962"/>
                </a:lnTo>
                <a:lnTo>
                  <a:pt x="811778" y="28297"/>
                </a:lnTo>
                <a:lnTo>
                  <a:pt x="799117" y="29990"/>
                </a:lnTo>
                <a:lnTo>
                  <a:pt x="786406" y="31895"/>
                </a:lnTo>
                <a:lnTo>
                  <a:pt x="773680" y="33865"/>
                </a:lnTo>
                <a:lnTo>
                  <a:pt x="760970" y="35753"/>
                </a:lnTo>
                <a:lnTo>
                  <a:pt x="748309" y="37414"/>
                </a:lnTo>
                <a:lnTo>
                  <a:pt x="740918" y="38221"/>
                </a:lnTo>
                <a:lnTo>
                  <a:pt x="728333" y="39307"/>
                </a:lnTo>
                <a:lnTo>
                  <a:pt x="715673" y="40081"/>
                </a:lnTo>
                <a:lnTo>
                  <a:pt x="702960" y="40587"/>
                </a:lnTo>
                <a:lnTo>
                  <a:pt x="690214" y="40869"/>
                </a:lnTo>
                <a:lnTo>
                  <a:pt x="651994" y="40826"/>
                </a:lnTo>
                <a:lnTo>
                  <a:pt x="639330" y="40665"/>
                </a:lnTo>
                <a:lnTo>
                  <a:pt x="638854" y="40659"/>
                </a:lnTo>
                <a:lnTo>
                  <a:pt x="626114" y="40495"/>
                </a:lnTo>
                <a:lnTo>
                  <a:pt x="613352" y="40343"/>
                </a:lnTo>
                <a:lnTo>
                  <a:pt x="600574" y="40206"/>
                </a:lnTo>
                <a:lnTo>
                  <a:pt x="574992" y="39980"/>
                </a:lnTo>
                <a:lnTo>
                  <a:pt x="549408" y="39829"/>
                </a:lnTo>
                <a:lnTo>
                  <a:pt x="473080" y="39961"/>
                </a:lnTo>
                <a:lnTo>
                  <a:pt x="460476" y="40085"/>
                </a:lnTo>
                <a:lnTo>
                  <a:pt x="447920" y="40243"/>
                </a:lnTo>
                <a:lnTo>
                  <a:pt x="435418" y="40436"/>
                </a:lnTo>
                <a:lnTo>
                  <a:pt x="422973" y="40665"/>
                </a:lnTo>
                <a:lnTo>
                  <a:pt x="407522" y="42279"/>
                </a:lnTo>
                <a:lnTo>
                  <a:pt x="394954" y="44345"/>
                </a:lnTo>
                <a:lnTo>
                  <a:pt x="382308" y="45554"/>
                </a:lnTo>
                <a:lnTo>
                  <a:pt x="364520" y="45914"/>
                </a:lnTo>
                <a:lnTo>
                  <a:pt x="346208" y="46165"/>
                </a:lnTo>
                <a:lnTo>
                  <a:pt x="327436" y="46296"/>
                </a:lnTo>
                <a:lnTo>
                  <a:pt x="308271" y="46293"/>
                </a:lnTo>
                <a:lnTo>
                  <a:pt x="288778" y="46144"/>
                </a:lnTo>
                <a:lnTo>
                  <a:pt x="269022" y="45836"/>
                </a:lnTo>
                <a:lnTo>
                  <a:pt x="249070" y="45358"/>
                </a:lnTo>
                <a:lnTo>
                  <a:pt x="228987" y="44697"/>
                </a:lnTo>
                <a:lnTo>
                  <a:pt x="208838" y="43839"/>
                </a:lnTo>
                <a:lnTo>
                  <a:pt x="188690" y="42773"/>
                </a:lnTo>
                <a:lnTo>
                  <a:pt x="168607" y="41486"/>
                </a:lnTo>
                <a:lnTo>
                  <a:pt x="148657" y="39966"/>
                </a:lnTo>
                <a:lnTo>
                  <a:pt x="128903" y="38199"/>
                </a:lnTo>
                <a:lnTo>
                  <a:pt x="109412" y="36174"/>
                </a:lnTo>
                <a:lnTo>
                  <a:pt x="90250" y="33878"/>
                </a:lnTo>
                <a:lnTo>
                  <a:pt x="71482" y="31298"/>
                </a:lnTo>
                <a:lnTo>
                  <a:pt x="53173" y="28423"/>
                </a:lnTo>
                <a:lnTo>
                  <a:pt x="35390" y="25238"/>
                </a:lnTo>
                <a:lnTo>
                  <a:pt x="18198" y="21733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7434214" y="4855448"/>
            <a:ext cx="644545" cy="741026"/>
          </a:xfrm>
          <a:custGeom>
            <a:avLst/>
            <a:gdLst/>
            <a:ahLst/>
            <a:cxnLst/>
            <a:rect l="l" t="t" r="r" b="b"/>
            <a:pathLst>
              <a:path w="945332" h="1086838">
                <a:moveTo>
                  <a:pt x="859221" y="981176"/>
                </a:moveTo>
                <a:lnTo>
                  <a:pt x="851294" y="971238"/>
                </a:lnTo>
                <a:lnTo>
                  <a:pt x="843174" y="961421"/>
                </a:lnTo>
                <a:lnTo>
                  <a:pt x="834728" y="951825"/>
                </a:lnTo>
                <a:lnTo>
                  <a:pt x="826344" y="942610"/>
                </a:lnTo>
                <a:lnTo>
                  <a:pt x="817924" y="933240"/>
                </a:lnTo>
                <a:lnTo>
                  <a:pt x="809545" y="923806"/>
                </a:lnTo>
                <a:lnTo>
                  <a:pt x="801203" y="914311"/>
                </a:lnTo>
                <a:lnTo>
                  <a:pt x="792896" y="904758"/>
                </a:lnTo>
                <a:lnTo>
                  <a:pt x="784621" y="895152"/>
                </a:lnTo>
                <a:lnTo>
                  <a:pt x="776375" y="885497"/>
                </a:lnTo>
                <a:lnTo>
                  <a:pt x="768155" y="875794"/>
                </a:lnTo>
                <a:lnTo>
                  <a:pt x="759958" y="866050"/>
                </a:lnTo>
                <a:lnTo>
                  <a:pt x="751782" y="856266"/>
                </a:lnTo>
                <a:lnTo>
                  <a:pt x="743623" y="846446"/>
                </a:lnTo>
                <a:lnTo>
                  <a:pt x="735478" y="836595"/>
                </a:lnTo>
                <a:lnTo>
                  <a:pt x="727345" y="826715"/>
                </a:lnTo>
                <a:lnTo>
                  <a:pt x="719221" y="816811"/>
                </a:lnTo>
                <a:lnTo>
                  <a:pt x="711880" y="808093"/>
                </a:lnTo>
                <a:lnTo>
                  <a:pt x="703542" y="798617"/>
                </a:lnTo>
                <a:lnTo>
                  <a:pt x="695082" y="789206"/>
                </a:lnTo>
                <a:lnTo>
                  <a:pt x="686613" y="779756"/>
                </a:lnTo>
                <a:lnTo>
                  <a:pt x="678251" y="770161"/>
                </a:lnTo>
                <a:lnTo>
                  <a:pt x="670109" y="760315"/>
                </a:lnTo>
                <a:lnTo>
                  <a:pt x="662300" y="750110"/>
                </a:lnTo>
                <a:lnTo>
                  <a:pt x="654317" y="739347"/>
                </a:lnTo>
                <a:lnTo>
                  <a:pt x="646200" y="728705"/>
                </a:lnTo>
                <a:lnTo>
                  <a:pt x="637960" y="718176"/>
                </a:lnTo>
                <a:lnTo>
                  <a:pt x="629608" y="707749"/>
                </a:lnTo>
                <a:lnTo>
                  <a:pt x="621154" y="697415"/>
                </a:lnTo>
                <a:lnTo>
                  <a:pt x="612611" y="687163"/>
                </a:lnTo>
                <a:lnTo>
                  <a:pt x="603990" y="676984"/>
                </a:lnTo>
                <a:lnTo>
                  <a:pt x="595301" y="666868"/>
                </a:lnTo>
                <a:lnTo>
                  <a:pt x="586556" y="656805"/>
                </a:lnTo>
                <a:lnTo>
                  <a:pt x="577766" y="646785"/>
                </a:lnTo>
                <a:lnTo>
                  <a:pt x="568942" y="636798"/>
                </a:lnTo>
                <a:lnTo>
                  <a:pt x="560096" y="626835"/>
                </a:lnTo>
                <a:lnTo>
                  <a:pt x="551238" y="616885"/>
                </a:lnTo>
                <a:lnTo>
                  <a:pt x="542380" y="606939"/>
                </a:lnTo>
                <a:lnTo>
                  <a:pt x="533534" y="596986"/>
                </a:lnTo>
                <a:lnTo>
                  <a:pt x="524710" y="587017"/>
                </a:lnTo>
                <a:lnTo>
                  <a:pt x="515919" y="577023"/>
                </a:lnTo>
                <a:lnTo>
                  <a:pt x="507173" y="566992"/>
                </a:lnTo>
                <a:lnTo>
                  <a:pt x="498482" y="556916"/>
                </a:lnTo>
                <a:lnTo>
                  <a:pt x="489859" y="546783"/>
                </a:lnTo>
                <a:lnTo>
                  <a:pt x="482032" y="537340"/>
                </a:lnTo>
                <a:lnTo>
                  <a:pt x="474236" y="527609"/>
                </a:lnTo>
                <a:lnTo>
                  <a:pt x="466550" y="517730"/>
                </a:lnTo>
                <a:lnTo>
                  <a:pt x="458951" y="507726"/>
                </a:lnTo>
                <a:lnTo>
                  <a:pt x="451414" y="497616"/>
                </a:lnTo>
                <a:lnTo>
                  <a:pt x="443917" y="487421"/>
                </a:lnTo>
                <a:lnTo>
                  <a:pt x="436435" y="477161"/>
                </a:lnTo>
                <a:lnTo>
                  <a:pt x="428946" y="466857"/>
                </a:lnTo>
                <a:lnTo>
                  <a:pt x="421424" y="456530"/>
                </a:lnTo>
                <a:lnTo>
                  <a:pt x="413846" y="446199"/>
                </a:lnTo>
                <a:lnTo>
                  <a:pt x="406189" y="435886"/>
                </a:lnTo>
                <a:lnTo>
                  <a:pt x="398430" y="425610"/>
                </a:lnTo>
                <a:lnTo>
                  <a:pt x="390543" y="415393"/>
                </a:lnTo>
                <a:lnTo>
                  <a:pt x="382506" y="405255"/>
                </a:lnTo>
                <a:lnTo>
                  <a:pt x="374370" y="395194"/>
                </a:lnTo>
                <a:lnTo>
                  <a:pt x="366365" y="385371"/>
                </a:lnTo>
                <a:lnTo>
                  <a:pt x="358319" y="375559"/>
                </a:lnTo>
                <a:lnTo>
                  <a:pt x="350245" y="365752"/>
                </a:lnTo>
                <a:lnTo>
                  <a:pt x="342152" y="355947"/>
                </a:lnTo>
                <a:lnTo>
                  <a:pt x="334052" y="346137"/>
                </a:lnTo>
                <a:lnTo>
                  <a:pt x="325955" y="336320"/>
                </a:lnTo>
                <a:lnTo>
                  <a:pt x="317872" y="326490"/>
                </a:lnTo>
                <a:lnTo>
                  <a:pt x="309813" y="316643"/>
                </a:lnTo>
                <a:lnTo>
                  <a:pt x="301790" y="306774"/>
                </a:lnTo>
                <a:lnTo>
                  <a:pt x="293813" y="296879"/>
                </a:lnTo>
                <a:lnTo>
                  <a:pt x="285892" y="286953"/>
                </a:lnTo>
                <a:lnTo>
                  <a:pt x="278039" y="276991"/>
                </a:lnTo>
                <a:lnTo>
                  <a:pt x="270264" y="266990"/>
                </a:lnTo>
                <a:lnTo>
                  <a:pt x="263348" y="258060"/>
                </a:lnTo>
                <a:lnTo>
                  <a:pt x="255781" y="248370"/>
                </a:lnTo>
                <a:lnTo>
                  <a:pt x="248132" y="238660"/>
                </a:lnTo>
                <a:lnTo>
                  <a:pt x="240397" y="228927"/>
                </a:lnTo>
                <a:lnTo>
                  <a:pt x="232577" y="219173"/>
                </a:lnTo>
                <a:lnTo>
                  <a:pt x="224668" y="209396"/>
                </a:lnTo>
                <a:lnTo>
                  <a:pt x="216669" y="199597"/>
                </a:lnTo>
                <a:lnTo>
                  <a:pt x="208579" y="189776"/>
                </a:lnTo>
                <a:lnTo>
                  <a:pt x="200395" y="179931"/>
                </a:lnTo>
                <a:lnTo>
                  <a:pt x="192117" y="170062"/>
                </a:lnTo>
                <a:lnTo>
                  <a:pt x="183742" y="160171"/>
                </a:lnTo>
                <a:lnTo>
                  <a:pt x="175269" y="150255"/>
                </a:lnTo>
                <a:lnTo>
                  <a:pt x="166696" y="140315"/>
                </a:lnTo>
                <a:lnTo>
                  <a:pt x="158021" y="130350"/>
                </a:lnTo>
                <a:lnTo>
                  <a:pt x="146468" y="117411"/>
                </a:lnTo>
                <a:lnTo>
                  <a:pt x="138063" y="108256"/>
                </a:lnTo>
                <a:lnTo>
                  <a:pt x="129469" y="99033"/>
                </a:lnTo>
                <a:lnTo>
                  <a:pt x="120738" y="89745"/>
                </a:lnTo>
                <a:lnTo>
                  <a:pt x="111927" y="80394"/>
                </a:lnTo>
                <a:lnTo>
                  <a:pt x="103089" y="70980"/>
                </a:lnTo>
                <a:lnTo>
                  <a:pt x="94278" y="61506"/>
                </a:lnTo>
                <a:lnTo>
                  <a:pt x="85548" y="51974"/>
                </a:lnTo>
                <a:lnTo>
                  <a:pt x="76954" y="42384"/>
                </a:lnTo>
                <a:lnTo>
                  <a:pt x="68550" y="32738"/>
                </a:lnTo>
                <a:lnTo>
                  <a:pt x="63483" y="26548"/>
                </a:lnTo>
                <a:lnTo>
                  <a:pt x="54469" y="14985"/>
                </a:lnTo>
                <a:lnTo>
                  <a:pt x="45916" y="5427"/>
                </a:lnTo>
                <a:lnTo>
                  <a:pt x="37638" y="201"/>
                </a:lnTo>
                <a:lnTo>
                  <a:pt x="36768" y="0"/>
                </a:lnTo>
                <a:lnTo>
                  <a:pt x="25735" y="830"/>
                </a:lnTo>
                <a:lnTo>
                  <a:pt x="12586" y="3923"/>
                </a:lnTo>
                <a:lnTo>
                  <a:pt x="224" y="5090"/>
                </a:lnTo>
                <a:lnTo>
                  <a:pt x="0" y="9722"/>
                </a:lnTo>
                <a:lnTo>
                  <a:pt x="2515" y="22175"/>
                </a:lnTo>
                <a:lnTo>
                  <a:pt x="8555" y="32916"/>
                </a:lnTo>
                <a:lnTo>
                  <a:pt x="16505" y="42505"/>
                </a:lnTo>
                <a:lnTo>
                  <a:pt x="25634" y="52561"/>
                </a:lnTo>
                <a:lnTo>
                  <a:pt x="34737" y="62595"/>
                </a:lnTo>
                <a:lnTo>
                  <a:pt x="43815" y="72609"/>
                </a:lnTo>
                <a:lnTo>
                  <a:pt x="52870" y="82607"/>
                </a:lnTo>
                <a:lnTo>
                  <a:pt x="61902" y="92592"/>
                </a:lnTo>
                <a:lnTo>
                  <a:pt x="70913" y="102565"/>
                </a:lnTo>
                <a:lnTo>
                  <a:pt x="79904" y="112531"/>
                </a:lnTo>
                <a:lnTo>
                  <a:pt x="88875" y="122490"/>
                </a:lnTo>
                <a:lnTo>
                  <a:pt x="97828" y="132447"/>
                </a:lnTo>
                <a:lnTo>
                  <a:pt x="106764" y="142404"/>
                </a:lnTo>
                <a:lnTo>
                  <a:pt x="115684" y="152364"/>
                </a:lnTo>
                <a:lnTo>
                  <a:pt x="124589" y="162329"/>
                </a:lnTo>
                <a:lnTo>
                  <a:pt x="133480" y="172303"/>
                </a:lnTo>
                <a:lnTo>
                  <a:pt x="142359" y="182287"/>
                </a:lnTo>
                <a:lnTo>
                  <a:pt x="151225" y="192286"/>
                </a:lnTo>
                <a:lnTo>
                  <a:pt x="160082" y="202301"/>
                </a:lnTo>
                <a:lnTo>
                  <a:pt x="168928" y="212335"/>
                </a:lnTo>
                <a:lnTo>
                  <a:pt x="177767" y="222391"/>
                </a:lnTo>
                <a:lnTo>
                  <a:pt x="186598" y="232472"/>
                </a:lnTo>
                <a:lnTo>
                  <a:pt x="195423" y="242580"/>
                </a:lnTo>
                <a:lnTo>
                  <a:pt x="201273" y="246162"/>
                </a:lnTo>
                <a:lnTo>
                  <a:pt x="211636" y="253852"/>
                </a:lnTo>
                <a:lnTo>
                  <a:pt x="221038" y="262455"/>
                </a:lnTo>
                <a:lnTo>
                  <a:pt x="229682" y="271776"/>
                </a:lnTo>
                <a:lnTo>
                  <a:pt x="237771" y="281618"/>
                </a:lnTo>
                <a:lnTo>
                  <a:pt x="245508" y="291786"/>
                </a:lnTo>
                <a:lnTo>
                  <a:pt x="253094" y="302084"/>
                </a:lnTo>
                <a:lnTo>
                  <a:pt x="260732" y="312315"/>
                </a:lnTo>
                <a:lnTo>
                  <a:pt x="268625" y="322286"/>
                </a:lnTo>
                <a:lnTo>
                  <a:pt x="271471" y="325607"/>
                </a:lnTo>
                <a:lnTo>
                  <a:pt x="280187" y="334751"/>
                </a:lnTo>
                <a:lnTo>
                  <a:pt x="289390" y="343543"/>
                </a:lnTo>
                <a:lnTo>
                  <a:pt x="298685" y="352296"/>
                </a:lnTo>
                <a:lnTo>
                  <a:pt x="307678" y="361325"/>
                </a:lnTo>
                <a:lnTo>
                  <a:pt x="310140" y="363965"/>
                </a:lnTo>
                <a:lnTo>
                  <a:pt x="318707" y="373350"/>
                </a:lnTo>
                <a:lnTo>
                  <a:pt x="327138" y="382875"/>
                </a:lnTo>
                <a:lnTo>
                  <a:pt x="335446" y="392520"/>
                </a:lnTo>
                <a:lnTo>
                  <a:pt x="343647" y="402266"/>
                </a:lnTo>
                <a:lnTo>
                  <a:pt x="351755" y="412095"/>
                </a:lnTo>
                <a:lnTo>
                  <a:pt x="359784" y="421989"/>
                </a:lnTo>
                <a:lnTo>
                  <a:pt x="367751" y="431927"/>
                </a:lnTo>
                <a:lnTo>
                  <a:pt x="375669" y="441893"/>
                </a:lnTo>
                <a:lnTo>
                  <a:pt x="383552" y="451866"/>
                </a:lnTo>
                <a:lnTo>
                  <a:pt x="391417" y="461828"/>
                </a:lnTo>
                <a:lnTo>
                  <a:pt x="399278" y="471761"/>
                </a:lnTo>
                <a:lnTo>
                  <a:pt x="407148" y="481645"/>
                </a:lnTo>
                <a:lnTo>
                  <a:pt x="415044" y="491462"/>
                </a:lnTo>
                <a:lnTo>
                  <a:pt x="421899" y="500137"/>
                </a:lnTo>
                <a:lnTo>
                  <a:pt x="429630" y="510318"/>
                </a:lnTo>
                <a:lnTo>
                  <a:pt x="437208" y="520592"/>
                </a:lnTo>
                <a:lnTo>
                  <a:pt x="444701" y="530900"/>
                </a:lnTo>
                <a:lnTo>
                  <a:pt x="452181" y="541186"/>
                </a:lnTo>
                <a:lnTo>
                  <a:pt x="459716" y="551390"/>
                </a:lnTo>
                <a:lnTo>
                  <a:pt x="467377" y="561454"/>
                </a:lnTo>
                <a:lnTo>
                  <a:pt x="475234" y="571322"/>
                </a:lnTo>
                <a:lnTo>
                  <a:pt x="483357" y="580934"/>
                </a:lnTo>
                <a:lnTo>
                  <a:pt x="488897" y="587167"/>
                </a:lnTo>
                <a:lnTo>
                  <a:pt x="497636" y="596694"/>
                </a:lnTo>
                <a:lnTo>
                  <a:pt x="506415" y="606101"/>
                </a:lnTo>
                <a:lnTo>
                  <a:pt x="515117" y="615486"/>
                </a:lnTo>
                <a:lnTo>
                  <a:pt x="523621" y="624948"/>
                </a:lnTo>
                <a:lnTo>
                  <a:pt x="531810" y="634584"/>
                </a:lnTo>
                <a:lnTo>
                  <a:pt x="539565" y="644494"/>
                </a:lnTo>
                <a:lnTo>
                  <a:pt x="546766" y="654776"/>
                </a:lnTo>
                <a:lnTo>
                  <a:pt x="553296" y="665528"/>
                </a:lnTo>
                <a:lnTo>
                  <a:pt x="560773" y="671247"/>
                </a:lnTo>
                <a:lnTo>
                  <a:pt x="572617" y="677208"/>
                </a:lnTo>
                <a:lnTo>
                  <a:pt x="580956" y="686674"/>
                </a:lnTo>
                <a:lnTo>
                  <a:pt x="580645" y="688908"/>
                </a:lnTo>
                <a:lnTo>
                  <a:pt x="580667" y="702500"/>
                </a:lnTo>
                <a:lnTo>
                  <a:pt x="583795" y="714198"/>
                </a:lnTo>
                <a:lnTo>
                  <a:pt x="589253" y="724566"/>
                </a:lnTo>
                <a:lnTo>
                  <a:pt x="596267" y="734172"/>
                </a:lnTo>
                <a:lnTo>
                  <a:pt x="604059" y="743581"/>
                </a:lnTo>
                <a:lnTo>
                  <a:pt x="611856" y="753362"/>
                </a:lnTo>
                <a:lnTo>
                  <a:pt x="620918" y="765342"/>
                </a:lnTo>
                <a:lnTo>
                  <a:pt x="628853" y="775441"/>
                </a:lnTo>
                <a:lnTo>
                  <a:pt x="636636" y="784951"/>
                </a:lnTo>
                <a:lnTo>
                  <a:pt x="644393" y="794027"/>
                </a:lnTo>
                <a:lnTo>
                  <a:pt x="651219" y="801667"/>
                </a:lnTo>
                <a:lnTo>
                  <a:pt x="659967" y="811080"/>
                </a:lnTo>
                <a:lnTo>
                  <a:pt x="668926" y="820482"/>
                </a:lnTo>
                <a:lnTo>
                  <a:pt x="677954" y="829903"/>
                </a:lnTo>
                <a:lnTo>
                  <a:pt x="686912" y="839371"/>
                </a:lnTo>
                <a:lnTo>
                  <a:pt x="695659" y="848913"/>
                </a:lnTo>
                <a:lnTo>
                  <a:pt x="704054" y="858558"/>
                </a:lnTo>
                <a:lnTo>
                  <a:pt x="711957" y="868334"/>
                </a:lnTo>
                <a:lnTo>
                  <a:pt x="719227" y="878267"/>
                </a:lnTo>
                <a:lnTo>
                  <a:pt x="725724" y="888388"/>
                </a:lnTo>
                <a:lnTo>
                  <a:pt x="728375" y="890041"/>
                </a:lnTo>
                <a:lnTo>
                  <a:pt x="736706" y="896816"/>
                </a:lnTo>
                <a:lnTo>
                  <a:pt x="743236" y="905393"/>
                </a:lnTo>
                <a:lnTo>
                  <a:pt x="745333" y="914824"/>
                </a:lnTo>
                <a:lnTo>
                  <a:pt x="740367" y="924164"/>
                </a:lnTo>
                <a:lnTo>
                  <a:pt x="732691" y="921739"/>
                </a:lnTo>
                <a:lnTo>
                  <a:pt x="721230" y="915943"/>
                </a:lnTo>
                <a:lnTo>
                  <a:pt x="710768" y="908498"/>
                </a:lnTo>
                <a:lnTo>
                  <a:pt x="700948" y="900127"/>
                </a:lnTo>
                <a:lnTo>
                  <a:pt x="691413" y="891557"/>
                </a:lnTo>
                <a:lnTo>
                  <a:pt x="681807" y="883511"/>
                </a:lnTo>
                <a:lnTo>
                  <a:pt x="670047" y="874500"/>
                </a:lnTo>
                <a:lnTo>
                  <a:pt x="659870" y="866844"/>
                </a:lnTo>
                <a:lnTo>
                  <a:pt x="649664" y="859294"/>
                </a:lnTo>
                <a:lnTo>
                  <a:pt x="639425" y="851845"/>
                </a:lnTo>
                <a:lnTo>
                  <a:pt x="629149" y="844490"/>
                </a:lnTo>
                <a:lnTo>
                  <a:pt x="618830" y="837225"/>
                </a:lnTo>
                <a:lnTo>
                  <a:pt x="608464" y="830042"/>
                </a:lnTo>
                <a:lnTo>
                  <a:pt x="598047" y="822936"/>
                </a:lnTo>
                <a:lnTo>
                  <a:pt x="587575" y="815902"/>
                </a:lnTo>
                <a:lnTo>
                  <a:pt x="577042" y="808933"/>
                </a:lnTo>
                <a:lnTo>
                  <a:pt x="566445" y="802024"/>
                </a:lnTo>
                <a:lnTo>
                  <a:pt x="555778" y="795170"/>
                </a:lnTo>
                <a:lnTo>
                  <a:pt x="545038" y="788363"/>
                </a:lnTo>
                <a:lnTo>
                  <a:pt x="534220" y="781599"/>
                </a:lnTo>
                <a:lnTo>
                  <a:pt x="523319" y="774871"/>
                </a:lnTo>
                <a:lnTo>
                  <a:pt x="512331" y="768174"/>
                </a:lnTo>
                <a:lnTo>
                  <a:pt x="501251" y="761502"/>
                </a:lnTo>
                <a:lnTo>
                  <a:pt x="495382" y="764582"/>
                </a:lnTo>
                <a:lnTo>
                  <a:pt x="483429" y="769101"/>
                </a:lnTo>
                <a:lnTo>
                  <a:pt x="470820" y="772962"/>
                </a:lnTo>
                <a:lnTo>
                  <a:pt x="458539" y="777149"/>
                </a:lnTo>
                <a:lnTo>
                  <a:pt x="447568" y="782648"/>
                </a:lnTo>
                <a:lnTo>
                  <a:pt x="453293" y="786073"/>
                </a:lnTo>
                <a:lnTo>
                  <a:pt x="464290" y="792530"/>
                </a:lnTo>
                <a:lnTo>
                  <a:pt x="475308" y="798895"/>
                </a:lnTo>
                <a:lnTo>
                  <a:pt x="486326" y="805220"/>
                </a:lnTo>
                <a:lnTo>
                  <a:pt x="497319" y="811554"/>
                </a:lnTo>
                <a:lnTo>
                  <a:pt x="508264" y="817947"/>
                </a:lnTo>
                <a:lnTo>
                  <a:pt x="519136" y="824452"/>
                </a:lnTo>
                <a:lnTo>
                  <a:pt x="529914" y="831118"/>
                </a:lnTo>
                <a:lnTo>
                  <a:pt x="540572" y="837995"/>
                </a:lnTo>
                <a:lnTo>
                  <a:pt x="551087" y="845134"/>
                </a:lnTo>
                <a:lnTo>
                  <a:pt x="561437" y="852587"/>
                </a:lnTo>
                <a:lnTo>
                  <a:pt x="565237" y="855396"/>
                </a:lnTo>
                <a:lnTo>
                  <a:pt x="575361" y="862723"/>
                </a:lnTo>
                <a:lnTo>
                  <a:pt x="585604" y="869954"/>
                </a:lnTo>
                <a:lnTo>
                  <a:pt x="595942" y="877128"/>
                </a:lnTo>
                <a:lnTo>
                  <a:pt x="606348" y="884286"/>
                </a:lnTo>
                <a:lnTo>
                  <a:pt x="616797" y="891465"/>
                </a:lnTo>
                <a:lnTo>
                  <a:pt x="627264" y="898705"/>
                </a:lnTo>
                <a:lnTo>
                  <a:pt x="637723" y="906044"/>
                </a:lnTo>
                <a:lnTo>
                  <a:pt x="648149" y="913523"/>
                </a:lnTo>
                <a:lnTo>
                  <a:pt x="658518" y="921180"/>
                </a:lnTo>
                <a:lnTo>
                  <a:pt x="668802" y="929053"/>
                </a:lnTo>
                <a:lnTo>
                  <a:pt x="679509" y="937585"/>
                </a:lnTo>
                <a:lnTo>
                  <a:pt x="689235" y="945527"/>
                </a:lnTo>
                <a:lnTo>
                  <a:pt x="699041" y="953576"/>
                </a:lnTo>
                <a:lnTo>
                  <a:pt x="709009" y="961664"/>
                </a:lnTo>
                <a:lnTo>
                  <a:pt x="719221" y="969719"/>
                </a:lnTo>
                <a:lnTo>
                  <a:pt x="721758" y="971647"/>
                </a:lnTo>
                <a:lnTo>
                  <a:pt x="731935" y="978837"/>
                </a:lnTo>
                <a:lnTo>
                  <a:pt x="742470" y="985722"/>
                </a:lnTo>
                <a:lnTo>
                  <a:pt x="753193" y="992561"/>
                </a:lnTo>
                <a:lnTo>
                  <a:pt x="763932" y="999612"/>
                </a:lnTo>
                <a:lnTo>
                  <a:pt x="774517" y="1007133"/>
                </a:lnTo>
                <a:lnTo>
                  <a:pt x="776089" y="1008323"/>
                </a:lnTo>
                <a:lnTo>
                  <a:pt x="784949" y="1015448"/>
                </a:lnTo>
                <a:lnTo>
                  <a:pt x="794278" y="1023420"/>
                </a:lnTo>
                <a:lnTo>
                  <a:pt x="804064" y="1031939"/>
                </a:lnTo>
                <a:lnTo>
                  <a:pt x="814296" y="1040707"/>
                </a:lnTo>
                <a:lnTo>
                  <a:pt x="824962" y="1049424"/>
                </a:lnTo>
                <a:lnTo>
                  <a:pt x="838025" y="1059529"/>
                </a:lnTo>
                <a:lnTo>
                  <a:pt x="849728" y="1068058"/>
                </a:lnTo>
                <a:lnTo>
                  <a:pt x="861658" y="1075950"/>
                </a:lnTo>
                <a:lnTo>
                  <a:pt x="872739" y="1082054"/>
                </a:lnTo>
                <a:lnTo>
                  <a:pt x="881896" y="1085213"/>
                </a:lnTo>
                <a:lnTo>
                  <a:pt x="897383" y="1086202"/>
                </a:lnTo>
                <a:lnTo>
                  <a:pt x="910287" y="1085518"/>
                </a:lnTo>
                <a:lnTo>
                  <a:pt x="922785" y="1084647"/>
                </a:lnTo>
                <a:lnTo>
                  <a:pt x="934570" y="1084713"/>
                </a:lnTo>
                <a:lnTo>
                  <a:pt x="945332" y="1086838"/>
                </a:lnTo>
                <a:lnTo>
                  <a:pt x="940520" y="1078813"/>
                </a:lnTo>
                <a:lnTo>
                  <a:pt x="933428" y="1068374"/>
                </a:lnTo>
                <a:lnTo>
                  <a:pt x="925754" y="1058301"/>
                </a:lnTo>
                <a:lnTo>
                  <a:pt x="917618" y="1048517"/>
                </a:lnTo>
                <a:lnTo>
                  <a:pt x="909141" y="1038946"/>
                </a:lnTo>
                <a:lnTo>
                  <a:pt x="900445" y="1029512"/>
                </a:lnTo>
                <a:lnTo>
                  <a:pt x="891649" y="1020138"/>
                </a:lnTo>
                <a:lnTo>
                  <a:pt x="883163" y="1010709"/>
                </a:lnTo>
                <a:lnTo>
                  <a:pt x="875024" y="1001012"/>
                </a:lnTo>
                <a:lnTo>
                  <a:pt x="867087" y="991134"/>
                </a:lnTo>
                <a:lnTo>
                  <a:pt x="859221" y="981176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7363387" y="4859926"/>
            <a:ext cx="56426" cy="33363"/>
          </a:xfrm>
          <a:custGeom>
            <a:avLst/>
            <a:gdLst/>
            <a:ahLst/>
            <a:cxnLst/>
            <a:rect l="l" t="t" r="r" b="b"/>
            <a:pathLst>
              <a:path w="82758" h="48932">
                <a:moveTo>
                  <a:pt x="2765" y="13047"/>
                </a:moveTo>
                <a:lnTo>
                  <a:pt x="7561" y="24716"/>
                </a:lnTo>
                <a:lnTo>
                  <a:pt x="12974" y="35767"/>
                </a:lnTo>
                <a:lnTo>
                  <a:pt x="17894" y="47312"/>
                </a:lnTo>
                <a:lnTo>
                  <a:pt x="23685" y="48367"/>
                </a:lnTo>
                <a:lnTo>
                  <a:pt x="37384" y="48932"/>
                </a:lnTo>
                <a:lnTo>
                  <a:pt x="50180" y="47073"/>
                </a:lnTo>
                <a:lnTo>
                  <a:pt x="61892" y="43363"/>
                </a:lnTo>
                <a:lnTo>
                  <a:pt x="72336" y="38375"/>
                </a:lnTo>
                <a:lnTo>
                  <a:pt x="81330" y="32682"/>
                </a:lnTo>
                <a:lnTo>
                  <a:pt x="82758" y="24797"/>
                </a:lnTo>
                <a:lnTo>
                  <a:pt x="81764" y="13163"/>
                </a:lnTo>
                <a:lnTo>
                  <a:pt x="81330" y="144"/>
                </a:lnTo>
                <a:lnTo>
                  <a:pt x="62968" y="0"/>
                </a:lnTo>
                <a:lnTo>
                  <a:pt x="50100" y="80"/>
                </a:lnTo>
                <a:lnTo>
                  <a:pt x="37376" y="304"/>
                </a:lnTo>
                <a:lnTo>
                  <a:pt x="24789" y="666"/>
                </a:lnTo>
                <a:lnTo>
                  <a:pt x="12333" y="1157"/>
                </a:lnTo>
                <a:lnTo>
                  <a:pt x="0" y="1770"/>
                </a:lnTo>
                <a:lnTo>
                  <a:pt x="2765" y="1304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7234664" y="3906983"/>
            <a:ext cx="434840" cy="1913528"/>
          </a:xfrm>
          <a:custGeom>
            <a:avLst/>
            <a:gdLst/>
            <a:ahLst/>
            <a:cxnLst/>
            <a:rect l="l" t="t" r="r" b="b"/>
            <a:pathLst>
              <a:path w="501040" h="1407083">
                <a:moveTo>
                  <a:pt x="11675" y="464"/>
                </a:moveTo>
                <a:lnTo>
                  <a:pt x="0" y="1625"/>
                </a:lnTo>
                <a:lnTo>
                  <a:pt x="256" y="6458"/>
                </a:lnTo>
                <a:lnTo>
                  <a:pt x="1957" y="19179"/>
                </a:lnTo>
                <a:lnTo>
                  <a:pt x="4898" y="31635"/>
                </a:lnTo>
                <a:lnTo>
                  <a:pt x="8779" y="43858"/>
                </a:lnTo>
                <a:lnTo>
                  <a:pt x="13297" y="55883"/>
                </a:lnTo>
                <a:lnTo>
                  <a:pt x="18151" y="67742"/>
                </a:lnTo>
                <a:lnTo>
                  <a:pt x="23039" y="79469"/>
                </a:lnTo>
                <a:lnTo>
                  <a:pt x="27660" y="91097"/>
                </a:lnTo>
                <a:lnTo>
                  <a:pt x="32539" y="104197"/>
                </a:lnTo>
                <a:lnTo>
                  <a:pt x="37278" y="117330"/>
                </a:lnTo>
                <a:lnTo>
                  <a:pt x="41890" y="130494"/>
                </a:lnTo>
                <a:lnTo>
                  <a:pt x="46391" y="143682"/>
                </a:lnTo>
                <a:lnTo>
                  <a:pt x="50796" y="156892"/>
                </a:lnTo>
                <a:lnTo>
                  <a:pt x="55120" y="170118"/>
                </a:lnTo>
                <a:lnTo>
                  <a:pt x="59377" y="183356"/>
                </a:lnTo>
                <a:lnTo>
                  <a:pt x="63584" y="196602"/>
                </a:lnTo>
                <a:lnTo>
                  <a:pt x="67754" y="209852"/>
                </a:lnTo>
                <a:lnTo>
                  <a:pt x="71902" y="223102"/>
                </a:lnTo>
                <a:lnTo>
                  <a:pt x="76044" y="236347"/>
                </a:lnTo>
                <a:lnTo>
                  <a:pt x="80195" y="249582"/>
                </a:lnTo>
                <a:lnTo>
                  <a:pt x="84369" y="262804"/>
                </a:lnTo>
                <a:lnTo>
                  <a:pt x="88582" y="276009"/>
                </a:lnTo>
                <a:lnTo>
                  <a:pt x="92849" y="289191"/>
                </a:lnTo>
                <a:lnTo>
                  <a:pt x="97183" y="302347"/>
                </a:lnTo>
                <a:lnTo>
                  <a:pt x="101602" y="315472"/>
                </a:lnTo>
                <a:lnTo>
                  <a:pt x="106118" y="328563"/>
                </a:lnTo>
                <a:lnTo>
                  <a:pt x="110748" y="341614"/>
                </a:lnTo>
                <a:lnTo>
                  <a:pt x="115506" y="354622"/>
                </a:lnTo>
                <a:lnTo>
                  <a:pt x="121259" y="369761"/>
                </a:lnTo>
                <a:lnTo>
                  <a:pt x="125905" y="381597"/>
                </a:lnTo>
                <a:lnTo>
                  <a:pt x="130632" y="393391"/>
                </a:lnTo>
                <a:lnTo>
                  <a:pt x="135414" y="405156"/>
                </a:lnTo>
                <a:lnTo>
                  <a:pt x="140225" y="416903"/>
                </a:lnTo>
                <a:lnTo>
                  <a:pt x="145040" y="428645"/>
                </a:lnTo>
                <a:lnTo>
                  <a:pt x="149832" y="440392"/>
                </a:lnTo>
                <a:lnTo>
                  <a:pt x="154577" y="452158"/>
                </a:lnTo>
                <a:lnTo>
                  <a:pt x="159247" y="463954"/>
                </a:lnTo>
                <a:lnTo>
                  <a:pt x="163817" y="475791"/>
                </a:lnTo>
                <a:lnTo>
                  <a:pt x="168261" y="487683"/>
                </a:lnTo>
                <a:lnTo>
                  <a:pt x="172554" y="499640"/>
                </a:lnTo>
                <a:lnTo>
                  <a:pt x="176669" y="511674"/>
                </a:lnTo>
                <a:lnTo>
                  <a:pt x="180581" y="523798"/>
                </a:lnTo>
                <a:lnTo>
                  <a:pt x="183228" y="532256"/>
                </a:lnTo>
                <a:lnTo>
                  <a:pt x="187023" y="544302"/>
                </a:lnTo>
                <a:lnTo>
                  <a:pt x="190849" y="556356"/>
                </a:lnTo>
                <a:lnTo>
                  <a:pt x="194706" y="568415"/>
                </a:lnTo>
                <a:lnTo>
                  <a:pt x="198594" y="580479"/>
                </a:lnTo>
                <a:lnTo>
                  <a:pt x="202513" y="592546"/>
                </a:lnTo>
                <a:lnTo>
                  <a:pt x="206462" y="604615"/>
                </a:lnTo>
                <a:lnTo>
                  <a:pt x="210441" y="616685"/>
                </a:lnTo>
                <a:lnTo>
                  <a:pt x="214450" y="628755"/>
                </a:lnTo>
                <a:lnTo>
                  <a:pt x="218489" y="640823"/>
                </a:lnTo>
                <a:lnTo>
                  <a:pt x="222558" y="652889"/>
                </a:lnTo>
                <a:lnTo>
                  <a:pt x="226657" y="664951"/>
                </a:lnTo>
                <a:lnTo>
                  <a:pt x="230784" y="677008"/>
                </a:lnTo>
                <a:lnTo>
                  <a:pt x="234942" y="689059"/>
                </a:lnTo>
                <a:lnTo>
                  <a:pt x="239128" y="701103"/>
                </a:lnTo>
                <a:lnTo>
                  <a:pt x="242540" y="711056"/>
                </a:lnTo>
                <a:lnTo>
                  <a:pt x="246509" y="723073"/>
                </a:lnTo>
                <a:lnTo>
                  <a:pt x="250353" y="735157"/>
                </a:lnTo>
                <a:lnTo>
                  <a:pt x="254090" y="747297"/>
                </a:lnTo>
                <a:lnTo>
                  <a:pt x="257736" y="759484"/>
                </a:lnTo>
                <a:lnTo>
                  <a:pt x="261307" y="771707"/>
                </a:lnTo>
                <a:lnTo>
                  <a:pt x="264821" y="783956"/>
                </a:lnTo>
                <a:lnTo>
                  <a:pt x="268292" y="796221"/>
                </a:lnTo>
                <a:lnTo>
                  <a:pt x="271739" y="808492"/>
                </a:lnTo>
                <a:lnTo>
                  <a:pt x="275177" y="820758"/>
                </a:lnTo>
                <a:lnTo>
                  <a:pt x="278622" y="833010"/>
                </a:lnTo>
                <a:lnTo>
                  <a:pt x="282092" y="845238"/>
                </a:lnTo>
                <a:lnTo>
                  <a:pt x="285602" y="857431"/>
                </a:lnTo>
                <a:lnTo>
                  <a:pt x="289170" y="869579"/>
                </a:lnTo>
                <a:lnTo>
                  <a:pt x="292811" y="881672"/>
                </a:lnTo>
                <a:lnTo>
                  <a:pt x="295304" y="889771"/>
                </a:lnTo>
                <a:lnTo>
                  <a:pt x="299116" y="901952"/>
                </a:lnTo>
                <a:lnTo>
                  <a:pt x="302983" y="914105"/>
                </a:lnTo>
                <a:lnTo>
                  <a:pt x="306896" y="926232"/>
                </a:lnTo>
                <a:lnTo>
                  <a:pt x="310843" y="938337"/>
                </a:lnTo>
                <a:lnTo>
                  <a:pt x="314812" y="950424"/>
                </a:lnTo>
                <a:lnTo>
                  <a:pt x="318794" y="962496"/>
                </a:lnTo>
                <a:lnTo>
                  <a:pt x="322776" y="974557"/>
                </a:lnTo>
                <a:lnTo>
                  <a:pt x="326748" y="986611"/>
                </a:lnTo>
                <a:lnTo>
                  <a:pt x="330700" y="998660"/>
                </a:lnTo>
                <a:lnTo>
                  <a:pt x="334619" y="1010710"/>
                </a:lnTo>
                <a:lnTo>
                  <a:pt x="338495" y="1022762"/>
                </a:lnTo>
                <a:lnTo>
                  <a:pt x="342318" y="1034822"/>
                </a:lnTo>
                <a:lnTo>
                  <a:pt x="346076" y="1046892"/>
                </a:lnTo>
                <a:lnTo>
                  <a:pt x="349757" y="1058976"/>
                </a:lnTo>
                <a:lnTo>
                  <a:pt x="355138" y="1076721"/>
                </a:lnTo>
                <a:lnTo>
                  <a:pt x="360596" y="1094433"/>
                </a:lnTo>
                <a:lnTo>
                  <a:pt x="366132" y="1112112"/>
                </a:lnTo>
                <a:lnTo>
                  <a:pt x="371745" y="1129758"/>
                </a:lnTo>
                <a:lnTo>
                  <a:pt x="377435" y="1147370"/>
                </a:lnTo>
                <a:lnTo>
                  <a:pt x="383201" y="1164948"/>
                </a:lnTo>
                <a:lnTo>
                  <a:pt x="389043" y="1182491"/>
                </a:lnTo>
                <a:lnTo>
                  <a:pt x="394961" y="1199997"/>
                </a:lnTo>
                <a:lnTo>
                  <a:pt x="400954" y="1217468"/>
                </a:lnTo>
                <a:lnTo>
                  <a:pt x="407022" y="1234901"/>
                </a:lnTo>
                <a:lnTo>
                  <a:pt x="413165" y="1252298"/>
                </a:lnTo>
                <a:lnTo>
                  <a:pt x="419382" y="1269656"/>
                </a:lnTo>
                <a:lnTo>
                  <a:pt x="425673" y="1286975"/>
                </a:lnTo>
                <a:lnTo>
                  <a:pt x="432038" y="1304256"/>
                </a:lnTo>
                <a:lnTo>
                  <a:pt x="438476" y="1321497"/>
                </a:lnTo>
                <a:lnTo>
                  <a:pt x="444987" y="1338697"/>
                </a:lnTo>
                <a:lnTo>
                  <a:pt x="451570" y="1355856"/>
                </a:lnTo>
                <a:lnTo>
                  <a:pt x="458226" y="1372974"/>
                </a:lnTo>
                <a:lnTo>
                  <a:pt x="464954" y="1390050"/>
                </a:lnTo>
                <a:lnTo>
                  <a:pt x="471754" y="1407083"/>
                </a:lnTo>
                <a:lnTo>
                  <a:pt x="472878" y="1407049"/>
                </a:lnTo>
                <a:lnTo>
                  <a:pt x="483911" y="1402248"/>
                </a:lnTo>
                <a:lnTo>
                  <a:pt x="493389" y="1392213"/>
                </a:lnTo>
                <a:lnTo>
                  <a:pt x="501040" y="1381061"/>
                </a:lnTo>
                <a:lnTo>
                  <a:pt x="500973" y="1380688"/>
                </a:lnTo>
                <a:lnTo>
                  <a:pt x="498396" y="1368091"/>
                </a:lnTo>
                <a:lnTo>
                  <a:pt x="495308" y="1355683"/>
                </a:lnTo>
                <a:lnTo>
                  <a:pt x="491782" y="1343439"/>
                </a:lnTo>
                <a:lnTo>
                  <a:pt x="487889" y="1331332"/>
                </a:lnTo>
                <a:lnTo>
                  <a:pt x="483703" y="1319337"/>
                </a:lnTo>
                <a:lnTo>
                  <a:pt x="479295" y="1307427"/>
                </a:lnTo>
                <a:lnTo>
                  <a:pt x="474737" y="1295575"/>
                </a:lnTo>
                <a:lnTo>
                  <a:pt x="470102" y="1283757"/>
                </a:lnTo>
                <a:lnTo>
                  <a:pt x="465462" y="1271946"/>
                </a:lnTo>
                <a:lnTo>
                  <a:pt x="460889" y="1260116"/>
                </a:lnTo>
                <a:lnTo>
                  <a:pt x="456456" y="1248241"/>
                </a:lnTo>
                <a:lnTo>
                  <a:pt x="452234" y="1236294"/>
                </a:lnTo>
                <a:lnTo>
                  <a:pt x="446965" y="1220823"/>
                </a:lnTo>
                <a:lnTo>
                  <a:pt x="441709" y="1205347"/>
                </a:lnTo>
                <a:lnTo>
                  <a:pt x="436465" y="1189865"/>
                </a:lnTo>
                <a:lnTo>
                  <a:pt x="431228" y="1174379"/>
                </a:lnTo>
                <a:lnTo>
                  <a:pt x="425998" y="1158891"/>
                </a:lnTo>
                <a:lnTo>
                  <a:pt x="420771" y="1143402"/>
                </a:lnTo>
                <a:lnTo>
                  <a:pt x="415545" y="1127913"/>
                </a:lnTo>
                <a:lnTo>
                  <a:pt x="410317" y="1112426"/>
                </a:lnTo>
                <a:lnTo>
                  <a:pt x="405084" y="1096943"/>
                </a:lnTo>
                <a:lnTo>
                  <a:pt x="399845" y="1081463"/>
                </a:lnTo>
                <a:lnTo>
                  <a:pt x="394595" y="1065990"/>
                </a:lnTo>
                <a:lnTo>
                  <a:pt x="389334" y="1050523"/>
                </a:lnTo>
                <a:lnTo>
                  <a:pt x="384058" y="1035065"/>
                </a:lnTo>
                <a:lnTo>
                  <a:pt x="378764" y="1019617"/>
                </a:lnTo>
                <a:lnTo>
                  <a:pt x="373451" y="1004181"/>
                </a:lnTo>
                <a:lnTo>
                  <a:pt x="368115" y="988757"/>
                </a:lnTo>
                <a:lnTo>
                  <a:pt x="362754" y="973347"/>
                </a:lnTo>
                <a:lnTo>
                  <a:pt x="357365" y="957952"/>
                </a:lnTo>
                <a:lnTo>
                  <a:pt x="351946" y="942574"/>
                </a:lnTo>
                <a:lnTo>
                  <a:pt x="346494" y="927214"/>
                </a:lnTo>
                <a:lnTo>
                  <a:pt x="342629" y="916171"/>
                </a:lnTo>
                <a:lnTo>
                  <a:pt x="338560" y="904140"/>
                </a:lnTo>
                <a:lnTo>
                  <a:pt x="334599" y="892071"/>
                </a:lnTo>
                <a:lnTo>
                  <a:pt x="330724" y="879972"/>
                </a:lnTo>
                <a:lnTo>
                  <a:pt x="326913" y="867851"/>
                </a:lnTo>
                <a:lnTo>
                  <a:pt x="323144" y="855716"/>
                </a:lnTo>
                <a:lnTo>
                  <a:pt x="319394" y="843574"/>
                </a:lnTo>
                <a:lnTo>
                  <a:pt x="315642" y="831435"/>
                </a:lnTo>
                <a:lnTo>
                  <a:pt x="311865" y="819306"/>
                </a:lnTo>
                <a:lnTo>
                  <a:pt x="308040" y="807196"/>
                </a:lnTo>
                <a:lnTo>
                  <a:pt x="304146" y="795111"/>
                </a:lnTo>
                <a:lnTo>
                  <a:pt x="300161" y="783062"/>
                </a:lnTo>
                <a:lnTo>
                  <a:pt x="296062" y="771055"/>
                </a:lnTo>
                <a:lnTo>
                  <a:pt x="290699" y="755635"/>
                </a:lnTo>
                <a:lnTo>
                  <a:pt x="285324" y="740244"/>
                </a:lnTo>
                <a:lnTo>
                  <a:pt x="279935" y="724881"/>
                </a:lnTo>
                <a:lnTo>
                  <a:pt x="274532" y="709545"/>
                </a:lnTo>
                <a:lnTo>
                  <a:pt x="269114" y="694233"/>
                </a:lnTo>
                <a:lnTo>
                  <a:pt x="263681" y="678947"/>
                </a:lnTo>
                <a:lnTo>
                  <a:pt x="258230" y="663683"/>
                </a:lnTo>
                <a:lnTo>
                  <a:pt x="252762" y="648441"/>
                </a:lnTo>
                <a:lnTo>
                  <a:pt x="247275" y="633221"/>
                </a:lnTo>
                <a:lnTo>
                  <a:pt x="241769" y="618020"/>
                </a:lnTo>
                <a:lnTo>
                  <a:pt x="236243" y="602837"/>
                </a:lnTo>
                <a:lnTo>
                  <a:pt x="230696" y="587673"/>
                </a:lnTo>
                <a:lnTo>
                  <a:pt x="225127" y="572524"/>
                </a:lnTo>
                <a:lnTo>
                  <a:pt x="219535" y="557391"/>
                </a:lnTo>
                <a:lnTo>
                  <a:pt x="213919" y="542272"/>
                </a:lnTo>
                <a:lnTo>
                  <a:pt x="208279" y="527167"/>
                </a:lnTo>
                <a:lnTo>
                  <a:pt x="202614" y="512073"/>
                </a:lnTo>
                <a:lnTo>
                  <a:pt x="196923" y="496990"/>
                </a:lnTo>
                <a:lnTo>
                  <a:pt x="191204" y="481916"/>
                </a:lnTo>
                <a:lnTo>
                  <a:pt x="185458" y="466852"/>
                </a:lnTo>
                <a:lnTo>
                  <a:pt x="176765" y="443586"/>
                </a:lnTo>
                <a:lnTo>
                  <a:pt x="168427" y="420242"/>
                </a:lnTo>
                <a:lnTo>
                  <a:pt x="160399" y="396830"/>
                </a:lnTo>
                <a:lnTo>
                  <a:pt x="152636" y="373363"/>
                </a:lnTo>
                <a:lnTo>
                  <a:pt x="145093" y="349852"/>
                </a:lnTo>
                <a:lnTo>
                  <a:pt x="137724" y="326310"/>
                </a:lnTo>
                <a:lnTo>
                  <a:pt x="130484" y="302747"/>
                </a:lnTo>
                <a:lnTo>
                  <a:pt x="123329" y="279177"/>
                </a:lnTo>
                <a:lnTo>
                  <a:pt x="116214" y="255610"/>
                </a:lnTo>
                <a:lnTo>
                  <a:pt x="109092" y="232059"/>
                </a:lnTo>
                <a:lnTo>
                  <a:pt x="101921" y="208535"/>
                </a:lnTo>
                <a:lnTo>
                  <a:pt x="94653" y="185050"/>
                </a:lnTo>
                <a:lnTo>
                  <a:pt x="87245" y="161616"/>
                </a:lnTo>
                <a:lnTo>
                  <a:pt x="79651" y="138245"/>
                </a:lnTo>
                <a:lnTo>
                  <a:pt x="71826" y="114949"/>
                </a:lnTo>
                <a:lnTo>
                  <a:pt x="63725" y="91739"/>
                </a:lnTo>
                <a:lnTo>
                  <a:pt x="55303" y="68627"/>
                </a:lnTo>
                <a:lnTo>
                  <a:pt x="46515" y="45625"/>
                </a:lnTo>
                <a:lnTo>
                  <a:pt x="37315" y="22746"/>
                </a:lnTo>
                <a:lnTo>
                  <a:pt x="27660" y="0"/>
                </a:lnTo>
                <a:lnTo>
                  <a:pt x="24585" y="69"/>
                </a:lnTo>
                <a:lnTo>
                  <a:pt x="11675" y="464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7255804" y="4864462"/>
            <a:ext cx="374937" cy="956050"/>
          </a:xfrm>
          <a:custGeom>
            <a:avLst/>
            <a:gdLst/>
            <a:ahLst/>
            <a:cxnLst/>
            <a:rect l="l" t="t" r="r" b="b"/>
            <a:pathLst>
              <a:path w="549908" h="1402206">
                <a:moveTo>
                  <a:pt x="122486" y="395938"/>
                </a:moveTo>
                <a:lnTo>
                  <a:pt x="129374" y="416214"/>
                </a:lnTo>
                <a:lnTo>
                  <a:pt x="136164" y="436589"/>
                </a:lnTo>
                <a:lnTo>
                  <a:pt x="142863" y="457055"/>
                </a:lnTo>
                <a:lnTo>
                  <a:pt x="149480" y="477603"/>
                </a:lnTo>
                <a:lnTo>
                  <a:pt x="156022" y="498227"/>
                </a:lnTo>
                <a:lnTo>
                  <a:pt x="162496" y="518919"/>
                </a:lnTo>
                <a:lnTo>
                  <a:pt x="168911" y="539670"/>
                </a:lnTo>
                <a:lnTo>
                  <a:pt x="175273" y="560474"/>
                </a:lnTo>
                <a:lnTo>
                  <a:pt x="181590" y="581323"/>
                </a:lnTo>
                <a:lnTo>
                  <a:pt x="187871" y="602208"/>
                </a:lnTo>
                <a:lnTo>
                  <a:pt x="194123" y="623123"/>
                </a:lnTo>
                <a:lnTo>
                  <a:pt x="200352" y="644060"/>
                </a:lnTo>
                <a:lnTo>
                  <a:pt x="206568" y="665010"/>
                </a:lnTo>
                <a:lnTo>
                  <a:pt x="212777" y="685967"/>
                </a:lnTo>
                <a:lnTo>
                  <a:pt x="218987" y="706922"/>
                </a:lnTo>
                <a:lnTo>
                  <a:pt x="225206" y="727868"/>
                </a:lnTo>
                <a:lnTo>
                  <a:pt x="231442" y="748797"/>
                </a:lnTo>
                <a:lnTo>
                  <a:pt x="237701" y="769702"/>
                </a:lnTo>
                <a:lnTo>
                  <a:pt x="243992" y="790574"/>
                </a:lnTo>
                <a:lnTo>
                  <a:pt x="252210" y="791236"/>
                </a:lnTo>
                <a:lnTo>
                  <a:pt x="264676" y="795444"/>
                </a:lnTo>
                <a:lnTo>
                  <a:pt x="276331" y="802758"/>
                </a:lnTo>
                <a:lnTo>
                  <a:pt x="286399" y="812318"/>
                </a:lnTo>
                <a:lnTo>
                  <a:pt x="294102" y="823265"/>
                </a:lnTo>
                <a:lnTo>
                  <a:pt x="298665" y="834740"/>
                </a:lnTo>
                <a:lnTo>
                  <a:pt x="299313" y="845883"/>
                </a:lnTo>
                <a:lnTo>
                  <a:pt x="298278" y="849948"/>
                </a:lnTo>
                <a:lnTo>
                  <a:pt x="290721" y="858911"/>
                </a:lnTo>
                <a:lnTo>
                  <a:pt x="279942" y="865039"/>
                </a:lnTo>
                <a:lnTo>
                  <a:pt x="270027" y="873531"/>
                </a:lnTo>
                <a:lnTo>
                  <a:pt x="274203" y="886028"/>
                </a:lnTo>
                <a:lnTo>
                  <a:pt x="278328" y="898576"/>
                </a:lnTo>
                <a:lnTo>
                  <a:pt x="282406" y="911171"/>
                </a:lnTo>
                <a:lnTo>
                  <a:pt x="286440" y="923809"/>
                </a:lnTo>
                <a:lnTo>
                  <a:pt x="290435" y="936488"/>
                </a:lnTo>
                <a:lnTo>
                  <a:pt x="294394" y="949202"/>
                </a:lnTo>
                <a:lnTo>
                  <a:pt x="298320" y="961949"/>
                </a:lnTo>
                <a:lnTo>
                  <a:pt x="302218" y="974724"/>
                </a:lnTo>
                <a:lnTo>
                  <a:pt x="306091" y="987525"/>
                </a:lnTo>
                <a:lnTo>
                  <a:pt x="309943" y="1000347"/>
                </a:lnTo>
                <a:lnTo>
                  <a:pt x="313777" y="1013186"/>
                </a:lnTo>
                <a:lnTo>
                  <a:pt x="317598" y="1026039"/>
                </a:lnTo>
                <a:lnTo>
                  <a:pt x="321408" y="1038902"/>
                </a:lnTo>
                <a:lnTo>
                  <a:pt x="325212" y="1051772"/>
                </a:lnTo>
                <a:lnTo>
                  <a:pt x="329013" y="1064644"/>
                </a:lnTo>
                <a:lnTo>
                  <a:pt x="332815" y="1077515"/>
                </a:lnTo>
                <a:lnTo>
                  <a:pt x="336622" y="1090382"/>
                </a:lnTo>
                <a:lnTo>
                  <a:pt x="340437" y="1103240"/>
                </a:lnTo>
                <a:lnTo>
                  <a:pt x="344264" y="1116085"/>
                </a:lnTo>
                <a:lnTo>
                  <a:pt x="348107" y="1128915"/>
                </a:lnTo>
                <a:lnTo>
                  <a:pt x="351012" y="1143254"/>
                </a:lnTo>
                <a:lnTo>
                  <a:pt x="354230" y="1157280"/>
                </a:lnTo>
                <a:lnTo>
                  <a:pt x="357729" y="1171025"/>
                </a:lnTo>
                <a:lnTo>
                  <a:pt x="361480" y="1184517"/>
                </a:lnTo>
                <a:lnTo>
                  <a:pt x="365453" y="1197789"/>
                </a:lnTo>
                <a:lnTo>
                  <a:pt x="369617" y="1210869"/>
                </a:lnTo>
                <a:lnTo>
                  <a:pt x="373942" y="1223787"/>
                </a:lnTo>
                <a:lnTo>
                  <a:pt x="378398" y="1236575"/>
                </a:lnTo>
                <a:lnTo>
                  <a:pt x="382954" y="1249263"/>
                </a:lnTo>
                <a:lnTo>
                  <a:pt x="387581" y="1261879"/>
                </a:lnTo>
                <a:lnTo>
                  <a:pt x="392248" y="1274456"/>
                </a:lnTo>
                <a:lnTo>
                  <a:pt x="396925" y="1287022"/>
                </a:lnTo>
                <a:lnTo>
                  <a:pt x="401582" y="1299609"/>
                </a:lnTo>
                <a:lnTo>
                  <a:pt x="406189" y="1312246"/>
                </a:lnTo>
                <a:lnTo>
                  <a:pt x="410714" y="1324963"/>
                </a:lnTo>
                <a:lnTo>
                  <a:pt x="415129" y="1337791"/>
                </a:lnTo>
                <a:lnTo>
                  <a:pt x="419403" y="1350760"/>
                </a:lnTo>
                <a:lnTo>
                  <a:pt x="423505" y="1363900"/>
                </a:lnTo>
                <a:lnTo>
                  <a:pt x="427406" y="1377242"/>
                </a:lnTo>
                <a:lnTo>
                  <a:pt x="431076" y="1390815"/>
                </a:lnTo>
                <a:lnTo>
                  <a:pt x="441055" y="1388848"/>
                </a:lnTo>
                <a:lnTo>
                  <a:pt x="454347" y="1387860"/>
                </a:lnTo>
                <a:lnTo>
                  <a:pt x="467594" y="1388374"/>
                </a:lnTo>
                <a:lnTo>
                  <a:pt x="480688" y="1390011"/>
                </a:lnTo>
                <a:lnTo>
                  <a:pt x="493516" y="1392393"/>
                </a:lnTo>
                <a:lnTo>
                  <a:pt x="505969" y="1395141"/>
                </a:lnTo>
                <a:lnTo>
                  <a:pt x="517937" y="1397875"/>
                </a:lnTo>
                <a:lnTo>
                  <a:pt x="529308" y="1400216"/>
                </a:lnTo>
                <a:lnTo>
                  <a:pt x="539973" y="1401786"/>
                </a:lnTo>
                <a:lnTo>
                  <a:pt x="549821" y="1402206"/>
                </a:lnTo>
                <a:lnTo>
                  <a:pt x="549908" y="1397747"/>
                </a:lnTo>
                <a:lnTo>
                  <a:pt x="548141" y="1385278"/>
                </a:lnTo>
                <a:lnTo>
                  <a:pt x="544144" y="1373320"/>
                </a:lnTo>
                <a:lnTo>
                  <a:pt x="538906" y="1361698"/>
                </a:lnTo>
                <a:lnTo>
                  <a:pt x="533416" y="1350239"/>
                </a:lnTo>
                <a:lnTo>
                  <a:pt x="528662" y="1338770"/>
                </a:lnTo>
                <a:lnTo>
                  <a:pt x="526850" y="1333601"/>
                </a:lnTo>
                <a:lnTo>
                  <a:pt x="522653" y="1321579"/>
                </a:lnTo>
                <a:lnTo>
                  <a:pt x="518482" y="1309595"/>
                </a:lnTo>
                <a:lnTo>
                  <a:pt x="514312" y="1297631"/>
                </a:lnTo>
                <a:lnTo>
                  <a:pt x="510123" y="1285670"/>
                </a:lnTo>
                <a:lnTo>
                  <a:pt x="505891" y="1273695"/>
                </a:lnTo>
                <a:lnTo>
                  <a:pt x="501265" y="1260539"/>
                </a:lnTo>
                <a:lnTo>
                  <a:pt x="496714" y="1247359"/>
                </a:lnTo>
                <a:lnTo>
                  <a:pt x="492230" y="1234156"/>
                </a:lnTo>
                <a:lnTo>
                  <a:pt x="487807" y="1220933"/>
                </a:lnTo>
                <a:lnTo>
                  <a:pt x="483438" y="1207693"/>
                </a:lnTo>
                <a:lnTo>
                  <a:pt x="479116" y="1194437"/>
                </a:lnTo>
                <a:lnTo>
                  <a:pt x="474834" y="1181168"/>
                </a:lnTo>
                <a:lnTo>
                  <a:pt x="470585" y="1167888"/>
                </a:lnTo>
                <a:lnTo>
                  <a:pt x="466362" y="1154600"/>
                </a:lnTo>
                <a:lnTo>
                  <a:pt x="462159" y="1141306"/>
                </a:lnTo>
                <a:lnTo>
                  <a:pt x="457968" y="1128008"/>
                </a:lnTo>
                <a:lnTo>
                  <a:pt x="453783" y="1114708"/>
                </a:lnTo>
                <a:lnTo>
                  <a:pt x="449597" y="1101410"/>
                </a:lnTo>
                <a:lnTo>
                  <a:pt x="445403" y="1088115"/>
                </a:lnTo>
                <a:lnTo>
                  <a:pt x="441194" y="1074826"/>
                </a:lnTo>
                <a:lnTo>
                  <a:pt x="436963" y="1061544"/>
                </a:lnTo>
                <a:lnTo>
                  <a:pt x="432703" y="1048273"/>
                </a:lnTo>
                <a:lnTo>
                  <a:pt x="428408" y="1035015"/>
                </a:lnTo>
                <a:lnTo>
                  <a:pt x="424071" y="1021771"/>
                </a:lnTo>
                <a:lnTo>
                  <a:pt x="419684" y="1008545"/>
                </a:lnTo>
                <a:lnTo>
                  <a:pt x="415907" y="997326"/>
                </a:lnTo>
                <a:lnTo>
                  <a:pt x="411814" y="985325"/>
                </a:lnTo>
                <a:lnTo>
                  <a:pt x="407682" y="973315"/>
                </a:lnTo>
                <a:lnTo>
                  <a:pt x="403534" y="961295"/>
                </a:lnTo>
                <a:lnTo>
                  <a:pt x="399388" y="949264"/>
                </a:lnTo>
                <a:lnTo>
                  <a:pt x="395267" y="937221"/>
                </a:lnTo>
                <a:lnTo>
                  <a:pt x="391191" y="925165"/>
                </a:lnTo>
                <a:lnTo>
                  <a:pt x="387181" y="913095"/>
                </a:lnTo>
                <a:lnTo>
                  <a:pt x="383258" y="901011"/>
                </a:lnTo>
                <a:lnTo>
                  <a:pt x="379442" y="888911"/>
                </a:lnTo>
                <a:lnTo>
                  <a:pt x="375754" y="876795"/>
                </a:lnTo>
                <a:lnTo>
                  <a:pt x="371608" y="862933"/>
                </a:lnTo>
                <a:lnTo>
                  <a:pt x="367436" y="849095"/>
                </a:lnTo>
                <a:lnTo>
                  <a:pt x="363244" y="835279"/>
                </a:lnTo>
                <a:lnTo>
                  <a:pt x="359032" y="821483"/>
                </a:lnTo>
                <a:lnTo>
                  <a:pt x="354804" y="807705"/>
                </a:lnTo>
                <a:lnTo>
                  <a:pt x="350561" y="793943"/>
                </a:lnTo>
                <a:lnTo>
                  <a:pt x="346308" y="780196"/>
                </a:lnTo>
                <a:lnTo>
                  <a:pt x="342046" y="766460"/>
                </a:lnTo>
                <a:lnTo>
                  <a:pt x="337778" y="752734"/>
                </a:lnTo>
                <a:lnTo>
                  <a:pt x="333506" y="739017"/>
                </a:lnTo>
                <a:lnTo>
                  <a:pt x="329234" y="725307"/>
                </a:lnTo>
                <a:lnTo>
                  <a:pt x="324963" y="711600"/>
                </a:lnTo>
                <a:lnTo>
                  <a:pt x="320697" y="697896"/>
                </a:lnTo>
                <a:lnTo>
                  <a:pt x="316437" y="684193"/>
                </a:lnTo>
                <a:lnTo>
                  <a:pt x="312188" y="670489"/>
                </a:lnTo>
                <a:lnTo>
                  <a:pt x="307950" y="656781"/>
                </a:lnTo>
                <a:lnTo>
                  <a:pt x="303727" y="643068"/>
                </a:lnTo>
                <a:lnTo>
                  <a:pt x="299521" y="629348"/>
                </a:lnTo>
                <a:lnTo>
                  <a:pt x="295336" y="615618"/>
                </a:lnTo>
                <a:lnTo>
                  <a:pt x="291172" y="601878"/>
                </a:lnTo>
                <a:lnTo>
                  <a:pt x="289106" y="595278"/>
                </a:lnTo>
                <a:lnTo>
                  <a:pt x="285050" y="583324"/>
                </a:lnTo>
                <a:lnTo>
                  <a:pt x="280774" y="571406"/>
                </a:lnTo>
                <a:lnTo>
                  <a:pt x="276454" y="559457"/>
                </a:lnTo>
                <a:lnTo>
                  <a:pt x="272271" y="547408"/>
                </a:lnTo>
                <a:lnTo>
                  <a:pt x="268401" y="535190"/>
                </a:lnTo>
                <a:lnTo>
                  <a:pt x="266167" y="527813"/>
                </a:lnTo>
                <a:lnTo>
                  <a:pt x="262154" y="515278"/>
                </a:lnTo>
                <a:lnTo>
                  <a:pt x="257952" y="502925"/>
                </a:lnTo>
                <a:lnTo>
                  <a:pt x="253586" y="490737"/>
                </a:lnTo>
                <a:lnTo>
                  <a:pt x="249082" y="478694"/>
                </a:lnTo>
                <a:lnTo>
                  <a:pt x="244465" y="466775"/>
                </a:lnTo>
                <a:lnTo>
                  <a:pt x="239761" y="454962"/>
                </a:lnTo>
                <a:lnTo>
                  <a:pt x="234996" y="443235"/>
                </a:lnTo>
                <a:lnTo>
                  <a:pt x="230195" y="431575"/>
                </a:lnTo>
                <a:lnTo>
                  <a:pt x="225383" y="419961"/>
                </a:lnTo>
                <a:lnTo>
                  <a:pt x="220588" y="408376"/>
                </a:lnTo>
                <a:lnTo>
                  <a:pt x="215833" y="396798"/>
                </a:lnTo>
                <a:lnTo>
                  <a:pt x="211145" y="385210"/>
                </a:lnTo>
                <a:lnTo>
                  <a:pt x="206549" y="373590"/>
                </a:lnTo>
                <a:lnTo>
                  <a:pt x="202072" y="361921"/>
                </a:lnTo>
                <a:lnTo>
                  <a:pt x="197738" y="350181"/>
                </a:lnTo>
                <a:lnTo>
                  <a:pt x="193573" y="338353"/>
                </a:lnTo>
                <a:lnTo>
                  <a:pt x="187792" y="321277"/>
                </a:lnTo>
                <a:lnTo>
                  <a:pt x="182145" y="304192"/>
                </a:lnTo>
                <a:lnTo>
                  <a:pt x="176616" y="287102"/>
                </a:lnTo>
                <a:lnTo>
                  <a:pt x="171188" y="270013"/>
                </a:lnTo>
                <a:lnTo>
                  <a:pt x="165845" y="252928"/>
                </a:lnTo>
                <a:lnTo>
                  <a:pt x="160570" y="235850"/>
                </a:lnTo>
                <a:lnTo>
                  <a:pt x="155347" y="218786"/>
                </a:lnTo>
                <a:lnTo>
                  <a:pt x="150159" y="201738"/>
                </a:lnTo>
                <a:lnTo>
                  <a:pt x="144989" y="184711"/>
                </a:lnTo>
                <a:lnTo>
                  <a:pt x="139820" y="167709"/>
                </a:lnTo>
                <a:lnTo>
                  <a:pt x="134637" y="150737"/>
                </a:lnTo>
                <a:lnTo>
                  <a:pt x="129422" y="133798"/>
                </a:lnTo>
                <a:lnTo>
                  <a:pt x="124160" y="116897"/>
                </a:lnTo>
                <a:lnTo>
                  <a:pt x="118832" y="100038"/>
                </a:lnTo>
                <a:lnTo>
                  <a:pt x="113424" y="83225"/>
                </a:lnTo>
                <a:lnTo>
                  <a:pt x="107917" y="66462"/>
                </a:lnTo>
                <a:lnTo>
                  <a:pt x="102296" y="49754"/>
                </a:lnTo>
                <a:lnTo>
                  <a:pt x="96545" y="33105"/>
                </a:lnTo>
                <a:lnTo>
                  <a:pt x="90645" y="16518"/>
                </a:lnTo>
                <a:lnTo>
                  <a:pt x="84582" y="0"/>
                </a:lnTo>
                <a:lnTo>
                  <a:pt x="75655" y="294"/>
                </a:lnTo>
                <a:lnTo>
                  <a:pt x="62272" y="891"/>
                </a:lnTo>
                <a:lnTo>
                  <a:pt x="48952" y="1628"/>
                </a:lnTo>
                <a:lnTo>
                  <a:pt x="35881" y="2450"/>
                </a:lnTo>
                <a:lnTo>
                  <a:pt x="23243" y="3304"/>
                </a:lnTo>
                <a:lnTo>
                  <a:pt x="11221" y="4135"/>
                </a:lnTo>
                <a:lnTo>
                  <a:pt x="0" y="4889"/>
                </a:lnTo>
                <a:lnTo>
                  <a:pt x="2226" y="14336"/>
                </a:lnTo>
                <a:lnTo>
                  <a:pt x="5260" y="26864"/>
                </a:lnTo>
                <a:lnTo>
                  <a:pt x="8371" y="39332"/>
                </a:lnTo>
                <a:lnTo>
                  <a:pt x="11557" y="51737"/>
                </a:lnTo>
                <a:lnTo>
                  <a:pt x="14817" y="64078"/>
                </a:lnTo>
                <a:lnTo>
                  <a:pt x="18148" y="76352"/>
                </a:lnTo>
                <a:lnTo>
                  <a:pt x="21547" y="88557"/>
                </a:lnTo>
                <a:lnTo>
                  <a:pt x="25013" y="100691"/>
                </a:lnTo>
                <a:lnTo>
                  <a:pt x="28543" y="112753"/>
                </a:lnTo>
                <a:lnTo>
                  <a:pt x="32135" y="124741"/>
                </a:lnTo>
                <a:lnTo>
                  <a:pt x="35788" y="136651"/>
                </a:lnTo>
                <a:lnTo>
                  <a:pt x="40266" y="151062"/>
                </a:lnTo>
                <a:lnTo>
                  <a:pt x="44027" y="163112"/>
                </a:lnTo>
                <a:lnTo>
                  <a:pt x="47850" y="175321"/>
                </a:lnTo>
                <a:lnTo>
                  <a:pt x="51719" y="187652"/>
                </a:lnTo>
                <a:lnTo>
                  <a:pt x="55617" y="200065"/>
                </a:lnTo>
                <a:lnTo>
                  <a:pt x="59529" y="212521"/>
                </a:lnTo>
                <a:lnTo>
                  <a:pt x="63441" y="224982"/>
                </a:lnTo>
                <a:lnTo>
                  <a:pt x="67334" y="237408"/>
                </a:lnTo>
                <a:lnTo>
                  <a:pt x="71195" y="249761"/>
                </a:lnTo>
                <a:lnTo>
                  <a:pt x="75008" y="262002"/>
                </a:lnTo>
                <a:lnTo>
                  <a:pt x="78756" y="274092"/>
                </a:lnTo>
                <a:lnTo>
                  <a:pt x="82424" y="285992"/>
                </a:lnTo>
                <a:lnTo>
                  <a:pt x="85997" y="297663"/>
                </a:lnTo>
                <a:lnTo>
                  <a:pt x="89458" y="309067"/>
                </a:lnTo>
                <a:lnTo>
                  <a:pt x="91006" y="309529"/>
                </a:lnTo>
                <a:lnTo>
                  <a:pt x="103312" y="311749"/>
                </a:lnTo>
                <a:lnTo>
                  <a:pt x="116376" y="313205"/>
                </a:lnTo>
                <a:lnTo>
                  <a:pt x="128511" y="315582"/>
                </a:lnTo>
                <a:lnTo>
                  <a:pt x="130275" y="319328"/>
                </a:lnTo>
                <a:lnTo>
                  <a:pt x="138384" y="326895"/>
                </a:lnTo>
                <a:lnTo>
                  <a:pt x="146852" y="332703"/>
                </a:lnTo>
                <a:lnTo>
                  <a:pt x="151282" y="343230"/>
                </a:lnTo>
                <a:lnTo>
                  <a:pt x="149109" y="354114"/>
                </a:lnTo>
                <a:lnTo>
                  <a:pt x="141338" y="364214"/>
                </a:lnTo>
                <a:lnTo>
                  <a:pt x="129572" y="371727"/>
                </a:lnTo>
                <a:lnTo>
                  <a:pt x="115493" y="375767"/>
                </a:lnTo>
                <a:lnTo>
                  <a:pt x="122486" y="395938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530446" y="4867789"/>
            <a:ext cx="614448" cy="826293"/>
          </a:xfrm>
          <a:custGeom>
            <a:avLst/>
            <a:gdLst/>
            <a:ahLst/>
            <a:cxnLst/>
            <a:rect l="l" t="t" r="r" b="b"/>
            <a:pathLst>
              <a:path w="901191" h="1211897">
                <a:moveTo>
                  <a:pt x="6150" y="1211301"/>
                </a:moveTo>
                <a:lnTo>
                  <a:pt x="18862" y="1210215"/>
                </a:lnTo>
                <a:lnTo>
                  <a:pt x="31695" y="1209249"/>
                </a:lnTo>
                <a:lnTo>
                  <a:pt x="44579" y="1208335"/>
                </a:lnTo>
                <a:lnTo>
                  <a:pt x="57447" y="1207403"/>
                </a:lnTo>
                <a:lnTo>
                  <a:pt x="70229" y="1206384"/>
                </a:lnTo>
                <a:lnTo>
                  <a:pt x="82855" y="1205210"/>
                </a:lnTo>
                <a:lnTo>
                  <a:pt x="95257" y="1203811"/>
                </a:lnTo>
                <a:lnTo>
                  <a:pt x="107365" y="1202118"/>
                </a:lnTo>
                <a:lnTo>
                  <a:pt x="122305" y="1178668"/>
                </a:lnTo>
                <a:lnTo>
                  <a:pt x="137321" y="1155295"/>
                </a:lnTo>
                <a:lnTo>
                  <a:pt x="152408" y="1131992"/>
                </a:lnTo>
                <a:lnTo>
                  <a:pt x="167558" y="1108753"/>
                </a:lnTo>
                <a:lnTo>
                  <a:pt x="182765" y="1085570"/>
                </a:lnTo>
                <a:lnTo>
                  <a:pt x="198022" y="1062438"/>
                </a:lnTo>
                <a:lnTo>
                  <a:pt x="213323" y="1039349"/>
                </a:lnTo>
                <a:lnTo>
                  <a:pt x="228661" y="1016298"/>
                </a:lnTo>
                <a:lnTo>
                  <a:pt x="244029" y="993277"/>
                </a:lnTo>
                <a:lnTo>
                  <a:pt x="259421" y="970279"/>
                </a:lnTo>
                <a:lnTo>
                  <a:pt x="274830" y="947299"/>
                </a:lnTo>
                <a:lnTo>
                  <a:pt x="290249" y="924330"/>
                </a:lnTo>
                <a:lnTo>
                  <a:pt x="305672" y="901364"/>
                </a:lnTo>
                <a:lnTo>
                  <a:pt x="321092" y="878395"/>
                </a:lnTo>
                <a:lnTo>
                  <a:pt x="336503" y="855418"/>
                </a:lnTo>
                <a:lnTo>
                  <a:pt x="351897" y="832424"/>
                </a:lnTo>
                <a:lnTo>
                  <a:pt x="367269" y="809407"/>
                </a:lnTo>
                <a:lnTo>
                  <a:pt x="382611" y="786361"/>
                </a:lnTo>
                <a:lnTo>
                  <a:pt x="397918" y="763280"/>
                </a:lnTo>
                <a:lnTo>
                  <a:pt x="413181" y="740155"/>
                </a:lnTo>
                <a:lnTo>
                  <a:pt x="413345" y="728018"/>
                </a:lnTo>
                <a:lnTo>
                  <a:pt x="415319" y="715112"/>
                </a:lnTo>
                <a:lnTo>
                  <a:pt x="418707" y="703618"/>
                </a:lnTo>
                <a:lnTo>
                  <a:pt x="422948" y="692975"/>
                </a:lnTo>
                <a:lnTo>
                  <a:pt x="434513" y="688303"/>
                </a:lnTo>
                <a:lnTo>
                  <a:pt x="446665" y="684174"/>
                </a:lnTo>
                <a:lnTo>
                  <a:pt x="458724" y="679957"/>
                </a:lnTo>
                <a:lnTo>
                  <a:pt x="471149" y="662290"/>
                </a:lnTo>
                <a:lnTo>
                  <a:pt x="483573" y="644620"/>
                </a:lnTo>
                <a:lnTo>
                  <a:pt x="495994" y="626948"/>
                </a:lnTo>
                <a:lnTo>
                  <a:pt x="508411" y="609272"/>
                </a:lnTo>
                <a:lnTo>
                  <a:pt x="520825" y="591592"/>
                </a:lnTo>
                <a:lnTo>
                  <a:pt x="533233" y="573907"/>
                </a:lnTo>
                <a:lnTo>
                  <a:pt x="545635" y="556216"/>
                </a:lnTo>
                <a:lnTo>
                  <a:pt x="558031" y="538518"/>
                </a:lnTo>
                <a:lnTo>
                  <a:pt x="570419" y="520812"/>
                </a:lnTo>
                <a:lnTo>
                  <a:pt x="582799" y="503099"/>
                </a:lnTo>
                <a:lnTo>
                  <a:pt x="595171" y="485376"/>
                </a:lnTo>
                <a:lnTo>
                  <a:pt x="607532" y="467644"/>
                </a:lnTo>
                <a:lnTo>
                  <a:pt x="619883" y="449901"/>
                </a:lnTo>
                <a:lnTo>
                  <a:pt x="632223" y="432146"/>
                </a:lnTo>
                <a:lnTo>
                  <a:pt x="644550" y="414380"/>
                </a:lnTo>
                <a:lnTo>
                  <a:pt x="656865" y="396600"/>
                </a:lnTo>
                <a:lnTo>
                  <a:pt x="669166" y="378806"/>
                </a:lnTo>
                <a:lnTo>
                  <a:pt x="681453" y="360998"/>
                </a:lnTo>
                <a:lnTo>
                  <a:pt x="693724" y="343175"/>
                </a:lnTo>
                <a:lnTo>
                  <a:pt x="705980" y="325335"/>
                </a:lnTo>
                <a:lnTo>
                  <a:pt x="703380" y="321223"/>
                </a:lnTo>
                <a:lnTo>
                  <a:pt x="698799" y="310206"/>
                </a:lnTo>
                <a:lnTo>
                  <a:pt x="697615" y="299699"/>
                </a:lnTo>
                <a:lnTo>
                  <a:pt x="699458" y="289937"/>
                </a:lnTo>
                <a:lnTo>
                  <a:pt x="703952" y="281157"/>
                </a:lnTo>
                <a:lnTo>
                  <a:pt x="710725" y="273596"/>
                </a:lnTo>
                <a:lnTo>
                  <a:pt x="719405" y="267491"/>
                </a:lnTo>
                <a:lnTo>
                  <a:pt x="729617" y="263077"/>
                </a:lnTo>
                <a:lnTo>
                  <a:pt x="740989" y="260593"/>
                </a:lnTo>
                <a:lnTo>
                  <a:pt x="753148" y="260273"/>
                </a:lnTo>
                <a:lnTo>
                  <a:pt x="758720" y="251690"/>
                </a:lnTo>
                <a:lnTo>
                  <a:pt x="765211" y="241712"/>
                </a:lnTo>
                <a:lnTo>
                  <a:pt x="771859" y="231518"/>
                </a:lnTo>
                <a:lnTo>
                  <a:pt x="778648" y="221139"/>
                </a:lnTo>
                <a:lnTo>
                  <a:pt x="785562" y="210603"/>
                </a:lnTo>
                <a:lnTo>
                  <a:pt x="792586" y="199940"/>
                </a:lnTo>
                <a:lnTo>
                  <a:pt x="799703" y="189178"/>
                </a:lnTo>
                <a:lnTo>
                  <a:pt x="806899" y="178348"/>
                </a:lnTo>
                <a:lnTo>
                  <a:pt x="814158" y="167477"/>
                </a:lnTo>
                <a:lnTo>
                  <a:pt x="821463" y="156597"/>
                </a:lnTo>
                <a:lnTo>
                  <a:pt x="828800" y="145734"/>
                </a:lnTo>
                <a:lnTo>
                  <a:pt x="836152" y="134920"/>
                </a:lnTo>
                <a:lnTo>
                  <a:pt x="843504" y="124182"/>
                </a:lnTo>
                <a:lnTo>
                  <a:pt x="850841" y="113550"/>
                </a:lnTo>
                <a:lnTo>
                  <a:pt x="858145" y="103054"/>
                </a:lnTo>
                <a:lnTo>
                  <a:pt x="865403" y="92722"/>
                </a:lnTo>
                <a:lnTo>
                  <a:pt x="874765" y="79934"/>
                </a:lnTo>
                <a:lnTo>
                  <a:pt x="883397" y="67891"/>
                </a:lnTo>
                <a:lnTo>
                  <a:pt x="891784" y="55196"/>
                </a:lnTo>
                <a:lnTo>
                  <a:pt x="898267" y="43428"/>
                </a:lnTo>
                <a:lnTo>
                  <a:pt x="901192" y="34162"/>
                </a:lnTo>
                <a:lnTo>
                  <a:pt x="900674" y="26600"/>
                </a:lnTo>
                <a:lnTo>
                  <a:pt x="896456" y="14068"/>
                </a:lnTo>
                <a:lnTo>
                  <a:pt x="889800" y="3251"/>
                </a:lnTo>
                <a:lnTo>
                  <a:pt x="885593" y="2189"/>
                </a:lnTo>
                <a:lnTo>
                  <a:pt x="873531" y="1337"/>
                </a:lnTo>
                <a:lnTo>
                  <a:pt x="860229" y="1724"/>
                </a:lnTo>
                <a:lnTo>
                  <a:pt x="847240" y="1797"/>
                </a:lnTo>
                <a:lnTo>
                  <a:pt x="836117" y="0"/>
                </a:lnTo>
                <a:lnTo>
                  <a:pt x="834199" y="787"/>
                </a:lnTo>
                <a:lnTo>
                  <a:pt x="831240" y="3251"/>
                </a:lnTo>
                <a:lnTo>
                  <a:pt x="812560" y="35198"/>
                </a:lnTo>
                <a:lnTo>
                  <a:pt x="793412" y="66779"/>
                </a:lnTo>
                <a:lnTo>
                  <a:pt x="773830" y="98021"/>
                </a:lnTo>
                <a:lnTo>
                  <a:pt x="753852" y="128951"/>
                </a:lnTo>
                <a:lnTo>
                  <a:pt x="733513" y="159596"/>
                </a:lnTo>
                <a:lnTo>
                  <a:pt x="712851" y="189984"/>
                </a:lnTo>
                <a:lnTo>
                  <a:pt x="691901" y="220140"/>
                </a:lnTo>
                <a:lnTo>
                  <a:pt x="670701" y="250093"/>
                </a:lnTo>
                <a:lnTo>
                  <a:pt x="649285" y="279870"/>
                </a:lnTo>
                <a:lnTo>
                  <a:pt x="627691" y="309497"/>
                </a:lnTo>
                <a:lnTo>
                  <a:pt x="605954" y="339002"/>
                </a:lnTo>
                <a:lnTo>
                  <a:pt x="584112" y="368411"/>
                </a:lnTo>
                <a:lnTo>
                  <a:pt x="562201" y="397752"/>
                </a:lnTo>
                <a:lnTo>
                  <a:pt x="540256" y="427052"/>
                </a:lnTo>
                <a:lnTo>
                  <a:pt x="518315" y="456338"/>
                </a:lnTo>
                <a:lnTo>
                  <a:pt x="496413" y="485637"/>
                </a:lnTo>
                <a:lnTo>
                  <a:pt x="474588" y="514975"/>
                </a:lnTo>
                <a:lnTo>
                  <a:pt x="452874" y="544382"/>
                </a:lnTo>
                <a:lnTo>
                  <a:pt x="431310" y="573882"/>
                </a:lnTo>
                <a:lnTo>
                  <a:pt x="409930" y="603503"/>
                </a:lnTo>
                <a:lnTo>
                  <a:pt x="399451" y="618263"/>
                </a:lnTo>
                <a:lnTo>
                  <a:pt x="392183" y="628634"/>
                </a:lnTo>
                <a:lnTo>
                  <a:pt x="384955" y="639031"/>
                </a:lnTo>
                <a:lnTo>
                  <a:pt x="377754" y="649446"/>
                </a:lnTo>
                <a:lnTo>
                  <a:pt x="370565" y="659874"/>
                </a:lnTo>
                <a:lnTo>
                  <a:pt x="363375" y="670307"/>
                </a:lnTo>
                <a:lnTo>
                  <a:pt x="356171" y="680738"/>
                </a:lnTo>
                <a:lnTo>
                  <a:pt x="348939" y="691162"/>
                </a:lnTo>
                <a:lnTo>
                  <a:pt x="341665" y="701571"/>
                </a:lnTo>
                <a:lnTo>
                  <a:pt x="334336" y="711958"/>
                </a:lnTo>
                <a:lnTo>
                  <a:pt x="326937" y="722318"/>
                </a:lnTo>
                <a:lnTo>
                  <a:pt x="319456" y="732642"/>
                </a:lnTo>
                <a:lnTo>
                  <a:pt x="311878" y="742925"/>
                </a:lnTo>
                <a:lnTo>
                  <a:pt x="304190" y="753160"/>
                </a:lnTo>
                <a:lnTo>
                  <a:pt x="300912" y="757485"/>
                </a:lnTo>
                <a:lnTo>
                  <a:pt x="293265" y="767613"/>
                </a:lnTo>
                <a:lnTo>
                  <a:pt x="285640" y="777778"/>
                </a:lnTo>
                <a:lnTo>
                  <a:pt x="278044" y="787980"/>
                </a:lnTo>
                <a:lnTo>
                  <a:pt x="270484" y="798220"/>
                </a:lnTo>
                <a:lnTo>
                  <a:pt x="262968" y="808498"/>
                </a:lnTo>
                <a:lnTo>
                  <a:pt x="255501" y="818814"/>
                </a:lnTo>
                <a:lnTo>
                  <a:pt x="248093" y="829170"/>
                </a:lnTo>
                <a:lnTo>
                  <a:pt x="240750" y="839566"/>
                </a:lnTo>
                <a:lnTo>
                  <a:pt x="233479" y="850003"/>
                </a:lnTo>
                <a:lnTo>
                  <a:pt x="226288" y="860481"/>
                </a:lnTo>
                <a:lnTo>
                  <a:pt x="219183" y="871001"/>
                </a:lnTo>
                <a:lnTo>
                  <a:pt x="212173" y="881563"/>
                </a:lnTo>
                <a:lnTo>
                  <a:pt x="205263" y="892168"/>
                </a:lnTo>
                <a:lnTo>
                  <a:pt x="198462" y="902817"/>
                </a:lnTo>
                <a:lnTo>
                  <a:pt x="191035" y="914432"/>
                </a:lnTo>
                <a:lnTo>
                  <a:pt x="183500" y="925977"/>
                </a:lnTo>
                <a:lnTo>
                  <a:pt x="175871" y="937462"/>
                </a:lnTo>
                <a:lnTo>
                  <a:pt x="168162" y="948894"/>
                </a:lnTo>
                <a:lnTo>
                  <a:pt x="160388" y="960284"/>
                </a:lnTo>
                <a:lnTo>
                  <a:pt x="152563" y="971641"/>
                </a:lnTo>
                <a:lnTo>
                  <a:pt x="144700" y="982973"/>
                </a:lnTo>
                <a:lnTo>
                  <a:pt x="136814" y="994289"/>
                </a:lnTo>
                <a:lnTo>
                  <a:pt x="128920" y="1005600"/>
                </a:lnTo>
                <a:lnTo>
                  <a:pt x="121031" y="1016912"/>
                </a:lnTo>
                <a:lnTo>
                  <a:pt x="113161" y="1028237"/>
                </a:lnTo>
                <a:lnTo>
                  <a:pt x="105324" y="1039582"/>
                </a:lnTo>
                <a:lnTo>
                  <a:pt x="97536" y="1050957"/>
                </a:lnTo>
                <a:lnTo>
                  <a:pt x="89809" y="1062371"/>
                </a:lnTo>
                <a:lnTo>
                  <a:pt x="82159" y="1073833"/>
                </a:lnTo>
                <a:lnTo>
                  <a:pt x="74598" y="1085352"/>
                </a:lnTo>
                <a:lnTo>
                  <a:pt x="67142" y="1096937"/>
                </a:lnTo>
                <a:lnTo>
                  <a:pt x="59805" y="1108597"/>
                </a:lnTo>
                <a:lnTo>
                  <a:pt x="52600" y="1120342"/>
                </a:lnTo>
                <a:lnTo>
                  <a:pt x="45542" y="1132179"/>
                </a:lnTo>
                <a:lnTo>
                  <a:pt x="44065" y="1134665"/>
                </a:lnTo>
                <a:lnTo>
                  <a:pt x="37374" y="1145411"/>
                </a:lnTo>
                <a:lnTo>
                  <a:pt x="30445" y="1156073"/>
                </a:lnTo>
                <a:lnTo>
                  <a:pt x="23500" y="1166757"/>
                </a:lnTo>
                <a:lnTo>
                  <a:pt x="16761" y="1177573"/>
                </a:lnTo>
                <a:lnTo>
                  <a:pt x="10450" y="1188630"/>
                </a:lnTo>
                <a:lnTo>
                  <a:pt x="4789" y="1200035"/>
                </a:lnTo>
                <a:lnTo>
                  <a:pt x="0" y="1211897"/>
                </a:lnTo>
                <a:lnTo>
                  <a:pt x="6150" y="1211301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155977" y="4868738"/>
            <a:ext cx="88788" cy="26780"/>
          </a:xfrm>
          <a:custGeom>
            <a:avLst/>
            <a:gdLst/>
            <a:ahLst/>
            <a:cxnLst/>
            <a:rect l="l" t="t" r="r" b="b"/>
            <a:pathLst>
              <a:path w="130222" h="39277">
                <a:moveTo>
                  <a:pt x="13732" y="2010"/>
                </a:moveTo>
                <a:lnTo>
                  <a:pt x="0" y="1863"/>
                </a:lnTo>
                <a:lnTo>
                  <a:pt x="919" y="7090"/>
                </a:lnTo>
                <a:lnTo>
                  <a:pt x="4271" y="19371"/>
                </a:lnTo>
                <a:lnTo>
                  <a:pt x="8128" y="31149"/>
                </a:lnTo>
                <a:lnTo>
                  <a:pt x="17095" y="30902"/>
                </a:lnTo>
                <a:lnTo>
                  <a:pt x="30799" y="30814"/>
                </a:lnTo>
                <a:lnTo>
                  <a:pt x="44316" y="31053"/>
                </a:lnTo>
                <a:lnTo>
                  <a:pt x="57603" y="31589"/>
                </a:lnTo>
                <a:lnTo>
                  <a:pt x="70619" y="32390"/>
                </a:lnTo>
                <a:lnTo>
                  <a:pt x="83321" y="33424"/>
                </a:lnTo>
                <a:lnTo>
                  <a:pt x="95666" y="34662"/>
                </a:lnTo>
                <a:lnTo>
                  <a:pt x="107611" y="36070"/>
                </a:lnTo>
                <a:lnTo>
                  <a:pt x="119116" y="37619"/>
                </a:lnTo>
                <a:lnTo>
                  <a:pt x="130136" y="39277"/>
                </a:lnTo>
                <a:lnTo>
                  <a:pt x="130222" y="37555"/>
                </a:lnTo>
                <a:lnTo>
                  <a:pt x="128976" y="25553"/>
                </a:lnTo>
                <a:lnTo>
                  <a:pt x="125766" y="12242"/>
                </a:lnTo>
                <a:lnTo>
                  <a:pt x="122008" y="237"/>
                </a:lnTo>
                <a:lnTo>
                  <a:pt x="114485" y="61"/>
                </a:lnTo>
                <a:lnTo>
                  <a:pt x="102327" y="0"/>
                </a:lnTo>
                <a:lnTo>
                  <a:pt x="90141" y="156"/>
                </a:lnTo>
                <a:lnTo>
                  <a:pt x="77879" y="464"/>
                </a:lnTo>
                <a:lnTo>
                  <a:pt x="65491" y="860"/>
                </a:lnTo>
                <a:lnTo>
                  <a:pt x="52931" y="1278"/>
                </a:lnTo>
                <a:lnTo>
                  <a:pt x="40150" y="1653"/>
                </a:lnTo>
                <a:lnTo>
                  <a:pt x="27100" y="1919"/>
                </a:lnTo>
                <a:lnTo>
                  <a:pt x="13732" y="2010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411072" y="4891082"/>
            <a:ext cx="136424" cy="136415"/>
          </a:xfrm>
          <a:custGeom>
            <a:avLst/>
            <a:gdLst/>
            <a:ahLst/>
            <a:cxnLst/>
            <a:rect l="l" t="t" r="r" b="b"/>
            <a:pathLst>
              <a:path w="200088" h="200075">
                <a:moveTo>
                  <a:pt x="4226" y="22460"/>
                </a:moveTo>
                <a:lnTo>
                  <a:pt x="12835" y="31797"/>
                </a:lnTo>
                <a:lnTo>
                  <a:pt x="21422" y="41155"/>
                </a:lnTo>
                <a:lnTo>
                  <a:pt x="29991" y="50531"/>
                </a:lnTo>
                <a:lnTo>
                  <a:pt x="38546" y="59921"/>
                </a:lnTo>
                <a:lnTo>
                  <a:pt x="47091" y="69321"/>
                </a:lnTo>
                <a:lnTo>
                  <a:pt x="55628" y="78729"/>
                </a:lnTo>
                <a:lnTo>
                  <a:pt x="64162" y="88140"/>
                </a:lnTo>
                <a:lnTo>
                  <a:pt x="72695" y="97551"/>
                </a:lnTo>
                <a:lnTo>
                  <a:pt x="81232" y="106958"/>
                </a:lnTo>
                <a:lnTo>
                  <a:pt x="89776" y="116359"/>
                </a:lnTo>
                <a:lnTo>
                  <a:pt x="98330" y="125749"/>
                </a:lnTo>
                <a:lnTo>
                  <a:pt x="106899" y="135125"/>
                </a:lnTo>
                <a:lnTo>
                  <a:pt x="115484" y="144484"/>
                </a:lnTo>
                <a:lnTo>
                  <a:pt x="124091" y="153822"/>
                </a:lnTo>
                <a:lnTo>
                  <a:pt x="132722" y="163136"/>
                </a:lnTo>
                <a:lnTo>
                  <a:pt x="141382" y="172421"/>
                </a:lnTo>
                <a:lnTo>
                  <a:pt x="150073" y="181675"/>
                </a:lnTo>
                <a:lnTo>
                  <a:pt x="158799" y="190895"/>
                </a:lnTo>
                <a:lnTo>
                  <a:pt x="167563" y="200075"/>
                </a:lnTo>
                <a:lnTo>
                  <a:pt x="174702" y="197367"/>
                </a:lnTo>
                <a:lnTo>
                  <a:pt x="187240" y="194502"/>
                </a:lnTo>
                <a:lnTo>
                  <a:pt x="200088" y="191947"/>
                </a:lnTo>
                <a:lnTo>
                  <a:pt x="192128" y="182386"/>
                </a:lnTo>
                <a:lnTo>
                  <a:pt x="183935" y="172665"/>
                </a:lnTo>
                <a:lnTo>
                  <a:pt x="175693" y="162994"/>
                </a:lnTo>
                <a:lnTo>
                  <a:pt x="167409" y="153366"/>
                </a:lnTo>
                <a:lnTo>
                  <a:pt x="159088" y="143774"/>
                </a:lnTo>
                <a:lnTo>
                  <a:pt x="150737" y="134213"/>
                </a:lnTo>
                <a:lnTo>
                  <a:pt x="142361" y="124675"/>
                </a:lnTo>
                <a:lnTo>
                  <a:pt x="133969" y="115156"/>
                </a:lnTo>
                <a:lnTo>
                  <a:pt x="125564" y="105647"/>
                </a:lnTo>
                <a:lnTo>
                  <a:pt x="117155" y="96144"/>
                </a:lnTo>
                <a:lnTo>
                  <a:pt x="108747" y="86639"/>
                </a:lnTo>
                <a:lnTo>
                  <a:pt x="100346" y="77127"/>
                </a:lnTo>
                <a:lnTo>
                  <a:pt x="91959" y="67601"/>
                </a:lnTo>
                <a:lnTo>
                  <a:pt x="83592" y="58054"/>
                </a:lnTo>
                <a:lnTo>
                  <a:pt x="75252" y="48482"/>
                </a:lnTo>
                <a:lnTo>
                  <a:pt x="66944" y="38876"/>
                </a:lnTo>
                <a:lnTo>
                  <a:pt x="58674" y="29231"/>
                </a:lnTo>
                <a:lnTo>
                  <a:pt x="50450" y="19541"/>
                </a:lnTo>
                <a:lnTo>
                  <a:pt x="42278" y="9799"/>
                </a:lnTo>
                <a:lnTo>
                  <a:pt x="34162" y="0"/>
                </a:lnTo>
                <a:lnTo>
                  <a:pt x="33741" y="206"/>
                </a:lnTo>
                <a:lnTo>
                  <a:pt x="23232" y="6837"/>
                </a:lnTo>
                <a:lnTo>
                  <a:pt x="12860" y="13607"/>
                </a:lnTo>
                <a:lnTo>
                  <a:pt x="0" y="17894"/>
                </a:lnTo>
                <a:lnTo>
                  <a:pt x="4226" y="22460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063926" y="4905499"/>
            <a:ext cx="126440" cy="141965"/>
          </a:xfrm>
          <a:custGeom>
            <a:avLst/>
            <a:gdLst/>
            <a:ahLst/>
            <a:cxnLst/>
            <a:rect l="l" t="t" r="r" b="b"/>
            <a:pathLst>
              <a:path w="185445" h="208216">
                <a:moveTo>
                  <a:pt x="4316" y="194100"/>
                </a:moveTo>
                <a:lnTo>
                  <a:pt x="0" y="204965"/>
                </a:lnTo>
                <a:lnTo>
                  <a:pt x="10981" y="205490"/>
                </a:lnTo>
                <a:lnTo>
                  <a:pt x="23406" y="206579"/>
                </a:lnTo>
                <a:lnTo>
                  <a:pt x="35834" y="207668"/>
                </a:lnTo>
                <a:lnTo>
                  <a:pt x="48806" y="208216"/>
                </a:lnTo>
                <a:lnTo>
                  <a:pt x="51857" y="204284"/>
                </a:lnTo>
                <a:lnTo>
                  <a:pt x="59507" y="194323"/>
                </a:lnTo>
                <a:lnTo>
                  <a:pt x="67092" y="184297"/>
                </a:lnTo>
                <a:lnTo>
                  <a:pt x="74612" y="174205"/>
                </a:lnTo>
                <a:lnTo>
                  <a:pt x="82066" y="164047"/>
                </a:lnTo>
                <a:lnTo>
                  <a:pt x="89453" y="153822"/>
                </a:lnTo>
                <a:lnTo>
                  <a:pt x="96772" y="143530"/>
                </a:lnTo>
                <a:lnTo>
                  <a:pt x="104023" y="133169"/>
                </a:lnTo>
                <a:lnTo>
                  <a:pt x="111205" y="122739"/>
                </a:lnTo>
                <a:lnTo>
                  <a:pt x="118317" y="112240"/>
                </a:lnTo>
                <a:lnTo>
                  <a:pt x="125359" y="101670"/>
                </a:lnTo>
                <a:lnTo>
                  <a:pt x="132329" y="91028"/>
                </a:lnTo>
                <a:lnTo>
                  <a:pt x="139228" y="80315"/>
                </a:lnTo>
                <a:lnTo>
                  <a:pt x="146054" y="69530"/>
                </a:lnTo>
                <a:lnTo>
                  <a:pt x="152806" y="58671"/>
                </a:lnTo>
                <a:lnTo>
                  <a:pt x="159485" y="47737"/>
                </a:lnTo>
                <a:lnTo>
                  <a:pt x="166089" y="36730"/>
                </a:lnTo>
                <a:lnTo>
                  <a:pt x="172617" y="25646"/>
                </a:lnTo>
                <a:lnTo>
                  <a:pt x="179069" y="14487"/>
                </a:lnTo>
                <a:lnTo>
                  <a:pt x="185445" y="3251"/>
                </a:lnTo>
                <a:lnTo>
                  <a:pt x="180419" y="2155"/>
                </a:lnTo>
                <a:lnTo>
                  <a:pt x="167645" y="1404"/>
                </a:lnTo>
                <a:lnTo>
                  <a:pt x="154445" y="1876"/>
                </a:lnTo>
                <a:lnTo>
                  <a:pt x="142068" y="1949"/>
                </a:lnTo>
                <a:lnTo>
                  <a:pt x="131762" y="0"/>
                </a:lnTo>
                <a:lnTo>
                  <a:pt x="125268" y="9627"/>
                </a:lnTo>
                <a:lnTo>
                  <a:pt x="118432" y="19933"/>
                </a:lnTo>
                <a:lnTo>
                  <a:pt x="111556" y="30401"/>
                </a:lnTo>
                <a:lnTo>
                  <a:pt x="104620" y="40992"/>
                </a:lnTo>
                <a:lnTo>
                  <a:pt x="97603" y="51665"/>
                </a:lnTo>
                <a:lnTo>
                  <a:pt x="90484" y="62377"/>
                </a:lnTo>
                <a:lnTo>
                  <a:pt x="83243" y="73089"/>
                </a:lnTo>
                <a:lnTo>
                  <a:pt x="75859" y="83760"/>
                </a:lnTo>
                <a:lnTo>
                  <a:pt x="68313" y="94348"/>
                </a:lnTo>
                <a:lnTo>
                  <a:pt x="66470" y="96888"/>
                </a:lnTo>
                <a:lnTo>
                  <a:pt x="58654" y="107617"/>
                </a:lnTo>
                <a:lnTo>
                  <a:pt x="50839" y="118368"/>
                </a:lnTo>
                <a:lnTo>
                  <a:pt x="43123" y="129140"/>
                </a:lnTo>
                <a:lnTo>
                  <a:pt x="35603" y="139931"/>
                </a:lnTo>
                <a:lnTo>
                  <a:pt x="28374" y="150738"/>
                </a:lnTo>
                <a:lnTo>
                  <a:pt x="21535" y="161561"/>
                </a:lnTo>
                <a:lnTo>
                  <a:pt x="15181" y="172397"/>
                </a:lnTo>
                <a:lnTo>
                  <a:pt x="9409" y="183244"/>
                </a:lnTo>
                <a:lnTo>
                  <a:pt x="4316" y="194100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7205673" y="4907716"/>
            <a:ext cx="60112" cy="63233"/>
          </a:xfrm>
          <a:custGeom>
            <a:avLst/>
            <a:gdLst/>
            <a:ahLst/>
            <a:cxnLst/>
            <a:rect l="l" t="t" r="r" b="b"/>
            <a:pathLst>
              <a:path w="88164" h="92741">
                <a:moveTo>
                  <a:pt x="1263" y="63316"/>
                </a:moveTo>
                <a:lnTo>
                  <a:pt x="3582" y="74828"/>
                </a:lnTo>
                <a:lnTo>
                  <a:pt x="8371" y="79533"/>
                </a:lnTo>
                <a:lnTo>
                  <a:pt x="17904" y="85276"/>
                </a:lnTo>
                <a:lnTo>
                  <a:pt x="29691" y="89578"/>
                </a:lnTo>
                <a:lnTo>
                  <a:pt x="42752" y="92159"/>
                </a:lnTo>
                <a:lnTo>
                  <a:pt x="56110" y="92741"/>
                </a:lnTo>
                <a:lnTo>
                  <a:pt x="68783" y="91045"/>
                </a:lnTo>
                <a:lnTo>
                  <a:pt x="79795" y="86793"/>
                </a:lnTo>
                <a:lnTo>
                  <a:pt x="88164" y="79705"/>
                </a:lnTo>
                <a:lnTo>
                  <a:pt x="86618" y="75737"/>
                </a:lnTo>
                <a:lnTo>
                  <a:pt x="82854" y="63683"/>
                </a:lnTo>
                <a:lnTo>
                  <a:pt x="79688" y="51036"/>
                </a:lnTo>
                <a:lnTo>
                  <a:pt x="76606" y="38305"/>
                </a:lnTo>
                <a:lnTo>
                  <a:pt x="73096" y="26004"/>
                </a:lnTo>
                <a:lnTo>
                  <a:pt x="68645" y="14643"/>
                </a:lnTo>
                <a:lnTo>
                  <a:pt x="61841" y="13759"/>
                </a:lnTo>
                <a:lnTo>
                  <a:pt x="49634" y="10912"/>
                </a:lnTo>
                <a:lnTo>
                  <a:pt x="38209" y="7282"/>
                </a:lnTo>
                <a:lnTo>
                  <a:pt x="26736" y="3698"/>
                </a:lnTo>
                <a:lnTo>
                  <a:pt x="14383" y="994"/>
                </a:lnTo>
                <a:lnTo>
                  <a:pt x="319" y="0"/>
                </a:lnTo>
                <a:lnTo>
                  <a:pt x="461" y="13403"/>
                </a:lnTo>
                <a:lnTo>
                  <a:pt x="223" y="26713"/>
                </a:lnTo>
                <a:lnTo>
                  <a:pt x="0" y="39384"/>
                </a:lnTo>
                <a:lnTo>
                  <a:pt x="207" y="51544"/>
                </a:lnTo>
                <a:lnTo>
                  <a:pt x="1263" y="63316"/>
                </a:lnTo>
                <a:close/>
              </a:path>
            </a:pathLst>
          </a:custGeom>
          <a:solidFill>
            <a:srgbClr val="E4B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250793" y="4977594"/>
            <a:ext cx="49373" cy="95380"/>
          </a:xfrm>
          <a:custGeom>
            <a:avLst/>
            <a:gdLst/>
            <a:ahLst/>
            <a:cxnLst/>
            <a:rect l="l" t="t" r="r" b="b"/>
            <a:pathLst>
              <a:path w="72414" h="139890">
                <a:moveTo>
                  <a:pt x="0" y="82325"/>
                </a:moveTo>
                <a:lnTo>
                  <a:pt x="17" y="108045"/>
                </a:lnTo>
                <a:lnTo>
                  <a:pt x="313" y="120230"/>
                </a:lnTo>
                <a:lnTo>
                  <a:pt x="837" y="131762"/>
                </a:lnTo>
                <a:lnTo>
                  <a:pt x="9463" y="132577"/>
                </a:lnTo>
                <a:lnTo>
                  <a:pt x="22222" y="133866"/>
                </a:lnTo>
                <a:lnTo>
                  <a:pt x="34895" y="135244"/>
                </a:lnTo>
                <a:lnTo>
                  <a:pt x="47483" y="136709"/>
                </a:lnTo>
                <a:lnTo>
                  <a:pt x="59989" y="138258"/>
                </a:lnTo>
                <a:lnTo>
                  <a:pt x="72414" y="139890"/>
                </a:lnTo>
                <a:lnTo>
                  <a:pt x="69700" y="132557"/>
                </a:lnTo>
                <a:lnTo>
                  <a:pt x="65724" y="120440"/>
                </a:lnTo>
                <a:lnTo>
                  <a:pt x="62099" y="107972"/>
                </a:lnTo>
                <a:lnTo>
                  <a:pt x="58703" y="95275"/>
                </a:lnTo>
                <a:lnTo>
                  <a:pt x="55415" y="82471"/>
                </a:lnTo>
                <a:lnTo>
                  <a:pt x="52114" y="69679"/>
                </a:lnTo>
                <a:lnTo>
                  <a:pt x="48679" y="57022"/>
                </a:lnTo>
                <a:lnTo>
                  <a:pt x="44989" y="44621"/>
                </a:lnTo>
                <a:lnTo>
                  <a:pt x="40921" y="32596"/>
                </a:lnTo>
                <a:lnTo>
                  <a:pt x="36356" y="21071"/>
                </a:lnTo>
                <a:lnTo>
                  <a:pt x="31171" y="10165"/>
                </a:lnTo>
                <a:lnTo>
                  <a:pt x="25246" y="0"/>
                </a:lnTo>
                <a:lnTo>
                  <a:pt x="19912" y="5499"/>
                </a:lnTo>
                <a:lnTo>
                  <a:pt x="9613" y="6045"/>
                </a:lnTo>
                <a:lnTo>
                  <a:pt x="2462" y="9753"/>
                </a:lnTo>
                <a:lnTo>
                  <a:pt x="2104" y="17211"/>
                </a:lnTo>
                <a:lnTo>
                  <a:pt x="1542" y="29720"/>
                </a:lnTo>
                <a:lnTo>
                  <a:pt x="1024" y="42638"/>
                </a:lnTo>
                <a:lnTo>
                  <a:pt x="577" y="55812"/>
                </a:lnTo>
                <a:lnTo>
                  <a:pt x="227" y="69092"/>
                </a:lnTo>
                <a:lnTo>
                  <a:pt x="0" y="82325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7433076" y="5037054"/>
            <a:ext cx="135494" cy="45905"/>
          </a:xfrm>
          <a:custGeom>
            <a:avLst/>
            <a:gdLst/>
            <a:ahLst/>
            <a:cxnLst/>
            <a:rect l="l" t="t" r="r" b="b"/>
            <a:pathLst>
              <a:path w="198724" h="67328">
                <a:moveTo>
                  <a:pt x="261" y="41305"/>
                </a:moveTo>
                <a:lnTo>
                  <a:pt x="0" y="43084"/>
                </a:lnTo>
                <a:lnTo>
                  <a:pt x="2387" y="55092"/>
                </a:lnTo>
                <a:lnTo>
                  <a:pt x="6776" y="67328"/>
                </a:lnTo>
                <a:lnTo>
                  <a:pt x="15694" y="64786"/>
                </a:lnTo>
                <a:lnTo>
                  <a:pt x="28142" y="61514"/>
                </a:lnTo>
                <a:lnTo>
                  <a:pt x="40788" y="58439"/>
                </a:lnTo>
                <a:lnTo>
                  <a:pt x="53579" y="55509"/>
                </a:lnTo>
                <a:lnTo>
                  <a:pt x="66459" y="52669"/>
                </a:lnTo>
                <a:lnTo>
                  <a:pt x="79377" y="49866"/>
                </a:lnTo>
                <a:lnTo>
                  <a:pt x="92277" y="47046"/>
                </a:lnTo>
                <a:lnTo>
                  <a:pt x="105106" y="44155"/>
                </a:lnTo>
                <a:lnTo>
                  <a:pt x="117810" y="41139"/>
                </a:lnTo>
                <a:lnTo>
                  <a:pt x="130336" y="37945"/>
                </a:lnTo>
                <a:lnTo>
                  <a:pt x="142629" y="34518"/>
                </a:lnTo>
                <a:lnTo>
                  <a:pt x="154635" y="30806"/>
                </a:lnTo>
                <a:lnTo>
                  <a:pt x="166302" y="26753"/>
                </a:lnTo>
                <a:lnTo>
                  <a:pt x="177575" y="22307"/>
                </a:lnTo>
                <a:lnTo>
                  <a:pt x="188400" y="17414"/>
                </a:lnTo>
                <a:lnTo>
                  <a:pt x="198724" y="12019"/>
                </a:lnTo>
                <a:lnTo>
                  <a:pt x="194912" y="6603"/>
                </a:lnTo>
                <a:lnTo>
                  <a:pt x="185875" y="1414"/>
                </a:lnTo>
                <a:lnTo>
                  <a:pt x="174449" y="0"/>
                </a:lnTo>
                <a:lnTo>
                  <a:pt x="161912" y="1518"/>
                </a:lnTo>
                <a:lnTo>
                  <a:pt x="149541" y="5130"/>
                </a:lnTo>
                <a:lnTo>
                  <a:pt x="138615" y="9994"/>
                </a:lnTo>
                <a:lnTo>
                  <a:pt x="130411" y="15270"/>
                </a:lnTo>
                <a:lnTo>
                  <a:pt x="124648" y="15487"/>
                </a:lnTo>
                <a:lnTo>
                  <a:pt x="112213" y="16813"/>
                </a:lnTo>
                <a:lnTo>
                  <a:pt x="100140" y="19096"/>
                </a:lnTo>
                <a:lnTo>
                  <a:pt x="88292" y="22083"/>
                </a:lnTo>
                <a:lnTo>
                  <a:pt x="76534" y="25518"/>
                </a:lnTo>
                <a:lnTo>
                  <a:pt x="64729" y="29148"/>
                </a:lnTo>
                <a:lnTo>
                  <a:pt x="52743" y="32718"/>
                </a:lnTo>
                <a:lnTo>
                  <a:pt x="40439" y="35973"/>
                </a:lnTo>
                <a:lnTo>
                  <a:pt x="27681" y="38659"/>
                </a:lnTo>
                <a:lnTo>
                  <a:pt x="14333" y="40521"/>
                </a:lnTo>
                <a:lnTo>
                  <a:pt x="261" y="41305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565245" y="5055227"/>
            <a:ext cx="45468" cy="34385"/>
          </a:xfrm>
          <a:custGeom>
            <a:avLst/>
            <a:gdLst/>
            <a:ahLst/>
            <a:cxnLst/>
            <a:rect l="l" t="t" r="r" b="b"/>
            <a:pathLst>
              <a:path w="66687" h="50431">
                <a:moveTo>
                  <a:pt x="2464" y="17488"/>
                </a:moveTo>
                <a:lnTo>
                  <a:pt x="9714" y="27698"/>
                </a:lnTo>
                <a:lnTo>
                  <a:pt x="18260" y="38248"/>
                </a:lnTo>
                <a:lnTo>
                  <a:pt x="29273" y="45554"/>
                </a:lnTo>
                <a:lnTo>
                  <a:pt x="31800" y="46443"/>
                </a:lnTo>
                <a:lnTo>
                  <a:pt x="36512" y="45275"/>
                </a:lnTo>
                <a:lnTo>
                  <a:pt x="39039" y="45554"/>
                </a:lnTo>
                <a:lnTo>
                  <a:pt x="43837" y="46453"/>
                </a:lnTo>
                <a:lnTo>
                  <a:pt x="56458" y="50356"/>
                </a:lnTo>
                <a:lnTo>
                  <a:pt x="66687" y="50431"/>
                </a:lnTo>
                <a:lnTo>
                  <a:pt x="64617" y="47741"/>
                </a:lnTo>
                <a:lnTo>
                  <a:pt x="57107" y="37332"/>
                </a:lnTo>
                <a:lnTo>
                  <a:pt x="49667" y="26856"/>
                </a:lnTo>
                <a:lnTo>
                  <a:pt x="41796" y="16811"/>
                </a:lnTo>
                <a:lnTo>
                  <a:pt x="32997" y="7693"/>
                </a:lnTo>
                <a:lnTo>
                  <a:pt x="22771" y="0"/>
                </a:lnTo>
                <a:lnTo>
                  <a:pt x="21425" y="966"/>
                </a:lnTo>
                <a:lnTo>
                  <a:pt x="11044" y="8136"/>
                </a:lnTo>
                <a:lnTo>
                  <a:pt x="0" y="14643"/>
                </a:lnTo>
                <a:lnTo>
                  <a:pt x="2464" y="17488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021775" y="5061356"/>
            <a:ext cx="317208" cy="41566"/>
          </a:xfrm>
          <a:custGeom>
            <a:avLst/>
            <a:gdLst/>
            <a:ahLst/>
            <a:cxnLst/>
            <a:rect l="l" t="t" r="r" b="b"/>
            <a:pathLst>
              <a:path w="465239" h="60964">
                <a:moveTo>
                  <a:pt x="22783" y="7281"/>
                </a:moveTo>
                <a:lnTo>
                  <a:pt x="20772" y="6363"/>
                </a:lnTo>
                <a:lnTo>
                  <a:pt x="7596" y="5810"/>
                </a:lnTo>
                <a:lnTo>
                  <a:pt x="0" y="13783"/>
                </a:lnTo>
                <a:lnTo>
                  <a:pt x="1900" y="18948"/>
                </a:lnTo>
                <a:lnTo>
                  <a:pt x="10048" y="23559"/>
                </a:lnTo>
                <a:lnTo>
                  <a:pt x="22873" y="26587"/>
                </a:lnTo>
                <a:lnTo>
                  <a:pt x="38535" y="28330"/>
                </a:lnTo>
                <a:lnTo>
                  <a:pt x="55192" y="29087"/>
                </a:lnTo>
                <a:lnTo>
                  <a:pt x="71005" y="29156"/>
                </a:lnTo>
                <a:lnTo>
                  <a:pt x="84133" y="28836"/>
                </a:lnTo>
                <a:lnTo>
                  <a:pt x="92735" y="28426"/>
                </a:lnTo>
                <a:lnTo>
                  <a:pt x="101793" y="28009"/>
                </a:lnTo>
                <a:lnTo>
                  <a:pt x="114095" y="27876"/>
                </a:lnTo>
                <a:lnTo>
                  <a:pt x="126396" y="28184"/>
                </a:lnTo>
                <a:lnTo>
                  <a:pt x="138718" y="28866"/>
                </a:lnTo>
                <a:lnTo>
                  <a:pt x="151083" y="29856"/>
                </a:lnTo>
                <a:lnTo>
                  <a:pt x="163515" y="31087"/>
                </a:lnTo>
                <a:lnTo>
                  <a:pt x="176036" y="32493"/>
                </a:lnTo>
                <a:lnTo>
                  <a:pt x="188667" y="34007"/>
                </a:lnTo>
                <a:lnTo>
                  <a:pt x="201432" y="35564"/>
                </a:lnTo>
                <a:lnTo>
                  <a:pt x="214353" y="37095"/>
                </a:lnTo>
                <a:lnTo>
                  <a:pt x="227453" y="38535"/>
                </a:lnTo>
                <a:lnTo>
                  <a:pt x="240753" y="39818"/>
                </a:lnTo>
                <a:lnTo>
                  <a:pt x="250731" y="40733"/>
                </a:lnTo>
                <a:lnTo>
                  <a:pt x="263853" y="42043"/>
                </a:lnTo>
                <a:lnTo>
                  <a:pt x="276863" y="43443"/>
                </a:lnTo>
                <a:lnTo>
                  <a:pt x="289770" y="44913"/>
                </a:lnTo>
                <a:lnTo>
                  <a:pt x="302584" y="46431"/>
                </a:lnTo>
                <a:lnTo>
                  <a:pt x="315315" y="47976"/>
                </a:lnTo>
                <a:lnTo>
                  <a:pt x="327973" y="49527"/>
                </a:lnTo>
                <a:lnTo>
                  <a:pt x="340568" y="51063"/>
                </a:lnTo>
                <a:lnTo>
                  <a:pt x="353111" y="52563"/>
                </a:lnTo>
                <a:lnTo>
                  <a:pt x="365610" y="54006"/>
                </a:lnTo>
                <a:lnTo>
                  <a:pt x="378075" y="55371"/>
                </a:lnTo>
                <a:lnTo>
                  <a:pt x="390518" y="56636"/>
                </a:lnTo>
                <a:lnTo>
                  <a:pt x="402947" y="57781"/>
                </a:lnTo>
                <a:lnTo>
                  <a:pt x="415372" y="58785"/>
                </a:lnTo>
                <a:lnTo>
                  <a:pt x="427804" y="59626"/>
                </a:lnTo>
                <a:lnTo>
                  <a:pt x="440253" y="60284"/>
                </a:lnTo>
                <a:lnTo>
                  <a:pt x="452728" y="60737"/>
                </a:lnTo>
                <a:lnTo>
                  <a:pt x="465239" y="60964"/>
                </a:lnTo>
                <a:lnTo>
                  <a:pt x="465162" y="59639"/>
                </a:lnTo>
                <a:lnTo>
                  <a:pt x="458268" y="49831"/>
                </a:lnTo>
                <a:lnTo>
                  <a:pt x="448970" y="39818"/>
                </a:lnTo>
                <a:lnTo>
                  <a:pt x="433041" y="37891"/>
                </a:lnTo>
                <a:lnTo>
                  <a:pt x="420530" y="36464"/>
                </a:lnTo>
                <a:lnTo>
                  <a:pt x="407995" y="35103"/>
                </a:lnTo>
                <a:lnTo>
                  <a:pt x="395436" y="33798"/>
                </a:lnTo>
                <a:lnTo>
                  <a:pt x="382856" y="32543"/>
                </a:lnTo>
                <a:lnTo>
                  <a:pt x="370256" y="31329"/>
                </a:lnTo>
                <a:lnTo>
                  <a:pt x="357637" y="30147"/>
                </a:lnTo>
                <a:lnTo>
                  <a:pt x="345000" y="28991"/>
                </a:lnTo>
                <a:lnTo>
                  <a:pt x="332347" y="27852"/>
                </a:lnTo>
                <a:lnTo>
                  <a:pt x="319680" y="26722"/>
                </a:lnTo>
                <a:lnTo>
                  <a:pt x="306999" y="25593"/>
                </a:lnTo>
                <a:lnTo>
                  <a:pt x="294307" y="24457"/>
                </a:lnTo>
                <a:lnTo>
                  <a:pt x="281604" y="23306"/>
                </a:lnTo>
                <a:lnTo>
                  <a:pt x="268892" y="22132"/>
                </a:lnTo>
                <a:lnTo>
                  <a:pt x="256173" y="20927"/>
                </a:lnTo>
                <a:lnTo>
                  <a:pt x="243447" y="19684"/>
                </a:lnTo>
                <a:lnTo>
                  <a:pt x="230716" y="18393"/>
                </a:lnTo>
                <a:lnTo>
                  <a:pt x="217982" y="17047"/>
                </a:lnTo>
                <a:lnTo>
                  <a:pt x="213239" y="16508"/>
                </a:lnTo>
                <a:lnTo>
                  <a:pt x="200491" y="14844"/>
                </a:lnTo>
                <a:lnTo>
                  <a:pt x="187777" y="12957"/>
                </a:lnTo>
                <a:lnTo>
                  <a:pt x="175112" y="10958"/>
                </a:lnTo>
                <a:lnTo>
                  <a:pt x="162514" y="8956"/>
                </a:lnTo>
                <a:lnTo>
                  <a:pt x="149998" y="7061"/>
                </a:lnTo>
                <a:lnTo>
                  <a:pt x="137578" y="5382"/>
                </a:lnTo>
                <a:lnTo>
                  <a:pt x="125272" y="4030"/>
                </a:lnTo>
                <a:lnTo>
                  <a:pt x="122311" y="3747"/>
                </a:lnTo>
                <a:lnTo>
                  <a:pt x="108843" y="2451"/>
                </a:lnTo>
                <a:lnTo>
                  <a:pt x="95383" y="1266"/>
                </a:lnTo>
                <a:lnTo>
                  <a:pt x="82073" y="384"/>
                </a:lnTo>
                <a:lnTo>
                  <a:pt x="69056" y="0"/>
                </a:lnTo>
                <a:lnTo>
                  <a:pt x="56475" y="304"/>
                </a:lnTo>
                <a:lnTo>
                  <a:pt x="44474" y="1491"/>
                </a:lnTo>
                <a:lnTo>
                  <a:pt x="33196" y="3752"/>
                </a:lnTo>
                <a:lnTo>
                  <a:pt x="22783" y="7281"/>
                </a:lnTo>
                <a:close/>
              </a:path>
            </a:pathLst>
          </a:custGeom>
          <a:solidFill>
            <a:srgbClr val="E4B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6860958" y="5093996"/>
            <a:ext cx="202969" cy="245165"/>
          </a:xfrm>
          <a:custGeom>
            <a:avLst/>
            <a:gdLst/>
            <a:ahLst/>
            <a:cxnLst/>
            <a:rect l="l" t="t" r="r" b="b"/>
            <a:pathLst>
              <a:path w="297688" h="359575">
                <a:moveTo>
                  <a:pt x="11545" y="329173"/>
                </a:moveTo>
                <a:lnTo>
                  <a:pt x="5362" y="340087"/>
                </a:lnTo>
                <a:lnTo>
                  <a:pt x="0" y="351447"/>
                </a:lnTo>
                <a:lnTo>
                  <a:pt x="8285" y="352550"/>
                </a:lnTo>
                <a:lnTo>
                  <a:pt x="20831" y="354332"/>
                </a:lnTo>
                <a:lnTo>
                  <a:pt x="33333" y="356155"/>
                </a:lnTo>
                <a:lnTo>
                  <a:pt x="45879" y="357932"/>
                </a:lnTo>
                <a:lnTo>
                  <a:pt x="58559" y="359575"/>
                </a:lnTo>
                <a:lnTo>
                  <a:pt x="59585" y="357709"/>
                </a:lnTo>
                <a:lnTo>
                  <a:pt x="66096" y="346300"/>
                </a:lnTo>
                <a:lnTo>
                  <a:pt x="72796" y="335231"/>
                </a:lnTo>
                <a:lnTo>
                  <a:pt x="79658" y="324447"/>
                </a:lnTo>
                <a:lnTo>
                  <a:pt x="86657" y="313891"/>
                </a:lnTo>
                <a:lnTo>
                  <a:pt x="93769" y="303507"/>
                </a:lnTo>
                <a:lnTo>
                  <a:pt x="100969" y="293239"/>
                </a:lnTo>
                <a:lnTo>
                  <a:pt x="108230" y="283031"/>
                </a:lnTo>
                <a:lnTo>
                  <a:pt x="115529" y="272828"/>
                </a:lnTo>
                <a:lnTo>
                  <a:pt x="122839" y="262572"/>
                </a:lnTo>
                <a:lnTo>
                  <a:pt x="130136" y="252209"/>
                </a:lnTo>
                <a:lnTo>
                  <a:pt x="137570" y="241430"/>
                </a:lnTo>
                <a:lnTo>
                  <a:pt x="144694" y="230888"/>
                </a:lnTo>
                <a:lnTo>
                  <a:pt x="151746" y="220310"/>
                </a:lnTo>
                <a:lnTo>
                  <a:pt x="158760" y="209716"/>
                </a:lnTo>
                <a:lnTo>
                  <a:pt x="165766" y="199130"/>
                </a:lnTo>
                <a:lnTo>
                  <a:pt x="172799" y="188571"/>
                </a:lnTo>
                <a:lnTo>
                  <a:pt x="179889" y="178063"/>
                </a:lnTo>
                <a:lnTo>
                  <a:pt x="187070" y="167627"/>
                </a:lnTo>
                <a:lnTo>
                  <a:pt x="193589" y="158382"/>
                </a:lnTo>
                <a:lnTo>
                  <a:pt x="201026" y="148062"/>
                </a:lnTo>
                <a:lnTo>
                  <a:pt x="208548" y="137775"/>
                </a:lnTo>
                <a:lnTo>
                  <a:pt x="216105" y="127505"/>
                </a:lnTo>
                <a:lnTo>
                  <a:pt x="223643" y="117236"/>
                </a:lnTo>
                <a:lnTo>
                  <a:pt x="231112" y="106953"/>
                </a:lnTo>
                <a:lnTo>
                  <a:pt x="238458" y="96640"/>
                </a:lnTo>
                <a:lnTo>
                  <a:pt x="245630" y="86284"/>
                </a:lnTo>
                <a:lnTo>
                  <a:pt x="252280" y="76431"/>
                </a:lnTo>
                <a:lnTo>
                  <a:pt x="259323" y="65762"/>
                </a:lnTo>
                <a:lnTo>
                  <a:pt x="266227" y="55018"/>
                </a:lnTo>
                <a:lnTo>
                  <a:pt x="272963" y="44196"/>
                </a:lnTo>
                <a:lnTo>
                  <a:pt x="279505" y="33293"/>
                </a:lnTo>
                <a:lnTo>
                  <a:pt x="285824" y="22307"/>
                </a:lnTo>
                <a:lnTo>
                  <a:pt x="291894" y="11236"/>
                </a:lnTo>
                <a:lnTo>
                  <a:pt x="297688" y="76"/>
                </a:lnTo>
                <a:lnTo>
                  <a:pt x="294369" y="0"/>
                </a:lnTo>
                <a:lnTo>
                  <a:pt x="281701" y="349"/>
                </a:lnTo>
                <a:lnTo>
                  <a:pt x="269558" y="1221"/>
                </a:lnTo>
                <a:lnTo>
                  <a:pt x="257228" y="1907"/>
                </a:lnTo>
                <a:lnTo>
                  <a:pt x="244005" y="1702"/>
                </a:lnTo>
                <a:lnTo>
                  <a:pt x="237329" y="8893"/>
                </a:lnTo>
                <a:lnTo>
                  <a:pt x="229039" y="18327"/>
                </a:lnTo>
                <a:lnTo>
                  <a:pt x="221006" y="27996"/>
                </a:lnTo>
                <a:lnTo>
                  <a:pt x="213200" y="37875"/>
                </a:lnTo>
                <a:lnTo>
                  <a:pt x="205590" y="47939"/>
                </a:lnTo>
                <a:lnTo>
                  <a:pt x="198148" y="58164"/>
                </a:lnTo>
                <a:lnTo>
                  <a:pt x="190843" y="68524"/>
                </a:lnTo>
                <a:lnTo>
                  <a:pt x="183644" y="78996"/>
                </a:lnTo>
                <a:lnTo>
                  <a:pt x="176523" y="89553"/>
                </a:lnTo>
                <a:lnTo>
                  <a:pt x="169450" y="100172"/>
                </a:lnTo>
                <a:lnTo>
                  <a:pt x="162393" y="110827"/>
                </a:lnTo>
                <a:lnTo>
                  <a:pt x="155325" y="121493"/>
                </a:lnTo>
                <a:lnTo>
                  <a:pt x="148213" y="132146"/>
                </a:lnTo>
                <a:lnTo>
                  <a:pt x="141029" y="142762"/>
                </a:lnTo>
                <a:lnTo>
                  <a:pt x="133743" y="153314"/>
                </a:lnTo>
                <a:lnTo>
                  <a:pt x="126325" y="163778"/>
                </a:lnTo>
                <a:lnTo>
                  <a:pt x="118744" y="174130"/>
                </a:lnTo>
                <a:lnTo>
                  <a:pt x="115064" y="179124"/>
                </a:lnTo>
                <a:lnTo>
                  <a:pt x="107689" y="189450"/>
                </a:lnTo>
                <a:lnTo>
                  <a:pt x="100462" y="199933"/>
                </a:lnTo>
                <a:lnTo>
                  <a:pt x="93352" y="210528"/>
                </a:lnTo>
                <a:lnTo>
                  <a:pt x="86332" y="221189"/>
                </a:lnTo>
                <a:lnTo>
                  <a:pt x="79371" y="231872"/>
                </a:lnTo>
                <a:lnTo>
                  <a:pt x="72441" y="242532"/>
                </a:lnTo>
                <a:lnTo>
                  <a:pt x="65514" y="253123"/>
                </a:lnTo>
                <a:lnTo>
                  <a:pt x="58559" y="263601"/>
                </a:lnTo>
                <a:lnTo>
                  <a:pt x="56279" y="266954"/>
                </a:lnTo>
                <a:lnTo>
                  <a:pt x="48772" y="277477"/>
                </a:lnTo>
                <a:lnTo>
                  <a:pt x="41057" y="287794"/>
                </a:lnTo>
                <a:lnTo>
                  <a:pt x="33305" y="298014"/>
                </a:lnTo>
                <a:lnTo>
                  <a:pt x="25689" y="308244"/>
                </a:lnTo>
                <a:lnTo>
                  <a:pt x="18378" y="318595"/>
                </a:lnTo>
                <a:lnTo>
                  <a:pt x="11545" y="329173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585202" y="5107354"/>
            <a:ext cx="32087" cy="131990"/>
          </a:xfrm>
          <a:custGeom>
            <a:avLst/>
            <a:gdLst/>
            <a:ahLst/>
            <a:cxnLst/>
            <a:rect l="l" t="t" r="r" b="b"/>
            <a:pathLst>
              <a:path w="47061" h="193586">
                <a:moveTo>
                  <a:pt x="43929" y="6515"/>
                </a:moveTo>
                <a:lnTo>
                  <a:pt x="41126" y="5491"/>
                </a:lnTo>
                <a:lnTo>
                  <a:pt x="29860" y="1582"/>
                </a:lnTo>
                <a:lnTo>
                  <a:pt x="16268" y="0"/>
                </a:lnTo>
                <a:lnTo>
                  <a:pt x="15782" y="4950"/>
                </a:lnTo>
                <a:lnTo>
                  <a:pt x="14791" y="17009"/>
                </a:lnTo>
                <a:lnTo>
                  <a:pt x="13974" y="29509"/>
                </a:lnTo>
                <a:lnTo>
                  <a:pt x="13274" y="42357"/>
                </a:lnTo>
                <a:lnTo>
                  <a:pt x="12633" y="55458"/>
                </a:lnTo>
                <a:lnTo>
                  <a:pt x="11993" y="68717"/>
                </a:lnTo>
                <a:lnTo>
                  <a:pt x="11296" y="82040"/>
                </a:lnTo>
                <a:lnTo>
                  <a:pt x="10486" y="95334"/>
                </a:lnTo>
                <a:lnTo>
                  <a:pt x="9504" y="108503"/>
                </a:lnTo>
                <a:lnTo>
                  <a:pt x="8292" y="121454"/>
                </a:lnTo>
                <a:lnTo>
                  <a:pt x="6794" y="134093"/>
                </a:lnTo>
                <a:lnTo>
                  <a:pt x="4951" y="146324"/>
                </a:lnTo>
                <a:lnTo>
                  <a:pt x="2705" y="158054"/>
                </a:lnTo>
                <a:lnTo>
                  <a:pt x="0" y="169189"/>
                </a:lnTo>
                <a:lnTo>
                  <a:pt x="10426" y="175279"/>
                </a:lnTo>
                <a:lnTo>
                  <a:pt x="21261" y="181711"/>
                </a:lnTo>
                <a:lnTo>
                  <a:pt x="32328" y="187914"/>
                </a:lnTo>
                <a:lnTo>
                  <a:pt x="43929" y="193586"/>
                </a:lnTo>
                <a:lnTo>
                  <a:pt x="44678" y="183915"/>
                </a:lnTo>
                <a:lnTo>
                  <a:pt x="45500" y="171086"/>
                </a:lnTo>
                <a:lnTo>
                  <a:pt x="46137" y="158269"/>
                </a:lnTo>
                <a:lnTo>
                  <a:pt x="46601" y="145468"/>
                </a:lnTo>
                <a:lnTo>
                  <a:pt x="46905" y="132685"/>
                </a:lnTo>
                <a:lnTo>
                  <a:pt x="47061" y="119923"/>
                </a:lnTo>
                <a:lnTo>
                  <a:pt x="46983" y="94475"/>
                </a:lnTo>
                <a:lnTo>
                  <a:pt x="46773" y="81795"/>
                </a:lnTo>
                <a:lnTo>
                  <a:pt x="46467" y="69148"/>
                </a:lnTo>
                <a:lnTo>
                  <a:pt x="46077" y="56537"/>
                </a:lnTo>
                <a:lnTo>
                  <a:pt x="45615" y="43965"/>
                </a:lnTo>
                <a:lnTo>
                  <a:pt x="45095" y="31435"/>
                </a:lnTo>
                <a:lnTo>
                  <a:pt x="44528" y="18951"/>
                </a:lnTo>
                <a:lnTo>
                  <a:pt x="43929" y="6515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252474" y="5110685"/>
            <a:ext cx="74312" cy="35493"/>
          </a:xfrm>
          <a:custGeom>
            <a:avLst/>
            <a:gdLst/>
            <a:ahLst/>
            <a:cxnLst/>
            <a:rect l="l" t="t" r="r" b="b"/>
            <a:pathLst>
              <a:path w="108991" h="52057">
                <a:moveTo>
                  <a:pt x="7018" y="46571"/>
                </a:moveTo>
                <a:lnTo>
                  <a:pt x="19337" y="48016"/>
                </a:lnTo>
                <a:lnTo>
                  <a:pt x="32190" y="49151"/>
                </a:lnTo>
                <a:lnTo>
                  <a:pt x="45371" y="50024"/>
                </a:lnTo>
                <a:lnTo>
                  <a:pt x="58674" y="50680"/>
                </a:lnTo>
                <a:lnTo>
                  <a:pt x="71893" y="51165"/>
                </a:lnTo>
                <a:lnTo>
                  <a:pt x="84823" y="51526"/>
                </a:lnTo>
                <a:lnTo>
                  <a:pt x="97258" y="51808"/>
                </a:lnTo>
                <a:lnTo>
                  <a:pt x="108991" y="52057"/>
                </a:lnTo>
                <a:lnTo>
                  <a:pt x="107417" y="46215"/>
                </a:lnTo>
                <a:lnTo>
                  <a:pt x="103576" y="33546"/>
                </a:lnTo>
                <a:lnTo>
                  <a:pt x="98847" y="21766"/>
                </a:lnTo>
                <a:lnTo>
                  <a:pt x="92710" y="11391"/>
                </a:lnTo>
                <a:lnTo>
                  <a:pt x="87892" y="11187"/>
                </a:lnTo>
                <a:lnTo>
                  <a:pt x="74373" y="10553"/>
                </a:lnTo>
                <a:lnTo>
                  <a:pt x="61013" y="9760"/>
                </a:lnTo>
                <a:lnTo>
                  <a:pt x="47910" y="8710"/>
                </a:lnTo>
                <a:lnTo>
                  <a:pt x="35160" y="7306"/>
                </a:lnTo>
                <a:lnTo>
                  <a:pt x="22860" y="5451"/>
                </a:lnTo>
                <a:lnTo>
                  <a:pt x="11108" y="3048"/>
                </a:lnTo>
                <a:lnTo>
                  <a:pt x="0" y="0"/>
                </a:lnTo>
                <a:lnTo>
                  <a:pt x="1484" y="7861"/>
                </a:lnTo>
                <a:lnTo>
                  <a:pt x="1535" y="20155"/>
                </a:lnTo>
                <a:lnTo>
                  <a:pt x="467" y="32775"/>
                </a:lnTo>
                <a:lnTo>
                  <a:pt x="0" y="45542"/>
                </a:lnTo>
                <a:lnTo>
                  <a:pt x="7018" y="46571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7465421" y="5113699"/>
            <a:ext cx="328292" cy="258742"/>
          </a:xfrm>
          <a:custGeom>
            <a:avLst/>
            <a:gdLst/>
            <a:ahLst/>
            <a:cxnLst/>
            <a:rect l="l" t="t" r="r" b="b"/>
            <a:pathLst>
              <a:path w="481495" h="379488">
                <a:moveTo>
                  <a:pt x="307229" y="70027"/>
                </a:moveTo>
                <a:lnTo>
                  <a:pt x="299367" y="60072"/>
                </a:lnTo>
                <a:lnTo>
                  <a:pt x="291454" y="50176"/>
                </a:lnTo>
                <a:lnTo>
                  <a:pt x="283473" y="40355"/>
                </a:lnTo>
                <a:lnTo>
                  <a:pt x="275406" y="30622"/>
                </a:lnTo>
                <a:lnTo>
                  <a:pt x="267237" y="20989"/>
                </a:lnTo>
                <a:lnTo>
                  <a:pt x="258947" y="11471"/>
                </a:lnTo>
                <a:lnTo>
                  <a:pt x="250520" y="2082"/>
                </a:lnTo>
                <a:lnTo>
                  <a:pt x="248259" y="0"/>
                </a:lnTo>
                <a:lnTo>
                  <a:pt x="245630" y="457"/>
                </a:lnTo>
                <a:lnTo>
                  <a:pt x="245245" y="8229"/>
                </a:lnTo>
                <a:lnTo>
                  <a:pt x="244806" y="20225"/>
                </a:lnTo>
                <a:lnTo>
                  <a:pt x="244517" y="32418"/>
                </a:lnTo>
                <a:lnTo>
                  <a:pt x="244353" y="44787"/>
                </a:lnTo>
                <a:lnTo>
                  <a:pt x="244488" y="121456"/>
                </a:lnTo>
                <a:lnTo>
                  <a:pt x="244448" y="134439"/>
                </a:lnTo>
                <a:lnTo>
                  <a:pt x="244319" y="147422"/>
                </a:lnTo>
                <a:lnTo>
                  <a:pt x="244075" y="160384"/>
                </a:lnTo>
                <a:lnTo>
                  <a:pt x="243687" y="173302"/>
                </a:lnTo>
                <a:lnTo>
                  <a:pt x="243131" y="186155"/>
                </a:lnTo>
                <a:lnTo>
                  <a:pt x="242379" y="198920"/>
                </a:lnTo>
                <a:lnTo>
                  <a:pt x="239754" y="204674"/>
                </a:lnTo>
                <a:lnTo>
                  <a:pt x="232943" y="212752"/>
                </a:lnTo>
                <a:lnTo>
                  <a:pt x="225093" y="214989"/>
                </a:lnTo>
                <a:lnTo>
                  <a:pt x="216357" y="212775"/>
                </a:lnTo>
                <a:lnTo>
                  <a:pt x="206887" y="207497"/>
                </a:lnTo>
                <a:lnTo>
                  <a:pt x="196837" y="200545"/>
                </a:lnTo>
                <a:lnTo>
                  <a:pt x="195116" y="199325"/>
                </a:lnTo>
                <a:lnTo>
                  <a:pt x="184690" y="192118"/>
                </a:lnTo>
                <a:lnTo>
                  <a:pt x="174000" y="185015"/>
                </a:lnTo>
                <a:lnTo>
                  <a:pt x="163085" y="178008"/>
                </a:lnTo>
                <a:lnTo>
                  <a:pt x="151986" y="171092"/>
                </a:lnTo>
                <a:lnTo>
                  <a:pt x="140744" y="164260"/>
                </a:lnTo>
                <a:lnTo>
                  <a:pt x="129399" y="157505"/>
                </a:lnTo>
                <a:lnTo>
                  <a:pt x="117992" y="150822"/>
                </a:lnTo>
                <a:lnTo>
                  <a:pt x="106563" y="144203"/>
                </a:lnTo>
                <a:lnTo>
                  <a:pt x="95153" y="137643"/>
                </a:lnTo>
                <a:lnTo>
                  <a:pt x="83802" y="131134"/>
                </a:lnTo>
                <a:lnTo>
                  <a:pt x="72551" y="124671"/>
                </a:lnTo>
                <a:lnTo>
                  <a:pt x="61441" y="118247"/>
                </a:lnTo>
                <a:lnTo>
                  <a:pt x="50511" y="111856"/>
                </a:lnTo>
                <a:lnTo>
                  <a:pt x="39804" y="105490"/>
                </a:lnTo>
                <a:lnTo>
                  <a:pt x="29358" y="99145"/>
                </a:lnTo>
                <a:lnTo>
                  <a:pt x="19215" y="92812"/>
                </a:lnTo>
                <a:lnTo>
                  <a:pt x="9415" y="86487"/>
                </a:lnTo>
                <a:lnTo>
                  <a:pt x="0" y="80162"/>
                </a:lnTo>
                <a:lnTo>
                  <a:pt x="2784" y="89644"/>
                </a:lnTo>
                <a:lnTo>
                  <a:pt x="6800" y="101605"/>
                </a:lnTo>
                <a:lnTo>
                  <a:pt x="10886" y="113496"/>
                </a:lnTo>
                <a:lnTo>
                  <a:pt x="14643" y="125717"/>
                </a:lnTo>
                <a:lnTo>
                  <a:pt x="18571" y="128875"/>
                </a:lnTo>
                <a:lnTo>
                  <a:pt x="28315" y="136613"/>
                </a:lnTo>
                <a:lnTo>
                  <a:pt x="38220" y="144256"/>
                </a:lnTo>
                <a:lnTo>
                  <a:pt x="48391" y="151782"/>
                </a:lnTo>
                <a:lnTo>
                  <a:pt x="58933" y="159165"/>
                </a:lnTo>
                <a:lnTo>
                  <a:pt x="69951" y="166382"/>
                </a:lnTo>
                <a:lnTo>
                  <a:pt x="75442" y="169947"/>
                </a:lnTo>
                <a:lnTo>
                  <a:pt x="85651" y="177036"/>
                </a:lnTo>
                <a:lnTo>
                  <a:pt x="95761" y="184513"/>
                </a:lnTo>
                <a:lnTo>
                  <a:pt x="105833" y="192240"/>
                </a:lnTo>
                <a:lnTo>
                  <a:pt x="115929" y="200080"/>
                </a:lnTo>
                <a:lnTo>
                  <a:pt x="126111" y="207897"/>
                </a:lnTo>
                <a:lnTo>
                  <a:pt x="136439" y="215552"/>
                </a:lnTo>
                <a:lnTo>
                  <a:pt x="146977" y="222910"/>
                </a:lnTo>
                <a:lnTo>
                  <a:pt x="157784" y="229831"/>
                </a:lnTo>
                <a:lnTo>
                  <a:pt x="162316" y="232603"/>
                </a:lnTo>
                <a:lnTo>
                  <a:pt x="173252" y="239463"/>
                </a:lnTo>
                <a:lnTo>
                  <a:pt x="183674" y="246189"/>
                </a:lnTo>
                <a:lnTo>
                  <a:pt x="193875" y="252882"/>
                </a:lnTo>
                <a:lnTo>
                  <a:pt x="204152" y="259639"/>
                </a:lnTo>
                <a:lnTo>
                  <a:pt x="214799" y="266562"/>
                </a:lnTo>
                <a:lnTo>
                  <a:pt x="226110" y="273748"/>
                </a:lnTo>
                <a:lnTo>
                  <a:pt x="228553" y="275240"/>
                </a:lnTo>
                <a:lnTo>
                  <a:pt x="240597" y="282179"/>
                </a:lnTo>
                <a:lnTo>
                  <a:pt x="252392" y="289482"/>
                </a:lnTo>
                <a:lnTo>
                  <a:pt x="260273" y="296506"/>
                </a:lnTo>
                <a:lnTo>
                  <a:pt x="265661" y="307151"/>
                </a:lnTo>
                <a:lnTo>
                  <a:pt x="268255" y="318426"/>
                </a:lnTo>
                <a:lnTo>
                  <a:pt x="269073" y="330395"/>
                </a:lnTo>
                <a:lnTo>
                  <a:pt x="268888" y="342773"/>
                </a:lnTo>
                <a:lnTo>
                  <a:pt x="268473" y="355272"/>
                </a:lnTo>
                <a:lnTo>
                  <a:pt x="268599" y="367606"/>
                </a:lnTo>
                <a:lnTo>
                  <a:pt x="270040" y="379488"/>
                </a:lnTo>
                <a:lnTo>
                  <a:pt x="273922" y="378733"/>
                </a:lnTo>
                <a:lnTo>
                  <a:pt x="286533" y="374987"/>
                </a:lnTo>
                <a:lnTo>
                  <a:pt x="298007" y="370110"/>
                </a:lnTo>
                <a:lnTo>
                  <a:pt x="309079" y="364832"/>
                </a:lnTo>
                <a:lnTo>
                  <a:pt x="309099" y="361709"/>
                </a:lnTo>
                <a:lnTo>
                  <a:pt x="311808" y="347289"/>
                </a:lnTo>
                <a:lnTo>
                  <a:pt x="322084" y="340448"/>
                </a:lnTo>
                <a:lnTo>
                  <a:pt x="330073" y="341134"/>
                </a:lnTo>
                <a:lnTo>
                  <a:pt x="326898" y="352983"/>
                </a:lnTo>
                <a:lnTo>
                  <a:pt x="335102" y="353453"/>
                </a:lnTo>
                <a:lnTo>
                  <a:pt x="345924" y="347066"/>
                </a:lnTo>
                <a:lnTo>
                  <a:pt x="357970" y="342071"/>
                </a:lnTo>
                <a:lnTo>
                  <a:pt x="369991" y="337054"/>
                </a:lnTo>
                <a:lnTo>
                  <a:pt x="380644" y="330669"/>
                </a:lnTo>
                <a:lnTo>
                  <a:pt x="370324" y="322381"/>
                </a:lnTo>
                <a:lnTo>
                  <a:pt x="361219" y="314965"/>
                </a:lnTo>
                <a:lnTo>
                  <a:pt x="352065" y="307268"/>
                </a:lnTo>
                <a:lnTo>
                  <a:pt x="341604" y="298145"/>
                </a:lnTo>
                <a:lnTo>
                  <a:pt x="338924" y="295837"/>
                </a:lnTo>
                <a:lnTo>
                  <a:pt x="328840" y="287809"/>
                </a:lnTo>
                <a:lnTo>
                  <a:pt x="318732" y="279525"/>
                </a:lnTo>
                <a:lnTo>
                  <a:pt x="309705" y="270280"/>
                </a:lnTo>
                <a:lnTo>
                  <a:pt x="302864" y="259370"/>
                </a:lnTo>
                <a:lnTo>
                  <a:pt x="299313" y="246087"/>
                </a:lnTo>
                <a:lnTo>
                  <a:pt x="297969" y="232281"/>
                </a:lnTo>
                <a:lnTo>
                  <a:pt x="296926" y="218827"/>
                </a:lnTo>
                <a:lnTo>
                  <a:pt x="296166" y="203794"/>
                </a:lnTo>
                <a:lnTo>
                  <a:pt x="295981" y="188282"/>
                </a:lnTo>
                <a:lnTo>
                  <a:pt x="296664" y="173389"/>
                </a:lnTo>
                <a:lnTo>
                  <a:pt x="298510" y="160215"/>
                </a:lnTo>
                <a:lnTo>
                  <a:pt x="301812" y="149857"/>
                </a:lnTo>
                <a:lnTo>
                  <a:pt x="306863" y="143414"/>
                </a:lnTo>
                <a:lnTo>
                  <a:pt x="313956" y="141986"/>
                </a:lnTo>
                <a:lnTo>
                  <a:pt x="314493" y="142131"/>
                </a:lnTo>
                <a:lnTo>
                  <a:pt x="321680" y="148570"/>
                </a:lnTo>
                <a:lnTo>
                  <a:pt x="330763" y="160690"/>
                </a:lnTo>
                <a:lnTo>
                  <a:pt x="339708" y="173661"/>
                </a:lnTo>
                <a:lnTo>
                  <a:pt x="346481" y="182651"/>
                </a:lnTo>
                <a:lnTo>
                  <a:pt x="351337" y="187894"/>
                </a:lnTo>
                <a:lnTo>
                  <a:pt x="360313" y="197687"/>
                </a:lnTo>
                <a:lnTo>
                  <a:pt x="369096" y="207400"/>
                </a:lnTo>
                <a:lnTo>
                  <a:pt x="377706" y="217044"/>
                </a:lnTo>
                <a:lnTo>
                  <a:pt x="386162" y="226635"/>
                </a:lnTo>
                <a:lnTo>
                  <a:pt x="394484" y="236185"/>
                </a:lnTo>
                <a:lnTo>
                  <a:pt x="402690" y="245708"/>
                </a:lnTo>
                <a:lnTo>
                  <a:pt x="410801" y="255217"/>
                </a:lnTo>
                <a:lnTo>
                  <a:pt x="418835" y="264725"/>
                </a:lnTo>
                <a:lnTo>
                  <a:pt x="426813" y="274247"/>
                </a:lnTo>
                <a:lnTo>
                  <a:pt x="434752" y="283794"/>
                </a:lnTo>
                <a:lnTo>
                  <a:pt x="442673" y="293381"/>
                </a:lnTo>
                <a:lnTo>
                  <a:pt x="450596" y="303022"/>
                </a:lnTo>
                <a:lnTo>
                  <a:pt x="458130" y="300889"/>
                </a:lnTo>
                <a:lnTo>
                  <a:pt x="469333" y="295781"/>
                </a:lnTo>
                <a:lnTo>
                  <a:pt x="481495" y="291630"/>
                </a:lnTo>
                <a:lnTo>
                  <a:pt x="477989" y="282376"/>
                </a:lnTo>
                <a:lnTo>
                  <a:pt x="470994" y="271639"/>
                </a:lnTo>
                <a:lnTo>
                  <a:pt x="462331" y="262241"/>
                </a:lnTo>
                <a:lnTo>
                  <a:pt x="453020" y="253431"/>
                </a:lnTo>
                <a:lnTo>
                  <a:pt x="444080" y="244462"/>
                </a:lnTo>
                <a:lnTo>
                  <a:pt x="437559" y="237075"/>
                </a:lnTo>
                <a:lnTo>
                  <a:pt x="429301" y="227246"/>
                </a:lnTo>
                <a:lnTo>
                  <a:pt x="421326" y="217297"/>
                </a:lnTo>
                <a:lnTo>
                  <a:pt x="413566" y="207260"/>
                </a:lnTo>
                <a:lnTo>
                  <a:pt x="405952" y="197164"/>
                </a:lnTo>
                <a:lnTo>
                  <a:pt x="398413" y="187039"/>
                </a:lnTo>
                <a:lnTo>
                  <a:pt x="390882" y="176916"/>
                </a:lnTo>
                <a:lnTo>
                  <a:pt x="383289" y="166826"/>
                </a:lnTo>
                <a:lnTo>
                  <a:pt x="375564" y="156798"/>
                </a:lnTo>
                <a:lnTo>
                  <a:pt x="367639" y="146862"/>
                </a:lnTo>
                <a:lnTo>
                  <a:pt x="362293" y="140260"/>
                </a:lnTo>
                <a:lnTo>
                  <a:pt x="354302" y="130264"/>
                </a:lnTo>
                <a:lnTo>
                  <a:pt x="346382" y="120233"/>
                </a:lnTo>
                <a:lnTo>
                  <a:pt x="338514" y="110180"/>
                </a:lnTo>
                <a:lnTo>
                  <a:pt x="330683" y="100120"/>
                </a:lnTo>
                <a:lnTo>
                  <a:pt x="322869" y="90065"/>
                </a:lnTo>
                <a:lnTo>
                  <a:pt x="315057" y="80030"/>
                </a:lnTo>
                <a:lnTo>
                  <a:pt x="307229" y="7002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222527" y="5154484"/>
            <a:ext cx="97605" cy="24178"/>
          </a:xfrm>
          <a:custGeom>
            <a:avLst/>
            <a:gdLst/>
            <a:ahLst/>
            <a:cxnLst/>
            <a:rect l="l" t="t" r="r" b="b"/>
            <a:pathLst>
              <a:path w="143154" h="35461">
                <a:moveTo>
                  <a:pt x="3135" y="26833"/>
                </a:moveTo>
                <a:lnTo>
                  <a:pt x="10724" y="32867"/>
                </a:lnTo>
                <a:lnTo>
                  <a:pt x="20174" y="35461"/>
                </a:lnTo>
                <a:lnTo>
                  <a:pt x="31085" y="35379"/>
                </a:lnTo>
                <a:lnTo>
                  <a:pt x="43057" y="33387"/>
                </a:lnTo>
                <a:lnTo>
                  <a:pt x="55688" y="30251"/>
                </a:lnTo>
                <a:lnTo>
                  <a:pt x="68580" y="26735"/>
                </a:lnTo>
                <a:lnTo>
                  <a:pt x="81330" y="23606"/>
                </a:lnTo>
                <a:lnTo>
                  <a:pt x="95254" y="20713"/>
                </a:lnTo>
                <a:lnTo>
                  <a:pt x="108592" y="17975"/>
                </a:lnTo>
                <a:lnTo>
                  <a:pt x="121165" y="15217"/>
                </a:lnTo>
                <a:lnTo>
                  <a:pt x="132758" y="12269"/>
                </a:lnTo>
                <a:lnTo>
                  <a:pt x="143154" y="8963"/>
                </a:lnTo>
                <a:lnTo>
                  <a:pt x="131465" y="8827"/>
                </a:lnTo>
                <a:lnTo>
                  <a:pt x="118913" y="7670"/>
                </a:lnTo>
                <a:lnTo>
                  <a:pt x="106124" y="5864"/>
                </a:lnTo>
                <a:lnTo>
                  <a:pt x="93249" y="3802"/>
                </a:lnTo>
                <a:lnTo>
                  <a:pt x="80440" y="1875"/>
                </a:lnTo>
                <a:lnTo>
                  <a:pt x="67847" y="477"/>
                </a:lnTo>
                <a:lnTo>
                  <a:pt x="55622" y="0"/>
                </a:lnTo>
                <a:lnTo>
                  <a:pt x="43916" y="835"/>
                </a:lnTo>
                <a:lnTo>
                  <a:pt x="33059" y="4063"/>
                </a:lnTo>
                <a:lnTo>
                  <a:pt x="21750" y="10538"/>
                </a:lnTo>
                <a:lnTo>
                  <a:pt x="11123" y="17382"/>
                </a:lnTo>
                <a:lnTo>
                  <a:pt x="0" y="21968"/>
                </a:lnTo>
                <a:lnTo>
                  <a:pt x="3135" y="26833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7243601" y="5173904"/>
            <a:ext cx="102047" cy="38134"/>
          </a:xfrm>
          <a:custGeom>
            <a:avLst/>
            <a:gdLst/>
            <a:ahLst/>
            <a:cxnLst/>
            <a:rect l="l" t="t" r="r" b="b"/>
            <a:pathLst>
              <a:path w="149669" h="55930">
                <a:moveTo>
                  <a:pt x="1625" y="53682"/>
                </a:moveTo>
                <a:lnTo>
                  <a:pt x="3711" y="54112"/>
                </a:lnTo>
                <a:lnTo>
                  <a:pt x="15183" y="55637"/>
                </a:lnTo>
                <a:lnTo>
                  <a:pt x="26729" y="55930"/>
                </a:lnTo>
                <a:lnTo>
                  <a:pt x="38365" y="55231"/>
                </a:lnTo>
                <a:lnTo>
                  <a:pt x="50105" y="53781"/>
                </a:lnTo>
                <a:lnTo>
                  <a:pt x="61965" y="51819"/>
                </a:lnTo>
                <a:lnTo>
                  <a:pt x="73961" y="49586"/>
                </a:lnTo>
                <a:lnTo>
                  <a:pt x="86109" y="47321"/>
                </a:lnTo>
                <a:lnTo>
                  <a:pt x="98424" y="45264"/>
                </a:lnTo>
                <a:lnTo>
                  <a:pt x="110922" y="43655"/>
                </a:lnTo>
                <a:lnTo>
                  <a:pt x="123618" y="42734"/>
                </a:lnTo>
                <a:lnTo>
                  <a:pt x="136529" y="42741"/>
                </a:lnTo>
                <a:lnTo>
                  <a:pt x="149669" y="43916"/>
                </a:lnTo>
                <a:lnTo>
                  <a:pt x="146078" y="33806"/>
                </a:lnTo>
                <a:lnTo>
                  <a:pt x="142667" y="20633"/>
                </a:lnTo>
                <a:lnTo>
                  <a:pt x="138119" y="8598"/>
                </a:lnTo>
                <a:lnTo>
                  <a:pt x="130136" y="0"/>
                </a:lnTo>
                <a:lnTo>
                  <a:pt x="124555" y="1146"/>
                </a:lnTo>
                <a:lnTo>
                  <a:pt x="112160" y="3696"/>
                </a:lnTo>
                <a:lnTo>
                  <a:pt x="99766" y="6248"/>
                </a:lnTo>
                <a:lnTo>
                  <a:pt x="87370" y="8795"/>
                </a:lnTo>
                <a:lnTo>
                  <a:pt x="74964" y="11333"/>
                </a:lnTo>
                <a:lnTo>
                  <a:pt x="62543" y="13854"/>
                </a:lnTo>
                <a:lnTo>
                  <a:pt x="50100" y="16355"/>
                </a:lnTo>
                <a:lnTo>
                  <a:pt x="37631" y="18829"/>
                </a:lnTo>
                <a:lnTo>
                  <a:pt x="25128" y="21270"/>
                </a:lnTo>
                <a:lnTo>
                  <a:pt x="12586" y="23674"/>
                </a:lnTo>
                <a:lnTo>
                  <a:pt x="0" y="26034"/>
                </a:lnTo>
                <a:lnTo>
                  <a:pt x="110" y="43350"/>
                </a:lnTo>
                <a:lnTo>
                  <a:pt x="1625" y="53682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7204781" y="5176122"/>
            <a:ext cx="35493" cy="205186"/>
          </a:xfrm>
          <a:custGeom>
            <a:avLst/>
            <a:gdLst/>
            <a:ahLst/>
            <a:cxnLst/>
            <a:rect l="l" t="t" r="r" b="b"/>
            <a:pathLst>
              <a:path w="52057" h="300939">
                <a:moveTo>
                  <a:pt x="836" y="281872"/>
                </a:moveTo>
                <a:lnTo>
                  <a:pt x="0" y="296062"/>
                </a:lnTo>
                <a:lnTo>
                  <a:pt x="12585" y="298933"/>
                </a:lnTo>
                <a:lnTo>
                  <a:pt x="25123" y="300222"/>
                </a:lnTo>
                <a:lnTo>
                  <a:pt x="38423" y="300748"/>
                </a:lnTo>
                <a:lnTo>
                  <a:pt x="52057" y="300939"/>
                </a:lnTo>
                <a:lnTo>
                  <a:pt x="51307" y="288335"/>
                </a:lnTo>
                <a:lnTo>
                  <a:pt x="50499" y="275621"/>
                </a:lnTo>
                <a:lnTo>
                  <a:pt x="49644" y="262797"/>
                </a:lnTo>
                <a:lnTo>
                  <a:pt x="48751" y="249861"/>
                </a:lnTo>
                <a:lnTo>
                  <a:pt x="47831" y="236815"/>
                </a:lnTo>
                <a:lnTo>
                  <a:pt x="46893" y="223657"/>
                </a:lnTo>
                <a:lnTo>
                  <a:pt x="45947" y="210388"/>
                </a:lnTo>
                <a:lnTo>
                  <a:pt x="45002" y="197007"/>
                </a:lnTo>
                <a:lnTo>
                  <a:pt x="44070" y="183514"/>
                </a:lnTo>
                <a:lnTo>
                  <a:pt x="43159" y="169910"/>
                </a:lnTo>
                <a:lnTo>
                  <a:pt x="42279" y="156193"/>
                </a:lnTo>
                <a:lnTo>
                  <a:pt x="41442" y="142363"/>
                </a:lnTo>
                <a:lnTo>
                  <a:pt x="40655" y="128422"/>
                </a:lnTo>
                <a:lnTo>
                  <a:pt x="39929" y="114367"/>
                </a:lnTo>
                <a:lnTo>
                  <a:pt x="39275" y="100199"/>
                </a:lnTo>
                <a:lnTo>
                  <a:pt x="38701" y="85919"/>
                </a:lnTo>
                <a:lnTo>
                  <a:pt x="38219" y="71524"/>
                </a:lnTo>
                <a:lnTo>
                  <a:pt x="37836" y="57017"/>
                </a:lnTo>
                <a:lnTo>
                  <a:pt x="37565" y="42395"/>
                </a:lnTo>
                <a:lnTo>
                  <a:pt x="37414" y="27660"/>
                </a:lnTo>
                <a:lnTo>
                  <a:pt x="34461" y="25850"/>
                </a:lnTo>
                <a:lnTo>
                  <a:pt x="24851" y="17520"/>
                </a:lnTo>
                <a:lnTo>
                  <a:pt x="16179" y="8260"/>
                </a:lnTo>
                <a:lnTo>
                  <a:pt x="6515" y="0"/>
                </a:lnTo>
                <a:lnTo>
                  <a:pt x="5398" y="15228"/>
                </a:lnTo>
                <a:lnTo>
                  <a:pt x="4501" y="30432"/>
                </a:lnTo>
                <a:lnTo>
                  <a:pt x="3802" y="45607"/>
                </a:lnTo>
                <a:lnTo>
                  <a:pt x="3278" y="60751"/>
                </a:lnTo>
                <a:lnTo>
                  <a:pt x="2905" y="75859"/>
                </a:lnTo>
                <a:lnTo>
                  <a:pt x="2661" y="90930"/>
                </a:lnTo>
                <a:lnTo>
                  <a:pt x="2524" y="105959"/>
                </a:lnTo>
                <a:lnTo>
                  <a:pt x="2502" y="224303"/>
                </a:lnTo>
                <a:lnTo>
                  <a:pt x="2291" y="238810"/>
                </a:lnTo>
                <a:lnTo>
                  <a:pt x="1959" y="253243"/>
                </a:lnTo>
                <a:lnTo>
                  <a:pt x="1481" y="267598"/>
                </a:lnTo>
                <a:lnTo>
                  <a:pt x="836" y="281872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7338984" y="5218979"/>
            <a:ext cx="43252" cy="178088"/>
          </a:xfrm>
          <a:custGeom>
            <a:avLst/>
            <a:gdLst/>
            <a:ahLst/>
            <a:cxnLst/>
            <a:rect l="l" t="t" r="r" b="b"/>
            <a:pathLst>
              <a:path w="63436" h="261195">
                <a:moveTo>
                  <a:pt x="14643" y="584"/>
                </a:moveTo>
                <a:lnTo>
                  <a:pt x="7797" y="254"/>
                </a:lnTo>
                <a:lnTo>
                  <a:pt x="1041" y="0"/>
                </a:lnTo>
                <a:lnTo>
                  <a:pt x="0" y="5473"/>
                </a:lnTo>
                <a:lnTo>
                  <a:pt x="281" y="14831"/>
                </a:lnTo>
                <a:lnTo>
                  <a:pt x="732" y="27148"/>
                </a:lnTo>
                <a:lnTo>
                  <a:pt x="1271" y="39563"/>
                </a:lnTo>
                <a:lnTo>
                  <a:pt x="1890" y="52065"/>
                </a:lnTo>
                <a:lnTo>
                  <a:pt x="2581" y="64645"/>
                </a:lnTo>
                <a:lnTo>
                  <a:pt x="3336" y="77292"/>
                </a:lnTo>
                <a:lnTo>
                  <a:pt x="4147" y="89998"/>
                </a:lnTo>
                <a:lnTo>
                  <a:pt x="5007" y="102752"/>
                </a:lnTo>
                <a:lnTo>
                  <a:pt x="5908" y="115543"/>
                </a:lnTo>
                <a:lnTo>
                  <a:pt x="6842" y="128364"/>
                </a:lnTo>
                <a:lnTo>
                  <a:pt x="7800" y="141203"/>
                </a:lnTo>
                <a:lnTo>
                  <a:pt x="8776" y="154051"/>
                </a:lnTo>
                <a:lnTo>
                  <a:pt x="9762" y="166897"/>
                </a:lnTo>
                <a:lnTo>
                  <a:pt x="10749" y="179733"/>
                </a:lnTo>
                <a:lnTo>
                  <a:pt x="11730" y="192548"/>
                </a:lnTo>
                <a:lnTo>
                  <a:pt x="12696" y="205333"/>
                </a:lnTo>
                <a:lnTo>
                  <a:pt x="13642" y="218077"/>
                </a:lnTo>
                <a:lnTo>
                  <a:pt x="14557" y="230771"/>
                </a:lnTo>
                <a:lnTo>
                  <a:pt x="15435" y="243404"/>
                </a:lnTo>
                <a:lnTo>
                  <a:pt x="16268" y="255968"/>
                </a:lnTo>
                <a:lnTo>
                  <a:pt x="24852" y="258175"/>
                </a:lnTo>
                <a:lnTo>
                  <a:pt x="38198" y="260242"/>
                </a:lnTo>
                <a:lnTo>
                  <a:pt x="51812" y="261195"/>
                </a:lnTo>
                <a:lnTo>
                  <a:pt x="63436" y="260858"/>
                </a:lnTo>
                <a:lnTo>
                  <a:pt x="62759" y="245930"/>
                </a:lnTo>
                <a:lnTo>
                  <a:pt x="61925" y="231239"/>
                </a:lnTo>
                <a:lnTo>
                  <a:pt x="60930" y="216778"/>
                </a:lnTo>
                <a:lnTo>
                  <a:pt x="59768" y="202542"/>
                </a:lnTo>
                <a:lnTo>
                  <a:pt x="58436" y="188525"/>
                </a:lnTo>
                <a:lnTo>
                  <a:pt x="56927" y="174721"/>
                </a:lnTo>
                <a:lnTo>
                  <a:pt x="55237" y="161124"/>
                </a:lnTo>
                <a:lnTo>
                  <a:pt x="53362" y="147729"/>
                </a:lnTo>
                <a:lnTo>
                  <a:pt x="51296" y="134529"/>
                </a:lnTo>
                <a:lnTo>
                  <a:pt x="49036" y="121519"/>
                </a:lnTo>
                <a:lnTo>
                  <a:pt x="46575" y="108694"/>
                </a:lnTo>
                <a:lnTo>
                  <a:pt x="43910" y="96046"/>
                </a:lnTo>
                <a:lnTo>
                  <a:pt x="41035" y="83571"/>
                </a:lnTo>
                <a:lnTo>
                  <a:pt x="37946" y="71262"/>
                </a:lnTo>
                <a:lnTo>
                  <a:pt x="34638" y="59114"/>
                </a:lnTo>
                <a:lnTo>
                  <a:pt x="31106" y="47122"/>
                </a:lnTo>
                <a:lnTo>
                  <a:pt x="27345" y="35278"/>
                </a:lnTo>
                <a:lnTo>
                  <a:pt x="23351" y="23578"/>
                </a:lnTo>
                <a:lnTo>
                  <a:pt x="19118" y="12015"/>
                </a:lnTo>
                <a:lnTo>
                  <a:pt x="14643" y="584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7002654" y="5270404"/>
            <a:ext cx="189929" cy="46568"/>
          </a:xfrm>
          <a:custGeom>
            <a:avLst/>
            <a:gdLst/>
            <a:ahLst/>
            <a:cxnLst/>
            <a:rect l="l" t="t" r="r" b="b"/>
            <a:pathLst>
              <a:path w="278563" h="68300">
                <a:moveTo>
                  <a:pt x="276937" y="29273"/>
                </a:moveTo>
                <a:lnTo>
                  <a:pt x="263353" y="27891"/>
                </a:lnTo>
                <a:lnTo>
                  <a:pt x="249825" y="26454"/>
                </a:lnTo>
                <a:lnTo>
                  <a:pt x="236345" y="24967"/>
                </a:lnTo>
                <a:lnTo>
                  <a:pt x="222906" y="23440"/>
                </a:lnTo>
                <a:lnTo>
                  <a:pt x="209499" y="21881"/>
                </a:lnTo>
                <a:lnTo>
                  <a:pt x="196117" y="20297"/>
                </a:lnTo>
                <a:lnTo>
                  <a:pt x="182752" y="18696"/>
                </a:lnTo>
                <a:lnTo>
                  <a:pt x="169395" y="17087"/>
                </a:lnTo>
                <a:lnTo>
                  <a:pt x="156039" y="15477"/>
                </a:lnTo>
                <a:lnTo>
                  <a:pt x="142676" y="13874"/>
                </a:lnTo>
                <a:lnTo>
                  <a:pt x="129298" y="12287"/>
                </a:lnTo>
                <a:lnTo>
                  <a:pt x="115897" y="10723"/>
                </a:lnTo>
                <a:lnTo>
                  <a:pt x="102465" y="9189"/>
                </a:lnTo>
                <a:lnTo>
                  <a:pt x="88994" y="7696"/>
                </a:lnTo>
                <a:lnTo>
                  <a:pt x="75476" y="6249"/>
                </a:lnTo>
                <a:lnTo>
                  <a:pt x="61904" y="4857"/>
                </a:lnTo>
                <a:lnTo>
                  <a:pt x="48269" y="3528"/>
                </a:lnTo>
                <a:lnTo>
                  <a:pt x="34564" y="2270"/>
                </a:lnTo>
                <a:lnTo>
                  <a:pt x="20780" y="1091"/>
                </a:lnTo>
                <a:lnTo>
                  <a:pt x="6910" y="0"/>
                </a:lnTo>
                <a:lnTo>
                  <a:pt x="5005" y="266"/>
                </a:lnTo>
                <a:lnTo>
                  <a:pt x="5271" y="4864"/>
                </a:lnTo>
                <a:lnTo>
                  <a:pt x="3998" y="14071"/>
                </a:lnTo>
                <a:lnTo>
                  <a:pt x="0" y="24347"/>
                </a:lnTo>
                <a:lnTo>
                  <a:pt x="395" y="35775"/>
                </a:lnTo>
                <a:lnTo>
                  <a:pt x="13398" y="38307"/>
                </a:lnTo>
                <a:lnTo>
                  <a:pt x="26552" y="40688"/>
                </a:lnTo>
                <a:lnTo>
                  <a:pt x="39847" y="42928"/>
                </a:lnTo>
                <a:lnTo>
                  <a:pt x="53274" y="45036"/>
                </a:lnTo>
                <a:lnTo>
                  <a:pt x="66824" y="47021"/>
                </a:lnTo>
                <a:lnTo>
                  <a:pt x="80487" y="48892"/>
                </a:lnTo>
                <a:lnTo>
                  <a:pt x="94255" y="50659"/>
                </a:lnTo>
                <a:lnTo>
                  <a:pt x="108118" y="52330"/>
                </a:lnTo>
                <a:lnTo>
                  <a:pt x="122067" y="53915"/>
                </a:lnTo>
                <a:lnTo>
                  <a:pt x="136093" y="55424"/>
                </a:lnTo>
                <a:lnTo>
                  <a:pt x="150186" y="56865"/>
                </a:lnTo>
                <a:lnTo>
                  <a:pt x="164338" y="58247"/>
                </a:lnTo>
                <a:lnTo>
                  <a:pt x="178540" y="59580"/>
                </a:lnTo>
                <a:lnTo>
                  <a:pt x="192782" y="60872"/>
                </a:lnTo>
                <a:lnTo>
                  <a:pt x="207054" y="62134"/>
                </a:lnTo>
                <a:lnTo>
                  <a:pt x="221349" y="63374"/>
                </a:lnTo>
                <a:lnTo>
                  <a:pt x="235656" y="64601"/>
                </a:lnTo>
                <a:lnTo>
                  <a:pt x="249967" y="65825"/>
                </a:lnTo>
                <a:lnTo>
                  <a:pt x="264272" y="67055"/>
                </a:lnTo>
                <a:lnTo>
                  <a:pt x="278563" y="68300"/>
                </a:lnTo>
                <a:lnTo>
                  <a:pt x="278508" y="40836"/>
                </a:lnTo>
                <a:lnTo>
                  <a:pt x="276937" y="29273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955236" y="5272443"/>
            <a:ext cx="15526" cy="11266"/>
          </a:xfrm>
          <a:custGeom>
            <a:avLst/>
            <a:gdLst/>
            <a:ahLst/>
            <a:cxnLst/>
            <a:rect l="l" t="t" r="r" b="b"/>
            <a:pathLst>
              <a:path w="22771" h="16523">
                <a:moveTo>
                  <a:pt x="22771" y="254"/>
                </a:moveTo>
                <a:lnTo>
                  <a:pt x="15173" y="0"/>
                </a:lnTo>
                <a:lnTo>
                  <a:pt x="5226" y="5900"/>
                </a:lnTo>
                <a:lnTo>
                  <a:pt x="0" y="16523"/>
                </a:lnTo>
                <a:lnTo>
                  <a:pt x="2586" y="15502"/>
                </a:lnTo>
                <a:lnTo>
                  <a:pt x="14693" y="9894"/>
                </a:lnTo>
                <a:lnTo>
                  <a:pt x="22771" y="254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921960" y="5282596"/>
            <a:ext cx="66545" cy="53236"/>
          </a:xfrm>
          <a:custGeom>
            <a:avLst/>
            <a:gdLst/>
            <a:ahLst/>
            <a:cxnLst/>
            <a:rect l="l" t="t" r="r" b="b"/>
            <a:pathLst>
              <a:path w="97599" h="78079">
                <a:moveTo>
                  <a:pt x="10429" y="56719"/>
                </a:moveTo>
                <a:lnTo>
                  <a:pt x="2727" y="68527"/>
                </a:lnTo>
                <a:lnTo>
                  <a:pt x="0" y="78079"/>
                </a:lnTo>
                <a:lnTo>
                  <a:pt x="4347" y="76529"/>
                </a:lnTo>
                <a:lnTo>
                  <a:pt x="14836" y="71659"/>
                </a:lnTo>
                <a:lnTo>
                  <a:pt x="25577" y="65453"/>
                </a:lnTo>
                <a:lnTo>
                  <a:pt x="36813" y="58261"/>
                </a:lnTo>
                <a:lnTo>
                  <a:pt x="48793" y="50431"/>
                </a:lnTo>
                <a:lnTo>
                  <a:pt x="57185" y="45604"/>
                </a:lnTo>
                <a:lnTo>
                  <a:pt x="68450" y="39543"/>
                </a:lnTo>
                <a:lnTo>
                  <a:pt x="79823" y="32453"/>
                </a:lnTo>
                <a:lnTo>
                  <a:pt x="89605" y="23834"/>
                </a:lnTo>
                <a:lnTo>
                  <a:pt x="96096" y="13183"/>
                </a:lnTo>
                <a:lnTo>
                  <a:pt x="97599" y="0"/>
                </a:lnTo>
                <a:lnTo>
                  <a:pt x="96643" y="288"/>
                </a:lnTo>
                <a:lnTo>
                  <a:pt x="84614" y="5128"/>
                </a:lnTo>
                <a:lnTo>
                  <a:pt x="73801" y="11186"/>
                </a:lnTo>
                <a:lnTo>
                  <a:pt x="63452" y="17709"/>
                </a:lnTo>
                <a:lnTo>
                  <a:pt x="52814" y="23943"/>
                </a:lnTo>
                <a:lnTo>
                  <a:pt x="41134" y="29137"/>
                </a:lnTo>
                <a:lnTo>
                  <a:pt x="27660" y="32537"/>
                </a:lnTo>
                <a:lnTo>
                  <a:pt x="26541" y="34468"/>
                </a:lnTo>
                <a:lnTo>
                  <a:pt x="19355" y="44533"/>
                </a:lnTo>
                <a:lnTo>
                  <a:pt x="11391" y="55308"/>
                </a:lnTo>
                <a:lnTo>
                  <a:pt x="10429" y="56719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248954" y="5292576"/>
            <a:ext cx="81156" cy="36601"/>
          </a:xfrm>
          <a:custGeom>
            <a:avLst/>
            <a:gdLst/>
            <a:ahLst/>
            <a:cxnLst/>
            <a:rect l="l" t="t" r="r" b="b"/>
            <a:pathLst>
              <a:path w="119029" h="53682">
                <a:moveTo>
                  <a:pt x="284" y="0"/>
                </a:moveTo>
                <a:lnTo>
                  <a:pt x="0" y="9711"/>
                </a:lnTo>
                <a:lnTo>
                  <a:pt x="412" y="24137"/>
                </a:lnTo>
                <a:lnTo>
                  <a:pt x="3535" y="35788"/>
                </a:lnTo>
                <a:lnTo>
                  <a:pt x="5863" y="36408"/>
                </a:lnTo>
                <a:lnTo>
                  <a:pt x="17677" y="39087"/>
                </a:lnTo>
                <a:lnTo>
                  <a:pt x="30005" y="41253"/>
                </a:lnTo>
                <a:lnTo>
                  <a:pt x="42708" y="43044"/>
                </a:lnTo>
                <a:lnTo>
                  <a:pt x="55646" y="44599"/>
                </a:lnTo>
                <a:lnTo>
                  <a:pt x="68682" y="46056"/>
                </a:lnTo>
                <a:lnTo>
                  <a:pt x="81677" y="47554"/>
                </a:lnTo>
                <a:lnTo>
                  <a:pt x="94492" y="49232"/>
                </a:lnTo>
                <a:lnTo>
                  <a:pt x="106989" y="51229"/>
                </a:lnTo>
                <a:lnTo>
                  <a:pt x="119029" y="53682"/>
                </a:lnTo>
                <a:lnTo>
                  <a:pt x="118765" y="45434"/>
                </a:lnTo>
                <a:lnTo>
                  <a:pt x="118210" y="33559"/>
                </a:lnTo>
                <a:lnTo>
                  <a:pt x="115778" y="21145"/>
                </a:lnTo>
                <a:lnTo>
                  <a:pt x="100896" y="17626"/>
                </a:lnTo>
                <a:lnTo>
                  <a:pt x="88732" y="15011"/>
                </a:lnTo>
                <a:lnTo>
                  <a:pt x="76404" y="12560"/>
                </a:lnTo>
                <a:lnTo>
                  <a:pt x="63935" y="10250"/>
                </a:lnTo>
                <a:lnTo>
                  <a:pt x="51349" y="8058"/>
                </a:lnTo>
                <a:lnTo>
                  <a:pt x="38667" y="5959"/>
                </a:lnTo>
                <a:lnTo>
                  <a:pt x="25914" y="3932"/>
                </a:lnTo>
                <a:lnTo>
                  <a:pt x="13112" y="1954"/>
                </a:lnTo>
                <a:lnTo>
                  <a:pt x="284" y="0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7601843" y="5311433"/>
            <a:ext cx="33999" cy="77637"/>
          </a:xfrm>
          <a:custGeom>
            <a:avLst/>
            <a:gdLst/>
            <a:ahLst/>
            <a:cxnLst/>
            <a:rect l="l" t="t" r="r" b="b"/>
            <a:pathLst>
              <a:path w="49865" h="113868">
                <a:moveTo>
                  <a:pt x="11552" y="4018"/>
                </a:moveTo>
                <a:lnTo>
                  <a:pt x="0" y="0"/>
                </a:lnTo>
                <a:lnTo>
                  <a:pt x="729" y="12524"/>
                </a:lnTo>
                <a:lnTo>
                  <a:pt x="1659" y="24986"/>
                </a:lnTo>
                <a:lnTo>
                  <a:pt x="2697" y="37339"/>
                </a:lnTo>
                <a:lnTo>
                  <a:pt x="3761" y="49666"/>
                </a:lnTo>
                <a:lnTo>
                  <a:pt x="4766" y="62052"/>
                </a:lnTo>
                <a:lnTo>
                  <a:pt x="5627" y="74581"/>
                </a:lnTo>
                <a:lnTo>
                  <a:pt x="6262" y="87337"/>
                </a:lnTo>
                <a:lnTo>
                  <a:pt x="6586" y="100404"/>
                </a:lnTo>
                <a:lnTo>
                  <a:pt x="6515" y="113868"/>
                </a:lnTo>
                <a:lnTo>
                  <a:pt x="11329" y="112901"/>
                </a:lnTo>
                <a:lnTo>
                  <a:pt x="23552" y="109161"/>
                </a:lnTo>
                <a:lnTo>
                  <a:pt x="35115" y="104758"/>
                </a:lnTo>
                <a:lnTo>
                  <a:pt x="47180" y="100850"/>
                </a:lnTo>
                <a:lnTo>
                  <a:pt x="48626" y="91094"/>
                </a:lnTo>
                <a:lnTo>
                  <a:pt x="49865" y="74541"/>
                </a:lnTo>
                <a:lnTo>
                  <a:pt x="49320" y="59678"/>
                </a:lnTo>
                <a:lnTo>
                  <a:pt x="47044" y="46470"/>
                </a:lnTo>
                <a:lnTo>
                  <a:pt x="43090" y="34881"/>
                </a:lnTo>
                <a:lnTo>
                  <a:pt x="37512" y="24877"/>
                </a:lnTo>
                <a:lnTo>
                  <a:pt x="30360" y="16422"/>
                </a:lnTo>
                <a:lnTo>
                  <a:pt x="21689" y="9481"/>
                </a:lnTo>
                <a:lnTo>
                  <a:pt x="11552" y="4018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7557473" y="5326713"/>
            <a:ext cx="257322" cy="110048"/>
          </a:xfrm>
          <a:custGeom>
            <a:avLst/>
            <a:gdLst/>
            <a:ahLst/>
            <a:cxnLst/>
            <a:rect l="l" t="t" r="r" b="b"/>
            <a:pathLst>
              <a:path w="377405" h="161404">
                <a:moveTo>
                  <a:pt x="11357" y="139223"/>
                </a:moveTo>
                <a:lnTo>
                  <a:pt x="0" y="143510"/>
                </a:lnTo>
                <a:lnTo>
                  <a:pt x="1206" y="149898"/>
                </a:lnTo>
                <a:lnTo>
                  <a:pt x="3403" y="155308"/>
                </a:lnTo>
                <a:lnTo>
                  <a:pt x="4889" y="161404"/>
                </a:lnTo>
                <a:lnTo>
                  <a:pt x="14728" y="159273"/>
                </a:lnTo>
                <a:lnTo>
                  <a:pt x="27478" y="156032"/>
                </a:lnTo>
                <a:lnTo>
                  <a:pt x="39850" y="152415"/>
                </a:lnTo>
                <a:lnTo>
                  <a:pt x="51923" y="148499"/>
                </a:lnTo>
                <a:lnTo>
                  <a:pt x="63779" y="144366"/>
                </a:lnTo>
                <a:lnTo>
                  <a:pt x="75496" y="140096"/>
                </a:lnTo>
                <a:lnTo>
                  <a:pt x="87155" y="135767"/>
                </a:lnTo>
                <a:lnTo>
                  <a:pt x="98835" y="131459"/>
                </a:lnTo>
                <a:lnTo>
                  <a:pt x="110616" y="127254"/>
                </a:lnTo>
                <a:lnTo>
                  <a:pt x="116839" y="123698"/>
                </a:lnTo>
                <a:lnTo>
                  <a:pt x="117538" y="114642"/>
                </a:lnTo>
                <a:lnTo>
                  <a:pt x="125272" y="112610"/>
                </a:lnTo>
                <a:lnTo>
                  <a:pt x="131000" y="112826"/>
                </a:lnTo>
                <a:lnTo>
                  <a:pt x="132537" y="117259"/>
                </a:lnTo>
                <a:lnTo>
                  <a:pt x="138277" y="117487"/>
                </a:lnTo>
                <a:lnTo>
                  <a:pt x="146734" y="113641"/>
                </a:lnTo>
                <a:lnTo>
                  <a:pt x="158171" y="108632"/>
                </a:lnTo>
                <a:lnTo>
                  <a:pt x="169710" y="103769"/>
                </a:lnTo>
                <a:lnTo>
                  <a:pt x="181340" y="99027"/>
                </a:lnTo>
                <a:lnTo>
                  <a:pt x="193050" y="94382"/>
                </a:lnTo>
                <a:lnTo>
                  <a:pt x="204827" y="89809"/>
                </a:lnTo>
                <a:lnTo>
                  <a:pt x="216659" y="85284"/>
                </a:lnTo>
                <a:lnTo>
                  <a:pt x="228536" y="80783"/>
                </a:lnTo>
                <a:lnTo>
                  <a:pt x="240445" y="76279"/>
                </a:lnTo>
                <a:lnTo>
                  <a:pt x="252374" y="71750"/>
                </a:lnTo>
                <a:lnTo>
                  <a:pt x="264312" y="67171"/>
                </a:lnTo>
                <a:lnTo>
                  <a:pt x="276247" y="62517"/>
                </a:lnTo>
                <a:lnTo>
                  <a:pt x="288168" y="57763"/>
                </a:lnTo>
                <a:lnTo>
                  <a:pt x="300062" y="52885"/>
                </a:lnTo>
                <a:lnTo>
                  <a:pt x="311917" y="47858"/>
                </a:lnTo>
                <a:lnTo>
                  <a:pt x="323722" y="42659"/>
                </a:lnTo>
                <a:lnTo>
                  <a:pt x="327389" y="41210"/>
                </a:lnTo>
                <a:lnTo>
                  <a:pt x="338374" y="37193"/>
                </a:lnTo>
                <a:lnTo>
                  <a:pt x="352148" y="31631"/>
                </a:lnTo>
                <a:lnTo>
                  <a:pt x="365430" y="24806"/>
                </a:lnTo>
                <a:lnTo>
                  <a:pt x="374943" y="17000"/>
                </a:lnTo>
                <a:lnTo>
                  <a:pt x="377405" y="8496"/>
                </a:lnTo>
                <a:lnTo>
                  <a:pt x="375894" y="2374"/>
                </a:lnTo>
                <a:lnTo>
                  <a:pt x="366826" y="0"/>
                </a:lnTo>
                <a:lnTo>
                  <a:pt x="357873" y="368"/>
                </a:lnTo>
                <a:lnTo>
                  <a:pt x="346916" y="2232"/>
                </a:lnTo>
                <a:lnTo>
                  <a:pt x="334776" y="6999"/>
                </a:lnTo>
                <a:lnTo>
                  <a:pt x="323047" y="13261"/>
                </a:lnTo>
                <a:lnTo>
                  <a:pt x="311762" y="19646"/>
                </a:lnTo>
                <a:lnTo>
                  <a:pt x="300951" y="24777"/>
                </a:lnTo>
                <a:lnTo>
                  <a:pt x="297159" y="26223"/>
                </a:lnTo>
                <a:lnTo>
                  <a:pt x="284752" y="30922"/>
                </a:lnTo>
                <a:lnTo>
                  <a:pt x="272581" y="35522"/>
                </a:lnTo>
                <a:lnTo>
                  <a:pt x="260631" y="40076"/>
                </a:lnTo>
                <a:lnTo>
                  <a:pt x="248886" y="44638"/>
                </a:lnTo>
                <a:lnTo>
                  <a:pt x="237331" y="49263"/>
                </a:lnTo>
                <a:lnTo>
                  <a:pt x="225951" y="54004"/>
                </a:lnTo>
                <a:lnTo>
                  <a:pt x="214731" y="58915"/>
                </a:lnTo>
                <a:lnTo>
                  <a:pt x="212757" y="59802"/>
                </a:lnTo>
                <a:lnTo>
                  <a:pt x="201247" y="64902"/>
                </a:lnTo>
                <a:lnTo>
                  <a:pt x="189609" y="69939"/>
                </a:lnTo>
                <a:lnTo>
                  <a:pt x="177862" y="74914"/>
                </a:lnTo>
                <a:lnTo>
                  <a:pt x="166021" y="79831"/>
                </a:lnTo>
                <a:lnTo>
                  <a:pt x="154104" y="84690"/>
                </a:lnTo>
                <a:lnTo>
                  <a:pt x="142128" y="89494"/>
                </a:lnTo>
                <a:lnTo>
                  <a:pt x="130109" y="94245"/>
                </a:lnTo>
                <a:lnTo>
                  <a:pt x="118066" y="98944"/>
                </a:lnTo>
                <a:lnTo>
                  <a:pt x="106015" y="103593"/>
                </a:lnTo>
                <a:lnTo>
                  <a:pt x="93972" y="108194"/>
                </a:lnTo>
                <a:lnTo>
                  <a:pt x="81956" y="112750"/>
                </a:lnTo>
                <a:lnTo>
                  <a:pt x="69983" y="117261"/>
                </a:lnTo>
                <a:lnTo>
                  <a:pt x="58069" y="121731"/>
                </a:lnTo>
                <a:lnTo>
                  <a:pt x="46233" y="126159"/>
                </a:lnTo>
                <a:lnTo>
                  <a:pt x="34491" y="130550"/>
                </a:lnTo>
                <a:lnTo>
                  <a:pt x="22860" y="134904"/>
                </a:lnTo>
                <a:lnTo>
                  <a:pt x="11357" y="139223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829907" y="5348919"/>
            <a:ext cx="610006" cy="94003"/>
          </a:xfrm>
          <a:custGeom>
            <a:avLst/>
            <a:gdLst/>
            <a:ahLst/>
            <a:cxnLst/>
            <a:rect l="l" t="t" r="r" b="b"/>
            <a:pathLst>
              <a:path w="894676" h="137871">
                <a:moveTo>
                  <a:pt x="619391" y="78585"/>
                </a:moveTo>
                <a:lnTo>
                  <a:pt x="610006" y="76782"/>
                </a:lnTo>
                <a:lnTo>
                  <a:pt x="603895" y="74510"/>
                </a:lnTo>
                <a:lnTo>
                  <a:pt x="592650" y="71712"/>
                </a:lnTo>
                <a:lnTo>
                  <a:pt x="580215" y="69804"/>
                </a:lnTo>
                <a:lnTo>
                  <a:pt x="567014" y="68501"/>
                </a:lnTo>
                <a:lnTo>
                  <a:pt x="553469" y="67521"/>
                </a:lnTo>
                <a:lnTo>
                  <a:pt x="540002" y="66579"/>
                </a:lnTo>
                <a:lnTo>
                  <a:pt x="527037" y="65390"/>
                </a:lnTo>
                <a:lnTo>
                  <a:pt x="517784" y="64346"/>
                </a:lnTo>
                <a:lnTo>
                  <a:pt x="505073" y="62878"/>
                </a:lnTo>
                <a:lnTo>
                  <a:pt x="492384" y="61375"/>
                </a:lnTo>
                <a:lnTo>
                  <a:pt x="479716" y="59838"/>
                </a:lnTo>
                <a:lnTo>
                  <a:pt x="467070" y="58268"/>
                </a:lnTo>
                <a:lnTo>
                  <a:pt x="454443" y="56666"/>
                </a:lnTo>
                <a:lnTo>
                  <a:pt x="441836" y="55033"/>
                </a:lnTo>
                <a:lnTo>
                  <a:pt x="429248" y="53370"/>
                </a:lnTo>
                <a:lnTo>
                  <a:pt x="416678" y="51679"/>
                </a:lnTo>
                <a:lnTo>
                  <a:pt x="404125" y="49960"/>
                </a:lnTo>
                <a:lnTo>
                  <a:pt x="391590" y="48215"/>
                </a:lnTo>
                <a:lnTo>
                  <a:pt x="379071" y="46445"/>
                </a:lnTo>
                <a:lnTo>
                  <a:pt x="366567" y="44650"/>
                </a:lnTo>
                <a:lnTo>
                  <a:pt x="354078" y="42833"/>
                </a:lnTo>
                <a:lnTo>
                  <a:pt x="341604" y="40993"/>
                </a:lnTo>
                <a:lnTo>
                  <a:pt x="331197" y="39518"/>
                </a:lnTo>
                <a:lnTo>
                  <a:pt x="318506" y="37883"/>
                </a:lnTo>
                <a:lnTo>
                  <a:pt x="305836" y="36377"/>
                </a:lnTo>
                <a:lnTo>
                  <a:pt x="293190" y="34943"/>
                </a:lnTo>
                <a:lnTo>
                  <a:pt x="280571" y="33527"/>
                </a:lnTo>
                <a:lnTo>
                  <a:pt x="267981" y="32070"/>
                </a:lnTo>
                <a:lnTo>
                  <a:pt x="255424" y="30518"/>
                </a:lnTo>
                <a:lnTo>
                  <a:pt x="242901" y="28814"/>
                </a:lnTo>
                <a:lnTo>
                  <a:pt x="230415" y="26902"/>
                </a:lnTo>
                <a:lnTo>
                  <a:pt x="217970" y="24725"/>
                </a:lnTo>
                <a:lnTo>
                  <a:pt x="209188" y="23090"/>
                </a:lnTo>
                <a:lnTo>
                  <a:pt x="196614" y="20804"/>
                </a:lnTo>
                <a:lnTo>
                  <a:pt x="184008" y="18630"/>
                </a:lnTo>
                <a:lnTo>
                  <a:pt x="171383" y="16628"/>
                </a:lnTo>
                <a:lnTo>
                  <a:pt x="158751" y="14862"/>
                </a:lnTo>
                <a:lnTo>
                  <a:pt x="146127" y="13393"/>
                </a:lnTo>
                <a:lnTo>
                  <a:pt x="133522" y="12282"/>
                </a:lnTo>
                <a:lnTo>
                  <a:pt x="120951" y="11592"/>
                </a:lnTo>
                <a:lnTo>
                  <a:pt x="108426" y="11384"/>
                </a:lnTo>
                <a:lnTo>
                  <a:pt x="95961" y="11720"/>
                </a:lnTo>
                <a:lnTo>
                  <a:pt x="95805" y="11501"/>
                </a:lnTo>
                <a:lnTo>
                  <a:pt x="91419" y="9022"/>
                </a:lnTo>
                <a:lnTo>
                  <a:pt x="82704" y="6256"/>
                </a:lnTo>
                <a:lnTo>
                  <a:pt x="70850" y="3587"/>
                </a:lnTo>
                <a:lnTo>
                  <a:pt x="57049" y="1399"/>
                </a:lnTo>
                <a:lnTo>
                  <a:pt x="42490" y="75"/>
                </a:lnTo>
                <a:lnTo>
                  <a:pt x="28364" y="0"/>
                </a:lnTo>
                <a:lnTo>
                  <a:pt x="15862" y="1555"/>
                </a:lnTo>
                <a:lnTo>
                  <a:pt x="6173" y="5126"/>
                </a:lnTo>
                <a:lnTo>
                  <a:pt x="489" y="11096"/>
                </a:lnTo>
                <a:lnTo>
                  <a:pt x="0" y="19848"/>
                </a:lnTo>
                <a:lnTo>
                  <a:pt x="7327" y="27117"/>
                </a:lnTo>
                <a:lnTo>
                  <a:pt x="21871" y="32610"/>
                </a:lnTo>
                <a:lnTo>
                  <a:pt x="37258" y="36136"/>
                </a:lnTo>
                <a:lnTo>
                  <a:pt x="47167" y="37742"/>
                </a:lnTo>
                <a:lnTo>
                  <a:pt x="63728" y="39595"/>
                </a:lnTo>
                <a:lnTo>
                  <a:pt x="76324" y="40623"/>
                </a:lnTo>
                <a:lnTo>
                  <a:pt x="88939" y="41395"/>
                </a:lnTo>
                <a:lnTo>
                  <a:pt x="101571" y="41974"/>
                </a:lnTo>
                <a:lnTo>
                  <a:pt x="114219" y="42421"/>
                </a:lnTo>
                <a:lnTo>
                  <a:pt x="126880" y="42801"/>
                </a:lnTo>
                <a:lnTo>
                  <a:pt x="139553" y="43176"/>
                </a:lnTo>
                <a:lnTo>
                  <a:pt x="152235" y="43609"/>
                </a:lnTo>
                <a:lnTo>
                  <a:pt x="164925" y="44162"/>
                </a:lnTo>
                <a:lnTo>
                  <a:pt x="177621" y="44899"/>
                </a:lnTo>
                <a:lnTo>
                  <a:pt x="190322" y="45883"/>
                </a:lnTo>
                <a:lnTo>
                  <a:pt x="204400" y="47172"/>
                </a:lnTo>
                <a:lnTo>
                  <a:pt x="218495" y="48554"/>
                </a:lnTo>
                <a:lnTo>
                  <a:pt x="232601" y="50024"/>
                </a:lnTo>
                <a:lnTo>
                  <a:pt x="246711" y="51579"/>
                </a:lnTo>
                <a:lnTo>
                  <a:pt x="260821" y="53215"/>
                </a:lnTo>
                <a:lnTo>
                  <a:pt x="274924" y="54928"/>
                </a:lnTo>
                <a:lnTo>
                  <a:pt x="289015" y="56715"/>
                </a:lnTo>
                <a:lnTo>
                  <a:pt x="303088" y="58572"/>
                </a:lnTo>
                <a:lnTo>
                  <a:pt x="317137" y="60494"/>
                </a:lnTo>
                <a:lnTo>
                  <a:pt x="331157" y="62479"/>
                </a:lnTo>
                <a:lnTo>
                  <a:pt x="345141" y="64522"/>
                </a:lnTo>
                <a:lnTo>
                  <a:pt x="359085" y="66620"/>
                </a:lnTo>
                <a:lnTo>
                  <a:pt x="372982" y="68769"/>
                </a:lnTo>
                <a:lnTo>
                  <a:pt x="386827" y="70965"/>
                </a:lnTo>
                <a:lnTo>
                  <a:pt x="400614" y="73204"/>
                </a:lnTo>
                <a:lnTo>
                  <a:pt x="414337" y="75484"/>
                </a:lnTo>
                <a:lnTo>
                  <a:pt x="427991" y="77799"/>
                </a:lnTo>
                <a:lnTo>
                  <a:pt x="441569" y="80146"/>
                </a:lnTo>
                <a:lnTo>
                  <a:pt x="455066" y="82522"/>
                </a:lnTo>
                <a:lnTo>
                  <a:pt x="468477" y="84923"/>
                </a:lnTo>
                <a:lnTo>
                  <a:pt x="470026" y="85200"/>
                </a:lnTo>
                <a:lnTo>
                  <a:pt x="482664" y="87319"/>
                </a:lnTo>
                <a:lnTo>
                  <a:pt x="495302" y="89220"/>
                </a:lnTo>
                <a:lnTo>
                  <a:pt x="507936" y="90950"/>
                </a:lnTo>
                <a:lnTo>
                  <a:pt x="520562" y="92558"/>
                </a:lnTo>
                <a:lnTo>
                  <a:pt x="533176" y="94091"/>
                </a:lnTo>
                <a:lnTo>
                  <a:pt x="545774" y="95598"/>
                </a:lnTo>
                <a:lnTo>
                  <a:pt x="558351" y="97128"/>
                </a:lnTo>
                <a:lnTo>
                  <a:pt x="570904" y="98727"/>
                </a:lnTo>
                <a:lnTo>
                  <a:pt x="583430" y="100446"/>
                </a:lnTo>
                <a:lnTo>
                  <a:pt x="595923" y="102330"/>
                </a:lnTo>
                <a:lnTo>
                  <a:pt x="608380" y="104430"/>
                </a:lnTo>
                <a:lnTo>
                  <a:pt x="614450" y="105590"/>
                </a:lnTo>
                <a:lnTo>
                  <a:pt x="626086" y="108125"/>
                </a:lnTo>
                <a:lnTo>
                  <a:pt x="638043" y="110940"/>
                </a:lnTo>
                <a:lnTo>
                  <a:pt x="650352" y="113820"/>
                </a:lnTo>
                <a:lnTo>
                  <a:pt x="663046" y="116549"/>
                </a:lnTo>
                <a:lnTo>
                  <a:pt x="676160" y="118914"/>
                </a:lnTo>
                <a:lnTo>
                  <a:pt x="689724" y="120699"/>
                </a:lnTo>
                <a:lnTo>
                  <a:pt x="695517" y="121328"/>
                </a:lnTo>
                <a:lnTo>
                  <a:pt x="707665" y="122811"/>
                </a:lnTo>
                <a:lnTo>
                  <a:pt x="720112" y="124499"/>
                </a:lnTo>
                <a:lnTo>
                  <a:pt x="732803" y="126322"/>
                </a:lnTo>
                <a:lnTo>
                  <a:pt x="745680" y="128216"/>
                </a:lnTo>
                <a:lnTo>
                  <a:pt x="758690" y="130113"/>
                </a:lnTo>
                <a:lnTo>
                  <a:pt x="771777" y="131946"/>
                </a:lnTo>
                <a:lnTo>
                  <a:pt x="784886" y="133649"/>
                </a:lnTo>
                <a:lnTo>
                  <a:pt x="797960" y="135155"/>
                </a:lnTo>
                <a:lnTo>
                  <a:pt x="810944" y="136397"/>
                </a:lnTo>
                <a:lnTo>
                  <a:pt x="823784" y="137308"/>
                </a:lnTo>
                <a:lnTo>
                  <a:pt x="836424" y="137821"/>
                </a:lnTo>
                <a:lnTo>
                  <a:pt x="848808" y="137871"/>
                </a:lnTo>
                <a:lnTo>
                  <a:pt x="860880" y="137389"/>
                </a:lnTo>
                <a:lnTo>
                  <a:pt x="872586" y="136310"/>
                </a:lnTo>
                <a:lnTo>
                  <a:pt x="883870" y="134566"/>
                </a:lnTo>
                <a:lnTo>
                  <a:pt x="894676" y="132091"/>
                </a:lnTo>
                <a:lnTo>
                  <a:pt x="893531" y="125934"/>
                </a:lnTo>
                <a:lnTo>
                  <a:pt x="888529" y="115329"/>
                </a:lnTo>
                <a:lnTo>
                  <a:pt x="880486" y="107972"/>
                </a:lnTo>
                <a:lnTo>
                  <a:pt x="869891" y="103143"/>
                </a:lnTo>
                <a:lnTo>
                  <a:pt x="857229" y="100119"/>
                </a:lnTo>
                <a:lnTo>
                  <a:pt x="842986" y="98181"/>
                </a:lnTo>
                <a:lnTo>
                  <a:pt x="827650" y="96607"/>
                </a:lnTo>
                <a:lnTo>
                  <a:pt x="811707" y="94676"/>
                </a:lnTo>
                <a:lnTo>
                  <a:pt x="804196" y="93583"/>
                </a:lnTo>
                <a:lnTo>
                  <a:pt x="791303" y="91720"/>
                </a:lnTo>
                <a:lnTo>
                  <a:pt x="778395" y="89877"/>
                </a:lnTo>
                <a:lnTo>
                  <a:pt x="765487" y="88060"/>
                </a:lnTo>
                <a:lnTo>
                  <a:pt x="752594" y="86278"/>
                </a:lnTo>
                <a:lnTo>
                  <a:pt x="739731" y="84536"/>
                </a:lnTo>
                <a:lnTo>
                  <a:pt x="726915" y="82842"/>
                </a:lnTo>
                <a:lnTo>
                  <a:pt x="714160" y="81205"/>
                </a:lnTo>
                <a:lnTo>
                  <a:pt x="701482" y="79630"/>
                </a:lnTo>
                <a:lnTo>
                  <a:pt x="688897" y="78125"/>
                </a:lnTo>
                <a:lnTo>
                  <a:pt x="676420" y="76697"/>
                </a:lnTo>
                <a:lnTo>
                  <a:pt x="664066" y="75354"/>
                </a:lnTo>
                <a:lnTo>
                  <a:pt x="651852" y="74103"/>
                </a:lnTo>
                <a:lnTo>
                  <a:pt x="639791" y="72951"/>
                </a:lnTo>
                <a:lnTo>
                  <a:pt x="627900" y="71905"/>
                </a:lnTo>
                <a:lnTo>
                  <a:pt x="618807" y="70394"/>
                </a:lnTo>
                <a:lnTo>
                  <a:pt x="619391" y="78585"/>
                </a:lnTo>
                <a:close/>
              </a:path>
            </a:pathLst>
          </a:custGeom>
          <a:solidFill>
            <a:srgbClr val="E4B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805916" y="5354692"/>
            <a:ext cx="59894" cy="55998"/>
          </a:xfrm>
          <a:custGeom>
            <a:avLst/>
            <a:gdLst/>
            <a:ahLst/>
            <a:cxnLst/>
            <a:rect l="l" t="t" r="r" b="b"/>
            <a:pathLst>
              <a:path w="87845" h="82130">
                <a:moveTo>
                  <a:pt x="7950" y="7404"/>
                </a:moveTo>
                <a:lnTo>
                  <a:pt x="0" y="9753"/>
                </a:lnTo>
                <a:lnTo>
                  <a:pt x="3677" y="21555"/>
                </a:lnTo>
                <a:lnTo>
                  <a:pt x="6515" y="34163"/>
                </a:lnTo>
                <a:lnTo>
                  <a:pt x="15197" y="38010"/>
                </a:lnTo>
                <a:lnTo>
                  <a:pt x="26532" y="44288"/>
                </a:lnTo>
                <a:lnTo>
                  <a:pt x="37612" y="51454"/>
                </a:lnTo>
                <a:lnTo>
                  <a:pt x="48338" y="59001"/>
                </a:lnTo>
                <a:lnTo>
                  <a:pt x="58609" y="66420"/>
                </a:lnTo>
                <a:lnTo>
                  <a:pt x="68325" y="73202"/>
                </a:lnTo>
                <a:lnTo>
                  <a:pt x="74752" y="77495"/>
                </a:lnTo>
                <a:lnTo>
                  <a:pt x="82727" y="82130"/>
                </a:lnTo>
                <a:lnTo>
                  <a:pt x="87845" y="81330"/>
                </a:lnTo>
                <a:lnTo>
                  <a:pt x="85541" y="78601"/>
                </a:lnTo>
                <a:lnTo>
                  <a:pt x="77500" y="68765"/>
                </a:lnTo>
                <a:lnTo>
                  <a:pt x="69620" y="58769"/>
                </a:lnTo>
                <a:lnTo>
                  <a:pt x="61821" y="48694"/>
                </a:lnTo>
                <a:lnTo>
                  <a:pt x="54019" y="38622"/>
                </a:lnTo>
                <a:lnTo>
                  <a:pt x="46134" y="28634"/>
                </a:lnTo>
                <a:lnTo>
                  <a:pt x="38083" y="18813"/>
                </a:lnTo>
                <a:lnTo>
                  <a:pt x="29785" y="9241"/>
                </a:lnTo>
                <a:lnTo>
                  <a:pt x="21158" y="0"/>
                </a:lnTo>
                <a:lnTo>
                  <a:pt x="14211" y="3352"/>
                </a:lnTo>
                <a:lnTo>
                  <a:pt x="7950" y="7404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6622299" y="5381309"/>
            <a:ext cx="239770" cy="319425"/>
          </a:xfrm>
          <a:custGeom>
            <a:avLst/>
            <a:gdLst/>
            <a:ahLst/>
            <a:cxnLst/>
            <a:rect l="l" t="t" r="r" b="b"/>
            <a:pathLst>
              <a:path w="351663" h="468490">
                <a:moveTo>
                  <a:pt x="29578" y="398538"/>
                </a:moveTo>
                <a:lnTo>
                  <a:pt x="23783" y="407002"/>
                </a:lnTo>
                <a:lnTo>
                  <a:pt x="16353" y="417567"/>
                </a:lnTo>
                <a:lnTo>
                  <a:pt x="8834" y="429182"/>
                </a:lnTo>
                <a:lnTo>
                  <a:pt x="2844" y="440687"/>
                </a:lnTo>
                <a:lnTo>
                  <a:pt x="0" y="450921"/>
                </a:lnTo>
                <a:lnTo>
                  <a:pt x="1918" y="458723"/>
                </a:lnTo>
                <a:lnTo>
                  <a:pt x="3755" y="460569"/>
                </a:lnTo>
                <a:lnTo>
                  <a:pt x="14087" y="464727"/>
                </a:lnTo>
                <a:lnTo>
                  <a:pt x="27674" y="466147"/>
                </a:lnTo>
                <a:lnTo>
                  <a:pt x="41450" y="466758"/>
                </a:lnTo>
                <a:lnTo>
                  <a:pt x="52349" y="468490"/>
                </a:lnTo>
                <a:lnTo>
                  <a:pt x="60470" y="457645"/>
                </a:lnTo>
                <a:lnTo>
                  <a:pt x="68452" y="446680"/>
                </a:lnTo>
                <a:lnTo>
                  <a:pt x="76311" y="435604"/>
                </a:lnTo>
                <a:lnTo>
                  <a:pt x="84058" y="424429"/>
                </a:lnTo>
                <a:lnTo>
                  <a:pt x="91707" y="413164"/>
                </a:lnTo>
                <a:lnTo>
                  <a:pt x="99271" y="401821"/>
                </a:lnTo>
                <a:lnTo>
                  <a:pt x="106764" y="390411"/>
                </a:lnTo>
                <a:lnTo>
                  <a:pt x="114198" y="378943"/>
                </a:lnTo>
                <a:lnTo>
                  <a:pt x="121587" y="367429"/>
                </a:lnTo>
                <a:lnTo>
                  <a:pt x="128943" y="355879"/>
                </a:lnTo>
                <a:lnTo>
                  <a:pt x="136281" y="344304"/>
                </a:lnTo>
                <a:lnTo>
                  <a:pt x="143612" y="332714"/>
                </a:lnTo>
                <a:lnTo>
                  <a:pt x="150951" y="321121"/>
                </a:lnTo>
                <a:lnTo>
                  <a:pt x="158310" y="309534"/>
                </a:lnTo>
                <a:lnTo>
                  <a:pt x="165703" y="297965"/>
                </a:lnTo>
                <a:lnTo>
                  <a:pt x="173143" y="286424"/>
                </a:lnTo>
                <a:lnTo>
                  <a:pt x="180642" y="274921"/>
                </a:lnTo>
                <a:lnTo>
                  <a:pt x="188215" y="263469"/>
                </a:lnTo>
                <a:lnTo>
                  <a:pt x="195874" y="252076"/>
                </a:lnTo>
                <a:lnTo>
                  <a:pt x="203632" y="240753"/>
                </a:lnTo>
                <a:lnTo>
                  <a:pt x="209443" y="232387"/>
                </a:lnTo>
                <a:lnTo>
                  <a:pt x="216732" y="221948"/>
                </a:lnTo>
                <a:lnTo>
                  <a:pt x="224027" y="211522"/>
                </a:lnTo>
                <a:lnTo>
                  <a:pt x="231305" y="201095"/>
                </a:lnTo>
                <a:lnTo>
                  <a:pt x="238547" y="190653"/>
                </a:lnTo>
                <a:lnTo>
                  <a:pt x="245733" y="180181"/>
                </a:lnTo>
                <a:lnTo>
                  <a:pt x="252841" y="169666"/>
                </a:lnTo>
                <a:lnTo>
                  <a:pt x="259850" y="159094"/>
                </a:lnTo>
                <a:lnTo>
                  <a:pt x="266742" y="148449"/>
                </a:lnTo>
                <a:lnTo>
                  <a:pt x="273494" y="137717"/>
                </a:lnTo>
                <a:lnTo>
                  <a:pt x="280086" y="126885"/>
                </a:lnTo>
                <a:lnTo>
                  <a:pt x="284714" y="119242"/>
                </a:lnTo>
                <a:lnTo>
                  <a:pt x="291468" y="108397"/>
                </a:lnTo>
                <a:lnTo>
                  <a:pt x="298334" y="97634"/>
                </a:lnTo>
                <a:lnTo>
                  <a:pt x="305265" y="86929"/>
                </a:lnTo>
                <a:lnTo>
                  <a:pt x="312214" y="76255"/>
                </a:lnTo>
                <a:lnTo>
                  <a:pt x="319134" y="65585"/>
                </a:lnTo>
                <a:lnTo>
                  <a:pt x="325979" y="54894"/>
                </a:lnTo>
                <a:lnTo>
                  <a:pt x="332701" y="44155"/>
                </a:lnTo>
                <a:lnTo>
                  <a:pt x="339254" y="33343"/>
                </a:lnTo>
                <a:lnTo>
                  <a:pt x="345590" y="22430"/>
                </a:lnTo>
                <a:lnTo>
                  <a:pt x="351663" y="11391"/>
                </a:lnTo>
                <a:lnTo>
                  <a:pt x="345027" y="11275"/>
                </a:lnTo>
                <a:lnTo>
                  <a:pt x="331317" y="9995"/>
                </a:lnTo>
                <a:lnTo>
                  <a:pt x="318805" y="7518"/>
                </a:lnTo>
                <a:lnTo>
                  <a:pt x="307237" y="4101"/>
                </a:lnTo>
                <a:lnTo>
                  <a:pt x="296355" y="0"/>
                </a:lnTo>
                <a:lnTo>
                  <a:pt x="295200" y="1537"/>
                </a:lnTo>
                <a:lnTo>
                  <a:pt x="287851" y="11562"/>
                </a:lnTo>
                <a:lnTo>
                  <a:pt x="280653" y="21749"/>
                </a:lnTo>
                <a:lnTo>
                  <a:pt x="273570" y="32076"/>
                </a:lnTo>
                <a:lnTo>
                  <a:pt x="266565" y="42521"/>
                </a:lnTo>
                <a:lnTo>
                  <a:pt x="259602" y="53062"/>
                </a:lnTo>
                <a:lnTo>
                  <a:pt x="252644" y="63679"/>
                </a:lnTo>
                <a:lnTo>
                  <a:pt x="245654" y="74348"/>
                </a:lnTo>
                <a:lnTo>
                  <a:pt x="238597" y="85048"/>
                </a:lnTo>
                <a:lnTo>
                  <a:pt x="231434" y="95758"/>
                </a:lnTo>
                <a:lnTo>
                  <a:pt x="224131" y="106455"/>
                </a:lnTo>
                <a:lnTo>
                  <a:pt x="216649" y="117119"/>
                </a:lnTo>
                <a:lnTo>
                  <a:pt x="207063" y="130626"/>
                </a:lnTo>
                <a:lnTo>
                  <a:pt x="197498" y="144211"/>
                </a:lnTo>
                <a:lnTo>
                  <a:pt x="187955" y="157872"/>
                </a:lnTo>
                <a:lnTo>
                  <a:pt x="178435" y="171606"/>
                </a:lnTo>
                <a:lnTo>
                  <a:pt x="168939" y="185408"/>
                </a:lnTo>
                <a:lnTo>
                  <a:pt x="159466" y="199276"/>
                </a:lnTo>
                <a:lnTo>
                  <a:pt x="150017" y="213207"/>
                </a:lnTo>
                <a:lnTo>
                  <a:pt x="140592" y="227197"/>
                </a:lnTo>
                <a:lnTo>
                  <a:pt x="131193" y="241243"/>
                </a:lnTo>
                <a:lnTo>
                  <a:pt x="121818" y="255343"/>
                </a:lnTo>
                <a:lnTo>
                  <a:pt x="112470" y="269491"/>
                </a:lnTo>
                <a:lnTo>
                  <a:pt x="103149" y="283687"/>
                </a:lnTo>
                <a:lnTo>
                  <a:pt x="93854" y="297926"/>
                </a:lnTo>
                <a:lnTo>
                  <a:pt x="84586" y="312204"/>
                </a:lnTo>
                <a:lnTo>
                  <a:pt x="75346" y="326520"/>
                </a:lnTo>
                <a:lnTo>
                  <a:pt x="66134" y="340869"/>
                </a:lnTo>
                <a:lnTo>
                  <a:pt x="56951" y="355249"/>
                </a:lnTo>
                <a:lnTo>
                  <a:pt x="47797" y="369656"/>
                </a:lnTo>
                <a:lnTo>
                  <a:pt x="38673" y="384087"/>
                </a:lnTo>
                <a:lnTo>
                  <a:pt x="29578" y="398538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7709424" y="5394619"/>
            <a:ext cx="302791" cy="210728"/>
          </a:xfrm>
          <a:custGeom>
            <a:avLst/>
            <a:gdLst/>
            <a:ahLst/>
            <a:cxnLst/>
            <a:rect l="l" t="t" r="r" b="b"/>
            <a:pathLst>
              <a:path w="444093" h="309067">
                <a:moveTo>
                  <a:pt x="21158" y="0"/>
                </a:moveTo>
                <a:lnTo>
                  <a:pt x="17894" y="0"/>
                </a:lnTo>
                <a:lnTo>
                  <a:pt x="13322" y="4660"/>
                </a:lnTo>
                <a:lnTo>
                  <a:pt x="2806" y="3340"/>
                </a:lnTo>
                <a:lnTo>
                  <a:pt x="0" y="9766"/>
                </a:lnTo>
                <a:lnTo>
                  <a:pt x="11331" y="17112"/>
                </a:lnTo>
                <a:lnTo>
                  <a:pt x="22628" y="24480"/>
                </a:lnTo>
                <a:lnTo>
                  <a:pt x="33889" y="31870"/>
                </a:lnTo>
                <a:lnTo>
                  <a:pt x="45118" y="39281"/>
                </a:lnTo>
                <a:lnTo>
                  <a:pt x="56315" y="46714"/>
                </a:lnTo>
                <a:lnTo>
                  <a:pt x="67481" y="54170"/>
                </a:lnTo>
                <a:lnTo>
                  <a:pt x="78617" y="61648"/>
                </a:lnTo>
                <a:lnTo>
                  <a:pt x="89724" y="69149"/>
                </a:lnTo>
                <a:lnTo>
                  <a:pt x="100805" y="76673"/>
                </a:lnTo>
                <a:lnTo>
                  <a:pt x="111860" y="84221"/>
                </a:lnTo>
                <a:lnTo>
                  <a:pt x="122889" y="91793"/>
                </a:lnTo>
                <a:lnTo>
                  <a:pt x="133895" y="99388"/>
                </a:lnTo>
                <a:lnTo>
                  <a:pt x="144879" y="107008"/>
                </a:lnTo>
                <a:lnTo>
                  <a:pt x="155841" y="114652"/>
                </a:lnTo>
                <a:lnTo>
                  <a:pt x="166783" y="122321"/>
                </a:lnTo>
                <a:lnTo>
                  <a:pt x="177706" y="130015"/>
                </a:lnTo>
                <a:lnTo>
                  <a:pt x="188611" y="137735"/>
                </a:lnTo>
                <a:lnTo>
                  <a:pt x="199500" y="145480"/>
                </a:lnTo>
                <a:lnTo>
                  <a:pt x="210374" y="153251"/>
                </a:lnTo>
                <a:lnTo>
                  <a:pt x="221234" y="161048"/>
                </a:lnTo>
                <a:lnTo>
                  <a:pt x="229005" y="166683"/>
                </a:lnTo>
                <a:lnTo>
                  <a:pt x="239246" y="174234"/>
                </a:lnTo>
                <a:lnTo>
                  <a:pt x="249442" y="181870"/>
                </a:lnTo>
                <a:lnTo>
                  <a:pt x="259602" y="189571"/>
                </a:lnTo>
                <a:lnTo>
                  <a:pt x="269737" y="197317"/>
                </a:lnTo>
                <a:lnTo>
                  <a:pt x="279855" y="205088"/>
                </a:lnTo>
                <a:lnTo>
                  <a:pt x="289967" y="212864"/>
                </a:lnTo>
                <a:lnTo>
                  <a:pt x="300082" y="220626"/>
                </a:lnTo>
                <a:lnTo>
                  <a:pt x="310209" y="228353"/>
                </a:lnTo>
                <a:lnTo>
                  <a:pt x="320360" y="236025"/>
                </a:lnTo>
                <a:lnTo>
                  <a:pt x="330543" y="243622"/>
                </a:lnTo>
                <a:lnTo>
                  <a:pt x="340768" y="251126"/>
                </a:lnTo>
                <a:lnTo>
                  <a:pt x="351045" y="258514"/>
                </a:lnTo>
                <a:lnTo>
                  <a:pt x="361383" y="265768"/>
                </a:lnTo>
                <a:lnTo>
                  <a:pt x="371792" y="272868"/>
                </a:lnTo>
                <a:lnTo>
                  <a:pt x="382282" y="279793"/>
                </a:lnTo>
                <a:lnTo>
                  <a:pt x="386799" y="282819"/>
                </a:lnTo>
                <a:lnTo>
                  <a:pt x="397146" y="290093"/>
                </a:lnTo>
                <a:lnTo>
                  <a:pt x="407966" y="297324"/>
                </a:lnTo>
                <a:lnTo>
                  <a:pt x="419343" y="303542"/>
                </a:lnTo>
                <a:lnTo>
                  <a:pt x="431358" y="307779"/>
                </a:lnTo>
                <a:lnTo>
                  <a:pt x="444093" y="309067"/>
                </a:lnTo>
                <a:lnTo>
                  <a:pt x="436579" y="300138"/>
                </a:lnTo>
                <a:lnTo>
                  <a:pt x="426936" y="292007"/>
                </a:lnTo>
                <a:lnTo>
                  <a:pt x="416394" y="284775"/>
                </a:lnTo>
                <a:lnTo>
                  <a:pt x="405622" y="277697"/>
                </a:lnTo>
                <a:lnTo>
                  <a:pt x="395287" y="270027"/>
                </a:lnTo>
                <a:lnTo>
                  <a:pt x="390124" y="265768"/>
                </a:lnTo>
                <a:lnTo>
                  <a:pt x="380226" y="257732"/>
                </a:lnTo>
                <a:lnTo>
                  <a:pt x="370271" y="249800"/>
                </a:lnTo>
                <a:lnTo>
                  <a:pt x="360267" y="241959"/>
                </a:lnTo>
                <a:lnTo>
                  <a:pt x="350220" y="234194"/>
                </a:lnTo>
                <a:lnTo>
                  <a:pt x="340139" y="226490"/>
                </a:lnTo>
                <a:lnTo>
                  <a:pt x="330032" y="218834"/>
                </a:lnTo>
                <a:lnTo>
                  <a:pt x="319906" y="211209"/>
                </a:lnTo>
                <a:lnTo>
                  <a:pt x="309769" y="203603"/>
                </a:lnTo>
                <a:lnTo>
                  <a:pt x="299628" y="196001"/>
                </a:lnTo>
                <a:lnTo>
                  <a:pt x="289491" y="188388"/>
                </a:lnTo>
                <a:lnTo>
                  <a:pt x="279367" y="180750"/>
                </a:lnTo>
                <a:lnTo>
                  <a:pt x="269262" y="173072"/>
                </a:lnTo>
                <a:lnTo>
                  <a:pt x="259184" y="165340"/>
                </a:lnTo>
                <a:lnTo>
                  <a:pt x="249141" y="157540"/>
                </a:lnTo>
                <a:lnTo>
                  <a:pt x="239141" y="149656"/>
                </a:lnTo>
                <a:lnTo>
                  <a:pt x="237267" y="148196"/>
                </a:lnTo>
                <a:lnTo>
                  <a:pt x="226941" y="140934"/>
                </a:lnTo>
                <a:lnTo>
                  <a:pt x="216156" y="134225"/>
                </a:lnTo>
                <a:lnTo>
                  <a:pt x="205190" y="127713"/>
                </a:lnTo>
                <a:lnTo>
                  <a:pt x="194319" y="121042"/>
                </a:lnTo>
                <a:lnTo>
                  <a:pt x="183819" y="113855"/>
                </a:lnTo>
                <a:lnTo>
                  <a:pt x="177371" y="109083"/>
                </a:lnTo>
                <a:lnTo>
                  <a:pt x="167188" y="101532"/>
                </a:lnTo>
                <a:lnTo>
                  <a:pt x="156992" y="93966"/>
                </a:lnTo>
                <a:lnTo>
                  <a:pt x="146778" y="86397"/>
                </a:lnTo>
                <a:lnTo>
                  <a:pt x="136542" y="78837"/>
                </a:lnTo>
                <a:lnTo>
                  <a:pt x="126278" y="71301"/>
                </a:lnTo>
                <a:lnTo>
                  <a:pt x="115983" y="63800"/>
                </a:lnTo>
                <a:lnTo>
                  <a:pt x="105651" y="56347"/>
                </a:lnTo>
                <a:lnTo>
                  <a:pt x="95279" y="48956"/>
                </a:lnTo>
                <a:lnTo>
                  <a:pt x="84862" y="41638"/>
                </a:lnTo>
                <a:lnTo>
                  <a:pt x="74395" y="34407"/>
                </a:lnTo>
                <a:lnTo>
                  <a:pt x="63874" y="27275"/>
                </a:lnTo>
                <a:lnTo>
                  <a:pt x="53294" y="20256"/>
                </a:lnTo>
                <a:lnTo>
                  <a:pt x="42651" y="13362"/>
                </a:lnTo>
                <a:lnTo>
                  <a:pt x="31940" y="6605"/>
                </a:lnTo>
                <a:lnTo>
                  <a:pt x="21158" y="0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651748" y="5410145"/>
            <a:ext cx="37655" cy="380420"/>
          </a:xfrm>
          <a:custGeom>
            <a:avLst/>
            <a:gdLst/>
            <a:ahLst/>
            <a:cxnLst/>
            <a:rect l="l" t="t" r="r" b="b"/>
            <a:pathLst>
              <a:path w="55227" h="557949">
                <a:moveTo>
                  <a:pt x="54470" y="509086"/>
                </a:moveTo>
                <a:lnTo>
                  <a:pt x="54979" y="496413"/>
                </a:lnTo>
                <a:lnTo>
                  <a:pt x="55227" y="483605"/>
                </a:lnTo>
                <a:lnTo>
                  <a:pt x="55136" y="457729"/>
                </a:lnTo>
                <a:lnTo>
                  <a:pt x="54895" y="444734"/>
                </a:lnTo>
                <a:lnTo>
                  <a:pt x="54589" y="431749"/>
                </a:lnTo>
                <a:lnTo>
                  <a:pt x="54265" y="418812"/>
                </a:lnTo>
                <a:lnTo>
                  <a:pt x="53974" y="405957"/>
                </a:lnTo>
                <a:lnTo>
                  <a:pt x="53763" y="393222"/>
                </a:lnTo>
                <a:lnTo>
                  <a:pt x="53900" y="322859"/>
                </a:lnTo>
                <a:lnTo>
                  <a:pt x="54043" y="303557"/>
                </a:lnTo>
                <a:lnTo>
                  <a:pt x="54204" y="284249"/>
                </a:lnTo>
                <a:lnTo>
                  <a:pt x="54373" y="264945"/>
                </a:lnTo>
                <a:lnTo>
                  <a:pt x="54542" y="245654"/>
                </a:lnTo>
                <a:lnTo>
                  <a:pt x="54698" y="226383"/>
                </a:lnTo>
                <a:lnTo>
                  <a:pt x="54834" y="207142"/>
                </a:lnTo>
                <a:lnTo>
                  <a:pt x="55001" y="168786"/>
                </a:lnTo>
                <a:lnTo>
                  <a:pt x="54843" y="111698"/>
                </a:lnTo>
                <a:lnTo>
                  <a:pt x="54641" y="92822"/>
                </a:lnTo>
                <a:lnTo>
                  <a:pt x="54349" y="74039"/>
                </a:lnTo>
                <a:lnTo>
                  <a:pt x="53955" y="55356"/>
                </a:lnTo>
                <a:lnTo>
                  <a:pt x="53451" y="36782"/>
                </a:lnTo>
                <a:lnTo>
                  <a:pt x="52826" y="18327"/>
                </a:lnTo>
                <a:lnTo>
                  <a:pt x="52070" y="0"/>
                </a:lnTo>
                <a:lnTo>
                  <a:pt x="48806" y="0"/>
                </a:lnTo>
                <a:lnTo>
                  <a:pt x="47766" y="477"/>
                </a:lnTo>
                <a:lnTo>
                  <a:pt x="36113" y="5116"/>
                </a:lnTo>
                <a:lnTo>
                  <a:pt x="23926" y="9224"/>
                </a:lnTo>
                <a:lnTo>
                  <a:pt x="11717" y="13312"/>
                </a:lnTo>
                <a:lnTo>
                  <a:pt x="0" y="17894"/>
                </a:lnTo>
                <a:lnTo>
                  <a:pt x="1689" y="36162"/>
                </a:lnTo>
                <a:lnTo>
                  <a:pt x="3105" y="54756"/>
                </a:lnTo>
                <a:lnTo>
                  <a:pt x="4278" y="73637"/>
                </a:lnTo>
                <a:lnTo>
                  <a:pt x="5238" y="92765"/>
                </a:lnTo>
                <a:lnTo>
                  <a:pt x="6015" y="112101"/>
                </a:lnTo>
                <a:lnTo>
                  <a:pt x="6640" y="131605"/>
                </a:lnTo>
                <a:lnTo>
                  <a:pt x="7141" y="151237"/>
                </a:lnTo>
                <a:lnTo>
                  <a:pt x="7551" y="170958"/>
                </a:lnTo>
                <a:lnTo>
                  <a:pt x="7899" y="190729"/>
                </a:lnTo>
                <a:lnTo>
                  <a:pt x="8215" y="210510"/>
                </a:lnTo>
                <a:lnTo>
                  <a:pt x="8529" y="230261"/>
                </a:lnTo>
                <a:lnTo>
                  <a:pt x="8872" y="249943"/>
                </a:lnTo>
                <a:lnTo>
                  <a:pt x="9274" y="269516"/>
                </a:lnTo>
                <a:lnTo>
                  <a:pt x="9764" y="288941"/>
                </a:lnTo>
                <a:lnTo>
                  <a:pt x="10374" y="308178"/>
                </a:lnTo>
                <a:lnTo>
                  <a:pt x="11133" y="327188"/>
                </a:lnTo>
                <a:lnTo>
                  <a:pt x="12072" y="345931"/>
                </a:lnTo>
                <a:lnTo>
                  <a:pt x="13221" y="364368"/>
                </a:lnTo>
                <a:lnTo>
                  <a:pt x="14609" y="382459"/>
                </a:lnTo>
                <a:lnTo>
                  <a:pt x="16268" y="400164"/>
                </a:lnTo>
                <a:lnTo>
                  <a:pt x="17869" y="412495"/>
                </a:lnTo>
                <a:lnTo>
                  <a:pt x="19647" y="425555"/>
                </a:lnTo>
                <a:lnTo>
                  <a:pt x="20052" y="437267"/>
                </a:lnTo>
                <a:lnTo>
                  <a:pt x="17749" y="447747"/>
                </a:lnTo>
                <a:lnTo>
                  <a:pt x="11404" y="457111"/>
                </a:lnTo>
                <a:lnTo>
                  <a:pt x="13877" y="462286"/>
                </a:lnTo>
                <a:lnTo>
                  <a:pt x="18649" y="473837"/>
                </a:lnTo>
                <a:lnTo>
                  <a:pt x="22899" y="485911"/>
                </a:lnTo>
                <a:lnTo>
                  <a:pt x="26831" y="498304"/>
                </a:lnTo>
                <a:lnTo>
                  <a:pt x="30647" y="510812"/>
                </a:lnTo>
                <a:lnTo>
                  <a:pt x="34549" y="523234"/>
                </a:lnTo>
                <a:lnTo>
                  <a:pt x="38742" y="535366"/>
                </a:lnTo>
                <a:lnTo>
                  <a:pt x="43426" y="547005"/>
                </a:lnTo>
                <a:lnTo>
                  <a:pt x="48806" y="557949"/>
                </a:lnTo>
                <a:lnTo>
                  <a:pt x="48855" y="557696"/>
                </a:lnTo>
                <a:lnTo>
                  <a:pt x="50894" y="545928"/>
                </a:lnTo>
                <a:lnTo>
                  <a:pt x="52476" y="533880"/>
                </a:lnTo>
                <a:lnTo>
                  <a:pt x="53652" y="521587"/>
                </a:lnTo>
                <a:lnTo>
                  <a:pt x="54470" y="509086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6809942" y="5422345"/>
            <a:ext cx="107580" cy="82616"/>
          </a:xfrm>
          <a:custGeom>
            <a:avLst/>
            <a:gdLst/>
            <a:ahLst/>
            <a:cxnLst/>
            <a:rect l="l" t="t" r="r" b="b"/>
            <a:pathLst>
              <a:path w="157784" h="121170">
                <a:moveTo>
                  <a:pt x="9455" y="120387"/>
                </a:moveTo>
                <a:lnTo>
                  <a:pt x="22864" y="121170"/>
                </a:lnTo>
                <a:lnTo>
                  <a:pt x="35863" y="120939"/>
                </a:lnTo>
                <a:lnTo>
                  <a:pt x="47167" y="120383"/>
                </a:lnTo>
                <a:lnTo>
                  <a:pt x="51832" y="114950"/>
                </a:lnTo>
                <a:lnTo>
                  <a:pt x="57375" y="103559"/>
                </a:lnTo>
                <a:lnTo>
                  <a:pt x="61173" y="90804"/>
                </a:lnTo>
                <a:lnTo>
                  <a:pt x="64662" y="78267"/>
                </a:lnTo>
                <a:lnTo>
                  <a:pt x="69277" y="67532"/>
                </a:lnTo>
                <a:lnTo>
                  <a:pt x="76453" y="60185"/>
                </a:lnTo>
                <a:lnTo>
                  <a:pt x="78713" y="58913"/>
                </a:lnTo>
                <a:lnTo>
                  <a:pt x="89636" y="53306"/>
                </a:lnTo>
                <a:lnTo>
                  <a:pt x="101230" y="47929"/>
                </a:lnTo>
                <a:lnTo>
                  <a:pt x="113167" y="42593"/>
                </a:lnTo>
                <a:lnTo>
                  <a:pt x="125120" y="37110"/>
                </a:lnTo>
                <a:lnTo>
                  <a:pt x="136760" y="31292"/>
                </a:lnTo>
                <a:lnTo>
                  <a:pt x="147757" y="24949"/>
                </a:lnTo>
                <a:lnTo>
                  <a:pt x="157784" y="17894"/>
                </a:lnTo>
                <a:lnTo>
                  <a:pt x="149492" y="15876"/>
                </a:lnTo>
                <a:lnTo>
                  <a:pt x="136809" y="13467"/>
                </a:lnTo>
                <a:lnTo>
                  <a:pt x="123777" y="11407"/>
                </a:lnTo>
                <a:lnTo>
                  <a:pt x="110727" y="9363"/>
                </a:lnTo>
                <a:lnTo>
                  <a:pt x="97995" y="7002"/>
                </a:lnTo>
                <a:lnTo>
                  <a:pt x="85913" y="3992"/>
                </a:lnTo>
                <a:lnTo>
                  <a:pt x="74815" y="0"/>
                </a:lnTo>
                <a:lnTo>
                  <a:pt x="74406" y="485"/>
                </a:lnTo>
                <a:lnTo>
                  <a:pt x="66553" y="10146"/>
                </a:lnTo>
                <a:lnTo>
                  <a:pt x="58986" y="20094"/>
                </a:lnTo>
                <a:lnTo>
                  <a:pt x="51681" y="30304"/>
                </a:lnTo>
                <a:lnTo>
                  <a:pt x="44617" y="40756"/>
                </a:lnTo>
                <a:lnTo>
                  <a:pt x="37771" y="51425"/>
                </a:lnTo>
                <a:lnTo>
                  <a:pt x="31120" y="62290"/>
                </a:lnTo>
                <a:lnTo>
                  <a:pt x="24642" y="73327"/>
                </a:lnTo>
                <a:lnTo>
                  <a:pt x="18313" y="84514"/>
                </a:lnTo>
                <a:lnTo>
                  <a:pt x="12112" y="95828"/>
                </a:lnTo>
                <a:lnTo>
                  <a:pt x="6015" y="107245"/>
                </a:lnTo>
                <a:lnTo>
                  <a:pt x="0" y="118744"/>
                </a:lnTo>
                <a:lnTo>
                  <a:pt x="9455" y="12038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7600302" y="5429001"/>
            <a:ext cx="48127" cy="259530"/>
          </a:xfrm>
          <a:custGeom>
            <a:avLst/>
            <a:gdLst/>
            <a:ahLst/>
            <a:cxnLst/>
            <a:rect l="l" t="t" r="r" b="b"/>
            <a:pathLst>
              <a:path w="70586" h="380644">
                <a:moveTo>
                  <a:pt x="8178" y="204800"/>
                </a:moveTo>
                <a:lnTo>
                  <a:pt x="10388" y="211467"/>
                </a:lnTo>
                <a:lnTo>
                  <a:pt x="14849" y="225075"/>
                </a:lnTo>
                <a:lnTo>
                  <a:pt x="18757" y="237183"/>
                </a:lnTo>
                <a:lnTo>
                  <a:pt x="22674" y="249404"/>
                </a:lnTo>
                <a:lnTo>
                  <a:pt x="26613" y="261701"/>
                </a:lnTo>
                <a:lnTo>
                  <a:pt x="30591" y="274038"/>
                </a:lnTo>
                <a:lnTo>
                  <a:pt x="34623" y="286375"/>
                </a:lnTo>
                <a:lnTo>
                  <a:pt x="38722" y="298677"/>
                </a:lnTo>
                <a:lnTo>
                  <a:pt x="42905" y="310905"/>
                </a:lnTo>
                <a:lnTo>
                  <a:pt x="47186" y="323022"/>
                </a:lnTo>
                <a:lnTo>
                  <a:pt x="51580" y="334992"/>
                </a:lnTo>
                <a:lnTo>
                  <a:pt x="56102" y="346776"/>
                </a:lnTo>
                <a:lnTo>
                  <a:pt x="60767" y="358338"/>
                </a:lnTo>
                <a:lnTo>
                  <a:pt x="65590" y="369640"/>
                </a:lnTo>
                <a:lnTo>
                  <a:pt x="70586" y="380644"/>
                </a:lnTo>
                <a:lnTo>
                  <a:pt x="69922" y="360787"/>
                </a:lnTo>
                <a:lnTo>
                  <a:pt x="69236" y="341301"/>
                </a:lnTo>
                <a:lnTo>
                  <a:pt x="68530" y="322137"/>
                </a:lnTo>
                <a:lnTo>
                  <a:pt x="67806" y="303249"/>
                </a:lnTo>
                <a:lnTo>
                  <a:pt x="67068" y="284590"/>
                </a:lnTo>
                <a:lnTo>
                  <a:pt x="66317" y="266113"/>
                </a:lnTo>
                <a:lnTo>
                  <a:pt x="65556" y="247769"/>
                </a:lnTo>
                <a:lnTo>
                  <a:pt x="64788" y="229512"/>
                </a:lnTo>
                <a:lnTo>
                  <a:pt x="64015" y="211295"/>
                </a:lnTo>
                <a:lnTo>
                  <a:pt x="63241" y="193070"/>
                </a:lnTo>
                <a:lnTo>
                  <a:pt x="62467" y="174790"/>
                </a:lnTo>
                <a:lnTo>
                  <a:pt x="61695" y="156407"/>
                </a:lnTo>
                <a:lnTo>
                  <a:pt x="60930" y="137876"/>
                </a:lnTo>
                <a:lnTo>
                  <a:pt x="60172" y="119147"/>
                </a:lnTo>
                <a:lnTo>
                  <a:pt x="59426" y="100175"/>
                </a:lnTo>
                <a:lnTo>
                  <a:pt x="58692" y="80911"/>
                </a:lnTo>
                <a:lnTo>
                  <a:pt x="57975" y="61309"/>
                </a:lnTo>
                <a:lnTo>
                  <a:pt x="57276" y="41321"/>
                </a:lnTo>
                <a:lnTo>
                  <a:pt x="56598" y="20901"/>
                </a:lnTo>
                <a:lnTo>
                  <a:pt x="55943" y="0"/>
                </a:lnTo>
                <a:lnTo>
                  <a:pt x="52692" y="0"/>
                </a:lnTo>
                <a:lnTo>
                  <a:pt x="51602" y="413"/>
                </a:lnTo>
                <a:lnTo>
                  <a:pt x="39577" y="4690"/>
                </a:lnTo>
                <a:lnTo>
                  <a:pt x="27402" y="8814"/>
                </a:lnTo>
                <a:lnTo>
                  <a:pt x="15401" y="13108"/>
                </a:lnTo>
                <a:lnTo>
                  <a:pt x="3898" y="17894"/>
                </a:lnTo>
                <a:lnTo>
                  <a:pt x="2950" y="30905"/>
                </a:lnTo>
                <a:lnTo>
                  <a:pt x="2468" y="43991"/>
                </a:lnTo>
                <a:lnTo>
                  <a:pt x="2373" y="57015"/>
                </a:lnTo>
                <a:lnTo>
                  <a:pt x="2573" y="69964"/>
                </a:lnTo>
                <a:lnTo>
                  <a:pt x="2978" y="82824"/>
                </a:lnTo>
                <a:lnTo>
                  <a:pt x="3496" y="95581"/>
                </a:lnTo>
                <a:lnTo>
                  <a:pt x="4037" y="108221"/>
                </a:lnTo>
                <a:lnTo>
                  <a:pt x="4510" y="120730"/>
                </a:lnTo>
                <a:lnTo>
                  <a:pt x="4823" y="133094"/>
                </a:lnTo>
                <a:lnTo>
                  <a:pt x="4886" y="145299"/>
                </a:lnTo>
                <a:lnTo>
                  <a:pt x="4608" y="157331"/>
                </a:lnTo>
                <a:lnTo>
                  <a:pt x="3898" y="169176"/>
                </a:lnTo>
                <a:lnTo>
                  <a:pt x="3365" y="175729"/>
                </a:lnTo>
                <a:lnTo>
                  <a:pt x="0" y="182346"/>
                </a:lnTo>
                <a:lnTo>
                  <a:pt x="635" y="188696"/>
                </a:lnTo>
                <a:lnTo>
                  <a:pt x="1384" y="196151"/>
                </a:lnTo>
                <a:lnTo>
                  <a:pt x="8178" y="204800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204782" y="5432328"/>
            <a:ext cx="37710" cy="103508"/>
          </a:xfrm>
          <a:custGeom>
            <a:avLst/>
            <a:gdLst/>
            <a:ahLst/>
            <a:cxnLst/>
            <a:rect l="l" t="t" r="r" b="b"/>
            <a:pathLst>
              <a:path w="55308" h="151811">
                <a:moveTo>
                  <a:pt x="3699" y="87962"/>
                </a:moveTo>
                <a:lnTo>
                  <a:pt x="3778" y="100845"/>
                </a:lnTo>
                <a:lnTo>
                  <a:pt x="4181" y="113809"/>
                </a:lnTo>
                <a:lnTo>
                  <a:pt x="5046" y="126832"/>
                </a:lnTo>
                <a:lnTo>
                  <a:pt x="6515" y="139890"/>
                </a:lnTo>
                <a:lnTo>
                  <a:pt x="8713" y="141020"/>
                </a:lnTo>
                <a:lnTo>
                  <a:pt x="19307" y="145896"/>
                </a:lnTo>
                <a:lnTo>
                  <a:pt x="31519" y="150025"/>
                </a:lnTo>
                <a:lnTo>
                  <a:pt x="43977" y="151811"/>
                </a:lnTo>
                <a:lnTo>
                  <a:pt x="55308" y="149656"/>
                </a:lnTo>
                <a:lnTo>
                  <a:pt x="55209" y="147669"/>
                </a:lnTo>
                <a:lnTo>
                  <a:pt x="54550" y="135343"/>
                </a:lnTo>
                <a:lnTo>
                  <a:pt x="53850" y="123231"/>
                </a:lnTo>
                <a:lnTo>
                  <a:pt x="53139" y="111240"/>
                </a:lnTo>
                <a:lnTo>
                  <a:pt x="52444" y="99272"/>
                </a:lnTo>
                <a:lnTo>
                  <a:pt x="51794" y="87232"/>
                </a:lnTo>
                <a:lnTo>
                  <a:pt x="51217" y="75025"/>
                </a:lnTo>
                <a:lnTo>
                  <a:pt x="50742" y="62555"/>
                </a:lnTo>
                <a:lnTo>
                  <a:pt x="50398" y="49726"/>
                </a:lnTo>
                <a:lnTo>
                  <a:pt x="50212" y="36442"/>
                </a:lnTo>
                <a:lnTo>
                  <a:pt x="50214" y="22608"/>
                </a:lnTo>
                <a:lnTo>
                  <a:pt x="50431" y="8128"/>
                </a:lnTo>
                <a:lnTo>
                  <a:pt x="50183" y="8052"/>
                </a:lnTo>
                <a:lnTo>
                  <a:pt x="38719" y="4955"/>
                </a:lnTo>
                <a:lnTo>
                  <a:pt x="26601" y="2512"/>
                </a:lnTo>
                <a:lnTo>
                  <a:pt x="13728" y="825"/>
                </a:lnTo>
                <a:lnTo>
                  <a:pt x="0" y="0"/>
                </a:lnTo>
                <a:lnTo>
                  <a:pt x="385" y="2015"/>
                </a:lnTo>
                <a:lnTo>
                  <a:pt x="2136" y="13678"/>
                </a:lnTo>
                <a:lnTo>
                  <a:pt x="3228" y="25584"/>
                </a:lnTo>
                <a:lnTo>
                  <a:pt x="3800" y="37711"/>
                </a:lnTo>
                <a:lnTo>
                  <a:pt x="3992" y="50036"/>
                </a:lnTo>
                <a:lnTo>
                  <a:pt x="3946" y="62535"/>
                </a:lnTo>
                <a:lnTo>
                  <a:pt x="3802" y="75185"/>
                </a:lnTo>
                <a:lnTo>
                  <a:pt x="3699" y="87962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877594" y="5444523"/>
            <a:ext cx="317208" cy="83187"/>
          </a:xfrm>
          <a:custGeom>
            <a:avLst/>
            <a:gdLst/>
            <a:ahLst/>
            <a:cxnLst/>
            <a:rect l="l" t="t" r="r" b="b"/>
            <a:pathLst>
              <a:path w="465239" h="122008">
                <a:moveTo>
                  <a:pt x="23500" y="41406"/>
                </a:moveTo>
                <a:lnTo>
                  <a:pt x="46954" y="45444"/>
                </a:lnTo>
                <a:lnTo>
                  <a:pt x="70366" y="49525"/>
                </a:lnTo>
                <a:lnTo>
                  <a:pt x="93739" y="53645"/>
                </a:lnTo>
                <a:lnTo>
                  <a:pt x="117075" y="57800"/>
                </a:lnTo>
                <a:lnTo>
                  <a:pt x="140380" y="61988"/>
                </a:lnTo>
                <a:lnTo>
                  <a:pt x="163656" y="66204"/>
                </a:lnTo>
                <a:lnTo>
                  <a:pt x="186907" y="70444"/>
                </a:lnTo>
                <a:lnTo>
                  <a:pt x="210136" y="74707"/>
                </a:lnTo>
                <a:lnTo>
                  <a:pt x="233348" y="78987"/>
                </a:lnTo>
                <a:lnTo>
                  <a:pt x="256544" y="83282"/>
                </a:lnTo>
                <a:lnTo>
                  <a:pt x="279730" y="87588"/>
                </a:lnTo>
                <a:lnTo>
                  <a:pt x="302908" y="91901"/>
                </a:lnTo>
                <a:lnTo>
                  <a:pt x="326082" y="96218"/>
                </a:lnTo>
                <a:lnTo>
                  <a:pt x="349256" y="100536"/>
                </a:lnTo>
                <a:lnTo>
                  <a:pt x="372432" y="104850"/>
                </a:lnTo>
                <a:lnTo>
                  <a:pt x="395615" y="109159"/>
                </a:lnTo>
                <a:lnTo>
                  <a:pt x="418808" y="113457"/>
                </a:lnTo>
                <a:lnTo>
                  <a:pt x="442015" y="117741"/>
                </a:lnTo>
                <a:lnTo>
                  <a:pt x="465239" y="122008"/>
                </a:lnTo>
                <a:lnTo>
                  <a:pt x="465239" y="65074"/>
                </a:lnTo>
                <a:lnTo>
                  <a:pt x="456102" y="66043"/>
                </a:lnTo>
                <a:lnTo>
                  <a:pt x="443454" y="64748"/>
                </a:lnTo>
                <a:lnTo>
                  <a:pt x="432107" y="61291"/>
                </a:lnTo>
                <a:lnTo>
                  <a:pt x="421215" y="57120"/>
                </a:lnTo>
                <a:lnTo>
                  <a:pt x="409930" y="53682"/>
                </a:lnTo>
                <a:lnTo>
                  <a:pt x="394904" y="50560"/>
                </a:lnTo>
                <a:lnTo>
                  <a:pt x="382491" y="48235"/>
                </a:lnTo>
                <a:lnTo>
                  <a:pt x="370107" y="46117"/>
                </a:lnTo>
                <a:lnTo>
                  <a:pt x="357717" y="44172"/>
                </a:lnTo>
                <a:lnTo>
                  <a:pt x="345285" y="42363"/>
                </a:lnTo>
                <a:lnTo>
                  <a:pt x="332776" y="40657"/>
                </a:lnTo>
                <a:lnTo>
                  <a:pt x="320152" y="39017"/>
                </a:lnTo>
                <a:lnTo>
                  <a:pt x="307380" y="37411"/>
                </a:lnTo>
                <a:lnTo>
                  <a:pt x="294424" y="35801"/>
                </a:lnTo>
                <a:lnTo>
                  <a:pt x="290666" y="35325"/>
                </a:lnTo>
                <a:lnTo>
                  <a:pt x="278067" y="33630"/>
                </a:lnTo>
                <a:lnTo>
                  <a:pt x="265460" y="31801"/>
                </a:lnTo>
                <a:lnTo>
                  <a:pt x="252850" y="29869"/>
                </a:lnTo>
                <a:lnTo>
                  <a:pt x="240241" y="27866"/>
                </a:lnTo>
                <a:lnTo>
                  <a:pt x="227637" y="25823"/>
                </a:lnTo>
                <a:lnTo>
                  <a:pt x="215042" y="23772"/>
                </a:lnTo>
                <a:lnTo>
                  <a:pt x="202460" y="21743"/>
                </a:lnTo>
                <a:lnTo>
                  <a:pt x="189897" y="19767"/>
                </a:lnTo>
                <a:lnTo>
                  <a:pt x="177355" y="17877"/>
                </a:lnTo>
                <a:lnTo>
                  <a:pt x="164839" y="16103"/>
                </a:lnTo>
                <a:lnTo>
                  <a:pt x="152354" y="14477"/>
                </a:lnTo>
                <a:lnTo>
                  <a:pt x="139903" y="13030"/>
                </a:lnTo>
                <a:lnTo>
                  <a:pt x="130111" y="11765"/>
                </a:lnTo>
                <a:lnTo>
                  <a:pt x="116538" y="9412"/>
                </a:lnTo>
                <a:lnTo>
                  <a:pt x="103473" y="6535"/>
                </a:lnTo>
                <a:lnTo>
                  <a:pt x="91536" y="3332"/>
                </a:lnTo>
                <a:lnTo>
                  <a:pt x="81343" y="0"/>
                </a:lnTo>
                <a:lnTo>
                  <a:pt x="80829" y="328"/>
                </a:lnTo>
                <a:lnTo>
                  <a:pt x="70064" y="6413"/>
                </a:lnTo>
                <a:lnTo>
                  <a:pt x="58566" y="11763"/>
                </a:lnTo>
                <a:lnTo>
                  <a:pt x="46617" y="16661"/>
                </a:lnTo>
                <a:lnTo>
                  <a:pt x="34503" y="21391"/>
                </a:lnTo>
                <a:lnTo>
                  <a:pt x="22506" y="26238"/>
                </a:lnTo>
                <a:lnTo>
                  <a:pt x="10910" y="31484"/>
                </a:lnTo>
                <a:lnTo>
                  <a:pt x="0" y="37414"/>
                </a:lnTo>
                <a:lnTo>
                  <a:pt x="23500" y="41406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353404" y="5457364"/>
            <a:ext cx="40005" cy="64615"/>
          </a:xfrm>
          <a:custGeom>
            <a:avLst/>
            <a:gdLst/>
            <a:ahLst/>
            <a:cxnLst/>
            <a:rect l="l" t="t" r="r" b="b"/>
            <a:pathLst>
              <a:path w="58674" h="94768">
                <a:moveTo>
                  <a:pt x="52044" y="3945"/>
                </a:moveTo>
                <a:lnTo>
                  <a:pt x="50737" y="3596"/>
                </a:lnTo>
                <a:lnTo>
                  <a:pt x="38830" y="1443"/>
                </a:lnTo>
                <a:lnTo>
                  <a:pt x="25113" y="247"/>
                </a:lnTo>
                <a:lnTo>
                  <a:pt x="11523" y="0"/>
                </a:lnTo>
                <a:lnTo>
                  <a:pt x="0" y="694"/>
                </a:lnTo>
                <a:lnTo>
                  <a:pt x="140" y="2038"/>
                </a:lnTo>
                <a:lnTo>
                  <a:pt x="1665" y="14794"/>
                </a:lnTo>
                <a:lnTo>
                  <a:pt x="3387" y="26968"/>
                </a:lnTo>
                <a:lnTo>
                  <a:pt x="5204" y="38875"/>
                </a:lnTo>
                <a:lnTo>
                  <a:pt x="7015" y="50833"/>
                </a:lnTo>
                <a:lnTo>
                  <a:pt x="8717" y="63156"/>
                </a:lnTo>
                <a:lnTo>
                  <a:pt x="10210" y="76162"/>
                </a:lnTo>
                <a:lnTo>
                  <a:pt x="11391" y="90165"/>
                </a:lnTo>
                <a:lnTo>
                  <a:pt x="15640" y="92225"/>
                </a:lnTo>
                <a:lnTo>
                  <a:pt x="28716" y="94768"/>
                </a:lnTo>
                <a:lnTo>
                  <a:pt x="41395" y="92885"/>
                </a:lnTo>
                <a:lnTo>
                  <a:pt x="51520" y="87309"/>
                </a:lnTo>
                <a:lnTo>
                  <a:pt x="56934" y="78773"/>
                </a:lnTo>
                <a:lnTo>
                  <a:pt x="58674" y="71471"/>
                </a:lnTo>
                <a:lnTo>
                  <a:pt x="53086" y="65426"/>
                </a:lnTo>
                <a:lnTo>
                  <a:pt x="52044" y="57628"/>
                </a:lnTo>
                <a:lnTo>
                  <a:pt x="51669" y="54152"/>
                </a:lnTo>
                <a:lnTo>
                  <a:pt x="51380" y="41496"/>
                </a:lnTo>
                <a:lnTo>
                  <a:pt x="51996" y="28719"/>
                </a:lnTo>
                <a:lnTo>
                  <a:pt x="52542" y="16107"/>
                </a:lnTo>
                <a:lnTo>
                  <a:pt x="52044" y="3945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6862070" y="5483348"/>
            <a:ext cx="426997" cy="88729"/>
          </a:xfrm>
          <a:custGeom>
            <a:avLst/>
            <a:gdLst/>
            <a:ahLst/>
            <a:cxnLst/>
            <a:rect l="l" t="t" r="r" b="b"/>
            <a:pathLst>
              <a:path w="626262" h="130136">
                <a:moveTo>
                  <a:pt x="7901" y="171"/>
                </a:moveTo>
                <a:lnTo>
                  <a:pt x="2060" y="10394"/>
                </a:lnTo>
                <a:lnTo>
                  <a:pt x="0" y="24396"/>
                </a:lnTo>
                <a:lnTo>
                  <a:pt x="7576" y="26648"/>
                </a:lnTo>
                <a:lnTo>
                  <a:pt x="19854" y="29770"/>
                </a:lnTo>
                <a:lnTo>
                  <a:pt x="32259" y="32382"/>
                </a:lnTo>
                <a:lnTo>
                  <a:pt x="44762" y="34593"/>
                </a:lnTo>
                <a:lnTo>
                  <a:pt x="57338" y="36512"/>
                </a:lnTo>
                <a:lnTo>
                  <a:pt x="69959" y="38248"/>
                </a:lnTo>
                <a:lnTo>
                  <a:pt x="82600" y="39910"/>
                </a:lnTo>
                <a:lnTo>
                  <a:pt x="95233" y="41607"/>
                </a:lnTo>
                <a:lnTo>
                  <a:pt x="107832" y="43448"/>
                </a:lnTo>
                <a:lnTo>
                  <a:pt x="120370" y="45542"/>
                </a:lnTo>
                <a:lnTo>
                  <a:pt x="135789" y="48328"/>
                </a:lnTo>
                <a:lnTo>
                  <a:pt x="151225" y="51113"/>
                </a:lnTo>
                <a:lnTo>
                  <a:pt x="166672" y="53895"/>
                </a:lnTo>
                <a:lnTo>
                  <a:pt x="182126" y="56677"/>
                </a:lnTo>
                <a:lnTo>
                  <a:pt x="197581" y="59456"/>
                </a:lnTo>
                <a:lnTo>
                  <a:pt x="213032" y="62233"/>
                </a:lnTo>
                <a:lnTo>
                  <a:pt x="228475" y="65008"/>
                </a:lnTo>
                <a:lnTo>
                  <a:pt x="243904" y="67781"/>
                </a:lnTo>
                <a:lnTo>
                  <a:pt x="259315" y="70552"/>
                </a:lnTo>
                <a:lnTo>
                  <a:pt x="274702" y="73320"/>
                </a:lnTo>
                <a:lnTo>
                  <a:pt x="290061" y="76086"/>
                </a:lnTo>
                <a:lnTo>
                  <a:pt x="305386" y="78849"/>
                </a:lnTo>
                <a:lnTo>
                  <a:pt x="320673" y="81609"/>
                </a:lnTo>
                <a:lnTo>
                  <a:pt x="335916" y="84367"/>
                </a:lnTo>
                <a:lnTo>
                  <a:pt x="351111" y="87122"/>
                </a:lnTo>
                <a:lnTo>
                  <a:pt x="366253" y="89874"/>
                </a:lnTo>
                <a:lnTo>
                  <a:pt x="381336" y="92623"/>
                </a:lnTo>
                <a:lnTo>
                  <a:pt x="396356" y="95368"/>
                </a:lnTo>
                <a:lnTo>
                  <a:pt x="411308" y="98111"/>
                </a:lnTo>
                <a:lnTo>
                  <a:pt x="426186" y="100850"/>
                </a:lnTo>
                <a:lnTo>
                  <a:pt x="428438" y="101249"/>
                </a:lnTo>
                <a:lnTo>
                  <a:pt x="441070" y="102970"/>
                </a:lnTo>
                <a:lnTo>
                  <a:pt x="453763" y="104159"/>
                </a:lnTo>
                <a:lnTo>
                  <a:pt x="466421" y="105262"/>
                </a:lnTo>
                <a:lnTo>
                  <a:pt x="478952" y="106724"/>
                </a:lnTo>
                <a:lnTo>
                  <a:pt x="491261" y="108991"/>
                </a:lnTo>
                <a:lnTo>
                  <a:pt x="497916" y="110528"/>
                </a:lnTo>
                <a:lnTo>
                  <a:pt x="504266" y="115531"/>
                </a:lnTo>
                <a:lnTo>
                  <a:pt x="510781" y="117119"/>
                </a:lnTo>
                <a:lnTo>
                  <a:pt x="525104" y="120190"/>
                </a:lnTo>
                <a:lnTo>
                  <a:pt x="537664" y="122304"/>
                </a:lnTo>
                <a:lnTo>
                  <a:pt x="550300" y="123994"/>
                </a:lnTo>
                <a:lnTo>
                  <a:pt x="562986" y="125348"/>
                </a:lnTo>
                <a:lnTo>
                  <a:pt x="575697" y="126453"/>
                </a:lnTo>
                <a:lnTo>
                  <a:pt x="588406" y="127396"/>
                </a:lnTo>
                <a:lnTo>
                  <a:pt x="601087" y="128266"/>
                </a:lnTo>
                <a:lnTo>
                  <a:pt x="613714" y="129151"/>
                </a:lnTo>
                <a:lnTo>
                  <a:pt x="626262" y="130136"/>
                </a:lnTo>
                <a:lnTo>
                  <a:pt x="622985" y="124206"/>
                </a:lnTo>
                <a:lnTo>
                  <a:pt x="622312" y="115658"/>
                </a:lnTo>
                <a:lnTo>
                  <a:pt x="619759" y="108991"/>
                </a:lnTo>
                <a:lnTo>
                  <a:pt x="608394" y="107289"/>
                </a:lnTo>
                <a:lnTo>
                  <a:pt x="596078" y="104644"/>
                </a:lnTo>
                <a:lnTo>
                  <a:pt x="584115" y="102567"/>
                </a:lnTo>
                <a:lnTo>
                  <a:pt x="572493" y="102460"/>
                </a:lnTo>
                <a:lnTo>
                  <a:pt x="561200" y="105727"/>
                </a:lnTo>
                <a:lnTo>
                  <a:pt x="559923" y="105421"/>
                </a:lnTo>
                <a:lnTo>
                  <a:pt x="547616" y="101869"/>
                </a:lnTo>
                <a:lnTo>
                  <a:pt x="535326" y="97615"/>
                </a:lnTo>
                <a:lnTo>
                  <a:pt x="523135" y="93216"/>
                </a:lnTo>
                <a:lnTo>
                  <a:pt x="511128" y="89228"/>
                </a:lnTo>
                <a:lnTo>
                  <a:pt x="499389" y="86207"/>
                </a:lnTo>
                <a:lnTo>
                  <a:pt x="491986" y="85282"/>
                </a:lnTo>
                <a:lnTo>
                  <a:pt x="479357" y="85148"/>
                </a:lnTo>
                <a:lnTo>
                  <a:pt x="466851" y="84582"/>
                </a:lnTo>
                <a:lnTo>
                  <a:pt x="453944" y="82595"/>
                </a:lnTo>
                <a:lnTo>
                  <a:pt x="441569" y="80243"/>
                </a:lnTo>
                <a:lnTo>
                  <a:pt x="429187" y="77557"/>
                </a:lnTo>
                <a:lnTo>
                  <a:pt x="416796" y="74640"/>
                </a:lnTo>
                <a:lnTo>
                  <a:pt x="404393" y="71594"/>
                </a:lnTo>
                <a:lnTo>
                  <a:pt x="391977" y="68523"/>
                </a:lnTo>
                <a:lnTo>
                  <a:pt x="379545" y="65529"/>
                </a:lnTo>
                <a:lnTo>
                  <a:pt x="367094" y="62716"/>
                </a:lnTo>
                <a:lnTo>
                  <a:pt x="354622" y="60185"/>
                </a:lnTo>
                <a:lnTo>
                  <a:pt x="337219" y="56907"/>
                </a:lnTo>
                <a:lnTo>
                  <a:pt x="319828" y="53646"/>
                </a:lnTo>
                <a:lnTo>
                  <a:pt x="302447" y="50405"/>
                </a:lnTo>
                <a:lnTo>
                  <a:pt x="285077" y="47185"/>
                </a:lnTo>
                <a:lnTo>
                  <a:pt x="267715" y="43987"/>
                </a:lnTo>
                <a:lnTo>
                  <a:pt x="250363" y="40814"/>
                </a:lnTo>
                <a:lnTo>
                  <a:pt x="233020" y="37668"/>
                </a:lnTo>
                <a:lnTo>
                  <a:pt x="215684" y="34550"/>
                </a:lnTo>
                <a:lnTo>
                  <a:pt x="198357" y="31462"/>
                </a:lnTo>
                <a:lnTo>
                  <a:pt x="181036" y="28406"/>
                </a:lnTo>
                <a:lnTo>
                  <a:pt x="163723" y="25384"/>
                </a:lnTo>
                <a:lnTo>
                  <a:pt x="146415" y="22397"/>
                </a:lnTo>
                <a:lnTo>
                  <a:pt x="129114" y="19448"/>
                </a:lnTo>
                <a:lnTo>
                  <a:pt x="111818" y="16538"/>
                </a:lnTo>
                <a:lnTo>
                  <a:pt x="94527" y="13668"/>
                </a:lnTo>
                <a:lnTo>
                  <a:pt x="77240" y="10842"/>
                </a:lnTo>
                <a:lnTo>
                  <a:pt x="59957" y="8060"/>
                </a:lnTo>
                <a:lnTo>
                  <a:pt x="42678" y="5324"/>
                </a:lnTo>
                <a:lnTo>
                  <a:pt x="25401" y="2637"/>
                </a:lnTo>
                <a:lnTo>
                  <a:pt x="8127" y="0"/>
                </a:lnTo>
                <a:lnTo>
                  <a:pt x="7901" y="171"/>
                </a:lnTo>
                <a:close/>
              </a:path>
            </a:pathLst>
          </a:custGeom>
          <a:solidFill>
            <a:srgbClr val="E4B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7301189" y="5505531"/>
            <a:ext cx="169046" cy="104255"/>
          </a:xfrm>
          <a:custGeom>
            <a:avLst/>
            <a:gdLst/>
            <a:ahLst/>
            <a:cxnLst/>
            <a:rect l="l" t="t" r="r" b="b"/>
            <a:pathLst>
              <a:path w="247934" h="152907">
                <a:moveTo>
                  <a:pt x="37545" y="130136"/>
                </a:moveTo>
                <a:lnTo>
                  <a:pt x="52930" y="136515"/>
                </a:lnTo>
                <a:lnTo>
                  <a:pt x="64963" y="139195"/>
                </a:lnTo>
                <a:lnTo>
                  <a:pt x="77930" y="140911"/>
                </a:lnTo>
                <a:lnTo>
                  <a:pt x="91475" y="141950"/>
                </a:lnTo>
                <a:lnTo>
                  <a:pt x="105243" y="142597"/>
                </a:lnTo>
                <a:lnTo>
                  <a:pt x="118875" y="143141"/>
                </a:lnTo>
                <a:lnTo>
                  <a:pt x="138595" y="143340"/>
                </a:lnTo>
                <a:lnTo>
                  <a:pt x="152241" y="142776"/>
                </a:lnTo>
                <a:lnTo>
                  <a:pt x="165586" y="141770"/>
                </a:lnTo>
                <a:lnTo>
                  <a:pt x="178598" y="140445"/>
                </a:lnTo>
                <a:lnTo>
                  <a:pt x="191248" y="138925"/>
                </a:lnTo>
                <a:lnTo>
                  <a:pt x="203506" y="137335"/>
                </a:lnTo>
                <a:lnTo>
                  <a:pt x="215340" y="135800"/>
                </a:lnTo>
                <a:lnTo>
                  <a:pt x="226722" y="134442"/>
                </a:lnTo>
                <a:lnTo>
                  <a:pt x="237620" y="133388"/>
                </a:lnTo>
                <a:lnTo>
                  <a:pt x="241518" y="143938"/>
                </a:lnTo>
                <a:lnTo>
                  <a:pt x="244136" y="152908"/>
                </a:lnTo>
                <a:lnTo>
                  <a:pt x="244540" y="152518"/>
                </a:lnTo>
                <a:lnTo>
                  <a:pt x="247934" y="142695"/>
                </a:lnTo>
                <a:lnTo>
                  <a:pt x="245066" y="131215"/>
                </a:lnTo>
                <a:lnTo>
                  <a:pt x="240872" y="120370"/>
                </a:lnTo>
                <a:lnTo>
                  <a:pt x="238042" y="111556"/>
                </a:lnTo>
                <a:lnTo>
                  <a:pt x="234218" y="99056"/>
                </a:lnTo>
                <a:lnTo>
                  <a:pt x="230528" y="86508"/>
                </a:lnTo>
                <a:lnTo>
                  <a:pt x="226923" y="73991"/>
                </a:lnTo>
                <a:lnTo>
                  <a:pt x="223349" y="61583"/>
                </a:lnTo>
                <a:lnTo>
                  <a:pt x="219756" y="49364"/>
                </a:lnTo>
                <a:lnTo>
                  <a:pt x="216092" y="37412"/>
                </a:lnTo>
                <a:lnTo>
                  <a:pt x="212306" y="25808"/>
                </a:lnTo>
                <a:lnTo>
                  <a:pt x="208347" y="14630"/>
                </a:lnTo>
                <a:lnTo>
                  <a:pt x="205751" y="13189"/>
                </a:lnTo>
                <a:lnTo>
                  <a:pt x="195071" y="8207"/>
                </a:lnTo>
                <a:lnTo>
                  <a:pt x="183339" y="4275"/>
                </a:lnTo>
                <a:lnTo>
                  <a:pt x="170448" y="1503"/>
                </a:lnTo>
                <a:lnTo>
                  <a:pt x="156290" y="0"/>
                </a:lnTo>
                <a:lnTo>
                  <a:pt x="156915" y="4644"/>
                </a:lnTo>
                <a:lnTo>
                  <a:pt x="155897" y="15405"/>
                </a:lnTo>
                <a:lnTo>
                  <a:pt x="151577" y="24609"/>
                </a:lnTo>
                <a:lnTo>
                  <a:pt x="144513" y="32216"/>
                </a:lnTo>
                <a:lnTo>
                  <a:pt x="135265" y="38186"/>
                </a:lnTo>
                <a:lnTo>
                  <a:pt x="124391" y="42479"/>
                </a:lnTo>
                <a:lnTo>
                  <a:pt x="112450" y="45055"/>
                </a:lnTo>
                <a:lnTo>
                  <a:pt x="100001" y="45876"/>
                </a:lnTo>
                <a:lnTo>
                  <a:pt x="87603" y="44900"/>
                </a:lnTo>
                <a:lnTo>
                  <a:pt x="75813" y="42088"/>
                </a:lnTo>
                <a:lnTo>
                  <a:pt x="65193" y="37401"/>
                </a:lnTo>
                <a:lnTo>
                  <a:pt x="63961" y="30505"/>
                </a:lnTo>
                <a:lnTo>
                  <a:pt x="63173" y="23164"/>
                </a:lnTo>
                <a:lnTo>
                  <a:pt x="61941" y="16268"/>
                </a:lnTo>
                <a:lnTo>
                  <a:pt x="58732" y="16341"/>
                </a:lnTo>
                <a:lnTo>
                  <a:pt x="44620" y="18134"/>
                </a:lnTo>
                <a:lnTo>
                  <a:pt x="32311" y="22145"/>
                </a:lnTo>
                <a:lnTo>
                  <a:pt x="21871" y="28136"/>
                </a:lnTo>
                <a:lnTo>
                  <a:pt x="13365" y="35873"/>
                </a:lnTo>
                <a:lnTo>
                  <a:pt x="6859" y="45118"/>
                </a:lnTo>
                <a:lnTo>
                  <a:pt x="2419" y="55637"/>
                </a:lnTo>
                <a:lnTo>
                  <a:pt x="110" y="67194"/>
                </a:lnTo>
                <a:lnTo>
                  <a:pt x="0" y="79551"/>
                </a:lnTo>
                <a:lnTo>
                  <a:pt x="2152" y="92474"/>
                </a:lnTo>
                <a:lnTo>
                  <a:pt x="6633" y="105727"/>
                </a:lnTo>
                <a:lnTo>
                  <a:pt x="7905" y="106258"/>
                </a:lnTo>
                <a:lnTo>
                  <a:pt x="18351" y="113254"/>
                </a:lnTo>
                <a:lnTo>
                  <a:pt x="27183" y="121933"/>
                </a:lnTo>
                <a:lnTo>
                  <a:pt x="37545" y="130136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703689" y="5592042"/>
            <a:ext cx="251963" cy="105363"/>
          </a:xfrm>
          <a:custGeom>
            <a:avLst/>
            <a:gdLst/>
            <a:ahLst/>
            <a:cxnLst/>
            <a:rect l="l" t="t" r="r" b="b"/>
            <a:pathLst>
              <a:path w="369545" h="154533">
                <a:moveTo>
                  <a:pt x="632" y="16627"/>
                </a:moveTo>
                <a:lnTo>
                  <a:pt x="165" y="29465"/>
                </a:lnTo>
                <a:lnTo>
                  <a:pt x="0" y="42524"/>
                </a:lnTo>
                <a:lnTo>
                  <a:pt x="38" y="55650"/>
                </a:lnTo>
                <a:lnTo>
                  <a:pt x="182" y="68689"/>
                </a:lnTo>
                <a:lnTo>
                  <a:pt x="336" y="81486"/>
                </a:lnTo>
                <a:lnTo>
                  <a:pt x="280" y="105740"/>
                </a:lnTo>
                <a:lnTo>
                  <a:pt x="6288" y="107473"/>
                </a:lnTo>
                <a:lnTo>
                  <a:pt x="18023" y="110670"/>
                </a:lnTo>
                <a:lnTo>
                  <a:pt x="29969" y="113698"/>
                </a:lnTo>
                <a:lnTo>
                  <a:pt x="42102" y="116576"/>
                </a:lnTo>
                <a:lnTo>
                  <a:pt x="54397" y="119319"/>
                </a:lnTo>
                <a:lnTo>
                  <a:pt x="66829" y="121946"/>
                </a:lnTo>
                <a:lnTo>
                  <a:pt x="79373" y="124473"/>
                </a:lnTo>
                <a:lnTo>
                  <a:pt x="92006" y="126916"/>
                </a:lnTo>
                <a:lnTo>
                  <a:pt x="104703" y="129295"/>
                </a:lnTo>
                <a:lnTo>
                  <a:pt x="117439" y="131624"/>
                </a:lnTo>
                <a:lnTo>
                  <a:pt x="130190" y="133922"/>
                </a:lnTo>
                <a:lnTo>
                  <a:pt x="142931" y="136206"/>
                </a:lnTo>
                <a:lnTo>
                  <a:pt x="155637" y="138492"/>
                </a:lnTo>
                <a:lnTo>
                  <a:pt x="168284" y="140798"/>
                </a:lnTo>
                <a:lnTo>
                  <a:pt x="180848" y="143141"/>
                </a:lnTo>
                <a:lnTo>
                  <a:pt x="193230" y="145940"/>
                </a:lnTo>
                <a:lnTo>
                  <a:pt x="206068" y="149261"/>
                </a:lnTo>
                <a:lnTo>
                  <a:pt x="218909" y="152326"/>
                </a:lnTo>
                <a:lnTo>
                  <a:pt x="231268" y="154345"/>
                </a:lnTo>
                <a:lnTo>
                  <a:pt x="242659" y="154533"/>
                </a:lnTo>
                <a:lnTo>
                  <a:pt x="252657" y="152319"/>
                </a:lnTo>
                <a:lnTo>
                  <a:pt x="262774" y="148015"/>
                </a:lnTo>
                <a:lnTo>
                  <a:pt x="273063" y="142497"/>
                </a:lnTo>
                <a:lnTo>
                  <a:pt x="283715" y="136627"/>
                </a:lnTo>
                <a:lnTo>
                  <a:pt x="294920" y="131266"/>
                </a:lnTo>
                <a:lnTo>
                  <a:pt x="306869" y="127279"/>
                </a:lnTo>
                <a:lnTo>
                  <a:pt x="319750" y="125527"/>
                </a:lnTo>
                <a:lnTo>
                  <a:pt x="333756" y="126872"/>
                </a:lnTo>
                <a:lnTo>
                  <a:pt x="338764" y="121883"/>
                </a:lnTo>
                <a:lnTo>
                  <a:pt x="347674" y="112963"/>
                </a:lnTo>
                <a:lnTo>
                  <a:pt x="356117" y="103573"/>
                </a:lnTo>
                <a:lnTo>
                  <a:pt x="363579" y="93200"/>
                </a:lnTo>
                <a:lnTo>
                  <a:pt x="369545" y="81330"/>
                </a:lnTo>
                <a:lnTo>
                  <a:pt x="351413" y="77014"/>
                </a:lnTo>
                <a:lnTo>
                  <a:pt x="333315" y="72663"/>
                </a:lnTo>
                <a:lnTo>
                  <a:pt x="315242" y="68287"/>
                </a:lnTo>
                <a:lnTo>
                  <a:pt x="297182" y="63897"/>
                </a:lnTo>
                <a:lnTo>
                  <a:pt x="279127" y="59503"/>
                </a:lnTo>
                <a:lnTo>
                  <a:pt x="261066" y="55115"/>
                </a:lnTo>
                <a:lnTo>
                  <a:pt x="242989" y="50744"/>
                </a:lnTo>
                <a:lnTo>
                  <a:pt x="224885" y="46398"/>
                </a:lnTo>
                <a:lnTo>
                  <a:pt x="206745" y="42089"/>
                </a:lnTo>
                <a:lnTo>
                  <a:pt x="188559" y="37826"/>
                </a:lnTo>
                <a:lnTo>
                  <a:pt x="170315" y="33621"/>
                </a:lnTo>
                <a:lnTo>
                  <a:pt x="152005" y="29482"/>
                </a:lnTo>
                <a:lnTo>
                  <a:pt x="133618" y="25420"/>
                </a:lnTo>
                <a:lnTo>
                  <a:pt x="115144" y="21446"/>
                </a:lnTo>
                <a:lnTo>
                  <a:pt x="96573" y="17569"/>
                </a:lnTo>
                <a:lnTo>
                  <a:pt x="77895" y="13799"/>
                </a:lnTo>
                <a:lnTo>
                  <a:pt x="59099" y="10147"/>
                </a:lnTo>
                <a:lnTo>
                  <a:pt x="40175" y="6623"/>
                </a:lnTo>
                <a:lnTo>
                  <a:pt x="21114" y="3237"/>
                </a:lnTo>
                <a:lnTo>
                  <a:pt x="1905" y="0"/>
                </a:lnTo>
                <a:lnTo>
                  <a:pt x="1498" y="4164"/>
                </a:lnTo>
                <a:lnTo>
                  <a:pt x="632" y="16627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7957872" y="5613116"/>
            <a:ext cx="160816" cy="70978"/>
          </a:xfrm>
          <a:custGeom>
            <a:avLst/>
            <a:gdLst/>
            <a:ahLst/>
            <a:cxnLst/>
            <a:rect l="l" t="t" r="r" b="b"/>
            <a:pathLst>
              <a:path w="235864" h="104101">
                <a:moveTo>
                  <a:pt x="8473" y="95210"/>
                </a:moveTo>
                <a:lnTo>
                  <a:pt x="19351" y="98639"/>
                </a:lnTo>
                <a:lnTo>
                  <a:pt x="30559" y="103019"/>
                </a:lnTo>
                <a:lnTo>
                  <a:pt x="42291" y="104101"/>
                </a:lnTo>
                <a:lnTo>
                  <a:pt x="47536" y="103238"/>
                </a:lnTo>
                <a:lnTo>
                  <a:pt x="53797" y="94500"/>
                </a:lnTo>
                <a:lnTo>
                  <a:pt x="60172" y="89458"/>
                </a:lnTo>
                <a:lnTo>
                  <a:pt x="70140" y="81990"/>
                </a:lnTo>
                <a:lnTo>
                  <a:pt x="80335" y="74966"/>
                </a:lnTo>
                <a:lnTo>
                  <a:pt x="91412" y="67877"/>
                </a:lnTo>
                <a:lnTo>
                  <a:pt x="103057" y="60976"/>
                </a:lnTo>
                <a:lnTo>
                  <a:pt x="114957" y="54514"/>
                </a:lnTo>
                <a:lnTo>
                  <a:pt x="126797" y="48743"/>
                </a:lnTo>
                <a:lnTo>
                  <a:pt x="138264" y="43916"/>
                </a:lnTo>
                <a:lnTo>
                  <a:pt x="150892" y="39987"/>
                </a:lnTo>
                <a:lnTo>
                  <a:pt x="163067" y="37830"/>
                </a:lnTo>
                <a:lnTo>
                  <a:pt x="175080" y="37130"/>
                </a:lnTo>
                <a:lnTo>
                  <a:pt x="187022" y="37649"/>
                </a:lnTo>
                <a:lnTo>
                  <a:pt x="198982" y="39150"/>
                </a:lnTo>
                <a:lnTo>
                  <a:pt x="211049" y="41396"/>
                </a:lnTo>
                <a:lnTo>
                  <a:pt x="223313" y="44147"/>
                </a:lnTo>
                <a:lnTo>
                  <a:pt x="235864" y="47167"/>
                </a:lnTo>
                <a:lnTo>
                  <a:pt x="232840" y="40743"/>
                </a:lnTo>
                <a:lnTo>
                  <a:pt x="225877" y="30208"/>
                </a:lnTo>
                <a:lnTo>
                  <a:pt x="217298" y="21474"/>
                </a:lnTo>
                <a:lnTo>
                  <a:pt x="207216" y="14418"/>
                </a:lnTo>
                <a:lnTo>
                  <a:pt x="195746" y="8916"/>
                </a:lnTo>
                <a:lnTo>
                  <a:pt x="183002" y="4847"/>
                </a:lnTo>
                <a:lnTo>
                  <a:pt x="169098" y="2087"/>
                </a:lnTo>
                <a:lnTo>
                  <a:pt x="154147" y="512"/>
                </a:lnTo>
                <a:lnTo>
                  <a:pt x="138264" y="0"/>
                </a:lnTo>
                <a:lnTo>
                  <a:pt x="137161" y="4"/>
                </a:lnTo>
                <a:lnTo>
                  <a:pt x="123462" y="1056"/>
                </a:lnTo>
                <a:lnTo>
                  <a:pt x="109887" y="3808"/>
                </a:lnTo>
                <a:lnTo>
                  <a:pt x="96575" y="8048"/>
                </a:lnTo>
                <a:lnTo>
                  <a:pt x="83665" y="13562"/>
                </a:lnTo>
                <a:lnTo>
                  <a:pt x="71297" y="20137"/>
                </a:lnTo>
                <a:lnTo>
                  <a:pt x="59609" y="27561"/>
                </a:lnTo>
                <a:lnTo>
                  <a:pt x="48741" y="35619"/>
                </a:lnTo>
                <a:lnTo>
                  <a:pt x="38833" y="44099"/>
                </a:lnTo>
                <a:lnTo>
                  <a:pt x="30023" y="52788"/>
                </a:lnTo>
                <a:lnTo>
                  <a:pt x="22451" y="61472"/>
                </a:lnTo>
                <a:lnTo>
                  <a:pt x="16256" y="69938"/>
                </a:lnTo>
                <a:lnTo>
                  <a:pt x="11830" y="75952"/>
                </a:lnTo>
                <a:lnTo>
                  <a:pt x="3324" y="86611"/>
                </a:lnTo>
                <a:lnTo>
                  <a:pt x="0" y="95961"/>
                </a:lnTo>
                <a:lnTo>
                  <a:pt x="8473" y="95210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6692370" y="5624013"/>
            <a:ext cx="784141" cy="66003"/>
          </a:xfrm>
          <a:custGeom>
            <a:avLst/>
            <a:gdLst/>
            <a:ahLst/>
            <a:cxnLst/>
            <a:rect l="l" t="t" r="r" b="b"/>
            <a:pathLst>
              <a:path w="1150073" h="96804">
                <a:moveTo>
                  <a:pt x="21490" y="79170"/>
                </a:moveTo>
                <a:lnTo>
                  <a:pt x="0" y="79985"/>
                </a:lnTo>
                <a:lnTo>
                  <a:pt x="951" y="81210"/>
                </a:lnTo>
                <a:lnTo>
                  <a:pt x="12172" y="85933"/>
                </a:lnTo>
                <a:lnTo>
                  <a:pt x="24409" y="86487"/>
                </a:lnTo>
                <a:lnTo>
                  <a:pt x="27058" y="86850"/>
                </a:lnTo>
                <a:lnTo>
                  <a:pt x="39518" y="88960"/>
                </a:lnTo>
                <a:lnTo>
                  <a:pt x="52057" y="91364"/>
                </a:lnTo>
                <a:lnTo>
                  <a:pt x="57877" y="92414"/>
                </a:lnTo>
                <a:lnTo>
                  <a:pt x="70974" y="94366"/>
                </a:lnTo>
                <a:lnTo>
                  <a:pt x="83664" y="95704"/>
                </a:lnTo>
                <a:lnTo>
                  <a:pt x="96100" y="96494"/>
                </a:lnTo>
                <a:lnTo>
                  <a:pt x="108433" y="96804"/>
                </a:lnTo>
                <a:lnTo>
                  <a:pt x="120816" y="96701"/>
                </a:lnTo>
                <a:lnTo>
                  <a:pt x="133400" y="96253"/>
                </a:lnTo>
                <a:lnTo>
                  <a:pt x="154543" y="95139"/>
                </a:lnTo>
                <a:lnTo>
                  <a:pt x="175768" y="93815"/>
                </a:lnTo>
                <a:lnTo>
                  <a:pt x="197075" y="92305"/>
                </a:lnTo>
                <a:lnTo>
                  <a:pt x="218460" y="90632"/>
                </a:lnTo>
                <a:lnTo>
                  <a:pt x="239921" y="88818"/>
                </a:lnTo>
                <a:lnTo>
                  <a:pt x="261456" y="86888"/>
                </a:lnTo>
                <a:lnTo>
                  <a:pt x="283062" y="84863"/>
                </a:lnTo>
                <a:lnTo>
                  <a:pt x="304737" y="82767"/>
                </a:lnTo>
                <a:lnTo>
                  <a:pt x="326479" y="80623"/>
                </a:lnTo>
                <a:lnTo>
                  <a:pt x="348284" y="78454"/>
                </a:lnTo>
                <a:lnTo>
                  <a:pt x="370152" y="76284"/>
                </a:lnTo>
                <a:lnTo>
                  <a:pt x="392079" y="74134"/>
                </a:lnTo>
                <a:lnTo>
                  <a:pt x="414062" y="72029"/>
                </a:lnTo>
                <a:lnTo>
                  <a:pt x="436101" y="69990"/>
                </a:lnTo>
                <a:lnTo>
                  <a:pt x="458191" y="68043"/>
                </a:lnTo>
                <a:lnTo>
                  <a:pt x="480331" y="66208"/>
                </a:lnTo>
                <a:lnTo>
                  <a:pt x="502518" y="64510"/>
                </a:lnTo>
                <a:lnTo>
                  <a:pt x="524751" y="62971"/>
                </a:lnTo>
                <a:lnTo>
                  <a:pt x="547026" y="61615"/>
                </a:lnTo>
                <a:lnTo>
                  <a:pt x="569341" y="60465"/>
                </a:lnTo>
                <a:lnTo>
                  <a:pt x="595359" y="59130"/>
                </a:lnTo>
                <a:lnTo>
                  <a:pt x="621423" y="57560"/>
                </a:lnTo>
                <a:lnTo>
                  <a:pt x="647525" y="55780"/>
                </a:lnTo>
                <a:lnTo>
                  <a:pt x="673655" y="53813"/>
                </a:lnTo>
                <a:lnTo>
                  <a:pt x="699805" y="51683"/>
                </a:lnTo>
                <a:lnTo>
                  <a:pt x="725965" y="49415"/>
                </a:lnTo>
                <a:lnTo>
                  <a:pt x="752127" y="47032"/>
                </a:lnTo>
                <a:lnTo>
                  <a:pt x="778281" y="44558"/>
                </a:lnTo>
                <a:lnTo>
                  <a:pt x="804418" y="42018"/>
                </a:lnTo>
                <a:lnTo>
                  <a:pt x="830530" y="39435"/>
                </a:lnTo>
                <a:lnTo>
                  <a:pt x="856608" y="36834"/>
                </a:lnTo>
                <a:lnTo>
                  <a:pt x="882641" y="34238"/>
                </a:lnTo>
                <a:lnTo>
                  <a:pt x="908623" y="31671"/>
                </a:lnTo>
                <a:lnTo>
                  <a:pt x="934542" y="29159"/>
                </a:lnTo>
                <a:lnTo>
                  <a:pt x="960391" y="26723"/>
                </a:lnTo>
                <a:lnTo>
                  <a:pt x="986161" y="24389"/>
                </a:lnTo>
                <a:lnTo>
                  <a:pt x="1011841" y="22181"/>
                </a:lnTo>
                <a:lnTo>
                  <a:pt x="1037425" y="20122"/>
                </a:lnTo>
                <a:lnTo>
                  <a:pt x="1062901" y="18236"/>
                </a:lnTo>
                <a:lnTo>
                  <a:pt x="1088263" y="16548"/>
                </a:lnTo>
                <a:lnTo>
                  <a:pt x="1101324" y="15876"/>
                </a:lnTo>
                <a:lnTo>
                  <a:pt x="1114965" y="15033"/>
                </a:lnTo>
                <a:lnTo>
                  <a:pt x="1128085" y="13398"/>
                </a:lnTo>
                <a:lnTo>
                  <a:pt x="1140012" y="10322"/>
                </a:lnTo>
                <a:lnTo>
                  <a:pt x="1150073" y="5156"/>
                </a:lnTo>
                <a:lnTo>
                  <a:pt x="1147299" y="1520"/>
                </a:lnTo>
                <a:lnTo>
                  <a:pt x="1134668" y="0"/>
                </a:lnTo>
                <a:lnTo>
                  <a:pt x="1124051" y="1905"/>
                </a:lnTo>
                <a:lnTo>
                  <a:pt x="1109489" y="3505"/>
                </a:lnTo>
                <a:lnTo>
                  <a:pt x="1094887" y="4962"/>
                </a:lnTo>
                <a:lnTo>
                  <a:pt x="1080248" y="6292"/>
                </a:lnTo>
                <a:lnTo>
                  <a:pt x="1065573" y="7510"/>
                </a:lnTo>
                <a:lnTo>
                  <a:pt x="1050865" y="8633"/>
                </a:lnTo>
                <a:lnTo>
                  <a:pt x="1036127" y="9676"/>
                </a:lnTo>
                <a:lnTo>
                  <a:pt x="1021361" y="10655"/>
                </a:lnTo>
                <a:lnTo>
                  <a:pt x="1006569" y="11585"/>
                </a:lnTo>
                <a:lnTo>
                  <a:pt x="991755" y="12483"/>
                </a:lnTo>
                <a:lnTo>
                  <a:pt x="976920" y="13364"/>
                </a:lnTo>
                <a:lnTo>
                  <a:pt x="962067" y="14243"/>
                </a:lnTo>
                <a:lnTo>
                  <a:pt x="947199" y="15136"/>
                </a:lnTo>
                <a:lnTo>
                  <a:pt x="932317" y="16060"/>
                </a:lnTo>
                <a:lnTo>
                  <a:pt x="917425" y="17030"/>
                </a:lnTo>
                <a:lnTo>
                  <a:pt x="902525" y="18061"/>
                </a:lnTo>
                <a:lnTo>
                  <a:pt x="887619" y="19169"/>
                </a:lnTo>
                <a:lnTo>
                  <a:pt x="872710" y="20370"/>
                </a:lnTo>
                <a:lnTo>
                  <a:pt x="857801" y="21680"/>
                </a:lnTo>
                <a:lnTo>
                  <a:pt x="842893" y="23114"/>
                </a:lnTo>
                <a:lnTo>
                  <a:pt x="827989" y="24689"/>
                </a:lnTo>
                <a:lnTo>
                  <a:pt x="809949" y="26604"/>
                </a:lnTo>
                <a:lnTo>
                  <a:pt x="791876" y="28368"/>
                </a:lnTo>
                <a:lnTo>
                  <a:pt x="773775" y="29992"/>
                </a:lnTo>
                <a:lnTo>
                  <a:pt x="755652" y="31482"/>
                </a:lnTo>
                <a:lnTo>
                  <a:pt x="737511" y="32848"/>
                </a:lnTo>
                <a:lnTo>
                  <a:pt x="719357" y="34098"/>
                </a:lnTo>
                <a:lnTo>
                  <a:pt x="701197" y="35241"/>
                </a:lnTo>
                <a:lnTo>
                  <a:pt x="683035" y="36285"/>
                </a:lnTo>
                <a:lnTo>
                  <a:pt x="664876" y="37238"/>
                </a:lnTo>
                <a:lnTo>
                  <a:pt x="646726" y="38110"/>
                </a:lnTo>
                <a:lnTo>
                  <a:pt x="628591" y="38908"/>
                </a:lnTo>
                <a:lnTo>
                  <a:pt x="610474" y="39641"/>
                </a:lnTo>
                <a:lnTo>
                  <a:pt x="592382" y="40318"/>
                </a:lnTo>
                <a:lnTo>
                  <a:pt x="574320" y="40947"/>
                </a:lnTo>
                <a:lnTo>
                  <a:pt x="556292" y="41537"/>
                </a:lnTo>
                <a:lnTo>
                  <a:pt x="538305" y="42097"/>
                </a:lnTo>
                <a:lnTo>
                  <a:pt x="520364" y="42634"/>
                </a:lnTo>
                <a:lnTo>
                  <a:pt x="502473" y="43157"/>
                </a:lnTo>
                <a:lnTo>
                  <a:pt x="484638" y="43675"/>
                </a:lnTo>
                <a:lnTo>
                  <a:pt x="466864" y="44196"/>
                </a:lnTo>
                <a:lnTo>
                  <a:pt x="465624" y="44243"/>
                </a:lnTo>
                <a:lnTo>
                  <a:pt x="453003" y="45595"/>
                </a:lnTo>
                <a:lnTo>
                  <a:pt x="440428" y="47633"/>
                </a:lnTo>
                <a:lnTo>
                  <a:pt x="427824" y="49073"/>
                </a:lnTo>
                <a:lnTo>
                  <a:pt x="406558" y="50360"/>
                </a:lnTo>
                <a:lnTo>
                  <a:pt x="385276" y="51778"/>
                </a:lnTo>
                <a:lnTo>
                  <a:pt x="363979" y="53310"/>
                </a:lnTo>
                <a:lnTo>
                  <a:pt x="342667" y="54939"/>
                </a:lnTo>
                <a:lnTo>
                  <a:pt x="321340" y="56648"/>
                </a:lnTo>
                <a:lnTo>
                  <a:pt x="299999" y="58418"/>
                </a:lnTo>
                <a:lnTo>
                  <a:pt x="278644" y="60233"/>
                </a:lnTo>
                <a:lnTo>
                  <a:pt x="257276" y="62075"/>
                </a:lnTo>
                <a:lnTo>
                  <a:pt x="235895" y="63927"/>
                </a:lnTo>
                <a:lnTo>
                  <a:pt x="214503" y="65772"/>
                </a:lnTo>
                <a:lnTo>
                  <a:pt x="193098" y="67591"/>
                </a:lnTo>
                <a:lnTo>
                  <a:pt x="171682" y="69369"/>
                </a:lnTo>
                <a:lnTo>
                  <a:pt x="150255" y="71087"/>
                </a:lnTo>
                <a:lnTo>
                  <a:pt x="128817" y="72728"/>
                </a:lnTo>
                <a:lnTo>
                  <a:pt x="107370" y="74274"/>
                </a:lnTo>
                <a:lnTo>
                  <a:pt x="85913" y="75709"/>
                </a:lnTo>
                <a:lnTo>
                  <a:pt x="64447" y="77015"/>
                </a:lnTo>
                <a:lnTo>
                  <a:pt x="42973" y="78174"/>
                </a:lnTo>
                <a:lnTo>
                  <a:pt x="21490" y="79170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8007781" y="5656085"/>
            <a:ext cx="105363" cy="103844"/>
          </a:xfrm>
          <a:custGeom>
            <a:avLst/>
            <a:gdLst/>
            <a:ahLst/>
            <a:cxnLst/>
            <a:rect l="l" t="t" r="r" b="b"/>
            <a:pathLst>
              <a:path w="154533" h="152305">
                <a:moveTo>
                  <a:pt x="8247" y="43347"/>
                </a:moveTo>
                <a:lnTo>
                  <a:pt x="0" y="50834"/>
                </a:lnTo>
                <a:lnTo>
                  <a:pt x="2580" y="54931"/>
                </a:lnTo>
                <a:lnTo>
                  <a:pt x="8456" y="64247"/>
                </a:lnTo>
                <a:lnTo>
                  <a:pt x="14330" y="74090"/>
                </a:lnTo>
                <a:lnTo>
                  <a:pt x="19811" y="84507"/>
                </a:lnTo>
                <a:lnTo>
                  <a:pt x="24509" y="95543"/>
                </a:lnTo>
                <a:lnTo>
                  <a:pt x="28033" y="107246"/>
                </a:lnTo>
                <a:lnTo>
                  <a:pt x="29991" y="119660"/>
                </a:lnTo>
                <a:lnTo>
                  <a:pt x="29993" y="132832"/>
                </a:lnTo>
                <a:lnTo>
                  <a:pt x="27647" y="146808"/>
                </a:lnTo>
                <a:lnTo>
                  <a:pt x="39082" y="150368"/>
                </a:lnTo>
                <a:lnTo>
                  <a:pt x="52148" y="152305"/>
                </a:lnTo>
                <a:lnTo>
                  <a:pt x="40665" y="94763"/>
                </a:lnTo>
                <a:lnTo>
                  <a:pt x="40589" y="90153"/>
                </a:lnTo>
                <a:lnTo>
                  <a:pt x="41008" y="82825"/>
                </a:lnTo>
                <a:lnTo>
                  <a:pt x="43916" y="78494"/>
                </a:lnTo>
                <a:lnTo>
                  <a:pt x="50905" y="14556"/>
                </a:lnTo>
                <a:lnTo>
                  <a:pt x="39065" y="21090"/>
                </a:lnTo>
                <a:lnTo>
                  <a:pt x="27917" y="28230"/>
                </a:lnTo>
                <a:lnTo>
                  <a:pt x="17599" y="35731"/>
                </a:lnTo>
                <a:lnTo>
                  <a:pt x="8247" y="43347"/>
                </a:lnTo>
                <a:close/>
              </a:path>
              <a:path w="154533" h="152305">
                <a:moveTo>
                  <a:pt x="110617" y="44331"/>
                </a:moveTo>
                <a:lnTo>
                  <a:pt x="116288" y="45466"/>
                </a:lnTo>
                <a:lnTo>
                  <a:pt x="124079" y="54768"/>
                </a:lnTo>
                <a:lnTo>
                  <a:pt x="123621" y="68728"/>
                </a:lnTo>
                <a:lnTo>
                  <a:pt x="119735" y="71344"/>
                </a:lnTo>
                <a:lnTo>
                  <a:pt x="115963" y="74088"/>
                </a:lnTo>
                <a:lnTo>
                  <a:pt x="108978" y="73605"/>
                </a:lnTo>
                <a:lnTo>
                  <a:pt x="100077" y="76558"/>
                </a:lnTo>
                <a:lnTo>
                  <a:pt x="89292" y="82423"/>
                </a:lnTo>
                <a:lnTo>
                  <a:pt x="79070" y="89133"/>
                </a:lnTo>
                <a:lnTo>
                  <a:pt x="68623" y="95219"/>
                </a:lnTo>
                <a:lnTo>
                  <a:pt x="57167" y="99211"/>
                </a:lnTo>
                <a:lnTo>
                  <a:pt x="43916" y="99640"/>
                </a:lnTo>
                <a:lnTo>
                  <a:pt x="43992" y="96859"/>
                </a:lnTo>
                <a:lnTo>
                  <a:pt x="40665" y="94763"/>
                </a:lnTo>
                <a:lnTo>
                  <a:pt x="52148" y="152305"/>
                </a:lnTo>
                <a:lnTo>
                  <a:pt x="65043" y="152260"/>
                </a:lnTo>
                <a:lnTo>
                  <a:pt x="76441" y="150072"/>
                </a:lnTo>
                <a:lnTo>
                  <a:pt x="84434" y="145745"/>
                </a:lnTo>
                <a:lnTo>
                  <a:pt x="95545" y="137153"/>
                </a:lnTo>
                <a:lnTo>
                  <a:pt x="107109" y="126736"/>
                </a:lnTo>
                <a:lnTo>
                  <a:pt x="117133" y="116739"/>
                </a:lnTo>
                <a:lnTo>
                  <a:pt x="123621" y="109406"/>
                </a:lnTo>
                <a:lnTo>
                  <a:pt x="126030" y="106092"/>
                </a:lnTo>
                <a:lnTo>
                  <a:pt x="132387" y="95193"/>
                </a:lnTo>
                <a:lnTo>
                  <a:pt x="137598" y="83210"/>
                </a:lnTo>
                <a:lnTo>
                  <a:pt x="141894" y="70558"/>
                </a:lnTo>
                <a:lnTo>
                  <a:pt x="145505" y="57651"/>
                </a:lnTo>
                <a:lnTo>
                  <a:pt x="148662" y="44906"/>
                </a:lnTo>
                <a:lnTo>
                  <a:pt x="151594" y="32737"/>
                </a:lnTo>
                <a:lnTo>
                  <a:pt x="154533" y="21560"/>
                </a:lnTo>
                <a:lnTo>
                  <a:pt x="152836" y="17664"/>
                </a:lnTo>
                <a:lnTo>
                  <a:pt x="146082" y="9939"/>
                </a:lnTo>
                <a:lnTo>
                  <a:pt x="136225" y="4515"/>
                </a:lnTo>
                <a:lnTo>
                  <a:pt x="124063" y="1249"/>
                </a:lnTo>
                <a:lnTo>
                  <a:pt x="110393" y="0"/>
                </a:lnTo>
                <a:lnTo>
                  <a:pt x="96013" y="623"/>
                </a:lnTo>
                <a:lnTo>
                  <a:pt x="81721" y="2976"/>
                </a:lnTo>
                <a:lnTo>
                  <a:pt x="68313" y="6917"/>
                </a:lnTo>
                <a:lnTo>
                  <a:pt x="63299" y="8872"/>
                </a:lnTo>
                <a:lnTo>
                  <a:pt x="50905" y="14556"/>
                </a:lnTo>
                <a:lnTo>
                  <a:pt x="43916" y="78494"/>
                </a:lnTo>
                <a:lnTo>
                  <a:pt x="47780" y="76022"/>
                </a:lnTo>
                <a:lnTo>
                  <a:pt x="58156" y="69598"/>
                </a:lnTo>
                <a:lnTo>
                  <a:pt x="72340" y="61217"/>
                </a:lnTo>
                <a:lnTo>
                  <a:pt x="87619" y="52879"/>
                </a:lnTo>
                <a:lnTo>
                  <a:pt x="101282" y="46584"/>
                </a:lnTo>
                <a:lnTo>
                  <a:pt x="110617" y="44331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059493" y="5682911"/>
            <a:ext cx="455840" cy="77558"/>
          </a:xfrm>
          <a:custGeom>
            <a:avLst/>
            <a:gdLst/>
            <a:ahLst/>
            <a:cxnLst/>
            <a:rect l="l" t="t" r="r" b="b"/>
            <a:pathLst>
              <a:path w="668566" h="113751">
                <a:moveTo>
                  <a:pt x="27983" y="83034"/>
                </a:moveTo>
                <a:lnTo>
                  <a:pt x="40574" y="85045"/>
                </a:lnTo>
                <a:lnTo>
                  <a:pt x="53110" y="87317"/>
                </a:lnTo>
                <a:lnTo>
                  <a:pt x="65599" y="89789"/>
                </a:lnTo>
                <a:lnTo>
                  <a:pt x="78053" y="92402"/>
                </a:lnTo>
                <a:lnTo>
                  <a:pt x="90483" y="95095"/>
                </a:lnTo>
                <a:lnTo>
                  <a:pt x="102899" y="97809"/>
                </a:lnTo>
                <a:lnTo>
                  <a:pt x="115311" y="100485"/>
                </a:lnTo>
                <a:lnTo>
                  <a:pt x="127731" y="103060"/>
                </a:lnTo>
                <a:lnTo>
                  <a:pt x="140168" y="105477"/>
                </a:lnTo>
                <a:lnTo>
                  <a:pt x="152634" y="107675"/>
                </a:lnTo>
                <a:lnTo>
                  <a:pt x="165139" y="109595"/>
                </a:lnTo>
                <a:lnTo>
                  <a:pt x="177694" y="111175"/>
                </a:lnTo>
                <a:lnTo>
                  <a:pt x="190309" y="112357"/>
                </a:lnTo>
                <a:lnTo>
                  <a:pt x="204474" y="113210"/>
                </a:lnTo>
                <a:lnTo>
                  <a:pt x="216949" y="113621"/>
                </a:lnTo>
                <a:lnTo>
                  <a:pt x="229484" y="113751"/>
                </a:lnTo>
                <a:lnTo>
                  <a:pt x="242071" y="113632"/>
                </a:lnTo>
                <a:lnTo>
                  <a:pt x="254703" y="113296"/>
                </a:lnTo>
                <a:lnTo>
                  <a:pt x="267372" y="112777"/>
                </a:lnTo>
                <a:lnTo>
                  <a:pt x="280073" y="112105"/>
                </a:lnTo>
                <a:lnTo>
                  <a:pt x="292798" y="111313"/>
                </a:lnTo>
                <a:lnTo>
                  <a:pt x="305539" y="110433"/>
                </a:lnTo>
                <a:lnTo>
                  <a:pt x="318291" y="109497"/>
                </a:lnTo>
                <a:lnTo>
                  <a:pt x="331044" y="108538"/>
                </a:lnTo>
                <a:lnTo>
                  <a:pt x="343794" y="107588"/>
                </a:lnTo>
                <a:lnTo>
                  <a:pt x="356532" y="106678"/>
                </a:lnTo>
                <a:lnTo>
                  <a:pt x="369252" y="105842"/>
                </a:lnTo>
                <a:lnTo>
                  <a:pt x="383685" y="105054"/>
                </a:lnTo>
                <a:lnTo>
                  <a:pt x="398074" y="104469"/>
                </a:lnTo>
                <a:lnTo>
                  <a:pt x="412435" y="104065"/>
                </a:lnTo>
                <a:lnTo>
                  <a:pt x="426786" y="103819"/>
                </a:lnTo>
                <a:lnTo>
                  <a:pt x="469940" y="103795"/>
                </a:lnTo>
                <a:lnTo>
                  <a:pt x="484415" y="103949"/>
                </a:lnTo>
                <a:lnTo>
                  <a:pt x="498962" y="104146"/>
                </a:lnTo>
                <a:lnTo>
                  <a:pt x="513599" y="104364"/>
                </a:lnTo>
                <a:lnTo>
                  <a:pt x="528342" y="104578"/>
                </a:lnTo>
                <a:lnTo>
                  <a:pt x="543207" y="104766"/>
                </a:lnTo>
                <a:lnTo>
                  <a:pt x="558213" y="104906"/>
                </a:lnTo>
                <a:lnTo>
                  <a:pt x="588710" y="104947"/>
                </a:lnTo>
                <a:lnTo>
                  <a:pt x="604235" y="104802"/>
                </a:lnTo>
                <a:lnTo>
                  <a:pt x="619966" y="104518"/>
                </a:lnTo>
                <a:lnTo>
                  <a:pt x="635920" y="104069"/>
                </a:lnTo>
                <a:lnTo>
                  <a:pt x="652115" y="103434"/>
                </a:lnTo>
                <a:lnTo>
                  <a:pt x="668566" y="102590"/>
                </a:lnTo>
                <a:lnTo>
                  <a:pt x="667003" y="96557"/>
                </a:lnTo>
                <a:lnTo>
                  <a:pt x="663554" y="85726"/>
                </a:lnTo>
                <a:lnTo>
                  <a:pt x="659217" y="73600"/>
                </a:lnTo>
                <a:lnTo>
                  <a:pt x="654386" y="60716"/>
                </a:lnTo>
                <a:lnTo>
                  <a:pt x="649459" y="47612"/>
                </a:lnTo>
                <a:lnTo>
                  <a:pt x="644833" y="34823"/>
                </a:lnTo>
                <a:lnTo>
                  <a:pt x="640905" y="22885"/>
                </a:lnTo>
                <a:lnTo>
                  <a:pt x="640194" y="20431"/>
                </a:lnTo>
                <a:lnTo>
                  <a:pt x="636206" y="6278"/>
                </a:lnTo>
                <a:lnTo>
                  <a:pt x="627900" y="101"/>
                </a:lnTo>
                <a:lnTo>
                  <a:pt x="626380" y="0"/>
                </a:lnTo>
                <a:lnTo>
                  <a:pt x="615768" y="1047"/>
                </a:lnTo>
                <a:lnTo>
                  <a:pt x="601302" y="3245"/>
                </a:lnTo>
                <a:lnTo>
                  <a:pt x="587235" y="4978"/>
                </a:lnTo>
                <a:lnTo>
                  <a:pt x="571638" y="6472"/>
                </a:lnTo>
                <a:lnTo>
                  <a:pt x="558659" y="8122"/>
                </a:lnTo>
                <a:lnTo>
                  <a:pt x="548182" y="9880"/>
                </a:lnTo>
                <a:lnTo>
                  <a:pt x="521534" y="14924"/>
                </a:lnTo>
                <a:lnTo>
                  <a:pt x="494579" y="19604"/>
                </a:lnTo>
                <a:lnTo>
                  <a:pt x="467353" y="23954"/>
                </a:lnTo>
                <a:lnTo>
                  <a:pt x="439895" y="28007"/>
                </a:lnTo>
                <a:lnTo>
                  <a:pt x="412244" y="31797"/>
                </a:lnTo>
                <a:lnTo>
                  <a:pt x="384436" y="35357"/>
                </a:lnTo>
                <a:lnTo>
                  <a:pt x="356511" y="38721"/>
                </a:lnTo>
                <a:lnTo>
                  <a:pt x="328505" y="41922"/>
                </a:lnTo>
                <a:lnTo>
                  <a:pt x="300457" y="44994"/>
                </a:lnTo>
                <a:lnTo>
                  <a:pt x="272405" y="47969"/>
                </a:lnTo>
                <a:lnTo>
                  <a:pt x="244387" y="50883"/>
                </a:lnTo>
                <a:lnTo>
                  <a:pt x="216440" y="53767"/>
                </a:lnTo>
                <a:lnTo>
                  <a:pt x="188603" y="56656"/>
                </a:lnTo>
                <a:lnTo>
                  <a:pt x="160913" y="59583"/>
                </a:lnTo>
                <a:lnTo>
                  <a:pt x="133409" y="62582"/>
                </a:lnTo>
                <a:lnTo>
                  <a:pt x="106128" y="65685"/>
                </a:lnTo>
                <a:lnTo>
                  <a:pt x="79109" y="68927"/>
                </a:lnTo>
                <a:lnTo>
                  <a:pt x="52389" y="72341"/>
                </a:lnTo>
                <a:lnTo>
                  <a:pt x="26007" y="75961"/>
                </a:lnTo>
                <a:lnTo>
                  <a:pt x="0" y="79819"/>
                </a:lnTo>
                <a:lnTo>
                  <a:pt x="2588" y="80033"/>
                </a:lnTo>
                <a:lnTo>
                  <a:pt x="15324" y="81343"/>
                </a:lnTo>
                <a:lnTo>
                  <a:pt x="27983" y="83034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7834757" y="5693908"/>
            <a:ext cx="177454" cy="118235"/>
          </a:xfrm>
          <a:custGeom>
            <a:avLst/>
            <a:gdLst/>
            <a:ahLst/>
            <a:cxnLst/>
            <a:rect l="l" t="t" r="r" b="b"/>
            <a:pathLst>
              <a:path w="260266" h="173412">
                <a:moveTo>
                  <a:pt x="126168" y="173412"/>
                </a:moveTo>
                <a:lnTo>
                  <a:pt x="140498" y="172976"/>
                </a:lnTo>
                <a:lnTo>
                  <a:pt x="154715" y="171886"/>
                </a:lnTo>
                <a:lnTo>
                  <a:pt x="168662" y="170154"/>
                </a:lnTo>
                <a:lnTo>
                  <a:pt x="182181" y="167791"/>
                </a:lnTo>
                <a:lnTo>
                  <a:pt x="189050" y="166086"/>
                </a:lnTo>
                <a:lnTo>
                  <a:pt x="200345" y="162015"/>
                </a:lnTo>
                <a:lnTo>
                  <a:pt x="211631" y="156469"/>
                </a:lnTo>
                <a:lnTo>
                  <a:pt x="222393" y="149667"/>
                </a:lnTo>
                <a:lnTo>
                  <a:pt x="232120" y="141823"/>
                </a:lnTo>
                <a:lnTo>
                  <a:pt x="240297" y="133156"/>
                </a:lnTo>
                <a:lnTo>
                  <a:pt x="246412" y="123883"/>
                </a:lnTo>
                <a:lnTo>
                  <a:pt x="249953" y="114219"/>
                </a:lnTo>
                <a:lnTo>
                  <a:pt x="250405" y="104382"/>
                </a:lnTo>
                <a:lnTo>
                  <a:pt x="247256" y="94589"/>
                </a:lnTo>
                <a:lnTo>
                  <a:pt x="248704" y="86829"/>
                </a:lnTo>
                <a:lnTo>
                  <a:pt x="258445" y="87350"/>
                </a:lnTo>
                <a:lnTo>
                  <a:pt x="260261" y="79958"/>
                </a:lnTo>
                <a:lnTo>
                  <a:pt x="260266" y="79773"/>
                </a:lnTo>
                <a:lnTo>
                  <a:pt x="259488" y="64397"/>
                </a:lnTo>
                <a:lnTo>
                  <a:pt x="256376" y="50738"/>
                </a:lnTo>
                <a:lnTo>
                  <a:pt x="251070" y="38769"/>
                </a:lnTo>
                <a:lnTo>
                  <a:pt x="243711" y="28467"/>
                </a:lnTo>
                <a:lnTo>
                  <a:pt x="234439" y="19806"/>
                </a:lnTo>
                <a:lnTo>
                  <a:pt x="223394" y="12762"/>
                </a:lnTo>
                <a:lnTo>
                  <a:pt x="210718" y="7309"/>
                </a:lnTo>
                <a:lnTo>
                  <a:pt x="196550" y="3423"/>
                </a:lnTo>
                <a:lnTo>
                  <a:pt x="181030" y="1079"/>
                </a:lnTo>
                <a:lnTo>
                  <a:pt x="164299" y="253"/>
                </a:lnTo>
                <a:lnTo>
                  <a:pt x="159270" y="1726"/>
                </a:lnTo>
                <a:lnTo>
                  <a:pt x="159918" y="8876"/>
                </a:lnTo>
                <a:lnTo>
                  <a:pt x="152908" y="8381"/>
                </a:lnTo>
                <a:lnTo>
                  <a:pt x="150697" y="6242"/>
                </a:lnTo>
                <a:lnTo>
                  <a:pt x="141444" y="1181"/>
                </a:lnTo>
                <a:lnTo>
                  <a:pt x="130966" y="0"/>
                </a:lnTo>
                <a:lnTo>
                  <a:pt x="119727" y="1721"/>
                </a:lnTo>
                <a:lnTo>
                  <a:pt x="108191" y="5371"/>
                </a:lnTo>
                <a:lnTo>
                  <a:pt x="96824" y="9973"/>
                </a:lnTo>
                <a:lnTo>
                  <a:pt x="86090" y="14553"/>
                </a:lnTo>
                <a:lnTo>
                  <a:pt x="76454" y="18135"/>
                </a:lnTo>
                <a:lnTo>
                  <a:pt x="75381" y="20198"/>
                </a:lnTo>
                <a:lnTo>
                  <a:pt x="69685" y="30256"/>
                </a:lnTo>
                <a:lnTo>
                  <a:pt x="61486" y="36480"/>
                </a:lnTo>
                <a:lnTo>
                  <a:pt x="47167" y="36042"/>
                </a:lnTo>
                <a:lnTo>
                  <a:pt x="41805" y="40169"/>
                </a:lnTo>
                <a:lnTo>
                  <a:pt x="32239" y="48786"/>
                </a:lnTo>
                <a:lnTo>
                  <a:pt x="23419" y="58463"/>
                </a:lnTo>
                <a:lnTo>
                  <a:pt x="15563" y="69030"/>
                </a:lnTo>
                <a:lnTo>
                  <a:pt x="8894" y="80314"/>
                </a:lnTo>
                <a:lnTo>
                  <a:pt x="3633" y="92147"/>
                </a:lnTo>
                <a:lnTo>
                  <a:pt x="0" y="104355"/>
                </a:lnTo>
                <a:lnTo>
                  <a:pt x="3276" y="112075"/>
                </a:lnTo>
                <a:lnTo>
                  <a:pt x="7941" y="123060"/>
                </a:lnTo>
                <a:lnTo>
                  <a:pt x="9766" y="136892"/>
                </a:lnTo>
                <a:lnTo>
                  <a:pt x="11394" y="138961"/>
                </a:lnTo>
                <a:lnTo>
                  <a:pt x="18172" y="145770"/>
                </a:lnTo>
                <a:lnTo>
                  <a:pt x="26414" y="151798"/>
                </a:lnTo>
                <a:lnTo>
                  <a:pt x="35964" y="157057"/>
                </a:lnTo>
                <a:lnTo>
                  <a:pt x="33903" y="115458"/>
                </a:lnTo>
                <a:lnTo>
                  <a:pt x="31396" y="108497"/>
                </a:lnTo>
                <a:lnTo>
                  <a:pt x="33816" y="101694"/>
                </a:lnTo>
                <a:lnTo>
                  <a:pt x="39970" y="95146"/>
                </a:lnTo>
                <a:lnTo>
                  <a:pt x="48666" y="88952"/>
                </a:lnTo>
                <a:lnTo>
                  <a:pt x="58711" y="83207"/>
                </a:lnTo>
                <a:lnTo>
                  <a:pt x="68913" y="78009"/>
                </a:lnTo>
                <a:lnTo>
                  <a:pt x="78079" y="73456"/>
                </a:lnTo>
                <a:lnTo>
                  <a:pt x="85025" y="69994"/>
                </a:lnTo>
                <a:lnTo>
                  <a:pt x="96183" y="64800"/>
                </a:lnTo>
                <a:lnTo>
                  <a:pt x="107437" y="60107"/>
                </a:lnTo>
                <a:lnTo>
                  <a:pt x="118862" y="55988"/>
                </a:lnTo>
                <a:lnTo>
                  <a:pt x="130534" y="52517"/>
                </a:lnTo>
                <a:lnTo>
                  <a:pt x="142525" y="49765"/>
                </a:lnTo>
                <a:lnTo>
                  <a:pt x="154913" y="47807"/>
                </a:lnTo>
                <a:lnTo>
                  <a:pt x="167771" y="46715"/>
                </a:lnTo>
                <a:lnTo>
                  <a:pt x="181175" y="46562"/>
                </a:lnTo>
                <a:lnTo>
                  <a:pt x="195199" y="47421"/>
                </a:lnTo>
                <a:lnTo>
                  <a:pt x="196574" y="48733"/>
                </a:lnTo>
                <a:lnTo>
                  <a:pt x="203288" y="57758"/>
                </a:lnTo>
                <a:lnTo>
                  <a:pt x="204965" y="71830"/>
                </a:lnTo>
                <a:lnTo>
                  <a:pt x="201312" y="75223"/>
                </a:lnTo>
                <a:lnTo>
                  <a:pt x="194663" y="81402"/>
                </a:lnTo>
                <a:lnTo>
                  <a:pt x="186960" y="88366"/>
                </a:lnTo>
                <a:lnTo>
                  <a:pt x="178328" y="95771"/>
                </a:lnTo>
                <a:lnTo>
                  <a:pt x="168894" y="103273"/>
                </a:lnTo>
                <a:lnTo>
                  <a:pt x="158784" y="110528"/>
                </a:lnTo>
                <a:lnTo>
                  <a:pt x="148125" y="117192"/>
                </a:lnTo>
                <a:lnTo>
                  <a:pt x="137043" y="122921"/>
                </a:lnTo>
                <a:lnTo>
                  <a:pt x="125664" y="127371"/>
                </a:lnTo>
                <a:lnTo>
                  <a:pt x="114114" y="130198"/>
                </a:lnTo>
                <a:lnTo>
                  <a:pt x="102520" y="131058"/>
                </a:lnTo>
                <a:lnTo>
                  <a:pt x="91008" y="129607"/>
                </a:lnTo>
                <a:lnTo>
                  <a:pt x="79705" y="125500"/>
                </a:lnTo>
                <a:lnTo>
                  <a:pt x="73063" y="122198"/>
                </a:lnTo>
                <a:lnTo>
                  <a:pt x="71412" y="115417"/>
                </a:lnTo>
                <a:lnTo>
                  <a:pt x="65062" y="109232"/>
                </a:lnTo>
                <a:lnTo>
                  <a:pt x="70880" y="168350"/>
                </a:lnTo>
                <a:lnTo>
                  <a:pt x="84082" y="170661"/>
                </a:lnTo>
                <a:lnTo>
                  <a:pt x="97803" y="172267"/>
                </a:lnTo>
                <a:lnTo>
                  <a:pt x="111884" y="173179"/>
                </a:lnTo>
                <a:lnTo>
                  <a:pt x="126168" y="173412"/>
                </a:lnTo>
                <a:close/>
              </a:path>
            </a:pathLst>
          </a:custGeom>
          <a:solidFill>
            <a:srgbClr val="E4B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7857874" y="5768384"/>
            <a:ext cx="25212" cy="40308"/>
          </a:xfrm>
          <a:custGeom>
            <a:avLst/>
            <a:gdLst/>
            <a:ahLst/>
            <a:cxnLst/>
            <a:rect l="l" t="t" r="r" b="b"/>
            <a:pathLst>
              <a:path w="36977" h="59118">
                <a:moveTo>
                  <a:pt x="0" y="6226"/>
                </a:moveTo>
                <a:lnTo>
                  <a:pt x="2060" y="47825"/>
                </a:lnTo>
                <a:lnTo>
                  <a:pt x="12760" y="52329"/>
                </a:lnTo>
                <a:lnTo>
                  <a:pt x="24451" y="56089"/>
                </a:lnTo>
                <a:lnTo>
                  <a:pt x="36977" y="59118"/>
                </a:lnTo>
                <a:lnTo>
                  <a:pt x="31158" y="0"/>
                </a:lnTo>
                <a:lnTo>
                  <a:pt x="27087" y="1625"/>
                </a:lnTo>
                <a:lnTo>
                  <a:pt x="16879" y="7275"/>
                </a:lnTo>
                <a:lnTo>
                  <a:pt x="3510" y="9766"/>
                </a:lnTo>
                <a:lnTo>
                  <a:pt x="0" y="6226"/>
                </a:lnTo>
                <a:close/>
              </a:path>
            </a:pathLst>
          </a:custGeom>
          <a:solidFill>
            <a:srgbClr val="E4B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6555950" y="5694078"/>
            <a:ext cx="999311" cy="152465"/>
          </a:xfrm>
          <a:custGeom>
            <a:avLst/>
            <a:gdLst/>
            <a:ahLst/>
            <a:cxnLst/>
            <a:rect l="l" t="t" r="r" b="b"/>
            <a:pathLst>
              <a:path w="1465656" h="223616">
                <a:moveTo>
                  <a:pt x="8438" y="62387"/>
                </a:moveTo>
                <a:lnTo>
                  <a:pt x="0" y="71577"/>
                </a:lnTo>
                <a:lnTo>
                  <a:pt x="12129" y="73398"/>
                </a:lnTo>
                <a:lnTo>
                  <a:pt x="23881" y="78917"/>
                </a:lnTo>
                <a:lnTo>
                  <a:pt x="34163" y="82969"/>
                </a:lnTo>
                <a:lnTo>
                  <a:pt x="40627" y="83972"/>
                </a:lnTo>
                <a:lnTo>
                  <a:pt x="49263" y="80886"/>
                </a:lnTo>
                <a:lnTo>
                  <a:pt x="56934" y="81330"/>
                </a:lnTo>
                <a:lnTo>
                  <a:pt x="64364" y="81885"/>
                </a:lnTo>
                <a:lnTo>
                  <a:pt x="76890" y="83278"/>
                </a:lnTo>
                <a:lnTo>
                  <a:pt x="89442" y="85084"/>
                </a:lnTo>
                <a:lnTo>
                  <a:pt x="102019" y="87117"/>
                </a:lnTo>
                <a:lnTo>
                  <a:pt x="114622" y="89191"/>
                </a:lnTo>
                <a:lnTo>
                  <a:pt x="127250" y="91117"/>
                </a:lnTo>
                <a:lnTo>
                  <a:pt x="139903" y="92710"/>
                </a:lnTo>
                <a:lnTo>
                  <a:pt x="150213" y="93814"/>
                </a:lnTo>
                <a:lnTo>
                  <a:pt x="162783" y="95124"/>
                </a:lnTo>
                <a:lnTo>
                  <a:pt x="175356" y="96387"/>
                </a:lnTo>
                <a:lnTo>
                  <a:pt x="187954" y="97597"/>
                </a:lnTo>
                <a:lnTo>
                  <a:pt x="200599" y="98749"/>
                </a:lnTo>
                <a:lnTo>
                  <a:pt x="213315" y="99835"/>
                </a:lnTo>
                <a:lnTo>
                  <a:pt x="226123" y="100850"/>
                </a:lnTo>
                <a:lnTo>
                  <a:pt x="278377" y="104978"/>
                </a:lnTo>
                <a:lnTo>
                  <a:pt x="330427" y="109398"/>
                </a:lnTo>
                <a:lnTo>
                  <a:pt x="382284" y="114083"/>
                </a:lnTo>
                <a:lnTo>
                  <a:pt x="433959" y="119009"/>
                </a:lnTo>
                <a:lnTo>
                  <a:pt x="485461" y="124151"/>
                </a:lnTo>
                <a:lnTo>
                  <a:pt x="536801" y="129482"/>
                </a:lnTo>
                <a:lnTo>
                  <a:pt x="587990" y="134978"/>
                </a:lnTo>
                <a:lnTo>
                  <a:pt x="639039" y="140612"/>
                </a:lnTo>
                <a:lnTo>
                  <a:pt x="689956" y="146361"/>
                </a:lnTo>
                <a:lnTo>
                  <a:pt x="740754" y="152198"/>
                </a:lnTo>
                <a:lnTo>
                  <a:pt x="791442" y="158098"/>
                </a:lnTo>
                <a:lnTo>
                  <a:pt x="842031" y="164035"/>
                </a:lnTo>
                <a:lnTo>
                  <a:pt x="892531" y="169985"/>
                </a:lnTo>
                <a:lnTo>
                  <a:pt x="942953" y="175921"/>
                </a:lnTo>
                <a:lnTo>
                  <a:pt x="993306" y="181819"/>
                </a:lnTo>
                <a:lnTo>
                  <a:pt x="1043603" y="187653"/>
                </a:lnTo>
                <a:lnTo>
                  <a:pt x="1093852" y="193398"/>
                </a:lnTo>
                <a:lnTo>
                  <a:pt x="1144065" y="199028"/>
                </a:lnTo>
                <a:lnTo>
                  <a:pt x="1194251" y="204517"/>
                </a:lnTo>
                <a:lnTo>
                  <a:pt x="1244422" y="209842"/>
                </a:lnTo>
                <a:lnTo>
                  <a:pt x="1254603" y="210951"/>
                </a:lnTo>
                <a:lnTo>
                  <a:pt x="1267451" y="212453"/>
                </a:lnTo>
                <a:lnTo>
                  <a:pt x="1280416" y="214038"/>
                </a:lnTo>
                <a:lnTo>
                  <a:pt x="1293463" y="215654"/>
                </a:lnTo>
                <a:lnTo>
                  <a:pt x="1306558" y="217251"/>
                </a:lnTo>
                <a:lnTo>
                  <a:pt x="1319667" y="218779"/>
                </a:lnTo>
                <a:lnTo>
                  <a:pt x="1332756" y="220185"/>
                </a:lnTo>
                <a:lnTo>
                  <a:pt x="1345790" y="221419"/>
                </a:lnTo>
                <a:lnTo>
                  <a:pt x="1358737" y="222430"/>
                </a:lnTo>
                <a:lnTo>
                  <a:pt x="1371561" y="223167"/>
                </a:lnTo>
                <a:lnTo>
                  <a:pt x="1384228" y="223579"/>
                </a:lnTo>
                <a:lnTo>
                  <a:pt x="1396705" y="223616"/>
                </a:lnTo>
                <a:lnTo>
                  <a:pt x="1408958" y="223226"/>
                </a:lnTo>
                <a:lnTo>
                  <a:pt x="1420951" y="222358"/>
                </a:lnTo>
                <a:lnTo>
                  <a:pt x="1432652" y="220962"/>
                </a:lnTo>
                <a:lnTo>
                  <a:pt x="1444026" y="218986"/>
                </a:lnTo>
                <a:lnTo>
                  <a:pt x="1455038" y="216380"/>
                </a:lnTo>
                <a:lnTo>
                  <a:pt x="1465656" y="213093"/>
                </a:lnTo>
                <a:lnTo>
                  <a:pt x="1450259" y="210795"/>
                </a:lnTo>
                <a:lnTo>
                  <a:pt x="1434844" y="208479"/>
                </a:lnTo>
                <a:lnTo>
                  <a:pt x="1419419" y="206140"/>
                </a:lnTo>
                <a:lnTo>
                  <a:pt x="1403995" y="203771"/>
                </a:lnTo>
                <a:lnTo>
                  <a:pt x="1388580" y="201368"/>
                </a:lnTo>
                <a:lnTo>
                  <a:pt x="1373183" y="198927"/>
                </a:lnTo>
                <a:lnTo>
                  <a:pt x="1357815" y="196441"/>
                </a:lnTo>
                <a:lnTo>
                  <a:pt x="1342482" y="193906"/>
                </a:lnTo>
                <a:lnTo>
                  <a:pt x="1327196" y="191316"/>
                </a:lnTo>
                <a:lnTo>
                  <a:pt x="1311965" y="188668"/>
                </a:lnTo>
                <a:lnTo>
                  <a:pt x="1296798" y="185954"/>
                </a:lnTo>
                <a:lnTo>
                  <a:pt x="1281705" y="183171"/>
                </a:lnTo>
                <a:lnTo>
                  <a:pt x="1266694" y="180313"/>
                </a:lnTo>
                <a:lnTo>
                  <a:pt x="1251775" y="177375"/>
                </a:lnTo>
                <a:lnTo>
                  <a:pt x="1236957" y="174352"/>
                </a:lnTo>
                <a:lnTo>
                  <a:pt x="1222250" y="171239"/>
                </a:lnTo>
                <a:lnTo>
                  <a:pt x="1207661" y="168031"/>
                </a:lnTo>
                <a:lnTo>
                  <a:pt x="1193201" y="164723"/>
                </a:lnTo>
                <a:lnTo>
                  <a:pt x="1178879" y="161309"/>
                </a:lnTo>
                <a:lnTo>
                  <a:pt x="1164704" y="157784"/>
                </a:lnTo>
                <a:lnTo>
                  <a:pt x="1161036" y="156878"/>
                </a:lnTo>
                <a:lnTo>
                  <a:pt x="1148628" y="154155"/>
                </a:lnTo>
                <a:lnTo>
                  <a:pt x="1136169" y="151870"/>
                </a:lnTo>
                <a:lnTo>
                  <a:pt x="1123662" y="149918"/>
                </a:lnTo>
                <a:lnTo>
                  <a:pt x="1111114" y="148195"/>
                </a:lnTo>
                <a:lnTo>
                  <a:pt x="1098529" y="146598"/>
                </a:lnTo>
                <a:lnTo>
                  <a:pt x="1085911" y="145021"/>
                </a:lnTo>
                <a:lnTo>
                  <a:pt x="1073268" y="143362"/>
                </a:lnTo>
                <a:lnTo>
                  <a:pt x="1060602" y="141516"/>
                </a:lnTo>
                <a:lnTo>
                  <a:pt x="1046455" y="139271"/>
                </a:lnTo>
                <a:lnTo>
                  <a:pt x="1033942" y="137220"/>
                </a:lnTo>
                <a:lnTo>
                  <a:pt x="1021434" y="135114"/>
                </a:lnTo>
                <a:lnTo>
                  <a:pt x="1008928" y="132959"/>
                </a:lnTo>
                <a:lnTo>
                  <a:pt x="996426" y="130764"/>
                </a:lnTo>
                <a:lnTo>
                  <a:pt x="983925" y="128533"/>
                </a:lnTo>
                <a:lnTo>
                  <a:pt x="971427" y="126273"/>
                </a:lnTo>
                <a:lnTo>
                  <a:pt x="958929" y="123991"/>
                </a:lnTo>
                <a:lnTo>
                  <a:pt x="946431" y="121694"/>
                </a:lnTo>
                <a:lnTo>
                  <a:pt x="933933" y="119388"/>
                </a:lnTo>
                <a:lnTo>
                  <a:pt x="921434" y="117080"/>
                </a:lnTo>
                <a:lnTo>
                  <a:pt x="908934" y="114775"/>
                </a:lnTo>
                <a:lnTo>
                  <a:pt x="896431" y="112481"/>
                </a:lnTo>
                <a:lnTo>
                  <a:pt x="883924" y="110204"/>
                </a:lnTo>
                <a:lnTo>
                  <a:pt x="871415" y="107950"/>
                </a:lnTo>
                <a:lnTo>
                  <a:pt x="858901" y="105727"/>
                </a:lnTo>
                <a:lnTo>
                  <a:pt x="842708" y="102917"/>
                </a:lnTo>
                <a:lnTo>
                  <a:pt x="826489" y="100176"/>
                </a:lnTo>
                <a:lnTo>
                  <a:pt x="810251" y="97497"/>
                </a:lnTo>
                <a:lnTo>
                  <a:pt x="794002" y="94872"/>
                </a:lnTo>
                <a:lnTo>
                  <a:pt x="777748" y="92292"/>
                </a:lnTo>
                <a:lnTo>
                  <a:pt x="761498" y="89751"/>
                </a:lnTo>
                <a:lnTo>
                  <a:pt x="745258" y="87239"/>
                </a:lnTo>
                <a:lnTo>
                  <a:pt x="729036" y="84749"/>
                </a:lnTo>
                <a:lnTo>
                  <a:pt x="712840" y="82273"/>
                </a:lnTo>
                <a:lnTo>
                  <a:pt x="696675" y="79803"/>
                </a:lnTo>
                <a:lnTo>
                  <a:pt x="680551" y="77331"/>
                </a:lnTo>
                <a:lnTo>
                  <a:pt x="664474" y="74849"/>
                </a:lnTo>
                <a:lnTo>
                  <a:pt x="648452" y="72348"/>
                </a:lnTo>
                <a:lnTo>
                  <a:pt x="632492" y="69822"/>
                </a:lnTo>
                <a:lnTo>
                  <a:pt x="616601" y="67261"/>
                </a:lnTo>
                <a:lnTo>
                  <a:pt x="600786" y="64659"/>
                </a:lnTo>
                <a:lnTo>
                  <a:pt x="585056" y="62007"/>
                </a:lnTo>
                <a:lnTo>
                  <a:pt x="569416" y="59296"/>
                </a:lnTo>
                <a:lnTo>
                  <a:pt x="553876" y="56520"/>
                </a:lnTo>
                <a:lnTo>
                  <a:pt x="538441" y="53670"/>
                </a:lnTo>
                <a:lnTo>
                  <a:pt x="521479" y="50535"/>
                </a:lnTo>
                <a:lnTo>
                  <a:pt x="504340" y="47461"/>
                </a:lnTo>
                <a:lnTo>
                  <a:pt x="487041" y="44445"/>
                </a:lnTo>
                <a:lnTo>
                  <a:pt x="469603" y="41486"/>
                </a:lnTo>
                <a:lnTo>
                  <a:pt x="452045" y="38581"/>
                </a:lnTo>
                <a:lnTo>
                  <a:pt x="434384" y="35728"/>
                </a:lnTo>
                <a:lnTo>
                  <a:pt x="416641" y="32925"/>
                </a:lnTo>
                <a:lnTo>
                  <a:pt x="398834" y="30169"/>
                </a:lnTo>
                <a:lnTo>
                  <a:pt x="380982" y="27459"/>
                </a:lnTo>
                <a:lnTo>
                  <a:pt x="363104" y="24791"/>
                </a:lnTo>
                <a:lnTo>
                  <a:pt x="345219" y="22165"/>
                </a:lnTo>
                <a:lnTo>
                  <a:pt x="327346" y="19577"/>
                </a:lnTo>
                <a:lnTo>
                  <a:pt x="309504" y="17026"/>
                </a:lnTo>
                <a:lnTo>
                  <a:pt x="291712" y="14509"/>
                </a:lnTo>
                <a:lnTo>
                  <a:pt x="273989" y="12023"/>
                </a:lnTo>
                <a:lnTo>
                  <a:pt x="256353" y="9568"/>
                </a:lnTo>
                <a:lnTo>
                  <a:pt x="238825" y="7140"/>
                </a:lnTo>
                <a:lnTo>
                  <a:pt x="221422" y="4738"/>
                </a:lnTo>
                <a:lnTo>
                  <a:pt x="204165" y="2358"/>
                </a:lnTo>
                <a:lnTo>
                  <a:pt x="187071" y="0"/>
                </a:lnTo>
                <a:lnTo>
                  <a:pt x="181022" y="8040"/>
                </a:lnTo>
                <a:lnTo>
                  <a:pt x="173450" y="17834"/>
                </a:lnTo>
                <a:lnTo>
                  <a:pt x="163949" y="25312"/>
                </a:lnTo>
                <a:lnTo>
                  <a:pt x="149656" y="29273"/>
                </a:lnTo>
                <a:lnTo>
                  <a:pt x="141232" y="28953"/>
                </a:lnTo>
                <a:lnTo>
                  <a:pt x="128776" y="26461"/>
                </a:lnTo>
                <a:lnTo>
                  <a:pt x="115493" y="24396"/>
                </a:lnTo>
                <a:lnTo>
                  <a:pt x="111221" y="24277"/>
                </a:lnTo>
                <a:lnTo>
                  <a:pt x="98240" y="24789"/>
                </a:lnTo>
                <a:lnTo>
                  <a:pt x="85831" y="24606"/>
                </a:lnTo>
                <a:lnTo>
                  <a:pt x="74841" y="21145"/>
                </a:lnTo>
                <a:lnTo>
                  <a:pt x="73727" y="21902"/>
                </a:lnTo>
                <a:lnTo>
                  <a:pt x="62842" y="28650"/>
                </a:lnTo>
                <a:lnTo>
                  <a:pt x="51494" y="34932"/>
                </a:lnTo>
                <a:lnTo>
                  <a:pt x="40031" y="41098"/>
                </a:lnTo>
                <a:lnTo>
                  <a:pt x="28802" y="47496"/>
                </a:lnTo>
                <a:lnTo>
                  <a:pt x="18155" y="54476"/>
                </a:lnTo>
                <a:lnTo>
                  <a:pt x="8438" y="6238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6513810" y="5704058"/>
            <a:ext cx="67653" cy="42143"/>
          </a:xfrm>
          <a:custGeom>
            <a:avLst/>
            <a:gdLst/>
            <a:ahLst/>
            <a:cxnLst/>
            <a:rect l="l" t="t" r="r" b="b"/>
            <a:pathLst>
              <a:path w="99225" h="61810">
                <a:moveTo>
                  <a:pt x="12897" y="7334"/>
                </a:moveTo>
                <a:lnTo>
                  <a:pt x="0" y="8128"/>
                </a:lnTo>
                <a:lnTo>
                  <a:pt x="65" y="26391"/>
                </a:lnTo>
                <a:lnTo>
                  <a:pt x="618" y="38766"/>
                </a:lnTo>
                <a:lnTo>
                  <a:pt x="2080" y="50232"/>
                </a:lnTo>
                <a:lnTo>
                  <a:pt x="4876" y="61810"/>
                </a:lnTo>
                <a:lnTo>
                  <a:pt x="15124" y="56563"/>
                </a:lnTo>
                <a:lnTo>
                  <a:pt x="26328" y="50186"/>
                </a:lnTo>
                <a:lnTo>
                  <a:pt x="37165" y="43440"/>
                </a:lnTo>
                <a:lnTo>
                  <a:pt x="47720" y="36410"/>
                </a:lnTo>
                <a:lnTo>
                  <a:pt x="58076" y="29182"/>
                </a:lnTo>
                <a:lnTo>
                  <a:pt x="68320" y="21842"/>
                </a:lnTo>
                <a:lnTo>
                  <a:pt x="78536" y="14475"/>
                </a:lnTo>
                <a:lnTo>
                  <a:pt x="88809" y="7165"/>
                </a:lnTo>
                <a:lnTo>
                  <a:pt x="99225" y="0"/>
                </a:lnTo>
                <a:lnTo>
                  <a:pt x="88591" y="859"/>
                </a:lnTo>
                <a:lnTo>
                  <a:pt x="75991" y="1955"/>
                </a:lnTo>
                <a:lnTo>
                  <a:pt x="63435" y="3094"/>
                </a:lnTo>
                <a:lnTo>
                  <a:pt x="50884" y="4239"/>
                </a:lnTo>
                <a:lnTo>
                  <a:pt x="38303" y="5352"/>
                </a:lnTo>
                <a:lnTo>
                  <a:pt x="25653" y="6396"/>
                </a:lnTo>
                <a:lnTo>
                  <a:pt x="12897" y="7334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6457205" y="5718478"/>
            <a:ext cx="45194" cy="57670"/>
          </a:xfrm>
          <a:custGeom>
            <a:avLst/>
            <a:gdLst/>
            <a:ahLst/>
            <a:cxnLst/>
            <a:rect l="l" t="t" r="r" b="b"/>
            <a:pathLst>
              <a:path w="66285" h="84581">
                <a:moveTo>
                  <a:pt x="59" y="50431"/>
                </a:moveTo>
                <a:lnTo>
                  <a:pt x="0" y="53910"/>
                </a:lnTo>
                <a:lnTo>
                  <a:pt x="3635" y="66412"/>
                </a:lnTo>
                <a:lnTo>
                  <a:pt x="11879" y="76685"/>
                </a:lnTo>
                <a:lnTo>
                  <a:pt x="22736" y="83239"/>
                </a:lnTo>
                <a:lnTo>
                  <a:pt x="34210" y="84582"/>
                </a:lnTo>
                <a:lnTo>
                  <a:pt x="34660" y="84471"/>
                </a:lnTo>
                <a:lnTo>
                  <a:pt x="44338" y="77675"/>
                </a:lnTo>
                <a:lnTo>
                  <a:pt x="56586" y="66354"/>
                </a:lnTo>
                <a:lnTo>
                  <a:pt x="63496" y="58559"/>
                </a:lnTo>
                <a:lnTo>
                  <a:pt x="66285" y="48527"/>
                </a:lnTo>
                <a:lnTo>
                  <a:pt x="66222" y="36150"/>
                </a:lnTo>
                <a:lnTo>
                  <a:pt x="64069" y="23336"/>
                </a:lnTo>
                <a:lnTo>
                  <a:pt x="61108" y="10986"/>
                </a:lnTo>
                <a:lnTo>
                  <a:pt x="58619" y="0"/>
                </a:lnTo>
                <a:lnTo>
                  <a:pt x="57964" y="481"/>
                </a:lnTo>
                <a:lnTo>
                  <a:pt x="48360" y="6451"/>
                </a:lnTo>
                <a:lnTo>
                  <a:pt x="36424" y="13129"/>
                </a:lnTo>
                <a:lnTo>
                  <a:pt x="23892" y="20691"/>
                </a:lnTo>
                <a:lnTo>
                  <a:pt x="12497" y="29312"/>
                </a:lnTo>
                <a:lnTo>
                  <a:pt x="3974" y="39167"/>
                </a:lnTo>
                <a:lnTo>
                  <a:pt x="59" y="50431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7893537" y="5743966"/>
            <a:ext cx="49910" cy="21254"/>
          </a:xfrm>
          <a:custGeom>
            <a:avLst/>
            <a:gdLst/>
            <a:ahLst/>
            <a:cxnLst/>
            <a:rect l="l" t="t" r="r" b="b"/>
            <a:pathLst>
              <a:path w="73202" h="31173">
                <a:moveTo>
                  <a:pt x="73202" y="32"/>
                </a:moveTo>
                <a:lnTo>
                  <a:pt x="70637" y="0"/>
                </a:lnTo>
                <a:lnTo>
                  <a:pt x="55393" y="868"/>
                </a:lnTo>
                <a:lnTo>
                  <a:pt x="41842" y="3431"/>
                </a:lnTo>
                <a:lnTo>
                  <a:pt x="29755" y="7459"/>
                </a:lnTo>
                <a:lnTo>
                  <a:pt x="18905" y="12724"/>
                </a:lnTo>
                <a:lnTo>
                  <a:pt x="9063" y="18999"/>
                </a:lnTo>
                <a:lnTo>
                  <a:pt x="0" y="26054"/>
                </a:lnTo>
                <a:lnTo>
                  <a:pt x="2749" y="27521"/>
                </a:lnTo>
                <a:lnTo>
                  <a:pt x="14201" y="30968"/>
                </a:lnTo>
                <a:lnTo>
                  <a:pt x="26333" y="31173"/>
                </a:lnTo>
                <a:lnTo>
                  <a:pt x="38460" y="28605"/>
                </a:lnTo>
                <a:lnTo>
                  <a:pt x="49895" y="23737"/>
                </a:lnTo>
                <a:lnTo>
                  <a:pt x="59954" y="17038"/>
                </a:lnTo>
                <a:lnTo>
                  <a:pt x="67952" y="8979"/>
                </a:lnTo>
                <a:lnTo>
                  <a:pt x="73202" y="32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6517133" y="5752864"/>
            <a:ext cx="47694" cy="30597"/>
          </a:xfrm>
          <a:custGeom>
            <a:avLst/>
            <a:gdLst/>
            <a:ahLst/>
            <a:cxnLst/>
            <a:rect l="l" t="t" r="r" b="b"/>
            <a:pathLst>
              <a:path w="69951" h="44876">
                <a:moveTo>
                  <a:pt x="69951" y="13004"/>
                </a:moveTo>
                <a:lnTo>
                  <a:pt x="65222" y="9464"/>
                </a:lnTo>
                <a:lnTo>
                  <a:pt x="53626" y="5385"/>
                </a:lnTo>
                <a:lnTo>
                  <a:pt x="40390" y="2944"/>
                </a:lnTo>
                <a:lnTo>
                  <a:pt x="27660" y="0"/>
                </a:lnTo>
                <a:lnTo>
                  <a:pt x="21054" y="6586"/>
                </a:lnTo>
                <a:lnTo>
                  <a:pt x="11062" y="14396"/>
                </a:lnTo>
                <a:lnTo>
                  <a:pt x="0" y="21145"/>
                </a:lnTo>
                <a:lnTo>
                  <a:pt x="1676" y="30398"/>
                </a:lnTo>
                <a:lnTo>
                  <a:pt x="6561" y="39070"/>
                </a:lnTo>
                <a:lnTo>
                  <a:pt x="13789" y="43697"/>
                </a:lnTo>
                <a:lnTo>
                  <a:pt x="22645" y="44876"/>
                </a:lnTo>
                <a:lnTo>
                  <a:pt x="32415" y="43206"/>
                </a:lnTo>
                <a:lnTo>
                  <a:pt x="42384" y="39282"/>
                </a:lnTo>
                <a:lnTo>
                  <a:pt x="51836" y="33702"/>
                </a:lnTo>
                <a:lnTo>
                  <a:pt x="60059" y="27065"/>
                </a:lnTo>
                <a:lnTo>
                  <a:pt x="66335" y="19966"/>
                </a:lnTo>
                <a:lnTo>
                  <a:pt x="69951" y="13004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6565933" y="5765921"/>
            <a:ext cx="62112" cy="30190"/>
          </a:xfrm>
          <a:custGeom>
            <a:avLst/>
            <a:gdLst/>
            <a:ahLst/>
            <a:cxnLst/>
            <a:rect l="l" t="t" r="r" b="b"/>
            <a:pathLst>
              <a:path w="91097" h="44279">
                <a:moveTo>
                  <a:pt x="0" y="28023"/>
                </a:moveTo>
                <a:lnTo>
                  <a:pt x="2472" y="29150"/>
                </a:lnTo>
                <a:lnTo>
                  <a:pt x="12467" y="36872"/>
                </a:lnTo>
                <a:lnTo>
                  <a:pt x="22771" y="44279"/>
                </a:lnTo>
                <a:lnTo>
                  <a:pt x="28333" y="36786"/>
                </a:lnTo>
                <a:lnTo>
                  <a:pt x="35356" y="41193"/>
                </a:lnTo>
                <a:lnTo>
                  <a:pt x="43929" y="42666"/>
                </a:lnTo>
                <a:lnTo>
                  <a:pt x="49919" y="38252"/>
                </a:lnTo>
                <a:lnTo>
                  <a:pt x="61267" y="31863"/>
                </a:lnTo>
                <a:lnTo>
                  <a:pt x="72844" y="25705"/>
                </a:lnTo>
                <a:lnTo>
                  <a:pt x="83252" y="18380"/>
                </a:lnTo>
                <a:lnTo>
                  <a:pt x="91097" y="8491"/>
                </a:lnTo>
                <a:lnTo>
                  <a:pt x="90027" y="8032"/>
                </a:lnTo>
                <a:lnTo>
                  <a:pt x="77389" y="3706"/>
                </a:lnTo>
                <a:lnTo>
                  <a:pt x="63915" y="968"/>
                </a:lnTo>
                <a:lnTo>
                  <a:pt x="50220" y="0"/>
                </a:lnTo>
                <a:lnTo>
                  <a:pt x="36922" y="981"/>
                </a:lnTo>
                <a:lnTo>
                  <a:pt x="24634" y="4093"/>
                </a:lnTo>
                <a:lnTo>
                  <a:pt x="13974" y="9517"/>
                </a:lnTo>
                <a:lnTo>
                  <a:pt x="5557" y="17434"/>
                </a:lnTo>
                <a:lnTo>
                  <a:pt x="0" y="28023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6539318" y="5797367"/>
            <a:ext cx="29420" cy="19693"/>
          </a:xfrm>
          <a:custGeom>
            <a:avLst/>
            <a:gdLst/>
            <a:ahLst/>
            <a:cxnLst/>
            <a:rect l="l" t="t" r="r" b="b"/>
            <a:pathLst>
              <a:path w="43150" h="28883">
                <a:moveTo>
                  <a:pt x="42290" y="25815"/>
                </a:moveTo>
                <a:lnTo>
                  <a:pt x="43150" y="19649"/>
                </a:lnTo>
                <a:lnTo>
                  <a:pt x="40719" y="9509"/>
                </a:lnTo>
                <a:lnTo>
                  <a:pt x="34062" y="2977"/>
                </a:lnTo>
                <a:lnTo>
                  <a:pt x="24969" y="0"/>
                </a:lnTo>
                <a:lnTo>
                  <a:pt x="15227" y="523"/>
                </a:lnTo>
                <a:lnTo>
                  <a:pt x="6625" y="4495"/>
                </a:lnTo>
                <a:lnTo>
                  <a:pt x="953" y="11859"/>
                </a:lnTo>
                <a:lnTo>
                  <a:pt x="0" y="22564"/>
                </a:lnTo>
                <a:lnTo>
                  <a:pt x="5190" y="24996"/>
                </a:lnTo>
                <a:lnTo>
                  <a:pt x="17557" y="28199"/>
                </a:lnTo>
                <a:lnTo>
                  <a:pt x="31034" y="28883"/>
                </a:lnTo>
                <a:lnTo>
                  <a:pt x="42290" y="25815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653975" y="5826061"/>
            <a:ext cx="38802" cy="43252"/>
          </a:xfrm>
          <a:custGeom>
            <a:avLst/>
            <a:gdLst/>
            <a:ahLst/>
            <a:cxnLst/>
            <a:rect l="l" t="t" r="r" b="b"/>
            <a:pathLst>
              <a:path w="56909" h="63436">
                <a:moveTo>
                  <a:pt x="56909" y="42918"/>
                </a:moveTo>
                <a:lnTo>
                  <a:pt x="55157" y="34869"/>
                </a:lnTo>
                <a:lnTo>
                  <a:pt x="51112" y="26577"/>
                </a:lnTo>
                <a:lnTo>
                  <a:pt x="45394" y="18494"/>
                </a:lnTo>
                <a:lnTo>
                  <a:pt x="38622" y="11069"/>
                </a:lnTo>
                <a:lnTo>
                  <a:pt x="31416" y="4754"/>
                </a:lnTo>
                <a:lnTo>
                  <a:pt x="24396" y="0"/>
                </a:lnTo>
                <a:lnTo>
                  <a:pt x="19147" y="6021"/>
                </a:lnTo>
                <a:lnTo>
                  <a:pt x="8194" y="13021"/>
                </a:lnTo>
                <a:lnTo>
                  <a:pt x="0" y="22771"/>
                </a:lnTo>
                <a:lnTo>
                  <a:pt x="231" y="22921"/>
                </a:lnTo>
                <a:lnTo>
                  <a:pt x="10588" y="30356"/>
                </a:lnTo>
                <a:lnTo>
                  <a:pt x="19637" y="39101"/>
                </a:lnTo>
                <a:lnTo>
                  <a:pt x="26650" y="49885"/>
                </a:lnTo>
                <a:lnTo>
                  <a:pt x="30899" y="63436"/>
                </a:lnTo>
                <a:lnTo>
                  <a:pt x="42206" y="61098"/>
                </a:lnTo>
                <a:lnTo>
                  <a:pt x="51053" y="56483"/>
                </a:lnTo>
                <a:lnTo>
                  <a:pt x="55748" y="50272"/>
                </a:lnTo>
                <a:lnTo>
                  <a:pt x="56909" y="42918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7565244" y="5839690"/>
            <a:ext cx="8018" cy="4771"/>
          </a:xfrm>
          <a:custGeom>
            <a:avLst/>
            <a:gdLst/>
            <a:ahLst/>
            <a:cxnLst/>
            <a:rect l="l" t="t" r="r" b="b"/>
            <a:pathLst>
              <a:path w="11760" h="6997">
                <a:moveTo>
                  <a:pt x="11760" y="1727"/>
                </a:moveTo>
                <a:lnTo>
                  <a:pt x="1333" y="0"/>
                </a:lnTo>
                <a:lnTo>
                  <a:pt x="0" y="2781"/>
                </a:lnTo>
                <a:lnTo>
                  <a:pt x="3517" y="4152"/>
                </a:lnTo>
                <a:lnTo>
                  <a:pt x="5549" y="6997"/>
                </a:lnTo>
                <a:lnTo>
                  <a:pt x="11391" y="6032"/>
                </a:lnTo>
                <a:lnTo>
                  <a:pt x="11760" y="172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589633" y="5843927"/>
            <a:ext cx="67664" cy="37265"/>
          </a:xfrm>
          <a:custGeom>
            <a:avLst/>
            <a:gdLst/>
            <a:ahLst/>
            <a:cxnLst/>
            <a:rect l="l" t="t" r="r" b="b"/>
            <a:pathLst>
              <a:path w="99241" h="54655">
                <a:moveTo>
                  <a:pt x="16" y="17718"/>
                </a:moveTo>
                <a:lnTo>
                  <a:pt x="2970" y="27829"/>
                </a:lnTo>
                <a:lnTo>
                  <a:pt x="11444" y="38813"/>
                </a:lnTo>
                <a:lnTo>
                  <a:pt x="22738" y="48243"/>
                </a:lnTo>
                <a:lnTo>
                  <a:pt x="34166" y="53507"/>
                </a:lnTo>
                <a:lnTo>
                  <a:pt x="37376" y="54090"/>
                </a:lnTo>
                <a:lnTo>
                  <a:pt x="50019" y="54655"/>
                </a:lnTo>
                <a:lnTo>
                  <a:pt x="63197" y="53343"/>
                </a:lnTo>
                <a:lnTo>
                  <a:pt x="76241" y="51040"/>
                </a:lnTo>
                <a:lnTo>
                  <a:pt x="88479" y="48629"/>
                </a:lnTo>
                <a:lnTo>
                  <a:pt x="99241" y="46992"/>
                </a:lnTo>
                <a:lnTo>
                  <a:pt x="98900" y="42416"/>
                </a:lnTo>
                <a:lnTo>
                  <a:pt x="94186" y="31700"/>
                </a:lnTo>
                <a:lnTo>
                  <a:pt x="91113" y="19344"/>
                </a:lnTo>
                <a:lnTo>
                  <a:pt x="86318" y="14899"/>
                </a:lnTo>
                <a:lnTo>
                  <a:pt x="76746" y="9556"/>
                </a:lnTo>
                <a:lnTo>
                  <a:pt x="64446" y="5017"/>
                </a:lnTo>
                <a:lnTo>
                  <a:pt x="50610" y="1695"/>
                </a:lnTo>
                <a:lnTo>
                  <a:pt x="36427" y="0"/>
                </a:lnTo>
                <a:lnTo>
                  <a:pt x="23086" y="343"/>
                </a:lnTo>
                <a:lnTo>
                  <a:pt x="11777" y="3137"/>
                </a:lnTo>
                <a:lnTo>
                  <a:pt x="3691" y="8791"/>
                </a:lnTo>
                <a:lnTo>
                  <a:pt x="16" y="17718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450244" y="5906672"/>
            <a:ext cx="54000" cy="32322"/>
          </a:xfrm>
          <a:custGeom>
            <a:avLst/>
            <a:gdLst/>
            <a:ahLst/>
            <a:cxnLst/>
            <a:rect l="l" t="t" r="r" b="b"/>
            <a:pathLst>
              <a:path w="79200" h="47406">
                <a:moveTo>
                  <a:pt x="79200" y="31422"/>
                </a:moveTo>
                <a:lnTo>
                  <a:pt x="76394" y="22456"/>
                </a:lnTo>
                <a:lnTo>
                  <a:pt x="68663" y="12376"/>
                </a:lnTo>
                <a:lnTo>
                  <a:pt x="57677" y="5572"/>
                </a:lnTo>
                <a:lnTo>
                  <a:pt x="44595" y="1596"/>
                </a:lnTo>
                <a:lnTo>
                  <a:pt x="30577" y="0"/>
                </a:lnTo>
                <a:lnTo>
                  <a:pt x="16782" y="333"/>
                </a:lnTo>
                <a:lnTo>
                  <a:pt x="4372" y="2149"/>
                </a:lnTo>
                <a:lnTo>
                  <a:pt x="3944" y="2738"/>
                </a:lnTo>
                <a:lnTo>
                  <a:pt x="0" y="12381"/>
                </a:lnTo>
                <a:lnTo>
                  <a:pt x="1629" y="21036"/>
                </a:lnTo>
                <a:lnTo>
                  <a:pt x="7484" y="28716"/>
                </a:lnTo>
                <a:lnTo>
                  <a:pt x="16215" y="35438"/>
                </a:lnTo>
                <a:lnTo>
                  <a:pt x="26473" y="41216"/>
                </a:lnTo>
                <a:lnTo>
                  <a:pt x="36909" y="46065"/>
                </a:lnTo>
                <a:lnTo>
                  <a:pt x="50366" y="47406"/>
                </a:lnTo>
                <a:lnTo>
                  <a:pt x="61945" y="42855"/>
                </a:lnTo>
                <a:lnTo>
                  <a:pt x="71808" y="36342"/>
                </a:lnTo>
                <a:lnTo>
                  <a:pt x="79200" y="314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7395552" y="5373541"/>
            <a:ext cx="9975" cy="26626"/>
          </a:xfrm>
          <a:custGeom>
            <a:avLst/>
            <a:gdLst/>
            <a:ahLst/>
            <a:cxnLst/>
            <a:rect l="l" t="t" r="r" b="b"/>
            <a:pathLst>
              <a:path w="14630" h="39052">
                <a:moveTo>
                  <a:pt x="13703" y="35340"/>
                </a:moveTo>
                <a:lnTo>
                  <a:pt x="10191" y="22501"/>
                </a:lnTo>
                <a:lnTo>
                  <a:pt x="5827" y="10514"/>
                </a:lnTo>
                <a:lnTo>
                  <a:pt x="0" y="0"/>
                </a:lnTo>
                <a:lnTo>
                  <a:pt x="1159" y="5312"/>
                </a:lnTo>
                <a:lnTo>
                  <a:pt x="1145" y="16918"/>
                </a:lnTo>
                <a:lnTo>
                  <a:pt x="496" y="27859"/>
                </a:lnTo>
                <a:lnTo>
                  <a:pt x="3251" y="39052"/>
                </a:lnTo>
                <a:lnTo>
                  <a:pt x="14630" y="39052"/>
                </a:lnTo>
                <a:lnTo>
                  <a:pt x="13703" y="35340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7476514" y="5855972"/>
            <a:ext cx="89838" cy="51912"/>
          </a:xfrm>
          <a:custGeom>
            <a:avLst/>
            <a:gdLst/>
            <a:ahLst/>
            <a:cxnLst/>
            <a:rect l="l" t="t" r="r" b="b"/>
            <a:pathLst>
              <a:path w="131762" h="76137">
                <a:moveTo>
                  <a:pt x="57852" y="75997"/>
                </a:moveTo>
                <a:lnTo>
                  <a:pt x="65883" y="72387"/>
                </a:lnTo>
                <a:lnTo>
                  <a:pt x="73677" y="66344"/>
                </a:lnTo>
                <a:lnTo>
                  <a:pt x="81269" y="58903"/>
                </a:lnTo>
                <a:lnTo>
                  <a:pt x="88690" y="51100"/>
                </a:lnTo>
                <a:lnTo>
                  <a:pt x="95973" y="43971"/>
                </a:lnTo>
                <a:lnTo>
                  <a:pt x="97331" y="42781"/>
                </a:lnTo>
                <a:lnTo>
                  <a:pt x="109629" y="33234"/>
                </a:lnTo>
                <a:lnTo>
                  <a:pt x="120774" y="24844"/>
                </a:lnTo>
                <a:lnTo>
                  <a:pt x="128804" y="16366"/>
                </a:lnTo>
                <a:lnTo>
                  <a:pt x="131762" y="6557"/>
                </a:lnTo>
                <a:lnTo>
                  <a:pt x="123288" y="2018"/>
                </a:lnTo>
                <a:lnTo>
                  <a:pt x="111870" y="0"/>
                </a:lnTo>
                <a:lnTo>
                  <a:pt x="99855" y="1064"/>
                </a:lnTo>
                <a:lnTo>
                  <a:pt x="87880" y="4381"/>
                </a:lnTo>
                <a:lnTo>
                  <a:pt x="76581" y="9122"/>
                </a:lnTo>
                <a:lnTo>
                  <a:pt x="66595" y="14459"/>
                </a:lnTo>
                <a:lnTo>
                  <a:pt x="58559" y="19562"/>
                </a:lnTo>
                <a:lnTo>
                  <a:pt x="53581" y="20755"/>
                </a:lnTo>
                <a:lnTo>
                  <a:pt x="53771" y="16755"/>
                </a:lnTo>
                <a:lnTo>
                  <a:pt x="48793" y="17949"/>
                </a:lnTo>
                <a:lnTo>
                  <a:pt x="41324" y="22675"/>
                </a:lnTo>
                <a:lnTo>
                  <a:pt x="29649" y="28685"/>
                </a:lnTo>
                <a:lnTo>
                  <a:pt x="18063" y="34783"/>
                </a:lnTo>
                <a:lnTo>
                  <a:pt x="7776" y="42184"/>
                </a:lnTo>
                <a:lnTo>
                  <a:pt x="0" y="52099"/>
                </a:lnTo>
                <a:lnTo>
                  <a:pt x="3951" y="53464"/>
                </a:lnTo>
                <a:lnTo>
                  <a:pt x="14602" y="52067"/>
                </a:lnTo>
                <a:lnTo>
                  <a:pt x="24594" y="45965"/>
                </a:lnTo>
                <a:lnTo>
                  <a:pt x="34150" y="39094"/>
                </a:lnTo>
                <a:lnTo>
                  <a:pt x="34933" y="38594"/>
                </a:lnTo>
                <a:lnTo>
                  <a:pt x="44591" y="31776"/>
                </a:lnTo>
                <a:lnTo>
                  <a:pt x="54165" y="25008"/>
                </a:lnTo>
                <a:lnTo>
                  <a:pt x="64364" y="19584"/>
                </a:lnTo>
                <a:lnTo>
                  <a:pt x="75897" y="16799"/>
                </a:lnTo>
                <a:lnTo>
                  <a:pt x="89471" y="17949"/>
                </a:lnTo>
                <a:lnTo>
                  <a:pt x="89560" y="23283"/>
                </a:lnTo>
                <a:lnTo>
                  <a:pt x="94094" y="24159"/>
                </a:lnTo>
                <a:lnTo>
                  <a:pt x="92722" y="30954"/>
                </a:lnTo>
                <a:lnTo>
                  <a:pt x="89865" y="33265"/>
                </a:lnTo>
                <a:lnTo>
                  <a:pt x="79245" y="40156"/>
                </a:lnTo>
                <a:lnTo>
                  <a:pt x="67760" y="46182"/>
                </a:lnTo>
                <a:lnTo>
                  <a:pt x="56179" y="52110"/>
                </a:lnTo>
                <a:lnTo>
                  <a:pt x="45266" y="58708"/>
                </a:lnTo>
                <a:lnTo>
                  <a:pt x="35788" y="66742"/>
                </a:lnTo>
                <a:lnTo>
                  <a:pt x="40950" y="71771"/>
                </a:lnTo>
                <a:lnTo>
                  <a:pt x="49552" y="76137"/>
                </a:lnTo>
                <a:lnTo>
                  <a:pt x="57852" y="7599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545738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5574282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77358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6773581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234546" y="1459057"/>
            <a:ext cx="2056534" cy="1324841"/>
          </a:xfrm>
          <a:custGeom>
            <a:avLst/>
            <a:gdLst/>
            <a:ahLst/>
            <a:cxnLst/>
            <a:rect l="l" t="t" r="r" b="b"/>
            <a:pathLst>
              <a:path w="3016250" h="19431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879600"/>
                </a:lnTo>
                <a:lnTo>
                  <a:pt x="1436" y="1919678"/>
                </a:lnTo>
                <a:lnTo>
                  <a:pt x="38794" y="1942879"/>
                </a:lnTo>
                <a:lnTo>
                  <a:pt x="63500" y="1943100"/>
                </a:lnTo>
                <a:lnTo>
                  <a:pt x="2952750" y="1943100"/>
                </a:lnTo>
                <a:lnTo>
                  <a:pt x="2992828" y="1941663"/>
                </a:lnTo>
                <a:lnTo>
                  <a:pt x="3016029" y="1904305"/>
                </a:lnTo>
                <a:lnTo>
                  <a:pt x="3016250" y="1879600"/>
                </a:lnTo>
                <a:lnTo>
                  <a:pt x="3016250" y="63500"/>
                </a:lnTo>
                <a:lnTo>
                  <a:pt x="3014813" y="23421"/>
                </a:lnTo>
                <a:lnTo>
                  <a:pt x="2977455" y="220"/>
                </a:lnTo>
                <a:lnTo>
                  <a:pt x="295275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6372105" y="292576"/>
            <a:ext cx="19096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18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-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renacimiento</a:t>
            </a:r>
            <a:r>
              <a:rPr sz="682" spc="4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era</a:t>
            </a:r>
            <a:r>
              <a:rPr sz="682" spc="-1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-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los descubrimientos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3768" y="645146"/>
            <a:ext cx="2086145" cy="2052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6" marR="2437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Ellos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contaban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enorme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entaja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te-</a:t>
            </a:r>
            <a:endParaRPr sz="750">
              <a:latin typeface="Times New Roman"/>
              <a:cs typeface="Times New Roman"/>
            </a:endParaRPr>
          </a:p>
          <a:p>
            <a:pPr marL="8686" marR="10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nfan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Edad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Media: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textos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aduci- </a:t>
            </a:r>
            <a:endParaRPr sz="750">
              <a:latin typeface="Times New Roman"/>
              <a:cs typeface="Times New Roman"/>
            </a:endParaRPr>
          </a:p>
          <a:p>
            <a:pPr marL="8686" marR="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diferentes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lenguas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número </a:t>
            </a:r>
            <a:endParaRPr sz="750">
              <a:latin typeface="Times New Roman"/>
              <a:cs typeface="Times New Roman"/>
            </a:endParaRPr>
          </a:p>
          <a:p>
            <a:pPr marL="8686" marR="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pudie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acceder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documentos.</a:t>
            </a:r>
            <a:endParaRPr sz="750">
              <a:latin typeface="Times New Roman"/>
              <a:cs typeface="Times New Roman"/>
            </a:endParaRPr>
          </a:p>
          <a:p>
            <a:pPr marL="8686" marR="296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andes  exponentes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atos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Rena- </a:t>
            </a:r>
            <a:endParaRPr sz="750">
              <a:latin typeface="Times New Roman"/>
              <a:cs typeface="Times New Roman"/>
            </a:endParaRPr>
          </a:p>
          <a:p>
            <a:pPr marL="8686" marR="2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cimiento 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son: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W</a:t>
            </a:r>
            <a:r>
              <a:rPr sz="750" dirty="0">
                <a:latin typeface="Times New Roman"/>
                <a:cs typeface="Times New Roman"/>
              </a:rPr>
              <a:t>illiam 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Shakespeare   y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Miguel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86" marR="2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Cer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antes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ed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</a:t>
            </a:r>
            <a:endParaRPr sz="750">
              <a:latin typeface="Times New Roman"/>
              <a:cs typeface="Times New Roman"/>
            </a:endParaRPr>
          </a:p>
          <a:p>
            <a:pPr marL="8659" marR="93" indent="121251" algn="just">
              <a:lnSpc>
                <a:spcPts val="862"/>
              </a:lnSpc>
              <a:spcBef>
                <a:spcPts val="92"/>
              </a:spcBef>
            </a:pPr>
            <a:r>
              <a:rPr sz="750" spc="-13" dirty="0">
                <a:latin typeface="Times New Roman"/>
                <a:cs typeface="Times New Roman"/>
              </a:rPr>
              <a:t>W</a:t>
            </a:r>
            <a:r>
              <a:rPr sz="750" dirty="0">
                <a:latin typeface="Times New Roman"/>
                <a:cs typeface="Times New Roman"/>
              </a:rPr>
              <a:t>illiam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Shakespeare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 un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amaturgo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in- </a:t>
            </a:r>
            <a:endParaRPr sz="750">
              <a:latin typeface="Times New Roman"/>
              <a:cs typeface="Times New Roman"/>
            </a:endParaRPr>
          </a:p>
          <a:p>
            <a:pPr marL="8659" marR="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glés, autor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numerosas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teatro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repre- </a:t>
            </a:r>
            <a:endParaRPr sz="750">
              <a:latin typeface="Times New Roman"/>
              <a:cs typeface="Times New Roman"/>
            </a:endParaRPr>
          </a:p>
          <a:p>
            <a:pPr marL="8659" marR="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senta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realidad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  exaltando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conflic- </a:t>
            </a:r>
            <a:endParaRPr sz="750">
              <a:latin typeface="Times New Roman"/>
              <a:cs typeface="Times New Roman"/>
            </a:endParaRPr>
          </a:p>
          <a:p>
            <a:pPr marL="8659" marR="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tos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pasiones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humanas.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-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famosas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 </a:t>
            </a:r>
            <a:endParaRPr sz="750">
              <a:latin typeface="Times New Roman"/>
              <a:cs typeface="Times New Roman"/>
            </a:endParaRPr>
          </a:p>
          <a:p>
            <a:pPr marL="8659" marR="93" algn="just">
              <a:lnSpc>
                <a:spcPts val="862"/>
              </a:lnSpc>
              <a:spcBef>
                <a:spcPts val="92"/>
              </a:spcBef>
            </a:pPr>
            <a:r>
              <a:rPr sz="750" i="1" spc="-6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omeo</a:t>
            </a:r>
            <a:r>
              <a:rPr sz="750" i="1" spc="17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y</a:t>
            </a:r>
            <a:r>
              <a:rPr sz="750" i="1" spc="5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Julie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a,</a:t>
            </a:r>
            <a:r>
              <a:rPr sz="750" i="1" spc="-1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Hamlet,</a:t>
            </a:r>
            <a:r>
              <a:rPr sz="750" i="1" spc="9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5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mercader</a:t>
            </a:r>
            <a:r>
              <a:rPr sz="750" i="1" spc="13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71" dirty="0">
                <a:latin typeface="Times New Roman"/>
                <a:cs typeface="Times New Roman"/>
              </a:rPr>
              <a:t> </a:t>
            </a:r>
            <a:r>
              <a:rPr sz="750" i="1" spc="-44" dirty="0">
                <a:latin typeface="Times New Roman"/>
                <a:cs typeface="Times New Roman"/>
              </a:rPr>
              <a:t>V</a:t>
            </a:r>
            <a:r>
              <a:rPr sz="750" i="1" dirty="0">
                <a:latin typeface="Times New Roman"/>
                <a:cs typeface="Times New Roman"/>
              </a:rPr>
              <a:t>enecia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  <a:p>
            <a:pPr marL="8659" indent="121251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Miguel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Cer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antes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ed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 un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escritor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pañol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escribi6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textos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reconoci-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mundo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habla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hispana: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ingenioso</a:t>
            </a:r>
            <a:r>
              <a:rPr sz="750" i="1" spc="6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Hi-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5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dalgo</a:t>
            </a:r>
            <a:r>
              <a:rPr sz="750" i="1" spc="2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don</a:t>
            </a:r>
            <a:r>
              <a:rPr sz="750" i="1" spc="10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Quijote</a:t>
            </a:r>
            <a:r>
              <a:rPr sz="750" i="1" spc="10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6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5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Mancha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personajes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toda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alentfa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idealismo.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5800" y="645266"/>
            <a:ext cx="2085960" cy="47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047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obtener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servicios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talentosos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miem-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bros,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cuando   alguno 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ellos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destacaba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 ext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aordinaria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podfa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conseguir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mecenas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ponerse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servicio.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785" y="1604191"/>
            <a:ext cx="1840791" cy="1087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 dirty="0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94"/>
              </a:spcBef>
            </a:pPr>
            <a:r>
              <a:rPr sz="682" spc="-41" dirty="0">
                <a:latin typeface="Arial"/>
                <a:cs typeface="Arial"/>
              </a:rPr>
              <a:t>T</a:t>
            </a:r>
            <a:r>
              <a:rPr sz="682" dirty="0">
                <a:latin typeface="Arial"/>
                <a:cs typeface="Arial"/>
              </a:rPr>
              <a:t>odos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vances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ciencia,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arte,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liter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tura</a:t>
            </a:r>
            <a:r>
              <a:rPr sz="682" spc="10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 </a:t>
            </a: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pensamiento</a:t>
            </a:r>
            <a:r>
              <a:rPr sz="682" spc="4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hubieran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difundido</a:t>
            </a:r>
            <a:r>
              <a:rPr sz="682" spc="6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sin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imprenta. </a:t>
            </a: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Este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invento</a:t>
            </a:r>
            <a:r>
              <a:rPr sz="682" spc="5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originario</a:t>
            </a:r>
            <a:r>
              <a:rPr sz="682" spc="9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China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llegó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Europa</a:t>
            </a:r>
            <a:r>
              <a:rPr sz="682" spc="-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gracias </a:t>
            </a: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comercio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árabes.</a:t>
            </a:r>
          </a:p>
          <a:p>
            <a:pPr marL="8659" marR="12208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Luego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extendió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todo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continente,</a:t>
            </a:r>
            <a:r>
              <a:rPr sz="682" spc="8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 </a:t>
            </a:r>
          </a:p>
          <a:p>
            <a:pPr marL="8659" marR="12208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ad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ptaron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tipos,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eran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piezas</a:t>
            </a:r>
            <a:r>
              <a:rPr sz="682" spc="-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móviles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más</a:t>
            </a:r>
            <a:r>
              <a:rPr sz="682" spc="-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fáciles </a:t>
            </a:r>
          </a:p>
          <a:p>
            <a:pPr marL="8659" marR="12208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maneja</a:t>
            </a:r>
            <a:r>
              <a:rPr sz="682" spc="-5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.</a:t>
            </a: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6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siglo</a:t>
            </a:r>
            <a:r>
              <a:rPr sz="682" spc="1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XV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Juan</a:t>
            </a:r>
            <a:r>
              <a:rPr sz="682" spc="1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Gutenberg 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perfeccionó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invento.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43756" y="2823197"/>
            <a:ext cx="2092383" cy="3511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98" marR="1065814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Invento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s</a:t>
            </a:r>
            <a:r>
              <a:rPr sz="750" spc="23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n</a:t>
            </a:r>
            <a:r>
              <a:rPr sz="750" spc="19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l</a:t>
            </a:r>
            <a:r>
              <a:rPr sz="750" spc="31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Renacimiento</a:t>
            </a:r>
            <a:endParaRPr sz="750">
              <a:latin typeface="Arial"/>
              <a:cs typeface="Arial"/>
            </a:endParaRPr>
          </a:p>
          <a:p>
            <a:pPr marL="8698" marR="6140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ores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exponentes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Renacimiento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Vinci.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Él naci6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1452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aldea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italiana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Florencia.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ez,  es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persona 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hizo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número 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aportes 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renacentista.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abajo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puso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manifiesto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importante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artista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realizar  cualquier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ob-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aci6n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aleza.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95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diferencia 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los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artistas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Edad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Media,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segufan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especie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receta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rfgida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realizaci6n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pintu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Vinci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defendfa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ante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capacidad 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experimentar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crear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im-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plica  una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confianza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humano,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fuerza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Dios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elementos sobrenatu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ales,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propia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capacidad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acci6n.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asgo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nos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habla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espfritu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humanista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alent6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orfa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numerosas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as.</a:t>
            </a:r>
            <a:endParaRPr sz="750">
              <a:latin typeface="Times New Roman"/>
              <a:cs typeface="Times New Roman"/>
            </a:endParaRPr>
          </a:p>
          <a:p>
            <a:pPr marL="8698" marR="6045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pesar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 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 capacidades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 </a:t>
            </a:r>
            <a:endParaRPr sz="750">
              <a:latin typeface="Times New Roman"/>
              <a:cs typeface="Times New Roman"/>
            </a:endParaRPr>
          </a:p>
          <a:p>
            <a:pPr marL="8698" marR="604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humano,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Leonardo, 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orfa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gen- </a:t>
            </a:r>
            <a:endParaRPr sz="750">
              <a:latin typeface="Times New Roman"/>
              <a:cs typeface="Times New Roman"/>
            </a:endParaRPr>
          </a:p>
          <a:p>
            <a:pPr marL="8698" marR="604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tiempo, 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aceptaba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existencia 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Dios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98" marR="604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erso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creaci6n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vina.</a:t>
            </a:r>
            <a:r>
              <a:rPr sz="750" spc="1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Asf,</a:t>
            </a:r>
            <a:r>
              <a:rPr sz="750" spc="-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crefa </a:t>
            </a:r>
            <a:endParaRPr sz="750">
              <a:latin typeface="Times New Roman"/>
              <a:cs typeface="Times New Roman"/>
            </a:endParaRPr>
          </a:p>
          <a:p>
            <a:pPr marL="8698" marR="604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aleza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plasmada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98" marR="604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ciencias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conocer </a:t>
            </a:r>
            <a:endParaRPr sz="750">
              <a:latin typeface="Times New Roman"/>
              <a:cs typeface="Times New Roman"/>
            </a:endParaRPr>
          </a:p>
          <a:p>
            <a:pPr marL="8698" marR="604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creaci6n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vina.</a:t>
            </a:r>
            <a:endParaRPr sz="750">
              <a:latin typeface="Times New Roman"/>
              <a:cs typeface="Times New Roman"/>
            </a:endParaRPr>
          </a:p>
          <a:p>
            <a:pPr marL="129922">
              <a:lnSpc>
                <a:spcPts val="859"/>
              </a:lnSpc>
              <a:spcBef>
                <a:spcPts val="135"/>
              </a:spcBef>
            </a:pPr>
            <a:r>
              <a:rPr sz="750" dirty="0">
                <a:latin typeface="Times New Roman"/>
                <a:cs typeface="Times New Roman"/>
              </a:rPr>
              <a:t>Cuando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fama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Vinci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exten-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49"/>
              </a:spcBef>
            </a:pPr>
            <a:r>
              <a:rPr sz="750" dirty="0">
                <a:latin typeface="Times New Roman"/>
                <a:cs typeface="Times New Roman"/>
              </a:rPr>
              <a:t>di6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debido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perfecci6n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as,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logr6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gremio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Lucas.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tipo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agrupaciones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recurrfan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poderosos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italianos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7574" y="5987435"/>
            <a:ext cx="1795282" cy="3463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659" indent="86076" algn="r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El</a:t>
            </a:r>
            <a:r>
              <a:rPr sz="545" spc="-3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genio</a:t>
            </a:r>
            <a:r>
              <a:rPr sz="545" spc="2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3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Leonardo</a:t>
            </a:r>
            <a:r>
              <a:rPr sz="545" spc="3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da</a:t>
            </a:r>
            <a:r>
              <a:rPr sz="545" spc="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Vinci</a:t>
            </a:r>
            <a:r>
              <a:rPr sz="545" spc="-2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no</a:t>
            </a:r>
            <a:r>
              <a:rPr sz="545" spc="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sólo</a:t>
            </a:r>
            <a:r>
              <a:rPr sz="545" spc="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se</a:t>
            </a:r>
            <a:r>
              <a:rPr sz="545" spc="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manifestó</a:t>
            </a:r>
            <a:r>
              <a:rPr sz="545" spc="3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1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arte, desarrolló</a:t>
            </a:r>
            <a:r>
              <a:rPr sz="545" spc="-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un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método</a:t>
            </a:r>
            <a:r>
              <a:rPr sz="545" spc="6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para construir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cañones</a:t>
            </a:r>
            <a:r>
              <a:rPr sz="545" spc="5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móviles</a:t>
            </a:r>
            <a:r>
              <a:rPr sz="545" spc="-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que</a:t>
            </a:r>
            <a:r>
              <a:rPr sz="545" spc="2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podían disparar</a:t>
            </a:r>
            <a:r>
              <a:rPr sz="545" spc="-2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más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2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dos</a:t>
            </a:r>
            <a:r>
              <a:rPr sz="545" spc="3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tiros</a:t>
            </a:r>
            <a:r>
              <a:rPr sz="545" spc="-2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muy corto</a:t>
            </a:r>
            <a:r>
              <a:rPr sz="545" spc="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tiempo.</a:t>
            </a:r>
            <a:r>
              <a:rPr sz="545" spc="2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Se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puede</a:t>
            </a:r>
            <a:r>
              <a:rPr sz="545" spc="4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decir que</a:t>
            </a:r>
            <a:r>
              <a:rPr sz="545" spc="4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este</a:t>
            </a:r>
            <a:r>
              <a:rPr sz="545" spc="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cañón</a:t>
            </a:r>
            <a:r>
              <a:rPr sz="545" spc="5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es</a:t>
            </a:r>
            <a:r>
              <a:rPr sz="545" spc="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antepasado</a:t>
            </a:r>
            <a:r>
              <a:rPr sz="545" spc="7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3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</a:t>
            </a:r>
            <a:r>
              <a:rPr sz="545" spc="-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ametralladoras.</a:t>
            </a:r>
            <a:endParaRPr sz="54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175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9225" y="6650589"/>
            <a:ext cx="1079823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7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mode</a:t>
            </a:r>
            <a:r>
              <a:rPr sz="545" spc="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nas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7384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77358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31239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object 226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7" name="object 227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3" name="object 223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4" name="object 224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5" name="object 225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2" name="object 222"/>
          <p:cNvSpPr/>
          <p:nvPr/>
        </p:nvSpPr>
        <p:spPr>
          <a:xfrm>
            <a:off x="3773428" y="5451547"/>
            <a:ext cx="22955" cy="2173276"/>
          </a:xfrm>
          <a:custGeom>
            <a:avLst/>
            <a:gdLst/>
            <a:ahLst/>
            <a:cxnLst/>
            <a:rect l="l" t="t" r="r" b="b"/>
            <a:pathLst>
              <a:path w="33667" h="3187471">
                <a:moveTo>
                  <a:pt x="3203239" y="-114706"/>
                </a:moveTo>
                <a:lnTo>
                  <a:pt x="3196329" y="-102218"/>
                </a:lnTo>
                <a:lnTo>
                  <a:pt x="3189420" y="-92291"/>
                </a:lnTo>
                <a:lnTo>
                  <a:pt x="3186513" y="-88912"/>
                </a:lnTo>
                <a:lnTo>
                  <a:pt x="3187313" y="-96430"/>
                </a:lnTo>
                <a:lnTo>
                  <a:pt x="3188037" y="-99567"/>
                </a:lnTo>
                <a:lnTo>
                  <a:pt x="3188850" y="-107860"/>
                </a:lnTo>
                <a:lnTo>
                  <a:pt x="3184616" y="-117309"/>
                </a:lnTo>
                <a:lnTo>
                  <a:pt x="3183077" y="-126778"/>
                </a:lnTo>
                <a:lnTo>
                  <a:pt x="3181877" y="-139011"/>
                </a:lnTo>
                <a:lnTo>
                  <a:pt x="3180983" y="-153704"/>
                </a:lnTo>
                <a:lnTo>
                  <a:pt x="3180362" y="-170557"/>
                </a:lnTo>
                <a:lnTo>
                  <a:pt x="3179979" y="-189270"/>
                </a:lnTo>
                <a:lnTo>
                  <a:pt x="3179800" y="-209541"/>
                </a:lnTo>
                <a:lnTo>
                  <a:pt x="3179793" y="-231068"/>
                </a:lnTo>
                <a:lnTo>
                  <a:pt x="3179922" y="-253552"/>
                </a:lnTo>
                <a:lnTo>
                  <a:pt x="3180155" y="-276690"/>
                </a:lnTo>
                <a:lnTo>
                  <a:pt x="3180457" y="-300182"/>
                </a:lnTo>
                <a:lnTo>
                  <a:pt x="3180795" y="-323726"/>
                </a:lnTo>
                <a:lnTo>
                  <a:pt x="3181134" y="-347022"/>
                </a:lnTo>
                <a:lnTo>
                  <a:pt x="3181442" y="-369768"/>
                </a:lnTo>
                <a:lnTo>
                  <a:pt x="3181684" y="-391664"/>
                </a:lnTo>
                <a:lnTo>
                  <a:pt x="3181827" y="-412408"/>
                </a:lnTo>
                <a:lnTo>
                  <a:pt x="3181836" y="-431699"/>
                </a:lnTo>
                <a:lnTo>
                  <a:pt x="3181678" y="-449236"/>
                </a:lnTo>
                <a:lnTo>
                  <a:pt x="3181319" y="-464718"/>
                </a:lnTo>
                <a:lnTo>
                  <a:pt x="3182674" y="-459819"/>
                </a:lnTo>
                <a:lnTo>
                  <a:pt x="3184941" y="-463122"/>
                </a:lnTo>
                <a:lnTo>
                  <a:pt x="3185888" y="-469960"/>
                </a:lnTo>
                <a:lnTo>
                  <a:pt x="3186735" y="-479346"/>
                </a:lnTo>
                <a:lnTo>
                  <a:pt x="3187499" y="-490598"/>
                </a:lnTo>
                <a:lnTo>
                  <a:pt x="3188198" y="-503033"/>
                </a:lnTo>
                <a:lnTo>
                  <a:pt x="3188850" y="-515970"/>
                </a:lnTo>
                <a:lnTo>
                  <a:pt x="3189472" y="-528726"/>
                </a:lnTo>
                <a:lnTo>
                  <a:pt x="3190083" y="-540619"/>
                </a:lnTo>
                <a:lnTo>
                  <a:pt x="3190336" y="-545121"/>
                </a:lnTo>
                <a:lnTo>
                  <a:pt x="3189698" y="-567891"/>
                </a:lnTo>
                <a:lnTo>
                  <a:pt x="3188897" y="-587723"/>
                </a:lnTo>
                <a:lnTo>
                  <a:pt x="3187960" y="-604987"/>
                </a:lnTo>
                <a:lnTo>
                  <a:pt x="3186916" y="-620049"/>
                </a:lnTo>
                <a:lnTo>
                  <a:pt x="3185792" y="-633279"/>
                </a:lnTo>
                <a:lnTo>
                  <a:pt x="3184615" y="-645046"/>
                </a:lnTo>
                <a:lnTo>
                  <a:pt x="3183415" y="-655716"/>
                </a:lnTo>
                <a:lnTo>
                  <a:pt x="3182218" y="-665659"/>
                </a:lnTo>
                <a:lnTo>
                  <a:pt x="3181052" y="-675244"/>
                </a:lnTo>
                <a:lnTo>
                  <a:pt x="3179946" y="-684837"/>
                </a:lnTo>
                <a:lnTo>
                  <a:pt x="3178927" y="-694809"/>
                </a:lnTo>
                <a:lnTo>
                  <a:pt x="3178023" y="-705526"/>
                </a:lnTo>
                <a:lnTo>
                  <a:pt x="3177261" y="-717358"/>
                </a:lnTo>
                <a:lnTo>
                  <a:pt x="3176671" y="-730673"/>
                </a:lnTo>
                <a:lnTo>
                  <a:pt x="3176279" y="-745839"/>
                </a:lnTo>
                <a:lnTo>
                  <a:pt x="3176113" y="-763225"/>
                </a:lnTo>
                <a:lnTo>
                  <a:pt x="3176202" y="-783198"/>
                </a:lnTo>
                <a:lnTo>
                  <a:pt x="3176572" y="-806128"/>
                </a:lnTo>
                <a:lnTo>
                  <a:pt x="3177253" y="-832382"/>
                </a:lnTo>
                <a:lnTo>
                  <a:pt x="3178271" y="-862329"/>
                </a:lnTo>
                <a:lnTo>
                  <a:pt x="3177781" y="-867880"/>
                </a:lnTo>
                <a:lnTo>
                  <a:pt x="3177198" y="-874284"/>
                </a:lnTo>
                <a:lnTo>
                  <a:pt x="3176534" y="-881265"/>
                </a:lnTo>
                <a:lnTo>
                  <a:pt x="3175799" y="-888551"/>
                </a:lnTo>
                <a:lnTo>
                  <a:pt x="3175001" y="-895867"/>
                </a:lnTo>
                <a:lnTo>
                  <a:pt x="3174152" y="-902939"/>
                </a:lnTo>
                <a:lnTo>
                  <a:pt x="3173261" y="-909491"/>
                </a:lnTo>
                <a:lnTo>
                  <a:pt x="3172338" y="-915251"/>
                </a:lnTo>
                <a:lnTo>
                  <a:pt x="3171394" y="-919943"/>
                </a:lnTo>
                <a:lnTo>
                  <a:pt x="3170437" y="-923294"/>
                </a:lnTo>
                <a:lnTo>
                  <a:pt x="3167596" y="-922553"/>
                </a:lnTo>
                <a:lnTo>
                  <a:pt x="3166692" y="-917795"/>
                </a:lnTo>
                <a:lnTo>
                  <a:pt x="3165825" y="-910323"/>
                </a:lnTo>
                <a:lnTo>
                  <a:pt x="3165007" y="-899864"/>
                </a:lnTo>
                <a:lnTo>
                  <a:pt x="3164247" y="-886144"/>
                </a:lnTo>
                <a:lnTo>
                  <a:pt x="3163755" y="-874471"/>
                </a:lnTo>
                <a:lnTo>
                  <a:pt x="3158230" y="-966774"/>
                </a:lnTo>
                <a:lnTo>
                  <a:pt x="3157311" y="-954633"/>
                </a:lnTo>
                <a:lnTo>
                  <a:pt x="3156537" y="-941354"/>
                </a:lnTo>
                <a:lnTo>
                  <a:pt x="3155896" y="-927073"/>
                </a:lnTo>
                <a:lnTo>
                  <a:pt x="3155380" y="-911924"/>
                </a:lnTo>
                <a:lnTo>
                  <a:pt x="3154977" y="-896042"/>
                </a:lnTo>
                <a:lnTo>
                  <a:pt x="3154678" y="-879562"/>
                </a:lnTo>
                <a:lnTo>
                  <a:pt x="3154473" y="-862620"/>
                </a:lnTo>
                <a:lnTo>
                  <a:pt x="3154305" y="-827888"/>
                </a:lnTo>
                <a:lnTo>
                  <a:pt x="3154502" y="-775694"/>
                </a:lnTo>
                <a:lnTo>
                  <a:pt x="3154648" y="-758811"/>
                </a:lnTo>
                <a:lnTo>
                  <a:pt x="3154817" y="-742410"/>
                </a:lnTo>
                <a:lnTo>
                  <a:pt x="3155000" y="-726626"/>
                </a:lnTo>
                <a:lnTo>
                  <a:pt x="3155185" y="-711595"/>
                </a:lnTo>
                <a:lnTo>
                  <a:pt x="3155363" y="-697451"/>
                </a:lnTo>
                <a:lnTo>
                  <a:pt x="3155524" y="-684330"/>
                </a:lnTo>
                <a:lnTo>
                  <a:pt x="3155658" y="-672366"/>
                </a:lnTo>
                <a:lnTo>
                  <a:pt x="3155754" y="-661695"/>
                </a:lnTo>
                <a:lnTo>
                  <a:pt x="3160516" y="-668769"/>
                </a:lnTo>
                <a:lnTo>
                  <a:pt x="3160161" y="-655615"/>
                </a:lnTo>
                <a:lnTo>
                  <a:pt x="3159814" y="-642480"/>
                </a:lnTo>
                <a:lnTo>
                  <a:pt x="3159481" y="-629371"/>
                </a:lnTo>
                <a:lnTo>
                  <a:pt x="3159170" y="-616299"/>
                </a:lnTo>
                <a:lnTo>
                  <a:pt x="3158888" y="-603273"/>
                </a:lnTo>
                <a:lnTo>
                  <a:pt x="3158641" y="-590303"/>
                </a:lnTo>
                <a:lnTo>
                  <a:pt x="3158437" y="-577398"/>
                </a:lnTo>
                <a:lnTo>
                  <a:pt x="3158283" y="-564567"/>
                </a:lnTo>
                <a:lnTo>
                  <a:pt x="3158151" y="-539167"/>
                </a:lnTo>
                <a:lnTo>
                  <a:pt x="3158303" y="-514180"/>
                </a:lnTo>
                <a:lnTo>
                  <a:pt x="3158503" y="-501864"/>
                </a:lnTo>
                <a:lnTo>
                  <a:pt x="3158795" y="-489680"/>
                </a:lnTo>
                <a:lnTo>
                  <a:pt x="3159185" y="-477637"/>
                </a:lnTo>
                <a:lnTo>
                  <a:pt x="3159640" y="-466635"/>
                </a:lnTo>
                <a:lnTo>
                  <a:pt x="3128805" y="-722540"/>
                </a:lnTo>
                <a:lnTo>
                  <a:pt x="3131326" y="-737159"/>
                </a:lnTo>
                <a:lnTo>
                  <a:pt x="3133359" y="-752641"/>
                </a:lnTo>
                <a:lnTo>
                  <a:pt x="3134947" y="-768904"/>
                </a:lnTo>
                <a:lnTo>
                  <a:pt x="3136134" y="-785863"/>
                </a:lnTo>
                <a:lnTo>
                  <a:pt x="3136965" y="-803438"/>
                </a:lnTo>
                <a:lnTo>
                  <a:pt x="3137484" y="-821544"/>
                </a:lnTo>
                <a:lnTo>
                  <a:pt x="3137734" y="-840099"/>
                </a:lnTo>
                <a:lnTo>
                  <a:pt x="3137761" y="-859020"/>
                </a:lnTo>
                <a:lnTo>
                  <a:pt x="3137608" y="-878225"/>
                </a:lnTo>
                <a:lnTo>
                  <a:pt x="3137320" y="-897631"/>
                </a:lnTo>
                <a:lnTo>
                  <a:pt x="3136941" y="-917154"/>
                </a:lnTo>
                <a:lnTo>
                  <a:pt x="3136515" y="-936712"/>
                </a:lnTo>
                <a:lnTo>
                  <a:pt x="3136086" y="-956223"/>
                </a:lnTo>
                <a:lnTo>
                  <a:pt x="3135699" y="-975603"/>
                </a:lnTo>
                <a:lnTo>
                  <a:pt x="3135398" y="-994769"/>
                </a:lnTo>
                <a:lnTo>
                  <a:pt x="3135227" y="-1013640"/>
                </a:lnTo>
                <a:lnTo>
                  <a:pt x="3135231" y="-1032131"/>
                </a:lnTo>
                <a:lnTo>
                  <a:pt x="3135453" y="-1050161"/>
                </a:lnTo>
                <a:lnTo>
                  <a:pt x="3135937" y="-1067646"/>
                </a:lnTo>
                <a:lnTo>
                  <a:pt x="3136729" y="-1084503"/>
                </a:lnTo>
                <a:lnTo>
                  <a:pt x="3105779" y="-1081811"/>
                </a:lnTo>
                <a:lnTo>
                  <a:pt x="3139409" y="-1173327"/>
                </a:lnTo>
                <a:lnTo>
                  <a:pt x="3150179" y="-1127569"/>
                </a:lnTo>
                <a:lnTo>
                  <a:pt x="3153426" y="-1133539"/>
                </a:lnTo>
                <a:lnTo>
                  <a:pt x="3156064" y="-1140928"/>
                </a:lnTo>
                <a:lnTo>
                  <a:pt x="3158149" y="-1149700"/>
                </a:lnTo>
                <a:lnTo>
                  <a:pt x="3159737" y="-1159822"/>
                </a:lnTo>
                <a:lnTo>
                  <a:pt x="3160885" y="-1171260"/>
                </a:lnTo>
                <a:lnTo>
                  <a:pt x="3161650" y="-1183979"/>
                </a:lnTo>
                <a:lnTo>
                  <a:pt x="3162090" y="-1197946"/>
                </a:lnTo>
                <a:lnTo>
                  <a:pt x="3162260" y="-1213127"/>
                </a:lnTo>
                <a:lnTo>
                  <a:pt x="3162218" y="-1229487"/>
                </a:lnTo>
                <a:lnTo>
                  <a:pt x="3162020" y="-1246992"/>
                </a:lnTo>
                <a:lnTo>
                  <a:pt x="3161723" y="-1265608"/>
                </a:lnTo>
                <a:lnTo>
                  <a:pt x="3161385" y="-1285302"/>
                </a:lnTo>
                <a:lnTo>
                  <a:pt x="3161061" y="-1306039"/>
                </a:lnTo>
                <a:lnTo>
                  <a:pt x="3160809" y="-1327785"/>
                </a:lnTo>
                <a:lnTo>
                  <a:pt x="3160747" y="-1374168"/>
                </a:lnTo>
                <a:lnTo>
                  <a:pt x="3161051" y="-1398736"/>
                </a:lnTo>
                <a:lnTo>
                  <a:pt x="3161654" y="-1424178"/>
                </a:lnTo>
                <a:lnTo>
                  <a:pt x="3162612" y="-1450458"/>
                </a:lnTo>
                <a:lnTo>
                  <a:pt x="3163984" y="-1477543"/>
                </a:lnTo>
                <a:lnTo>
                  <a:pt x="3164036" y="-1522334"/>
                </a:lnTo>
                <a:lnTo>
                  <a:pt x="3163493" y="-1565370"/>
                </a:lnTo>
                <a:lnTo>
                  <a:pt x="3162430" y="-1606886"/>
                </a:lnTo>
                <a:lnTo>
                  <a:pt x="3160923" y="-1647121"/>
                </a:lnTo>
                <a:lnTo>
                  <a:pt x="3159049" y="-1686312"/>
                </a:lnTo>
                <a:lnTo>
                  <a:pt x="3156882" y="-1724697"/>
                </a:lnTo>
                <a:lnTo>
                  <a:pt x="3154500" y="-1762511"/>
                </a:lnTo>
                <a:lnTo>
                  <a:pt x="3151977" y="-1799994"/>
                </a:lnTo>
                <a:lnTo>
                  <a:pt x="3149389" y="-1837381"/>
                </a:lnTo>
                <a:lnTo>
                  <a:pt x="3146813" y="-1874911"/>
                </a:lnTo>
                <a:lnTo>
                  <a:pt x="3144324" y="-1912821"/>
                </a:lnTo>
                <a:lnTo>
                  <a:pt x="3141999" y="-1951348"/>
                </a:lnTo>
                <a:lnTo>
                  <a:pt x="3139912" y="-1990730"/>
                </a:lnTo>
                <a:lnTo>
                  <a:pt x="3138140" y="-2031203"/>
                </a:lnTo>
                <a:lnTo>
                  <a:pt x="3136759" y="-2073005"/>
                </a:lnTo>
                <a:lnTo>
                  <a:pt x="3135844" y="-2116373"/>
                </a:lnTo>
                <a:lnTo>
                  <a:pt x="3135472" y="-2161545"/>
                </a:lnTo>
                <a:lnTo>
                  <a:pt x="3135718" y="-2208758"/>
                </a:lnTo>
                <a:lnTo>
                  <a:pt x="3136658" y="-2258249"/>
                </a:lnTo>
                <a:lnTo>
                  <a:pt x="3138368" y="-2310256"/>
                </a:lnTo>
                <a:lnTo>
                  <a:pt x="3135954" y="-2337326"/>
                </a:lnTo>
                <a:lnTo>
                  <a:pt x="3134125" y="-2366085"/>
                </a:lnTo>
                <a:lnTo>
                  <a:pt x="3132830" y="-2396285"/>
                </a:lnTo>
                <a:lnTo>
                  <a:pt x="3132017" y="-2427674"/>
                </a:lnTo>
                <a:lnTo>
                  <a:pt x="3131638" y="-2460001"/>
                </a:lnTo>
                <a:lnTo>
                  <a:pt x="3131641" y="-2493018"/>
                </a:lnTo>
                <a:lnTo>
                  <a:pt x="3131976" y="-2526472"/>
                </a:lnTo>
                <a:lnTo>
                  <a:pt x="3132593" y="-2560113"/>
                </a:lnTo>
                <a:lnTo>
                  <a:pt x="3133441" y="-2593691"/>
                </a:lnTo>
                <a:lnTo>
                  <a:pt x="3134470" y="-2626955"/>
                </a:lnTo>
                <a:lnTo>
                  <a:pt x="3135630" y="-2659654"/>
                </a:lnTo>
                <a:lnTo>
                  <a:pt x="3136869" y="-2691539"/>
                </a:lnTo>
                <a:lnTo>
                  <a:pt x="3138138" y="-2722359"/>
                </a:lnTo>
                <a:lnTo>
                  <a:pt x="3139386" y="-2751862"/>
                </a:lnTo>
                <a:lnTo>
                  <a:pt x="3140563" y="-2779799"/>
                </a:lnTo>
                <a:lnTo>
                  <a:pt x="3141618" y="-2805919"/>
                </a:lnTo>
                <a:lnTo>
                  <a:pt x="3142501" y="-2829971"/>
                </a:lnTo>
                <a:lnTo>
                  <a:pt x="3143161" y="-2851705"/>
                </a:lnTo>
                <a:lnTo>
                  <a:pt x="3143549" y="-2870871"/>
                </a:lnTo>
                <a:lnTo>
                  <a:pt x="3143465" y="-2929517"/>
                </a:lnTo>
                <a:lnTo>
                  <a:pt x="3143274" y="-2942745"/>
                </a:lnTo>
                <a:lnTo>
                  <a:pt x="3143022" y="-2955570"/>
                </a:lnTo>
                <a:lnTo>
                  <a:pt x="3142713" y="-2968012"/>
                </a:lnTo>
                <a:lnTo>
                  <a:pt x="3142355" y="-2980091"/>
                </a:lnTo>
                <a:lnTo>
                  <a:pt x="3141951" y="-2991828"/>
                </a:lnTo>
                <a:lnTo>
                  <a:pt x="3141509" y="-3003241"/>
                </a:lnTo>
                <a:lnTo>
                  <a:pt x="3141032" y="-3014351"/>
                </a:lnTo>
                <a:lnTo>
                  <a:pt x="3140984" y="-3015424"/>
                </a:lnTo>
                <a:lnTo>
                  <a:pt x="3124766" y="-3014509"/>
                </a:lnTo>
                <a:lnTo>
                  <a:pt x="3111735" y="-3013727"/>
                </a:lnTo>
                <a:lnTo>
                  <a:pt x="3098987" y="-3012959"/>
                </a:lnTo>
                <a:lnTo>
                  <a:pt x="3086474" y="-3012217"/>
                </a:lnTo>
                <a:lnTo>
                  <a:pt x="3076900" y="-3011665"/>
                </a:lnTo>
                <a:lnTo>
                  <a:pt x="3065005" y="-3011017"/>
                </a:lnTo>
                <a:lnTo>
                  <a:pt x="3053206" y="-3010427"/>
                </a:lnTo>
                <a:lnTo>
                  <a:pt x="3041457" y="-3009908"/>
                </a:lnTo>
                <a:lnTo>
                  <a:pt x="3029713" y="-3009472"/>
                </a:lnTo>
                <a:lnTo>
                  <a:pt x="3017929" y="-3009132"/>
                </a:lnTo>
                <a:lnTo>
                  <a:pt x="3006061" y="-3008898"/>
                </a:lnTo>
                <a:lnTo>
                  <a:pt x="2981890" y="-3008802"/>
                </a:lnTo>
                <a:lnTo>
                  <a:pt x="2969498" y="-3008964"/>
                </a:lnTo>
                <a:lnTo>
                  <a:pt x="2956842" y="-3009282"/>
                </a:lnTo>
                <a:lnTo>
                  <a:pt x="2943876" y="-3009769"/>
                </a:lnTo>
                <a:lnTo>
                  <a:pt x="2930556" y="-3010436"/>
                </a:lnTo>
                <a:lnTo>
                  <a:pt x="2916836" y="-3011296"/>
                </a:lnTo>
                <a:lnTo>
                  <a:pt x="2902672" y="-3012361"/>
                </a:lnTo>
                <a:lnTo>
                  <a:pt x="2888019" y="-3013643"/>
                </a:lnTo>
                <a:lnTo>
                  <a:pt x="2880367" y="-3014382"/>
                </a:lnTo>
                <a:lnTo>
                  <a:pt x="2916130" y="-2979343"/>
                </a:lnTo>
                <a:lnTo>
                  <a:pt x="2841877" y="-2979480"/>
                </a:lnTo>
                <a:lnTo>
                  <a:pt x="2819094" y="-2979662"/>
                </a:lnTo>
                <a:lnTo>
                  <a:pt x="2797248" y="-2979906"/>
                </a:lnTo>
                <a:lnTo>
                  <a:pt x="2776309" y="-2980208"/>
                </a:lnTo>
                <a:lnTo>
                  <a:pt x="2756250" y="-2980564"/>
                </a:lnTo>
                <a:lnTo>
                  <a:pt x="2737040" y="-2980971"/>
                </a:lnTo>
                <a:lnTo>
                  <a:pt x="2718653" y="-2981424"/>
                </a:lnTo>
                <a:lnTo>
                  <a:pt x="2701057" y="-2981920"/>
                </a:lnTo>
                <a:lnTo>
                  <a:pt x="2684226" y="-2982454"/>
                </a:lnTo>
                <a:lnTo>
                  <a:pt x="2668130" y="-2983024"/>
                </a:lnTo>
                <a:lnTo>
                  <a:pt x="2652741" y="-2983624"/>
                </a:lnTo>
                <a:lnTo>
                  <a:pt x="2638030" y="-2984252"/>
                </a:lnTo>
                <a:lnTo>
                  <a:pt x="2623967" y="-2984903"/>
                </a:lnTo>
                <a:lnTo>
                  <a:pt x="2597674" y="-2986259"/>
                </a:lnTo>
                <a:lnTo>
                  <a:pt x="2573633" y="-2987663"/>
                </a:lnTo>
                <a:lnTo>
                  <a:pt x="2544686" y="-2989555"/>
                </a:lnTo>
                <a:lnTo>
                  <a:pt x="2528178" y="-2990718"/>
                </a:lnTo>
                <a:lnTo>
                  <a:pt x="2512728" y="-2991846"/>
                </a:lnTo>
                <a:lnTo>
                  <a:pt x="2498201" y="-2992920"/>
                </a:lnTo>
                <a:lnTo>
                  <a:pt x="2484466" y="-2993922"/>
                </a:lnTo>
                <a:lnTo>
                  <a:pt x="2471390" y="-2994835"/>
                </a:lnTo>
                <a:lnTo>
                  <a:pt x="2458839" y="-2995639"/>
                </a:lnTo>
                <a:lnTo>
                  <a:pt x="2446681" y="-2996319"/>
                </a:lnTo>
                <a:lnTo>
                  <a:pt x="2434783" y="-2996855"/>
                </a:lnTo>
                <a:lnTo>
                  <a:pt x="2423012" y="-2997230"/>
                </a:lnTo>
                <a:lnTo>
                  <a:pt x="2411234" y="-2997425"/>
                </a:lnTo>
                <a:lnTo>
                  <a:pt x="2399319" y="-2997424"/>
                </a:lnTo>
                <a:lnTo>
                  <a:pt x="2387131" y="-2997207"/>
                </a:lnTo>
                <a:lnTo>
                  <a:pt x="2374539" y="-2996758"/>
                </a:lnTo>
                <a:lnTo>
                  <a:pt x="2361409" y="-2996058"/>
                </a:lnTo>
                <a:lnTo>
                  <a:pt x="2347609" y="-2995089"/>
                </a:lnTo>
                <a:lnTo>
                  <a:pt x="2333006" y="-2993834"/>
                </a:lnTo>
                <a:lnTo>
                  <a:pt x="2317467" y="-2992274"/>
                </a:lnTo>
                <a:lnTo>
                  <a:pt x="2300858" y="-2990392"/>
                </a:lnTo>
                <a:lnTo>
                  <a:pt x="2283048" y="-2988170"/>
                </a:lnTo>
                <a:lnTo>
                  <a:pt x="2290389" y="-2983407"/>
                </a:lnTo>
                <a:lnTo>
                  <a:pt x="1957369" y="-3004959"/>
                </a:lnTo>
                <a:lnTo>
                  <a:pt x="1936585" y="-3002821"/>
                </a:lnTo>
                <a:lnTo>
                  <a:pt x="1918364" y="-3000396"/>
                </a:lnTo>
                <a:lnTo>
                  <a:pt x="1902255" y="-2997734"/>
                </a:lnTo>
                <a:lnTo>
                  <a:pt x="1887805" y="-2994886"/>
                </a:lnTo>
                <a:lnTo>
                  <a:pt x="1874563" y="-2991902"/>
                </a:lnTo>
                <a:lnTo>
                  <a:pt x="1862077" y="-2988835"/>
                </a:lnTo>
                <a:lnTo>
                  <a:pt x="1849895" y="-2985734"/>
                </a:lnTo>
                <a:lnTo>
                  <a:pt x="1837565" y="-2982649"/>
                </a:lnTo>
                <a:lnTo>
                  <a:pt x="1824637" y="-2979633"/>
                </a:lnTo>
                <a:lnTo>
                  <a:pt x="1810657" y="-2976735"/>
                </a:lnTo>
                <a:lnTo>
                  <a:pt x="1795175" y="-2974006"/>
                </a:lnTo>
                <a:lnTo>
                  <a:pt x="1777738" y="-2971498"/>
                </a:lnTo>
                <a:lnTo>
                  <a:pt x="1757895" y="-2969260"/>
                </a:lnTo>
                <a:lnTo>
                  <a:pt x="1735194" y="-2967343"/>
                </a:lnTo>
                <a:lnTo>
                  <a:pt x="1709183" y="-2965799"/>
                </a:lnTo>
                <a:lnTo>
                  <a:pt x="1679410" y="-2964678"/>
                </a:lnTo>
                <a:lnTo>
                  <a:pt x="1645424" y="-2964030"/>
                </a:lnTo>
                <a:lnTo>
                  <a:pt x="1606774" y="-2963907"/>
                </a:lnTo>
                <a:lnTo>
                  <a:pt x="1563006" y="-2964359"/>
                </a:lnTo>
                <a:lnTo>
                  <a:pt x="1513669" y="-2965437"/>
                </a:lnTo>
                <a:lnTo>
                  <a:pt x="1491557" y="-2964660"/>
                </a:lnTo>
                <a:lnTo>
                  <a:pt x="1470676" y="-2963966"/>
                </a:lnTo>
                <a:lnTo>
                  <a:pt x="1450959" y="-2963351"/>
                </a:lnTo>
                <a:lnTo>
                  <a:pt x="1432337" y="-2962809"/>
                </a:lnTo>
                <a:lnTo>
                  <a:pt x="1414744" y="-2962336"/>
                </a:lnTo>
                <a:lnTo>
                  <a:pt x="1398110" y="-2961929"/>
                </a:lnTo>
                <a:lnTo>
                  <a:pt x="1382368" y="-2961583"/>
                </a:lnTo>
                <a:lnTo>
                  <a:pt x="1367449" y="-2961293"/>
                </a:lnTo>
                <a:lnTo>
                  <a:pt x="1353285" y="-2961055"/>
                </a:lnTo>
                <a:lnTo>
                  <a:pt x="1339809" y="-2960865"/>
                </a:lnTo>
                <a:lnTo>
                  <a:pt x="1326953" y="-2960718"/>
                </a:lnTo>
                <a:lnTo>
                  <a:pt x="1302825" y="-2960538"/>
                </a:lnTo>
                <a:lnTo>
                  <a:pt x="1217611" y="-2960685"/>
                </a:lnTo>
                <a:lnTo>
                  <a:pt x="1125440" y="-2960578"/>
                </a:lnTo>
                <a:lnTo>
                  <a:pt x="1111687" y="-2960440"/>
                </a:lnTo>
                <a:lnTo>
                  <a:pt x="1097220" y="-2960260"/>
                </a:lnTo>
                <a:lnTo>
                  <a:pt x="1081974" y="-2960034"/>
                </a:lnTo>
                <a:lnTo>
                  <a:pt x="1065884" y="-2959757"/>
                </a:lnTo>
                <a:lnTo>
                  <a:pt x="1053396" y="-2959518"/>
                </a:lnTo>
                <a:lnTo>
                  <a:pt x="926650" y="-2954578"/>
                </a:lnTo>
                <a:lnTo>
                  <a:pt x="1029050" y="-2976194"/>
                </a:lnTo>
                <a:lnTo>
                  <a:pt x="1008282" y="-2976501"/>
                </a:lnTo>
                <a:lnTo>
                  <a:pt x="986769" y="-2976989"/>
                </a:lnTo>
                <a:lnTo>
                  <a:pt x="964581" y="-2977627"/>
                </a:lnTo>
                <a:lnTo>
                  <a:pt x="941787" y="-2978385"/>
                </a:lnTo>
                <a:lnTo>
                  <a:pt x="918459" y="-2979232"/>
                </a:lnTo>
                <a:lnTo>
                  <a:pt x="894665" y="-2980139"/>
                </a:lnTo>
                <a:lnTo>
                  <a:pt x="870476" y="-2981076"/>
                </a:lnTo>
                <a:lnTo>
                  <a:pt x="845962" y="-2982011"/>
                </a:lnTo>
                <a:lnTo>
                  <a:pt x="821193" y="-2982916"/>
                </a:lnTo>
                <a:lnTo>
                  <a:pt x="796238" y="-2983760"/>
                </a:lnTo>
                <a:lnTo>
                  <a:pt x="771169" y="-2984512"/>
                </a:lnTo>
                <a:lnTo>
                  <a:pt x="746054" y="-2985143"/>
                </a:lnTo>
                <a:lnTo>
                  <a:pt x="720964" y="-2985622"/>
                </a:lnTo>
                <a:lnTo>
                  <a:pt x="695969" y="-2985920"/>
                </a:lnTo>
                <a:lnTo>
                  <a:pt x="671139" y="-2986006"/>
                </a:lnTo>
                <a:lnTo>
                  <a:pt x="646544" y="-2985849"/>
                </a:lnTo>
                <a:lnTo>
                  <a:pt x="622253" y="-2985421"/>
                </a:lnTo>
                <a:lnTo>
                  <a:pt x="598338" y="-2984690"/>
                </a:lnTo>
                <a:lnTo>
                  <a:pt x="574867" y="-2983627"/>
                </a:lnTo>
                <a:lnTo>
                  <a:pt x="551911" y="-2982201"/>
                </a:lnTo>
                <a:lnTo>
                  <a:pt x="542137" y="-2980074"/>
                </a:lnTo>
                <a:lnTo>
                  <a:pt x="532098" y="-2977979"/>
                </a:lnTo>
                <a:lnTo>
                  <a:pt x="511126" y="-2973897"/>
                </a:lnTo>
                <a:lnTo>
                  <a:pt x="488792" y="-2969989"/>
                </a:lnTo>
                <a:lnTo>
                  <a:pt x="477050" y="-2968110"/>
                </a:lnTo>
                <a:lnTo>
                  <a:pt x="464892" y="-2966286"/>
                </a:lnTo>
                <a:lnTo>
                  <a:pt x="452292" y="-2964521"/>
                </a:lnTo>
                <a:lnTo>
                  <a:pt x="439225" y="-2962820"/>
                </a:lnTo>
                <a:lnTo>
                  <a:pt x="425666" y="-2961186"/>
                </a:lnTo>
                <a:lnTo>
                  <a:pt x="411588" y="-2959623"/>
                </a:lnTo>
                <a:lnTo>
                  <a:pt x="396967" y="-2958136"/>
                </a:lnTo>
                <a:lnTo>
                  <a:pt x="381778" y="-2956728"/>
                </a:lnTo>
                <a:lnTo>
                  <a:pt x="365994" y="-2955404"/>
                </a:lnTo>
                <a:lnTo>
                  <a:pt x="354032" y="-2954489"/>
                </a:lnTo>
                <a:lnTo>
                  <a:pt x="331733" y="-2952972"/>
                </a:lnTo>
                <a:lnTo>
                  <a:pt x="320153" y="-2952274"/>
                </a:lnTo>
                <a:lnTo>
                  <a:pt x="308275" y="-2951618"/>
                </a:lnTo>
                <a:lnTo>
                  <a:pt x="296094" y="-2951006"/>
                </a:lnTo>
                <a:lnTo>
                  <a:pt x="283602" y="-2950438"/>
                </a:lnTo>
                <a:lnTo>
                  <a:pt x="270792" y="-2949916"/>
                </a:lnTo>
                <a:lnTo>
                  <a:pt x="257657" y="-2949441"/>
                </a:lnTo>
                <a:lnTo>
                  <a:pt x="244190" y="-2949014"/>
                </a:lnTo>
                <a:lnTo>
                  <a:pt x="230383" y="-2948636"/>
                </a:lnTo>
                <a:lnTo>
                  <a:pt x="216231" y="-2948308"/>
                </a:lnTo>
                <a:lnTo>
                  <a:pt x="202051" y="-2948038"/>
                </a:lnTo>
                <a:lnTo>
                  <a:pt x="185630" y="-2947847"/>
                </a:lnTo>
                <a:lnTo>
                  <a:pt x="185389" y="-2934690"/>
                </a:lnTo>
                <a:lnTo>
                  <a:pt x="183481" y="-2892645"/>
                </a:lnTo>
                <a:lnTo>
                  <a:pt x="182109" y="-2853227"/>
                </a:lnTo>
                <a:lnTo>
                  <a:pt x="181216" y="-2816176"/>
                </a:lnTo>
                <a:lnTo>
                  <a:pt x="180748" y="-2781235"/>
                </a:lnTo>
                <a:lnTo>
                  <a:pt x="180648" y="-2748145"/>
                </a:lnTo>
                <a:lnTo>
                  <a:pt x="180861" y="-2716648"/>
                </a:lnTo>
                <a:lnTo>
                  <a:pt x="181330" y="-2686486"/>
                </a:lnTo>
                <a:lnTo>
                  <a:pt x="182001" y="-2657400"/>
                </a:lnTo>
                <a:lnTo>
                  <a:pt x="182817" y="-2629133"/>
                </a:lnTo>
                <a:lnTo>
                  <a:pt x="183722" y="-2601426"/>
                </a:lnTo>
                <a:lnTo>
                  <a:pt x="184661" y="-2574021"/>
                </a:lnTo>
                <a:lnTo>
                  <a:pt x="185578" y="-2546660"/>
                </a:lnTo>
                <a:lnTo>
                  <a:pt x="186418" y="-2519084"/>
                </a:lnTo>
                <a:lnTo>
                  <a:pt x="187123" y="-2491035"/>
                </a:lnTo>
                <a:lnTo>
                  <a:pt x="187639" y="-2462256"/>
                </a:lnTo>
                <a:lnTo>
                  <a:pt x="187910" y="-2432487"/>
                </a:lnTo>
                <a:lnTo>
                  <a:pt x="187880" y="-2401471"/>
                </a:lnTo>
                <a:lnTo>
                  <a:pt x="187494" y="-2368950"/>
                </a:lnTo>
                <a:lnTo>
                  <a:pt x="186695" y="-2334664"/>
                </a:lnTo>
                <a:lnTo>
                  <a:pt x="185427" y="-2298356"/>
                </a:lnTo>
                <a:lnTo>
                  <a:pt x="198826" y="-2117191"/>
                </a:lnTo>
                <a:lnTo>
                  <a:pt x="193835" y="-2143289"/>
                </a:lnTo>
                <a:lnTo>
                  <a:pt x="194306" y="-2094979"/>
                </a:lnTo>
                <a:lnTo>
                  <a:pt x="194943" y="-2049194"/>
                </a:lnTo>
                <a:lnTo>
                  <a:pt x="195713" y="-2005665"/>
                </a:lnTo>
                <a:lnTo>
                  <a:pt x="196588" y="-1964121"/>
                </a:lnTo>
                <a:lnTo>
                  <a:pt x="197536" y="-1924290"/>
                </a:lnTo>
                <a:lnTo>
                  <a:pt x="198528" y="-1885904"/>
                </a:lnTo>
                <a:lnTo>
                  <a:pt x="199531" y="-1848691"/>
                </a:lnTo>
                <a:lnTo>
                  <a:pt x="200517" y="-1812381"/>
                </a:lnTo>
                <a:lnTo>
                  <a:pt x="201455" y="-1776704"/>
                </a:lnTo>
                <a:lnTo>
                  <a:pt x="202313" y="-1741388"/>
                </a:lnTo>
                <a:lnTo>
                  <a:pt x="203063" y="-1706165"/>
                </a:lnTo>
                <a:lnTo>
                  <a:pt x="203673" y="-1670762"/>
                </a:lnTo>
                <a:lnTo>
                  <a:pt x="204112" y="-1634911"/>
                </a:lnTo>
                <a:lnTo>
                  <a:pt x="204351" y="-1598339"/>
                </a:lnTo>
                <a:lnTo>
                  <a:pt x="204359" y="-1560777"/>
                </a:lnTo>
                <a:lnTo>
                  <a:pt x="204105" y="-1521955"/>
                </a:lnTo>
                <a:lnTo>
                  <a:pt x="203560" y="-1481602"/>
                </a:lnTo>
                <a:lnTo>
                  <a:pt x="202692" y="-1439447"/>
                </a:lnTo>
                <a:lnTo>
                  <a:pt x="201471" y="-1395220"/>
                </a:lnTo>
                <a:lnTo>
                  <a:pt x="199867" y="-1348650"/>
                </a:lnTo>
                <a:lnTo>
                  <a:pt x="210408" y="-1230337"/>
                </a:lnTo>
                <a:lnTo>
                  <a:pt x="210221" y="-1107416"/>
                </a:lnTo>
                <a:lnTo>
                  <a:pt x="210017" y="-1023536"/>
                </a:lnTo>
                <a:lnTo>
                  <a:pt x="209869" y="-981131"/>
                </a:lnTo>
                <a:lnTo>
                  <a:pt x="209679" y="-938467"/>
                </a:lnTo>
                <a:lnTo>
                  <a:pt x="209441" y="-895583"/>
                </a:lnTo>
                <a:lnTo>
                  <a:pt x="209147" y="-852517"/>
                </a:lnTo>
                <a:lnTo>
                  <a:pt x="208789" y="-809307"/>
                </a:lnTo>
                <a:lnTo>
                  <a:pt x="208359" y="-765991"/>
                </a:lnTo>
                <a:lnTo>
                  <a:pt x="207851" y="-722608"/>
                </a:lnTo>
                <a:lnTo>
                  <a:pt x="207257" y="-679197"/>
                </a:lnTo>
                <a:lnTo>
                  <a:pt x="206569" y="-635794"/>
                </a:lnTo>
                <a:lnTo>
                  <a:pt x="205779" y="-592440"/>
                </a:lnTo>
                <a:lnTo>
                  <a:pt x="204880" y="-549171"/>
                </a:lnTo>
                <a:lnTo>
                  <a:pt x="203865" y="-506027"/>
                </a:lnTo>
                <a:lnTo>
                  <a:pt x="202726" y="-463045"/>
                </a:lnTo>
                <a:lnTo>
                  <a:pt x="201455" y="-420264"/>
                </a:lnTo>
                <a:lnTo>
                  <a:pt x="200045" y="-377723"/>
                </a:lnTo>
                <a:lnTo>
                  <a:pt x="202120" y="-375482"/>
                </a:lnTo>
                <a:lnTo>
                  <a:pt x="205234" y="-364973"/>
                </a:lnTo>
                <a:lnTo>
                  <a:pt x="206333" y="-356936"/>
                </a:lnTo>
                <a:lnTo>
                  <a:pt x="207165" y="-347196"/>
                </a:lnTo>
                <a:lnTo>
                  <a:pt x="207761" y="-335870"/>
                </a:lnTo>
                <a:lnTo>
                  <a:pt x="208151" y="-323071"/>
                </a:lnTo>
                <a:lnTo>
                  <a:pt x="208365" y="-308916"/>
                </a:lnTo>
                <a:lnTo>
                  <a:pt x="208382" y="-276994"/>
                </a:lnTo>
                <a:lnTo>
                  <a:pt x="208246" y="-259458"/>
                </a:lnTo>
                <a:lnTo>
                  <a:pt x="208052" y="-241025"/>
                </a:lnTo>
                <a:lnTo>
                  <a:pt x="207831" y="-221811"/>
                </a:lnTo>
                <a:lnTo>
                  <a:pt x="207613" y="-201930"/>
                </a:lnTo>
                <a:lnTo>
                  <a:pt x="207428" y="-181496"/>
                </a:lnTo>
                <a:lnTo>
                  <a:pt x="207274" y="-139435"/>
                </a:lnTo>
                <a:lnTo>
                  <a:pt x="207365" y="-118037"/>
                </a:lnTo>
                <a:lnTo>
                  <a:pt x="207608" y="-96548"/>
                </a:lnTo>
                <a:lnTo>
                  <a:pt x="208033" y="-75082"/>
                </a:lnTo>
                <a:lnTo>
                  <a:pt x="215631" y="-74939"/>
                </a:lnTo>
                <a:lnTo>
                  <a:pt x="223870" y="-74800"/>
                </a:lnTo>
                <a:lnTo>
                  <a:pt x="232818" y="-74663"/>
                </a:lnTo>
                <a:lnTo>
                  <a:pt x="242542" y="-74526"/>
                </a:lnTo>
                <a:lnTo>
                  <a:pt x="253112" y="-74385"/>
                </a:lnTo>
                <a:lnTo>
                  <a:pt x="264595" y="-74239"/>
                </a:lnTo>
                <a:lnTo>
                  <a:pt x="277061" y="-74086"/>
                </a:lnTo>
                <a:lnTo>
                  <a:pt x="290576" y="-73923"/>
                </a:lnTo>
                <a:lnTo>
                  <a:pt x="305209" y="-73748"/>
                </a:lnTo>
                <a:lnTo>
                  <a:pt x="321029" y="-73558"/>
                </a:lnTo>
                <a:lnTo>
                  <a:pt x="338104" y="-73351"/>
                </a:lnTo>
                <a:lnTo>
                  <a:pt x="356502" y="-73126"/>
                </a:lnTo>
                <a:lnTo>
                  <a:pt x="367748" y="-72986"/>
                </a:lnTo>
                <a:lnTo>
                  <a:pt x="372646" y="-73725"/>
                </a:lnTo>
                <a:lnTo>
                  <a:pt x="379298" y="-74446"/>
                </a:lnTo>
                <a:lnTo>
                  <a:pt x="387426" y="-75149"/>
                </a:lnTo>
                <a:lnTo>
                  <a:pt x="396753" y="-75836"/>
                </a:lnTo>
                <a:lnTo>
                  <a:pt x="407003" y="-76510"/>
                </a:lnTo>
                <a:lnTo>
                  <a:pt x="417896" y="-77170"/>
                </a:lnTo>
                <a:lnTo>
                  <a:pt x="429157" y="-77820"/>
                </a:lnTo>
                <a:lnTo>
                  <a:pt x="440507" y="-78459"/>
                </a:lnTo>
                <a:lnTo>
                  <a:pt x="451668" y="-79090"/>
                </a:lnTo>
                <a:lnTo>
                  <a:pt x="462365" y="-79714"/>
                </a:lnTo>
                <a:lnTo>
                  <a:pt x="472319" y="-80333"/>
                </a:lnTo>
                <a:lnTo>
                  <a:pt x="481252" y="-80947"/>
                </a:lnTo>
                <a:lnTo>
                  <a:pt x="488887" y="-81559"/>
                </a:lnTo>
                <a:lnTo>
                  <a:pt x="494948" y="-82169"/>
                </a:lnTo>
                <a:lnTo>
                  <a:pt x="499156" y="-82780"/>
                </a:lnTo>
                <a:lnTo>
                  <a:pt x="500904" y="-84009"/>
                </a:lnTo>
                <a:lnTo>
                  <a:pt x="497889" y="-84629"/>
                </a:lnTo>
                <a:lnTo>
                  <a:pt x="491913" y="-85256"/>
                </a:lnTo>
                <a:lnTo>
                  <a:pt x="482696" y="-85889"/>
                </a:lnTo>
                <a:lnTo>
                  <a:pt x="589160" y="-81876"/>
                </a:lnTo>
                <a:lnTo>
                  <a:pt x="473882" y="-68960"/>
                </a:lnTo>
                <a:lnTo>
                  <a:pt x="480871" y="-68297"/>
                </a:lnTo>
                <a:lnTo>
                  <a:pt x="488780" y="-67758"/>
                </a:lnTo>
                <a:lnTo>
                  <a:pt x="497559" y="-67333"/>
                </a:lnTo>
                <a:lnTo>
                  <a:pt x="507159" y="-67012"/>
                </a:lnTo>
                <a:lnTo>
                  <a:pt x="517533" y="-66787"/>
                </a:lnTo>
                <a:lnTo>
                  <a:pt x="528631" y="-66648"/>
                </a:lnTo>
                <a:lnTo>
                  <a:pt x="579290" y="-66763"/>
                </a:lnTo>
                <a:lnTo>
                  <a:pt x="593278" y="-66913"/>
                </a:lnTo>
                <a:lnTo>
                  <a:pt x="607697" y="-67093"/>
                </a:lnTo>
                <a:lnTo>
                  <a:pt x="622499" y="-67292"/>
                </a:lnTo>
                <a:lnTo>
                  <a:pt x="637636" y="-67503"/>
                </a:lnTo>
                <a:lnTo>
                  <a:pt x="653057" y="-67715"/>
                </a:lnTo>
                <a:lnTo>
                  <a:pt x="668716" y="-67920"/>
                </a:lnTo>
                <a:lnTo>
                  <a:pt x="684562" y="-68107"/>
                </a:lnTo>
                <a:lnTo>
                  <a:pt x="700547" y="-68267"/>
                </a:lnTo>
                <a:lnTo>
                  <a:pt x="709086" y="-68338"/>
                </a:lnTo>
                <a:lnTo>
                  <a:pt x="714115" y="-70016"/>
                </a:lnTo>
                <a:lnTo>
                  <a:pt x="731224" y="-75301"/>
                </a:lnTo>
                <a:lnTo>
                  <a:pt x="747054" y="-78823"/>
                </a:lnTo>
                <a:lnTo>
                  <a:pt x="768978" y="-82146"/>
                </a:lnTo>
                <a:lnTo>
                  <a:pt x="782911" y="-83680"/>
                </a:lnTo>
                <a:lnTo>
                  <a:pt x="799189" y="-85101"/>
                </a:lnTo>
                <a:lnTo>
                  <a:pt x="818087" y="-86388"/>
                </a:lnTo>
                <a:lnTo>
                  <a:pt x="839878" y="-87519"/>
                </a:lnTo>
                <a:lnTo>
                  <a:pt x="864836" y="-88474"/>
                </a:lnTo>
                <a:lnTo>
                  <a:pt x="879876" y="-88912"/>
                </a:lnTo>
                <a:lnTo>
                  <a:pt x="1118293" y="-85902"/>
                </a:lnTo>
                <a:lnTo>
                  <a:pt x="1095865" y="-78511"/>
                </a:lnTo>
                <a:lnTo>
                  <a:pt x="1294671" y="-80022"/>
                </a:lnTo>
                <a:lnTo>
                  <a:pt x="1358818" y="-58838"/>
                </a:lnTo>
                <a:lnTo>
                  <a:pt x="1374472" y="-59969"/>
                </a:lnTo>
                <a:lnTo>
                  <a:pt x="1389819" y="-60957"/>
                </a:lnTo>
                <a:lnTo>
                  <a:pt x="1404873" y="-61810"/>
                </a:lnTo>
                <a:lnTo>
                  <a:pt x="1419652" y="-62536"/>
                </a:lnTo>
                <a:lnTo>
                  <a:pt x="1434171" y="-63143"/>
                </a:lnTo>
                <a:lnTo>
                  <a:pt x="1448448" y="-63637"/>
                </a:lnTo>
                <a:lnTo>
                  <a:pt x="1462497" y="-64026"/>
                </a:lnTo>
                <a:lnTo>
                  <a:pt x="1476335" y="-64318"/>
                </a:lnTo>
                <a:lnTo>
                  <a:pt x="1489979" y="-64521"/>
                </a:lnTo>
                <a:lnTo>
                  <a:pt x="1516747" y="-64686"/>
                </a:lnTo>
                <a:lnTo>
                  <a:pt x="1542930" y="-64582"/>
                </a:lnTo>
                <a:lnTo>
                  <a:pt x="1555842" y="-64448"/>
                </a:lnTo>
                <a:lnTo>
                  <a:pt x="1568657" y="-64270"/>
                </a:lnTo>
                <a:lnTo>
                  <a:pt x="1581390" y="-64053"/>
                </a:lnTo>
                <a:lnTo>
                  <a:pt x="1594058" y="-63807"/>
                </a:lnTo>
                <a:lnTo>
                  <a:pt x="1606676" y="-63539"/>
                </a:lnTo>
                <a:lnTo>
                  <a:pt x="1619262" y="-63256"/>
                </a:lnTo>
                <a:lnTo>
                  <a:pt x="1631830" y="-62966"/>
                </a:lnTo>
                <a:lnTo>
                  <a:pt x="1644396" y="-62674"/>
                </a:lnTo>
                <a:lnTo>
                  <a:pt x="1656978" y="-62390"/>
                </a:lnTo>
                <a:lnTo>
                  <a:pt x="1669592" y="-62120"/>
                </a:lnTo>
                <a:lnTo>
                  <a:pt x="1682253" y="-61874"/>
                </a:lnTo>
                <a:lnTo>
                  <a:pt x="1694979" y="-61657"/>
                </a:lnTo>
                <a:lnTo>
                  <a:pt x="1707786" y="-61478"/>
                </a:lnTo>
                <a:lnTo>
                  <a:pt x="1720689" y="-61344"/>
                </a:lnTo>
                <a:lnTo>
                  <a:pt x="1773591" y="-61409"/>
                </a:lnTo>
                <a:lnTo>
                  <a:pt x="1787220" y="-61613"/>
                </a:lnTo>
                <a:lnTo>
                  <a:pt x="1801042" y="-61906"/>
                </a:lnTo>
                <a:lnTo>
                  <a:pt x="1815074" y="-62297"/>
                </a:lnTo>
                <a:lnTo>
                  <a:pt x="1829332" y="-62793"/>
                </a:lnTo>
                <a:lnTo>
                  <a:pt x="1843832" y="-63401"/>
                </a:lnTo>
                <a:lnTo>
                  <a:pt x="1858590" y="-64129"/>
                </a:lnTo>
                <a:lnTo>
                  <a:pt x="1873622" y="-64984"/>
                </a:lnTo>
                <a:lnTo>
                  <a:pt x="1888945" y="-65974"/>
                </a:lnTo>
                <a:lnTo>
                  <a:pt x="1904575" y="-67106"/>
                </a:lnTo>
                <a:lnTo>
                  <a:pt x="1801820" y="-30898"/>
                </a:lnTo>
                <a:lnTo>
                  <a:pt x="1813905" y="-29960"/>
                </a:lnTo>
                <a:lnTo>
                  <a:pt x="1826209" y="-29201"/>
                </a:lnTo>
                <a:lnTo>
                  <a:pt x="1838698" y="-28607"/>
                </a:lnTo>
                <a:lnTo>
                  <a:pt x="1851341" y="-28160"/>
                </a:lnTo>
                <a:lnTo>
                  <a:pt x="1864105" y="-27844"/>
                </a:lnTo>
                <a:lnTo>
                  <a:pt x="1876957" y="-27642"/>
                </a:lnTo>
                <a:lnTo>
                  <a:pt x="1941420" y="-27777"/>
                </a:lnTo>
                <a:lnTo>
                  <a:pt x="1953775" y="-27914"/>
                </a:lnTo>
                <a:lnTo>
                  <a:pt x="1967226" y="-28063"/>
                </a:lnTo>
                <a:lnTo>
                  <a:pt x="1980480" y="-28193"/>
                </a:lnTo>
                <a:lnTo>
                  <a:pt x="2006241" y="-28315"/>
                </a:lnTo>
                <a:lnTo>
                  <a:pt x="2018670" y="-28267"/>
                </a:lnTo>
                <a:lnTo>
                  <a:pt x="2030746" y="-28119"/>
                </a:lnTo>
                <a:lnTo>
                  <a:pt x="2040161" y="-27914"/>
                </a:lnTo>
                <a:lnTo>
                  <a:pt x="2057362" y="-28950"/>
                </a:lnTo>
                <a:lnTo>
                  <a:pt x="2071296" y="-30300"/>
                </a:lnTo>
                <a:lnTo>
                  <a:pt x="2082188" y="-31926"/>
                </a:lnTo>
                <a:lnTo>
                  <a:pt x="2090264" y="-33794"/>
                </a:lnTo>
                <a:lnTo>
                  <a:pt x="2095747" y="-35868"/>
                </a:lnTo>
                <a:lnTo>
                  <a:pt x="2098862" y="-38110"/>
                </a:lnTo>
                <a:lnTo>
                  <a:pt x="2098889" y="-42959"/>
                </a:lnTo>
                <a:lnTo>
                  <a:pt x="2096250" y="-45493"/>
                </a:lnTo>
                <a:lnTo>
                  <a:pt x="2092143" y="-48053"/>
                </a:lnTo>
                <a:lnTo>
                  <a:pt x="2086792" y="-50602"/>
                </a:lnTo>
                <a:lnTo>
                  <a:pt x="2080422" y="-53104"/>
                </a:lnTo>
                <a:lnTo>
                  <a:pt x="2073258" y="-55523"/>
                </a:lnTo>
                <a:lnTo>
                  <a:pt x="2065524" y="-57824"/>
                </a:lnTo>
                <a:lnTo>
                  <a:pt x="2057446" y="-59970"/>
                </a:lnTo>
                <a:lnTo>
                  <a:pt x="2049249" y="-61926"/>
                </a:lnTo>
                <a:lnTo>
                  <a:pt x="2041545" y="-63576"/>
                </a:lnTo>
                <a:lnTo>
                  <a:pt x="2020260" y="-67106"/>
                </a:lnTo>
                <a:lnTo>
                  <a:pt x="2026216" y="-66433"/>
                </a:lnTo>
                <a:lnTo>
                  <a:pt x="2033684" y="-65176"/>
                </a:lnTo>
                <a:lnTo>
                  <a:pt x="2041545" y="-63576"/>
                </a:lnTo>
                <a:lnTo>
                  <a:pt x="2191748" y="-38684"/>
                </a:lnTo>
                <a:lnTo>
                  <a:pt x="2200051" y="-40192"/>
                </a:lnTo>
                <a:lnTo>
                  <a:pt x="2209072" y="-41706"/>
                </a:lnTo>
                <a:lnTo>
                  <a:pt x="2218537" y="-43223"/>
                </a:lnTo>
                <a:lnTo>
                  <a:pt x="2228173" y="-44742"/>
                </a:lnTo>
                <a:lnTo>
                  <a:pt x="2237708" y="-46260"/>
                </a:lnTo>
                <a:lnTo>
                  <a:pt x="2246869" y="-47776"/>
                </a:lnTo>
                <a:lnTo>
                  <a:pt x="2255382" y="-49286"/>
                </a:lnTo>
                <a:lnTo>
                  <a:pt x="2262975" y="-50790"/>
                </a:lnTo>
                <a:lnTo>
                  <a:pt x="2269376" y="-52284"/>
                </a:lnTo>
                <a:lnTo>
                  <a:pt x="2274310" y="-53768"/>
                </a:lnTo>
                <a:lnTo>
                  <a:pt x="2277507" y="-55238"/>
                </a:lnTo>
                <a:lnTo>
                  <a:pt x="2277592" y="-58131"/>
                </a:lnTo>
                <a:lnTo>
                  <a:pt x="2273936" y="-59550"/>
                </a:lnTo>
                <a:lnTo>
                  <a:pt x="2267450" y="-60947"/>
                </a:lnTo>
                <a:lnTo>
                  <a:pt x="2257861" y="-62321"/>
                </a:lnTo>
                <a:lnTo>
                  <a:pt x="2244897" y="-63669"/>
                </a:lnTo>
                <a:lnTo>
                  <a:pt x="2228284" y="-64989"/>
                </a:lnTo>
                <a:lnTo>
                  <a:pt x="2207751" y="-66279"/>
                </a:lnTo>
                <a:lnTo>
                  <a:pt x="2183023" y="-67538"/>
                </a:lnTo>
                <a:lnTo>
                  <a:pt x="2517452" y="-67665"/>
                </a:lnTo>
                <a:lnTo>
                  <a:pt x="2516342" y="-63811"/>
                </a:lnTo>
                <a:lnTo>
                  <a:pt x="2511499" y="-61930"/>
                </a:lnTo>
                <a:lnTo>
                  <a:pt x="2504586" y="-60073"/>
                </a:lnTo>
                <a:lnTo>
                  <a:pt x="2496197" y="-58235"/>
                </a:lnTo>
                <a:lnTo>
                  <a:pt x="2486924" y="-56412"/>
                </a:lnTo>
                <a:lnTo>
                  <a:pt x="2477360" y="-54599"/>
                </a:lnTo>
                <a:lnTo>
                  <a:pt x="2468096" y="-52790"/>
                </a:lnTo>
                <a:lnTo>
                  <a:pt x="2459726" y="-50982"/>
                </a:lnTo>
                <a:lnTo>
                  <a:pt x="2452843" y="-49168"/>
                </a:lnTo>
                <a:lnTo>
                  <a:pt x="2448038" y="-47345"/>
                </a:lnTo>
                <a:lnTo>
                  <a:pt x="2447036" y="-43649"/>
                </a:lnTo>
                <a:lnTo>
                  <a:pt x="2452023" y="-41767"/>
                </a:lnTo>
                <a:lnTo>
                  <a:pt x="2456708" y="-40703"/>
                </a:lnTo>
                <a:lnTo>
                  <a:pt x="2364633" y="-35178"/>
                </a:lnTo>
                <a:lnTo>
                  <a:pt x="2477739" y="-26415"/>
                </a:lnTo>
                <a:lnTo>
                  <a:pt x="2447199" y="-24356"/>
                </a:lnTo>
                <a:lnTo>
                  <a:pt x="2419623" y="-22294"/>
                </a:lnTo>
                <a:lnTo>
                  <a:pt x="2394629" y="-20248"/>
                </a:lnTo>
                <a:lnTo>
                  <a:pt x="2371834" y="-18234"/>
                </a:lnTo>
                <a:lnTo>
                  <a:pt x="2350854" y="-16272"/>
                </a:lnTo>
                <a:lnTo>
                  <a:pt x="2331305" y="-14379"/>
                </a:lnTo>
                <a:lnTo>
                  <a:pt x="2312806" y="-12572"/>
                </a:lnTo>
                <a:lnTo>
                  <a:pt x="2294971" y="-10871"/>
                </a:lnTo>
                <a:lnTo>
                  <a:pt x="2277419" y="-9293"/>
                </a:lnTo>
                <a:lnTo>
                  <a:pt x="2259766" y="-7856"/>
                </a:lnTo>
                <a:lnTo>
                  <a:pt x="2241628" y="-6578"/>
                </a:lnTo>
                <a:lnTo>
                  <a:pt x="2222622" y="-5477"/>
                </a:lnTo>
                <a:lnTo>
                  <a:pt x="2202366" y="-4570"/>
                </a:lnTo>
                <a:lnTo>
                  <a:pt x="2180475" y="-3877"/>
                </a:lnTo>
                <a:lnTo>
                  <a:pt x="2156567" y="-3414"/>
                </a:lnTo>
                <a:lnTo>
                  <a:pt x="2130258" y="-3201"/>
                </a:lnTo>
                <a:lnTo>
                  <a:pt x="2101165" y="-3254"/>
                </a:lnTo>
                <a:lnTo>
                  <a:pt x="2068904" y="-3592"/>
                </a:lnTo>
                <a:lnTo>
                  <a:pt x="2033093" y="-4232"/>
                </a:lnTo>
                <a:lnTo>
                  <a:pt x="1993348" y="-5194"/>
                </a:lnTo>
                <a:lnTo>
                  <a:pt x="2005770" y="-3448"/>
                </a:lnTo>
                <a:lnTo>
                  <a:pt x="2056105" y="2472"/>
                </a:lnTo>
                <a:lnTo>
                  <a:pt x="2087062" y="5397"/>
                </a:lnTo>
                <a:lnTo>
                  <a:pt x="3203239" y="5397"/>
                </a:lnTo>
                <a:lnTo>
                  <a:pt x="3203239" y="-1147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4693420" y="3319047"/>
            <a:ext cx="645979" cy="125917"/>
          </a:xfrm>
          <a:custGeom>
            <a:avLst/>
            <a:gdLst/>
            <a:ahLst/>
            <a:cxnLst/>
            <a:rect l="l" t="t" r="r" b="b"/>
            <a:pathLst>
              <a:path w="947436" h="184678">
                <a:moveTo>
                  <a:pt x="944845" y="184453"/>
                </a:moveTo>
                <a:lnTo>
                  <a:pt x="945528" y="176646"/>
                </a:lnTo>
                <a:lnTo>
                  <a:pt x="946326" y="163814"/>
                </a:lnTo>
                <a:lnTo>
                  <a:pt x="946755" y="151199"/>
                </a:lnTo>
                <a:lnTo>
                  <a:pt x="946881" y="138756"/>
                </a:lnTo>
                <a:lnTo>
                  <a:pt x="946873" y="137855"/>
                </a:lnTo>
                <a:lnTo>
                  <a:pt x="933725" y="139496"/>
                </a:lnTo>
                <a:lnTo>
                  <a:pt x="941065" y="144259"/>
                </a:lnTo>
                <a:lnTo>
                  <a:pt x="831557" y="137172"/>
                </a:lnTo>
                <a:lnTo>
                  <a:pt x="837222" y="143989"/>
                </a:lnTo>
                <a:lnTo>
                  <a:pt x="843185" y="154890"/>
                </a:lnTo>
                <a:lnTo>
                  <a:pt x="847206" y="167500"/>
                </a:lnTo>
                <a:lnTo>
                  <a:pt x="849049" y="181862"/>
                </a:lnTo>
                <a:lnTo>
                  <a:pt x="857168" y="181763"/>
                </a:lnTo>
                <a:lnTo>
                  <a:pt x="870318" y="181953"/>
                </a:lnTo>
                <a:lnTo>
                  <a:pt x="882306" y="182475"/>
                </a:lnTo>
                <a:lnTo>
                  <a:pt x="893703" y="183170"/>
                </a:lnTo>
                <a:lnTo>
                  <a:pt x="905083" y="183875"/>
                </a:lnTo>
                <a:lnTo>
                  <a:pt x="917018" y="184432"/>
                </a:lnTo>
                <a:lnTo>
                  <a:pt x="930081" y="184678"/>
                </a:lnTo>
                <a:lnTo>
                  <a:pt x="944845" y="184453"/>
                </a:lnTo>
                <a:close/>
              </a:path>
              <a:path w="947436" h="184678">
                <a:moveTo>
                  <a:pt x="262743" y="173179"/>
                </a:moveTo>
                <a:lnTo>
                  <a:pt x="271618" y="171511"/>
                </a:lnTo>
                <a:lnTo>
                  <a:pt x="272373" y="171206"/>
                </a:lnTo>
                <a:lnTo>
                  <a:pt x="282632" y="164650"/>
                </a:lnTo>
                <a:lnTo>
                  <a:pt x="283570" y="163676"/>
                </a:lnTo>
                <a:lnTo>
                  <a:pt x="257450" y="163759"/>
                </a:lnTo>
                <a:lnTo>
                  <a:pt x="213682" y="163307"/>
                </a:lnTo>
                <a:lnTo>
                  <a:pt x="164346" y="162229"/>
                </a:lnTo>
                <a:lnTo>
                  <a:pt x="142233" y="163005"/>
                </a:lnTo>
                <a:lnTo>
                  <a:pt x="121352" y="163699"/>
                </a:lnTo>
                <a:lnTo>
                  <a:pt x="101635" y="164315"/>
                </a:lnTo>
                <a:lnTo>
                  <a:pt x="83014" y="164857"/>
                </a:lnTo>
                <a:lnTo>
                  <a:pt x="65420" y="165329"/>
                </a:lnTo>
                <a:lnTo>
                  <a:pt x="48787" y="165737"/>
                </a:lnTo>
                <a:lnTo>
                  <a:pt x="33044" y="166083"/>
                </a:lnTo>
                <a:lnTo>
                  <a:pt x="18125" y="166373"/>
                </a:lnTo>
                <a:lnTo>
                  <a:pt x="3962" y="166611"/>
                </a:lnTo>
                <a:lnTo>
                  <a:pt x="1808" y="166641"/>
                </a:lnTo>
                <a:lnTo>
                  <a:pt x="2314" y="171511"/>
                </a:lnTo>
                <a:lnTo>
                  <a:pt x="18748" y="171667"/>
                </a:lnTo>
                <a:lnTo>
                  <a:pt x="43496" y="171806"/>
                </a:lnTo>
                <a:lnTo>
                  <a:pt x="142774" y="171660"/>
                </a:lnTo>
                <a:lnTo>
                  <a:pt x="195623" y="171520"/>
                </a:lnTo>
                <a:lnTo>
                  <a:pt x="209464" y="171511"/>
                </a:lnTo>
                <a:lnTo>
                  <a:pt x="222091" y="171892"/>
                </a:lnTo>
                <a:lnTo>
                  <a:pt x="236519" y="172725"/>
                </a:lnTo>
                <a:lnTo>
                  <a:pt x="250557" y="173369"/>
                </a:lnTo>
                <a:lnTo>
                  <a:pt x="262743" y="173179"/>
                </a:lnTo>
                <a:close/>
              </a:path>
              <a:path w="947436" h="184678">
                <a:moveTo>
                  <a:pt x="668398" y="167585"/>
                </a:moveTo>
                <a:lnTo>
                  <a:pt x="673640" y="156878"/>
                </a:lnTo>
                <a:lnTo>
                  <a:pt x="680681" y="147205"/>
                </a:lnTo>
                <a:lnTo>
                  <a:pt x="689288" y="138609"/>
                </a:lnTo>
                <a:lnTo>
                  <a:pt x="699226" y="131131"/>
                </a:lnTo>
                <a:lnTo>
                  <a:pt x="703186" y="128864"/>
                </a:lnTo>
                <a:lnTo>
                  <a:pt x="608046" y="122707"/>
                </a:lnTo>
                <a:lnTo>
                  <a:pt x="587262" y="124845"/>
                </a:lnTo>
                <a:lnTo>
                  <a:pt x="569041" y="127270"/>
                </a:lnTo>
                <a:lnTo>
                  <a:pt x="552931" y="129932"/>
                </a:lnTo>
                <a:lnTo>
                  <a:pt x="538481" y="132780"/>
                </a:lnTo>
                <a:lnTo>
                  <a:pt x="525239" y="135763"/>
                </a:lnTo>
                <a:lnTo>
                  <a:pt x="512753" y="138831"/>
                </a:lnTo>
                <a:lnTo>
                  <a:pt x="500571" y="141932"/>
                </a:lnTo>
                <a:lnTo>
                  <a:pt x="488242" y="145016"/>
                </a:lnTo>
                <a:lnTo>
                  <a:pt x="475313" y="148033"/>
                </a:lnTo>
                <a:lnTo>
                  <a:pt x="461334" y="150931"/>
                </a:lnTo>
                <a:lnTo>
                  <a:pt x="445852" y="153660"/>
                </a:lnTo>
                <a:lnTo>
                  <a:pt x="428415" y="156168"/>
                </a:lnTo>
                <a:lnTo>
                  <a:pt x="426362" y="156400"/>
                </a:lnTo>
                <a:lnTo>
                  <a:pt x="431713" y="163293"/>
                </a:lnTo>
                <a:lnTo>
                  <a:pt x="437327" y="171511"/>
                </a:lnTo>
                <a:lnTo>
                  <a:pt x="451591" y="171627"/>
                </a:lnTo>
                <a:lnTo>
                  <a:pt x="465837" y="171760"/>
                </a:lnTo>
                <a:lnTo>
                  <a:pt x="479425" y="171911"/>
                </a:lnTo>
                <a:lnTo>
                  <a:pt x="492444" y="172082"/>
                </a:lnTo>
                <a:lnTo>
                  <a:pt x="504983" y="172280"/>
                </a:lnTo>
                <a:lnTo>
                  <a:pt x="517133" y="172508"/>
                </a:lnTo>
                <a:lnTo>
                  <a:pt x="528984" y="172772"/>
                </a:lnTo>
                <a:lnTo>
                  <a:pt x="540624" y="173075"/>
                </a:lnTo>
                <a:lnTo>
                  <a:pt x="552143" y="173422"/>
                </a:lnTo>
                <a:lnTo>
                  <a:pt x="563632" y="173818"/>
                </a:lnTo>
                <a:lnTo>
                  <a:pt x="575179" y="174267"/>
                </a:lnTo>
                <a:lnTo>
                  <a:pt x="586875" y="174774"/>
                </a:lnTo>
                <a:lnTo>
                  <a:pt x="598809" y="175343"/>
                </a:lnTo>
                <a:lnTo>
                  <a:pt x="611071" y="175979"/>
                </a:lnTo>
                <a:lnTo>
                  <a:pt x="623751" y="176687"/>
                </a:lnTo>
                <a:lnTo>
                  <a:pt x="636937" y="177471"/>
                </a:lnTo>
                <a:lnTo>
                  <a:pt x="650721" y="178335"/>
                </a:lnTo>
                <a:lnTo>
                  <a:pt x="665191" y="179284"/>
                </a:lnTo>
                <a:lnTo>
                  <a:pt x="668398" y="16758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5353513" y="3317580"/>
            <a:ext cx="60455" cy="128328"/>
          </a:xfrm>
          <a:custGeom>
            <a:avLst/>
            <a:gdLst/>
            <a:ahLst/>
            <a:cxnLst/>
            <a:rect l="l" t="t" r="r" b="b"/>
            <a:pathLst>
              <a:path w="88668" h="188214">
                <a:moveTo>
                  <a:pt x="42960" y="187844"/>
                </a:moveTo>
                <a:lnTo>
                  <a:pt x="56136" y="186987"/>
                </a:lnTo>
                <a:lnTo>
                  <a:pt x="69494" y="185694"/>
                </a:lnTo>
                <a:lnTo>
                  <a:pt x="82867" y="184013"/>
                </a:lnTo>
                <a:lnTo>
                  <a:pt x="83767" y="178896"/>
                </a:lnTo>
                <a:lnTo>
                  <a:pt x="85686" y="165825"/>
                </a:lnTo>
                <a:lnTo>
                  <a:pt x="87080" y="152851"/>
                </a:lnTo>
                <a:lnTo>
                  <a:pt x="88006" y="139969"/>
                </a:lnTo>
                <a:lnTo>
                  <a:pt x="88308" y="132392"/>
                </a:lnTo>
                <a:lnTo>
                  <a:pt x="81859" y="132393"/>
                </a:lnTo>
                <a:lnTo>
                  <a:pt x="69672" y="132610"/>
                </a:lnTo>
                <a:lnTo>
                  <a:pt x="57080" y="133059"/>
                </a:lnTo>
                <a:lnTo>
                  <a:pt x="43950" y="133759"/>
                </a:lnTo>
                <a:lnTo>
                  <a:pt x="30150" y="134728"/>
                </a:lnTo>
                <a:lnTo>
                  <a:pt x="15547" y="135983"/>
                </a:lnTo>
                <a:lnTo>
                  <a:pt x="1620" y="137381"/>
                </a:lnTo>
                <a:lnTo>
                  <a:pt x="1717" y="145910"/>
                </a:lnTo>
                <a:lnTo>
                  <a:pt x="1575" y="159235"/>
                </a:lnTo>
                <a:lnTo>
                  <a:pt x="1038" y="172797"/>
                </a:lnTo>
                <a:lnTo>
                  <a:pt x="0" y="186604"/>
                </a:lnTo>
                <a:lnTo>
                  <a:pt x="6177" y="187300"/>
                </a:lnTo>
                <a:lnTo>
                  <a:pt x="17815" y="188050"/>
                </a:lnTo>
                <a:lnTo>
                  <a:pt x="30131" y="188214"/>
                </a:lnTo>
                <a:lnTo>
                  <a:pt x="42960" y="18784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5376478" y="3317524"/>
            <a:ext cx="125340" cy="1206704"/>
          </a:xfrm>
          <a:custGeom>
            <a:avLst/>
            <a:gdLst/>
            <a:ahLst/>
            <a:cxnLst/>
            <a:rect l="l" t="t" r="r" b="b"/>
            <a:pathLst>
              <a:path w="183832" h="1769832">
                <a:moveTo>
                  <a:pt x="132054" y="1768776"/>
                </a:moveTo>
                <a:lnTo>
                  <a:pt x="133436" y="1754236"/>
                </a:lnTo>
                <a:lnTo>
                  <a:pt x="134594" y="1739696"/>
                </a:lnTo>
                <a:lnTo>
                  <a:pt x="135548" y="1725156"/>
                </a:lnTo>
                <a:lnTo>
                  <a:pt x="136316" y="1710616"/>
                </a:lnTo>
                <a:lnTo>
                  <a:pt x="136921" y="1696079"/>
                </a:lnTo>
                <a:lnTo>
                  <a:pt x="137380" y="1681544"/>
                </a:lnTo>
                <a:lnTo>
                  <a:pt x="137715" y="1667012"/>
                </a:lnTo>
                <a:lnTo>
                  <a:pt x="137946" y="1652484"/>
                </a:lnTo>
                <a:lnTo>
                  <a:pt x="138091" y="1637962"/>
                </a:lnTo>
                <a:lnTo>
                  <a:pt x="138220" y="1594432"/>
                </a:lnTo>
                <a:lnTo>
                  <a:pt x="138417" y="1536510"/>
                </a:lnTo>
                <a:lnTo>
                  <a:pt x="138604" y="1522056"/>
                </a:lnTo>
                <a:lnTo>
                  <a:pt x="138885" y="1507614"/>
                </a:lnTo>
                <a:lnTo>
                  <a:pt x="139282" y="1493186"/>
                </a:lnTo>
                <a:lnTo>
                  <a:pt x="139814" y="1478771"/>
                </a:lnTo>
                <a:lnTo>
                  <a:pt x="140854" y="1453814"/>
                </a:lnTo>
                <a:lnTo>
                  <a:pt x="141871" y="1428878"/>
                </a:lnTo>
                <a:lnTo>
                  <a:pt x="142867" y="1403962"/>
                </a:lnTo>
                <a:lnTo>
                  <a:pt x="143843" y="1379068"/>
                </a:lnTo>
                <a:lnTo>
                  <a:pt x="144801" y="1354197"/>
                </a:lnTo>
                <a:lnTo>
                  <a:pt x="145742" y="1329348"/>
                </a:lnTo>
                <a:lnTo>
                  <a:pt x="146668" y="1304523"/>
                </a:lnTo>
                <a:lnTo>
                  <a:pt x="147579" y="1279722"/>
                </a:lnTo>
                <a:lnTo>
                  <a:pt x="148478" y="1254945"/>
                </a:lnTo>
                <a:lnTo>
                  <a:pt x="149366" y="1230194"/>
                </a:lnTo>
                <a:lnTo>
                  <a:pt x="150244" y="1205469"/>
                </a:lnTo>
                <a:lnTo>
                  <a:pt x="151113" y="1180770"/>
                </a:lnTo>
                <a:lnTo>
                  <a:pt x="151975" y="1156098"/>
                </a:lnTo>
                <a:lnTo>
                  <a:pt x="152832" y="1131455"/>
                </a:lnTo>
                <a:lnTo>
                  <a:pt x="153685" y="1106839"/>
                </a:lnTo>
                <a:lnTo>
                  <a:pt x="154535" y="1082252"/>
                </a:lnTo>
                <a:lnTo>
                  <a:pt x="155384" y="1057695"/>
                </a:lnTo>
                <a:lnTo>
                  <a:pt x="156233" y="1033169"/>
                </a:lnTo>
                <a:lnTo>
                  <a:pt x="157083" y="1008672"/>
                </a:lnTo>
                <a:lnTo>
                  <a:pt x="157937" y="984208"/>
                </a:lnTo>
                <a:lnTo>
                  <a:pt x="158743" y="962591"/>
                </a:lnTo>
                <a:lnTo>
                  <a:pt x="159633" y="941114"/>
                </a:lnTo>
                <a:lnTo>
                  <a:pt x="160594" y="919760"/>
                </a:lnTo>
                <a:lnTo>
                  <a:pt x="161615" y="898513"/>
                </a:lnTo>
                <a:lnTo>
                  <a:pt x="162683" y="877357"/>
                </a:lnTo>
                <a:lnTo>
                  <a:pt x="163786" y="856273"/>
                </a:lnTo>
                <a:lnTo>
                  <a:pt x="164912" y="835247"/>
                </a:lnTo>
                <a:lnTo>
                  <a:pt x="166049" y="814261"/>
                </a:lnTo>
                <a:lnTo>
                  <a:pt x="167184" y="793299"/>
                </a:lnTo>
                <a:lnTo>
                  <a:pt x="168305" y="772345"/>
                </a:lnTo>
                <a:lnTo>
                  <a:pt x="169400" y="751381"/>
                </a:lnTo>
                <a:lnTo>
                  <a:pt x="170457" y="730391"/>
                </a:lnTo>
                <a:lnTo>
                  <a:pt x="171463" y="709359"/>
                </a:lnTo>
                <a:lnTo>
                  <a:pt x="172407" y="688269"/>
                </a:lnTo>
                <a:lnTo>
                  <a:pt x="173276" y="667102"/>
                </a:lnTo>
                <a:lnTo>
                  <a:pt x="174058" y="645844"/>
                </a:lnTo>
                <a:lnTo>
                  <a:pt x="174741" y="624477"/>
                </a:lnTo>
                <a:lnTo>
                  <a:pt x="175312" y="602984"/>
                </a:lnTo>
                <a:lnTo>
                  <a:pt x="175760" y="581350"/>
                </a:lnTo>
                <a:lnTo>
                  <a:pt x="176072" y="559558"/>
                </a:lnTo>
                <a:lnTo>
                  <a:pt x="176312" y="534896"/>
                </a:lnTo>
                <a:lnTo>
                  <a:pt x="176509" y="509433"/>
                </a:lnTo>
                <a:lnTo>
                  <a:pt x="176673" y="483247"/>
                </a:lnTo>
                <a:lnTo>
                  <a:pt x="176813" y="456416"/>
                </a:lnTo>
                <a:lnTo>
                  <a:pt x="177063" y="401129"/>
                </a:lnTo>
                <a:lnTo>
                  <a:pt x="177191" y="372828"/>
                </a:lnTo>
                <a:lnTo>
                  <a:pt x="177335" y="344194"/>
                </a:lnTo>
                <a:lnTo>
                  <a:pt x="177505" y="315303"/>
                </a:lnTo>
                <a:lnTo>
                  <a:pt x="177709" y="286233"/>
                </a:lnTo>
                <a:lnTo>
                  <a:pt x="177958" y="257063"/>
                </a:lnTo>
                <a:lnTo>
                  <a:pt x="178262" y="227870"/>
                </a:lnTo>
                <a:lnTo>
                  <a:pt x="178631" y="198732"/>
                </a:lnTo>
                <a:lnTo>
                  <a:pt x="179073" y="169727"/>
                </a:lnTo>
                <a:lnTo>
                  <a:pt x="179600" y="140932"/>
                </a:lnTo>
                <a:lnTo>
                  <a:pt x="179634" y="139363"/>
                </a:lnTo>
                <a:lnTo>
                  <a:pt x="177037" y="139180"/>
                </a:lnTo>
                <a:lnTo>
                  <a:pt x="161587" y="138053"/>
                </a:lnTo>
                <a:lnTo>
                  <a:pt x="147060" y="136979"/>
                </a:lnTo>
                <a:lnTo>
                  <a:pt x="133325" y="135977"/>
                </a:lnTo>
                <a:lnTo>
                  <a:pt x="120249" y="135064"/>
                </a:lnTo>
                <a:lnTo>
                  <a:pt x="107698" y="134259"/>
                </a:lnTo>
                <a:lnTo>
                  <a:pt x="95540" y="133580"/>
                </a:lnTo>
                <a:lnTo>
                  <a:pt x="83642" y="133044"/>
                </a:lnTo>
                <a:lnTo>
                  <a:pt x="78270" y="132873"/>
                </a:lnTo>
                <a:lnTo>
                  <a:pt x="78258" y="133317"/>
                </a:lnTo>
                <a:lnTo>
                  <a:pt x="77746" y="145911"/>
                </a:lnTo>
                <a:lnTo>
                  <a:pt x="77045" y="158939"/>
                </a:lnTo>
                <a:lnTo>
                  <a:pt x="76157" y="172498"/>
                </a:lnTo>
                <a:lnTo>
                  <a:pt x="75082" y="186686"/>
                </a:lnTo>
                <a:lnTo>
                  <a:pt x="85396" y="185549"/>
                </a:lnTo>
                <a:lnTo>
                  <a:pt x="97542" y="186385"/>
                </a:lnTo>
                <a:lnTo>
                  <a:pt x="107793" y="189666"/>
                </a:lnTo>
                <a:lnTo>
                  <a:pt x="116245" y="195099"/>
                </a:lnTo>
                <a:lnTo>
                  <a:pt x="122990" y="202390"/>
                </a:lnTo>
                <a:lnTo>
                  <a:pt x="128123" y="211246"/>
                </a:lnTo>
                <a:lnTo>
                  <a:pt x="131737" y="221374"/>
                </a:lnTo>
                <a:lnTo>
                  <a:pt x="133925" y="232479"/>
                </a:lnTo>
                <a:lnTo>
                  <a:pt x="134781" y="244270"/>
                </a:lnTo>
                <a:lnTo>
                  <a:pt x="134398" y="256451"/>
                </a:lnTo>
                <a:lnTo>
                  <a:pt x="132871" y="268731"/>
                </a:lnTo>
                <a:lnTo>
                  <a:pt x="130293" y="280815"/>
                </a:lnTo>
                <a:lnTo>
                  <a:pt x="126757" y="292411"/>
                </a:lnTo>
                <a:lnTo>
                  <a:pt x="122357" y="303224"/>
                </a:lnTo>
                <a:lnTo>
                  <a:pt x="117187" y="312962"/>
                </a:lnTo>
                <a:lnTo>
                  <a:pt x="111340" y="321331"/>
                </a:lnTo>
                <a:lnTo>
                  <a:pt x="105999" y="323721"/>
                </a:lnTo>
                <a:lnTo>
                  <a:pt x="97614" y="321876"/>
                </a:lnTo>
                <a:lnTo>
                  <a:pt x="89485" y="317511"/>
                </a:lnTo>
                <a:lnTo>
                  <a:pt x="82531" y="315009"/>
                </a:lnTo>
                <a:lnTo>
                  <a:pt x="77022" y="332804"/>
                </a:lnTo>
                <a:lnTo>
                  <a:pt x="76427" y="346894"/>
                </a:lnTo>
                <a:lnTo>
                  <a:pt x="75885" y="361008"/>
                </a:lnTo>
                <a:lnTo>
                  <a:pt x="75395" y="375128"/>
                </a:lnTo>
                <a:lnTo>
                  <a:pt x="74954" y="389237"/>
                </a:lnTo>
                <a:lnTo>
                  <a:pt x="74559" y="403319"/>
                </a:lnTo>
                <a:lnTo>
                  <a:pt x="74208" y="417355"/>
                </a:lnTo>
                <a:lnTo>
                  <a:pt x="73897" y="431330"/>
                </a:lnTo>
                <a:lnTo>
                  <a:pt x="73626" y="445227"/>
                </a:lnTo>
                <a:lnTo>
                  <a:pt x="73391" y="459028"/>
                </a:lnTo>
                <a:lnTo>
                  <a:pt x="73190" y="472716"/>
                </a:lnTo>
                <a:lnTo>
                  <a:pt x="73020" y="486275"/>
                </a:lnTo>
                <a:lnTo>
                  <a:pt x="72879" y="499687"/>
                </a:lnTo>
                <a:lnTo>
                  <a:pt x="72674" y="526004"/>
                </a:lnTo>
                <a:lnTo>
                  <a:pt x="72520" y="563956"/>
                </a:lnTo>
                <a:lnTo>
                  <a:pt x="72491" y="588044"/>
                </a:lnTo>
                <a:lnTo>
                  <a:pt x="83120" y="590195"/>
                </a:lnTo>
                <a:lnTo>
                  <a:pt x="96087" y="590724"/>
                </a:lnTo>
                <a:lnTo>
                  <a:pt x="109427" y="590881"/>
                </a:lnTo>
                <a:lnTo>
                  <a:pt x="121693" y="592111"/>
                </a:lnTo>
                <a:lnTo>
                  <a:pt x="131440" y="595857"/>
                </a:lnTo>
                <a:lnTo>
                  <a:pt x="137223" y="603563"/>
                </a:lnTo>
                <a:lnTo>
                  <a:pt x="136944" y="604468"/>
                </a:lnTo>
                <a:lnTo>
                  <a:pt x="134089" y="615666"/>
                </a:lnTo>
                <a:lnTo>
                  <a:pt x="132040" y="627492"/>
                </a:lnTo>
                <a:lnTo>
                  <a:pt x="130669" y="639836"/>
                </a:lnTo>
                <a:lnTo>
                  <a:pt x="129849" y="652588"/>
                </a:lnTo>
                <a:lnTo>
                  <a:pt x="129452" y="665639"/>
                </a:lnTo>
                <a:lnTo>
                  <a:pt x="129553" y="718629"/>
                </a:lnTo>
                <a:lnTo>
                  <a:pt x="129362" y="731525"/>
                </a:lnTo>
                <a:lnTo>
                  <a:pt x="128830" y="744059"/>
                </a:lnTo>
                <a:lnTo>
                  <a:pt x="127830" y="756124"/>
                </a:lnTo>
                <a:lnTo>
                  <a:pt x="126234" y="767608"/>
                </a:lnTo>
                <a:lnTo>
                  <a:pt x="123914" y="778402"/>
                </a:lnTo>
                <a:lnTo>
                  <a:pt x="120744" y="788396"/>
                </a:lnTo>
                <a:lnTo>
                  <a:pt x="116595" y="797480"/>
                </a:lnTo>
                <a:lnTo>
                  <a:pt x="111340" y="805544"/>
                </a:lnTo>
                <a:lnTo>
                  <a:pt x="100115" y="804804"/>
                </a:lnTo>
                <a:lnTo>
                  <a:pt x="86235" y="803958"/>
                </a:lnTo>
                <a:lnTo>
                  <a:pt x="72923" y="803221"/>
                </a:lnTo>
                <a:lnTo>
                  <a:pt x="60089" y="802580"/>
                </a:lnTo>
                <a:lnTo>
                  <a:pt x="47646" y="802022"/>
                </a:lnTo>
                <a:lnTo>
                  <a:pt x="35504" y="801534"/>
                </a:lnTo>
                <a:lnTo>
                  <a:pt x="23575" y="801103"/>
                </a:lnTo>
                <a:lnTo>
                  <a:pt x="11769" y="800717"/>
                </a:lnTo>
                <a:lnTo>
                  <a:pt x="0" y="800363"/>
                </a:lnTo>
                <a:lnTo>
                  <a:pt x="478" y="803048"/>
                </a:lnTo>
                <a:lnTo>
                  <a:pt x="4734" y="814708"/>
                </a:lnTo>
                <a:lnTo>
                  <a:pt x="11379" y="825139"/>
                </a:lnTo>
                <a:lnTo>
                  <a:pt x="19215" y="835168"/>
                </a:lnTo>
                <a:lnTo>
                  <a:pt x="27040" y="845624"/>
                </a:lnTo>
                <a:lnTo>
                  <a:pt x="33654" y="857335"/>
                </a:lnTo>
                <a:lnTo>
                  <a:pt x="41596" y="877294"/>
                </a:lnTo>
                <a:lnTo>
                  <a:pt x="48306" y="898483"/>
                </a:lnTo>
                <a:lnTo>
                  <a:pt x="53871" y="920799"/>
                </a:lnTo>
                <a:lnTo>
                  <a:pt x="58382" y="944140"/>
                </a:lnTo>
                <a:lnTo>
                  <a:pt x="61927" y="968401"/>
                </a:lnTo>
                <a:lnTo>
                  <a:pt x="64594" y="993479"/>
                </a:lnTo>
                <a:lnTo>
                  <a:pt x="66473" y="1019272"/>
                </a:lnTo>
                <a:lnTo>
                  <a:pt x="67652" y="1045676"/>
                </a:lnTo>
                <a:lnTo>
                  <a:pt x="68221" y="1072588"/>
                </a:lnTo>
                <a:lnTo>
                  <a:pt x="68267" y="1099905"/>
                </a:lnTo>
                <a:lnTo>
                  <a:pt x="67880" y="1127523"/>
                </a:lnTo>
                <a:lnTo>
                  <a:pt x="67148" y="1155339"/>
                </a:lnTo>
                <a:lnTo>
                  <a:pt x="66161" y="1183250"/>
                </a:lnTo>
                <a:lnTo>
                  <a:pt x="65007" y="1211152"/>
                </a:lnTo>
                <a:lnTo>
                  <a:pt x="63774" y="1238943"/>
                </a:lnTo>
                <a:lnTo>
                  <a:pt x="62553" y="1266519"/>
                </a:lnTo>
                <a:lnTo>
                  <a:pt x="61431" y="1293778"/>
                </a:lnTo>
                <a:lnTo>
                  <a:pt x="60497" y="1320615"/>
                </a:lnTo>
                <a:lnTo>
                  <a:pt x="59840" y="1346927"/>
                </a:lnTo>
                <a:lnTo>
                  <a:pt x="59550" y="1372612"/>
                </a:lnTo>
                <a:lnTo>
                  <a:pt x="65945" y="1373876"/>
                </a:lnTo>
                <a:lnTo>
                  <a:pt x="78357" y="1378311"/>
                </a:lnTo>
                <a:lnTo>
                  <a:pt x="87394" y="1384482"/>
                </a:lnTo>
                <a:lnTo>
                  <a:pt x="93298" y="1391978"/>
                </a:lnTo>
                <a:lnTo>
                  <a:pt x="96313" y="1400388"/>
                </a:lnTo>
                <a:lnTo>
                  <a:pt x="96681" y="1409300"/>
                </a:lnTo>
                <a:lnTo>
                  <a:pt x="94647" y="1418304"/>
                </a:lnTo>
                <a:lnTo>
                  <a:pt x="90453" y="1426986"/>
                </a:lnTo>
                <a:lnTo>
                  <a:pt x="84343" y="1434937"/>
                </a:lnTo>
                <a:lnTo>
                  <a:pt x="76560" y="1441745"/>
                </a:lnTo>
                <a:lnTo>
                  <a:pt x="67346" y="1446998"/>
                </a:lnTo>
                <a:lnTo>
                  <a:pt x="56946" y="1450285"/>
                </a:lnTo>
                <a:lnTo>
                  <a:pt x="56145" y="1462181"/>
                </a:lnTo>
                <a:lnTo>
                  <a:pt x="55383" y="1474367"/>
                </a:lnTo>
                <a:lnTo>
                  <a:pt x="54674" y="1486719"/>
                </a:lnTo>
                <a:lnTo>
                  <a:pt x="54021" y="1499216"/>
                </a:lnTo>
                <a:lnTo>
                  <a:pt x="53430" y="1511841"/>
                </a:lnTo>
                <a:lnTo>
                  <a:pt x="52906" y="1524573"/>
                </a:lnTo>
                <a:lnTo>
                  <a:pt x="52454" y="1537393"/>
                </a:lnTo>
                <a:lnTo>
                  <a:pt x="52078" y="1550282"/>
                </a:lnTo>
                <a:lnTo>
                  <a:pt x="51783" y="1563221"/>
                </a:lnTo>
                <a:lnTo>
                  <a:pt x="51574" y="1576190"/>
                </a:lnTo>
                <a:lnTo>
                  <a:pt x="51434" y="1602142"/>
                </a:lnTo>
                <a:lnTo>
                  <a:pt x="51512" y="1615087"/>
                </a:lnTo>
                <a:lnTo>
                  <a:pt x="51696" y="1627986"/>
                </a:lnTo>
                <a:lnTo>
                  <a:pt x="51991" y="1640818"/>
                </a:lnTo>
                <a:lnTo>
                  <a:pt x="52400" y="1653565"/>
                </a:lnTo>
                <a:lnTo>
                  <a:pt x="52930" y="1666208"/>
                </a:lnTo>
                <a:lnTo>
                  <a:pt x="53584" y="1678727"/>
                </a:lnTo>
                <a:lnTo>
                  <a:pt x="54368" y="1691103"/>
                </a:lnTo>
                <a:lnTo>
                  <a:pt x="60900" y="1698061"/>
                </a:lnTo>
                <a:lnTo>
                  <a:pt x="69267" y="1707211"/>
                </a:lnTo>
                <a:lnTo>
                  <a:pt x="77498" y="1716743"/>
                </a:lnTo>
                <a:lnTo>
                  <a:pt x="85506" y="1726843"/>
                </a:lnTo>
                <a:lnTo>
                  <a:pt x="93205" y="1737699"/>
                </a:lnTo>
                <a:lnTo>
                  <a:pt x="97118" y="1745075"/>
                </a:lnTo>
                <a:lnTo>
                  <a:pt x="102071" y="1755191"/>
                </a:lnTo>
                <a:lnTo>
                  <a:pt x="108705" y="1764373"/>
                </a:lnTo>
                <a:lnTo>
                  <a:pt x="118279" y="1769832"/>
                </a:lnTo>
                <a:lnTo>
                  <a:pt x="132054" y="176877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5514732" y="3319461"/>
            <a:ext cx="667056" cy="365613"/>
          </a:xfrm>
          <a:custGeom>
            <a:avLst/>
            <a:gdLst/>
            <a:ahLst/>
            <a:cxnLst/>
            <a:rect l="l" t="t" r="r" b="b"/>
            <a:pathLst>
              <a:path w="978349" h="536232">
                <a:moveTo>
                  <a:pt x="295551" y="498455"/>
                </a:moveTo>
                <a:lnTo>
                  <a:pt x="301752" y="488675"/>
                </a:lnTo>
                <a:lnTo>
                  <a:pt x="309428" y="479814"/>
                </a:lnTo>
                <a:lnTo>
                  <a:pt x="318190" y="471644"/>
                </a:lnTo>
                <a:lnTo>
                  <a:pt x="327647" y="463940"/>
                </a:lnTo>
                <a:lnTo>
                  <a:pt x="337411" y="456473"/>
                </a:lnTo>
                <a:lnTo>
                  <a:pt x="347092" y="449018"/>
                </a:lnTo>
                <a:lnTo>
                  <a:pt x="356300" y="441346"/>
                </a:lnTo>
                <a:lnTo>
                  <a:pt x="364646" y="433230"/>
                </a:lnTo>
                <a:lnTo>
                  <a:pt x="371742" y="424444"/>
                </a:lnTo>
                <a:lnTo>
                  <a:pt x="377197" y="414761"/>
                </a:lnTo>
                <a:lnTo>
                  <a:pt x="380622" y="403952"/>
                </a:lnTo>
                <a:lnTo>
                  <a:pt x="381628" y="391792"/>
                </a:lnTo>
                <a:lnTo>
                  <a:pt x="379825" y="378053"/>
                </a:lnTo>
                <a:lnTo>
                  <a:pt x="382932" y="369790"/>
                </a:lnTo>
                <a:lnTo>
                  <a:pt x="388119" y="362661"/>
                </a:lnTo>
                <a:lnTo>
                  <a:pt x="395104" y="356927"/>
                </a:lnTo>
                <a:lnTo>
                  <a:pt x="403699" y="352449"/>
                </a:lnTo>
                <a:lnTo>
                  <a:pt x="413718" y="349084"/>
                </a:lnTo>
                <a:lnTo>
                  <a:pt x="424971" y="346694"/>
                </a:lnTo>
                <a:lnTo>
                  <a:pt x="437272" y="345136"/>
                </a:lnTo>
                <a:lnTo>
                  <a:pt x="450433" y="344270"/>
                </a:lnTo>
                <a:lnTo>
                  <a:pt x="464266" y="343955"/>
                </a:lnTo>
                <a:lnTo>
                  <a:pt x="478584" y="344050"/>
                </a:lnTo>
                <a:lnTo>
                  <a:pt x="493199" y="344415"/>
                </a:lnTo>
                <a:lnTo>
                  <a:pt x="507922" y="344909"/>
                </a:lnTo>
                <a:lnTo>
                  <a:pt x="522568" y="345392"/>
                </a:lnTo>
                <a:lnTo>
                  <a:pt x="536947" y="345721"/>
                </a:lnTo>
                <a:lnTo>
                  <a:pt x="550872" y="345757"/>
                </a:lnTo>
                <a:lnTo>
                  <a:pt x="564156" y="345359"/>
                </a:lnTo>
                <a:lnTo>
                  <a:pt x="576611" y="344385"/>
                </a:lnTo>
                <a:lnTo>
                  <a:pt x="586873" y="341738"/>
                </a:lnTo>
                <a:lnTo>
                  <a:pt x="587705" y="321139"/>
                </a:lnTo>
                <a:lnTo>
                  <a:pt x="588588" y="297086"/>
                </a:lnTo>
                <a:lnTo>
                  <a:pt x="589248" y="275352"/>
                </a:lnTo>
                <a:lnTo>
                  <a:pt x="589636" y="256187"/>
                </a:lnTo>
                <a:lnTo>
                  <a:pt x="589552" y="197540"/>
                </a:lnTo>
                <a:lnTo>
                  <a:pt x="589361" y="184313"/>
                </a:lnTo>
                <a:lnTo>
                  <a:pt x="589109" y="171488"/>
                </a:lnTo>
                <a:lnTo>
                  <a:pt x="588800" y="159046"/>
                </a:lnTo>
                <a:lnTo>
                  <a:pt x="588442" y="146966"/>
                </a:lnTo>
                <a:lnTo>
                  <a:pt x="588038" y="135230"/>
                </a:lnTo>
                <a:lnTo>
                  <a:pt x="587596" y="123817"/>
                </a:lnTo>
                <a:lnTo>
                  <a:pt x="587119" y="112706"/>
                </a:lnTo>
                <a:lnTo>
                  <a:pt x="587071" y="111634"/>
                </a:lnTo>
                <a:lnTo>
                  <a:pt x="570853" y="112548"/>
                </a:lnTo>
                <a:lnTo>
                  <a:pt x="557822" y="113331"/>
                </a:lnTo>
                <a:lnTo>
                  <a:pt x="545074" y="114098"/>
                </a:lnTo>
                <a:lnTo>
                  <a:pt x="532561" y="114841"/>
                </a:lnTo>
                <a:lnTo>
                  <a:pt x="522987" y="115393"/>
                </a:lnTo>
                <a:lnTo>
                  <a:pt x="511092" y="116041"/>
                </a:lnTo>
                <a:lnTo>
                  <a:pt x="499293" y="116630"/>
                </a:lnTo>
                <a:lnTo>
                  <a:pt x="487544" y="117149"/>
                </a:lnTo>
                <a:lnTo>
                  <a:pt x="475800" y="117585"/>
                </a:lnTo>
                <a:lnTo>
                  <a:pt x="464016" y="117926"/>
                </a:lnTo>
                <a:lnTo>
                  <a:pt x="452148" y="118159"/>
                </a:lnTo>
                <a:lnTo>
                  <a:pt x="427977" y="118255"/>
                </a:lnTo>
                <a:lnTo>
                  <a:pt x="415585" y="118094"/>
                </a:lnTo>
                <a:lnTo>
                  <a:pt x="402929" y="117775"/>
                </a:lnTo>
                <a:lnTo>
                  <a:pt x="389963" y="117289"/>
                </a:lnTo>
                <a:lnTo>
                  <a:pt x="376643" y="116622"/>
                </a:lnTo>
                <a:lnTo>
                  <a:pt x="362923" y="115762"/>
                </a:lnTo>
                <a:lnTo>
                  <a:pt x="348759" y="114697"/>
                </a:lnTo>
                <a:lnTo>
                  <a:pt x="334106" y="113414"/>
                </a:lnTo>
                <a:lnTo>
                  <a:pt x="326454" y="112675"/>
                </a:lnTo>
                <a:lnTo>
                  <a:pt x="362217" y="147714"/>
                </a:lnTo>
                <a:lnTo>
                  <a:pt x="287964" y="147578"/>
                </a:lnTo>
                <a:lnTo>
                  <a:pt x="265181" y="147396"/>
                </a:lnTo>
                <a:lnTo>
                  <a:pt x="243335" y="147152"/>
                </a:lnTo>
                <a:lnTo>
                  <a:pt x="222396" y="146850"/>
                </a:lnTo>
                <a:lnTo>
                  <a:pt x="202337" y="146493"/>
                </a:lnTo>
                <a:lnTo>
                  <a:pt x="183127" y="146087"/>
                </a:lnTo>
                <a:lnTo>
                  <a:pt x="164740" y="145634"/>
                </a:lnTo>
                <a:lnTo>
                  <a:pt x="147144" y="145138"/>
                </a:lnTo>
                <a:lnTo>
                  <a:pt x="130313" y="144603"/>
                </a:lnTo>
                <a:lnTo>
                  <a:pt x="114217" y="144034"/>
                </a:lnTo>
                <a:lnTo>
                  <a:pt x="98828" y="143434"/>
                </a:lnTo>
                <a:lnTo>
                  <a:pt x="84117" y="142806"/>
                </a:lnTo>
                <a:lnTo>
                  <a:pt x="70054" y="142155"/>
                </a:lnTo>
                <a:lnTo>
                  <a:pt x="56612" y="141484"/>
                </a:lnTo>
                <a:lnTo>
                  <a:pt x="43761" y="140798"/>
                </a:lnTo>
                <a:lnTo>
                  <a:pt x="31473" y="140100"/>
                </a:lnTo>
                <a:lnTo>
                  <a:pt x="8472" y="138685"/>
                </a:lnTo>
                <a:lnTo>
                  <a:pt x="2300" y="138273"/>
                </a:lnTo>
                <a:lnTo>
                  <a:pt x="2116" y="145544"/>
                </a:lnTo>
                <a:lnTo>
                  <a:pt x="1569" y="170219"/>
                </a:lnTo>
                <a:lnTo>
                  <a:pt x="1098" y="194969"/>
                </a:lnTo>
                <a:lnTo>
                  <a:pt x="705" y="219780"/>
                </a:lnTo>
                <a:lnTo>
                  <a:pt x="390" y="244633"/>
                </a:lnTo>
                <a:lnTo>
                  <a:pt x="154" y="269514"/>
                </a:lnTo>
                <a:lnTo>
                  <a:pt x="0" y="294405"/>
                </a:lnTo>
                <a:lnTo>
                  <a:pt x="27" y="368981"/>
                </a:lnTo>
                <a:lnTo>
                  <a:pt x="203" y="393753"/>
                </a:lnTo>
                <a:lnTo>
                  <a:pt x="465" y="418454"/>
                </a:lnTo>
                <a:lnTo>
                  <a:pt x="813" y="443069"/>
                </a:lnTo>
                <a:lnTo>
                  <a:pt x="1248" y="467580"/>
                </a:lnTo>
                <a:lnTo>
                  <a:pt x="1771" y="491972"/>
                </a:lnTo>
                <a:lnTo>
                  <a:pt x="15333" y="493126"/>
                </a:lnTo>
                <a:lnTo>
                  <a:pt x="29268" y="494208"/>
                </a:lnTo>
                <a:lnTo>
                  <a:pt x="43530" y="495222"/>
                </a:lnTo>
                <a:lnTo>
                  <a:pt x="58075" y="496175"/>
                </a:lnTo>
                <a:lnTo>
                  <a:pt x="72855" y="497071"/>
                </a:lnTo>
                <a:lnTo>
                  <a:pt x="87826" y="497917"/>
                </a:lnTo>
                <a:lnTo>
                  <a:pt x="102941" y="498717"/>
                </a:lnTo>
                <a:lnTo>
                  <a:pt x="118156" y="499477"/>
                </a:lnTo>
                <a:lnTo>
                  <a:pt x="133423" y="500204"/>
                </a:lnTo>
                <a:lnTo>
                  <a:pt x="148697" y="500902"/>
                </a:lnTo>
                <a:lnTo>
                  <a:pt x="163933" y="501576"/>
                </a:lnTo>
                <a:lnTo>
                  <a:pt x="179085" y="502233"/>
                </a:lnTo>
                <a:lnTo>
                  <a:pt x="194107" y="502878"/>
                </a:lnTo>
                <a:lnTo>
                  <a:pt x="208953" y="503517"/>
                </a:lnTo>
                <a:lnTo>
                  <a:pt x="223577" y="504154"/>
                </a:lnTo>
                <a:lnTo>
                  <a:pt x="237935" y="504796"/>
                </a:lnTo>
                <a:lnTo>
                  <a:pt x="251979" y="505447"/>
                </a:lnTo>
                <a:lnTo>
                  <a:pt x="265664" y="506114"/>
                </a:lnTo>
                <a:lnTo>
                  <a:pt x="278945" y="506802"/>
                </a:lnTo>
                <a:lnTo>
                  <a:pt x="291775" y="507517"/>
                </a:lnTo>
                <a:lnTo>
                  <a:pt x="295551" y="49845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4617321" y="3324571"/>
            <a:ext cx="70615" cy="378095"/>
          </a:xfrm>
          <a:custGeom>
            <a:avLst/>
            <a:gdLst/>
            <a:ahLst/>
            <a:cxnLst/>
            <a:rect l="l" t="t" r="r" b="b"/>
            <a:pathLst>
              <a:path w="103568" h="554540">
                <a:moveTo>
                  <a:pt x="64317" y="554269"/>
                </a:moveTo>
                <a:lnTo>
                  <a:pt x="77436" y="553703"/>
                </a:lnTo>
                <a:lnTo>
                  <a:pt x="90552" y="552873"/>
                </a:lnTo>
                <a:lnTo>
                  <a:pt x="103568" y="551811"/>
                </a:lnTo>
                <a:lnTo>
                  <a:pt x="95079" y="532380"/>
                </a:lnTo>
                <a:lnTo>
                  <a:pt x="88387" y="511419"/>
                </a:lnTo>
                <a:lnTo>
                  <a:pt x="83321" y="489072"/>
                </a:lnTo>
                <a:lnTo>
                  <a:pt x="79711" y="465483"/>
                </a:lnTo>
                <a:lnTo>
                  <a:pt x="77385" y="440795"/>
                </a:lnTo>
                <a:lnTo>
                  <a:pt x="76171" y="415152"/>
                </a:lnTo>
                <a:lnTo>
                  <a:pt x="75900" y="388699"/>
                </a:lnTo>
                <a:lnTo>
                  <a:pt x="76400" y="361579"/>
                </a:lnTo>
                <a:lnTo>
                  <a:pt x="77500" y="333937"/>
                </a:lnTo>
                <a:lnTo>
                  <a:pt x="79028" y="305915"/>
                </a:lnTo>
                <a:lnTo>
                  <a:pt x="80815" y="277658"/>
                </a:lnTo>
                <a:lnTo>
                  <a:pt x="82688" y="249311"/>
                </a:lnTo>
                <a:lnTo>
                  <a:pt x="84476" y="221016"/>
                </a:lnTo>
                <a:lnTo>
                  <a:pt x="86009" y="192918"/>
                </a:lnTo>
                <a:lnTo>
                  <a:pt x="87116" y="165161"/>
                </a:lnTo>
                <a:lnTo>
                  <a:pt x="87234" y="158860"/>
                </a:lnTo>
                <a:lnTo>
                  <a:pt x="65114" y="159026"/>
                </a:lnTo>
                <a:lnTo>
                  <a:pt x="14569" y="158938"/>
                </a:lnTo>
                <a:lnTo>
                  <a:pt x="14318" y="166378"/>
                </a:lnTo>
                <a:lnTo>
                  <a:pt x="13430" y="193756"/>
                </a:lnTo>
                <a:lnTo>
                  <a:pt x="12564" y="221239"/>
                </a:lnTo>
                <a:lnTo>
                  <a:pt x="11710" y="248806"/>
                </a:lnTo>
                <a:lnTo>
                  <a:pt x="10856" y="276438"/>
                </a:lnTo>
                <a:lnTo>
                  <a:pt x="9993" y="304114"/>
                </a:lnTo>
                <a:lnTo>
                  <a:pt x="9109" y="331813"/>
                </a:lnTo>
                <a:lnTo>
                  <a:pt x="8193" y="359516"/>
                </a:lnTo>
                <a:lnTo>
                  <a:pt x="7235" y="387201"/>
                </a:lnTo>
                <a:lnTo>
                  <a:pt x="6224" y="414849"/>
                </a:lnTo>
                <a:lnTo>
                  <a:pt x="5149" y="442439"/>
                </a:lnTo>
                <a:lnTo>
                  <a:pt x="4000" y="469950"/>
                </a:lnTo>
                <a:lnTo>
                  <a:pt x="2766" y="497363"/>
                </a:lnTo>
                <a:lnTo>
                  <a:pt x="1436" y="524657"/>
                </a:lnTo>
                <a:lnTo>
                  <a:pt x="0" y="551811"/>
                </a:lnTo>
                <a:lnTo>
                  <a:pt x="2053" y="552076"/>
                </a:lnTo>
                <a:lnTo>
                  <a:pt x="13739" y="553286"/>
                </a:lnTo>
                <a:lnTo>
                  <a:pt x="25905" y="554079"/>
                </a:lnTo>
                <a:lnTo>
                  <a:pt x="38454" y="554487"/>
                </a:lnTo>
                <a:lnTo>
                  <a:pt x="51291" y="554540"/>
                </a:lnTo>
                <a:lnTo>
                  <a:pt x="64317" y="5542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4548464" y="3326370"/>
            <a:ext cx="62116" cy="727527"/>
          </a:xfrm>
          <a:custGeom>
            <a:avLst/>
            <a:gdLst/>
            <a:ahLst/>
            <a:cxnLst/>
            <a:rect l="l" t="t" r="r" b="b"/>
            <a:pathLst>
              <a:path w="91103" h="1067040">
                <a:moveTo>
                  <a:pt x="55054" y="1013840"/>
                </a:moveTo>
                <a:lnTo>
                  <a:pt x="56207" y="960775"/>
                </a:lnTo>
                <a:lnTo>
                  <a:pt x="57779" y="907823"/>
                </a:lnTo>
                <a:lnTo>
                  <a:pt x="59711" y="854960"/>
                </a:lnTo>
                <a:lnTo>
                  <a:pt x="61943" y="802164"/>
                </a:lnTo>
                <a:lnTo>
                  <a:pt x="64415" y="749413"/>
                </a:lnTo>
                <a:lnTo>
                  <a:pt x="67066" y="696683"/>
                </a:lnTo>
                <a:lnTo>
                  <a:pt x="69838" y="643952"/>
                </a:lnTo>
                <a:lnTo>
                  <a:pt x="72669" y="591198"/>
                </a:lnTo>
                <a:lnTo>
                  <a:pt x="75501" y="538396"/>
                </a:lnTo>
                <a:lnTo>
                  <a:pt x="78273" y="485525"/>
                </a:lnTo>
                <a:lnTo>
                  <a:pt x="80925" y="432563"/>
                </a:lnTo>
                <a:lnTo>
                  <a:pt x="83397" y="379485"/>
                </a:lnTo>
                <a:lnTo>
                  <a:pt x="85630" y="326270"/>
                </a:lnTo>
                <a:lnTo>
                  <a:pt x="87564" y="272894"/>
                </a:lnTo>
                <a:lnTo>
                  <a:pt x="89137" y="219336"/>
                </a:lnTo>
                <a:lnTo>
                  <a:pt x="90292" y="165572"/>
                </a:lnTo>
                <a:lnTo>
                  <a:pt x="90408" y="156256"/>
                </a:lnTo>
                <a:lnTo>
                  <a:pt x="80891" y="156240"/>
                </a:lnTo>
                <a:lnTo>
                  <a:pt x="22621" y="156307"/>
                </a:lnTo>
                <a:lnTo>
                  <a:pt x="21338" y="187978"/>
                </a:lnTo>
                <a:lnTo>
                  <a:pt x="20634" y="208623"/>
                </a:lnTo>
                <a:lnTo>
                  <a:pt x="20035" y="229321"/>
                </a:lnTo>
                <a:lnTo>
                  <a:pt x="19550" y="250052"/>
                </a:lnTo>
                <a:lnTo>
                  <a:pt x="19187" y="270792"/>
                </a:lnTo>
                <a:lnTo>
                  <a:pt x="18953" y="291523"/>
                </a:lnTo>
                <a:lnTo>
                  <a:pt x="18907" y="332871"/>
                </a:lnTo>
                <a:lnTo>
                  <a:pt x="19110" y="353447"/>
                </a:lnTo>
                <a:lnTo>
                  <a:pt x="19476" y="373928"/>
                </a:lnTo>
                <a:lnTo>
                  <a:pt x="20012" y="394295"/>
                </a:lnTo>
                <a:lnTo>
                  <a:pt x="20726" y="414527"/>
                </a:lnTo>
                <a:lnTo>
                  <a:pt x="21669" y="445021"/>
                </a:lnTo>
                <a:lnTo>
                  <a:pt x="22105" y="475716"/>
                </a:lnTo>
                <a:lnTo>
                  <a:pt x="22083" y="506584"/>
                </a:lnTo>
                <a:lnTo>
                  <a:pt x="21654" y="537597"/>
                </a:lnTo>
                <a:lnTo>
                  <a:pt x="20866" y="568727"/>
                </a:lnTo>
                <a:lnTo>
                  <a:pt x="19771" y="599947"/>
                </a:lnTo>
                <a:lnTo>
                  <a:pt x="18417" y="631227"/>
                </a:lnTo>
                <a:lnTo>
                  <a:pt x="16856" y="662542"/>
                </a:lnTo>
                <a:lnTo>
                  <a:pt x="15135" y="693862"/>
                </a:lnTo>
                <a:lnTo>
                  <a:pt x="13306" y="725159"/>
                </a:lnTo>
                <a:lnTo>
                  <a:pt x="11418" y="756407"/>
                </a:lnTo>
                <a:lnTo>
                  <a:pt x="9521" y="787576"/>
                </a:lnTo>
                <a:lnTo>
                  <a:pt x="7665" y="818640"/>
                </a:lnTo>
                <a:lnTo>
                  <a:pt x="5899" y="849570"/>
                </a:lnTo>
                <a:lnTo>
                  <a:pt x="4274" y="880339"/>
                </a:lnTo>
                <a:lnTo>
                  <a:pt x="2839" y="910917"/>
                </a:lnTo>
                <a:lnTo>
                  <a:pt x="1644" y="941279"/>
                </a:lnTo>
                <a:lnTo>
                  <a:pt x="740" y="971396"/>
                </a:lnTo>
                <a:lnTo>
                  <a:pt x="175" y="1001239"/>
                </a:lnTo>
                <a:lnTo>
                  <a:pt x="0" y="1030782"/>
                </a:lnTo>
                <a:lnTo>
                  <a:pt x="4979" y="1034089"/>
                </a:lnTo>
                <a:lnTo>
                  <a:pt x="15508" y="1042392"/>
                </a:lnTo>
                <a:lnTo>
                  <a:pt x="26850" y="1051860"/>
                </a:lnTo>
                <a:lnTo>
                  <a:pt x="37868" y="1060472"/>
                </a:lnTo>
                <a:lnTo>
                  <a:pt x="47424" y="1066205"/>
                </a:lnTo>
                <a:lnTo>
                  <a:pt x="54381" y="1067040"/>
                </a:lnTo>
                <a:lnTo>
                  <a:pt x="55054" y="101384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4361335" y="3328189"/>
            <a:ext cx="190664" cy="692161"/>
          </a:xfrm>
          <a:custGeom>
            <a:avLst/>
            <a:gdLst/>
            <a:ahLst/>
            <a:cxnLst/>
            <a:rect l="l" t="t" r="r" b="b"/>
            <a:pathLst>
              <a:path w="279641" h="1015170">
                <a:moveTo>
                  <a:pt x="251785" y="986670"/>
                </a:moveTo>
                <a:lnTo>
                  <a:pt x="252596" y="958287"/>
                </a:lnTo>
                <a:lnTo>
                  <a:pt x="253566" y="930000"/>
                </a:lnTo>
                <a:lnTo>
                  <a:pt x="254671" y="901786"/>
                </a:lnTo>
                <a:lnTo>
                  <a:pt x="255888" y="873626"/>
                </a:lnTo>
                <a:lnTo>
                  <a:pt x="257194" y="845496"/>
                </a:lnTo>
                <a:lnTo>
                  <a:pt x="258566" y="817376"/>
                </a:lnTo>
                <a:lnTo>
                  <a:pt x="259981" y="789245"/>
                </a:lnTo>
                <a:lnTo>
                  <a:pt x="261416" y="761080"/>
                </a:lnTo>
                <a:lnTo>
                  <a:pt x="262847" y="732860"/>
                </a:lnTo>
                <a:lnTo>
                  <a:pt x="264251" y="704563"/>
                </a:lnTo>
                <a:lnTo>
                  <a:pt x="265606" y="676169"/>
                </a:lnTo>
                <a:lnTo>
                  <a:pt x="266888" y="647656"/>
                </a:lnTo>
                <a:lnTo>
                  <a:pt x="268074" y="619002"/>
                </a:lnTo>
                <a:lnTo>
                  <a:pt x="269141" y="590186"/>
                </a:lnTo>
                <a:lnTo>
                  <a:pt x="270066" y="561186"/>
                </a:lnTo>
                <a:lnTo>
                  <a:pt x="270825" y="531981"/>
                </a:lnTo>
                <a:lnTo>
                  <a:pt x="271396" y="502549"/>
                </a:lnTo>
                <a:lnTo>
                  <a:pt x="271756" y="472870"/>
                </a:lnTo>
                <a:lnTo>
                  <a:pt x="271721" y="398967"/>
                </a:lnTo>
                <a:lnTo>
                  <a:pt x="271551" y="377020"/>
                </a:lnTo>
                <a:lnTo>
                  <a:pt x="271347" y="355087"/>
                </a:lnTo>
                <a:lnTo>
                  <a:pt x="271129" y="333165"/>
                </a:lnTo>
                <a:lnTo>
                  <a:pt x="270917" y="311249"/>
                </a:lnTo>
                <a:lnTo>
                  <a:pt x="270730" y="289335"/>
                </a:lnTo>
                <a:lnTo>
                  <a:pt x="270589" y="267419"/>
                </a:lnTo>
                <a:lnTo>
                  <a:pt x="270636" y="201615"/>
                </a:lnTo>
                <a:lnTo>
                  <a:pt x="270874" y="179648"/>
                </a:lnTo>
                <a:lnTo>
                  <a:pt x="271257" y="157658"/>
                </a:lnTo>
                <a:lnTo>
                  <a:pt x="271356" y="153670"/>
                </a:lnTo>
                <a:lnTo>
                  <a:pt x="263176" y="153679"/>
                </a:lnTo>
                <a:lnTo>
                  <a:pt x="249423" y="153818"/>
                </a:lnTo>
                <a:lnTo>
                  <a:pt x="234956" y="153998"/>
                </a:lnTo>
                <a:lnTo>
                  <a:pt x="219710" y="154224"/>
                </a:lnTo>
                <a:lnTo>
                  <a:pt x="203620" y="154500"/>
                </a:lnTo>
                <a:lnTo>
                  <a:pt x="191132" y="154739"/>
                </a:lnTo>
                <a:lnTo>
                  <a:pt x="74064" y="159302"/>
                </a:lnTo>
                <a:lnTo>
                  <a:pt x="74242" y="257764"/>
                </a:lnTo>
                <a:lnTo>
                  <a:pt x="74369" y="298058"/>
                </a:lnTo>
                <a:lnTo>
                  <a:pt x="74311" y="318243"/>
                </a:lnTo>
                <a:lnTo>
                  <a:pt x="74128" y="338435"/>
                </a:lnTo>
                <a:lnTo>
                  <a:pt x="73786" y="358620"/>
                </a:lnTo>
                <a:lnTo>
                  <a:pt x="73251" y="378784"/>
                </a:lnTo>
                <a:lnTo>
                  <a:pt x="72491" y="398915"/>
                </a:lnTo>
                <a:lnTo>
                  <a:pt x="71819" y="413788"/>
                </a:lnTo>
                <a:lnTo>
                  <a:pt x="71113" y="428637"/>
                </a:lnTo>
                <a:lnTo>
                  <a:pt x="70372" y="443457"/>
                </a:lnTo>
                <a:lnTo>
                  <a:pt x="69600" y="458243"/>
                </a:lnTo>
                <a:lnTo>
                  <a:pt x="68799" y="472991"/>
                </a:lnTo>
                <a:lnTo>
                  <a:pt x="67968" y="487695"/>
                </a:lnTo>
                <a:lnTo>
                  <a:pt x="67112" y="502352"/>
                </a:lnTo>
                <a:lnTo>
                  <a:pt x="66231" y="516955"/>
                </a:lnTo>
                <a:lnTo>
                  <a:pt x="65327" y="531501"/>
                </a:lnTo>
                <a:lnTo>
                  <a:pt x="64401" y="545984"/>
                </a:lnTo>
                <a:lnTo>
                  <a:pt x="63456" y="560400"/>
                </a:lnTo>
                <a:lnTo>
                  <a:pt x="62494" y="574744"/>
                </a:lnTo>
                <a:lnTo>
                  <a:pt x="61516" y="589011"/>
                </a:lnTo>
                <a:lnTo>
                  <a:pt x="60523" y="603196"/>
                </a:lnTo>
                <a:lnTo>
                  <a:pt x="59518" y="617296"/>
                </a:lnTo>
                <a:lnTo>
                  <a:pt x="58502" y="631304"/>
                </a:lnTo>
                <a:lnTo>
                  <a:pt x="57478" y="645216"/>
                </a:lnTo>
                <a:lnTo>
                  <a:pt x="56446" y="659027"/>
                </a:lnTo>
                <a:lnTo>
                  <a:pt x="55409" y="672733"/>
                </a:lnTo>
                <a:lnTo>
                  <a:pt x="54368" y="686328"/>
                </a:lnTo>
                <a:lnTo>
                  <a:pt x="54156" y="689213"/>
                </a:lnTo>
                <a:lnTo>
                  <a:pt x="53385" y="701904"/>
                </a:lnTo>
                <a:lnTo>
                  <a:pt x="52679" y="714743"/>
                </a:lnTo>
                <a:lnTo>
                  <a:pt x="51789" y="727611"/>
                </a:lnTo>
                <a:lnTo>
                  <a:pt x="50466" y="740386"/>
                </a:lnTo>
                <a:lnTo>
                  <a:pt x="48461" y="752950"/>
                </a:lnTo>
                <a:lnTo>
                  <a:pt x="45527" y="765179"/>
                </a:lnTo>
                <a:lnTo>
                  <a:pt x="41414" y="776956"/>
                </a:lnTo>
                <a:lnTo>
                  <a:pt x="35633" y="778945"/>
                </a:lnTo>
                <a:lnTo>
                  <a:pt x="24946" y="778492"/>
                </a:lnTo>
                <a:lnTo>
                  <a:pt x="13028" y="776582"/>
                </a:lnTo>
                <a:lnTo>
                  <a:pt x="0" y="776956"/>
                </a:lnTo>
                <a:lnTo>
                  <a:pt x="4331" y="781927"/>
                </a:lnTo>
                <a:lnTo>
                  <a:pt x="11129" y="790828"/>
                </a:lnTo>
                <a:lnTo>
                  <a:pt x="17563" y="800697"/>
                </a:lnTo>
                <a:lnTo>
                  <a:pt x="23513" y="811423"/>
                </a:lnTo>
                <a:lnTo>
                  <a:pt x="28857" y="822896"/>
                </a:lnTo>
                <a:lnTo>
                  <a:pt x="33475" y="835005"/>
                </a:lnTo>
                <a:lnTo>
                  <a:pt x="37244" y="847641"/>
                </a:lnTo>
                <a:lnTo>
                  <a:pt x="40044" y="860693"/>
                </a:lnTo>
                <a:lnTo>
                  <a:pt x="41753" y="874049"/>
                </a:lnTo>
                <a:lnTo>
                  <a:pt x="42250" y="887601"/>
                </a:lnTo>
                <a:lnTo>
                  <a:pt x="41414" y="901238"/>
                </a:lnTo>
                <a:lnTo>
                  <a:pt x="39049" y="912083"/>
                </a:lnTo>
                <a:lnTo>
                  <a:pt x="34525" y="923564"/>
                </a:lnTo>
                <a:lnTo>
                  <a:pt x="29087" y="934677"/>
                </a:lnTo>
                <a:lnTo>
                  <a:pt x="23860" y="945596"/>
                </a:lnTo>
                <a:lnTo>
                  <a:pt x="19971" y="956494"/>
                </a:lnTo>
                <a:lnTo>
                  <a:pt x="18547" y="967546"/>
                </a:lnTo>
                <a:lnTo>
                  <a:pt x="20713" y="978924"/>
                </a:lnTo>
                <a:lnTo>
                  <a:pt x="28347" y="976599"/>
                </a:lnTo>
                <a:lnTo>
                  <a:pt x="41611" y="973434"/>
                </a:lnTo>
                <a:lnTo>
                  <a:pt x="54854" y="971310"/>
                </a:lnTo>
                <a:lnTo>
                  <a:pt x="68049" y="970145"/>
                </a:lnTo>
                <a:lnTo>
                  <a:pt x="81170" y="969856"/>
                </a:lnTo>
                <a:lnTo>
                  <a:pt x="94191" y="970363"/>
                </a:lnTo>
                <a:lnTo>
                  <a:pt x="107085" y="971583"/>
                </a:lnTo>
                <a:lnTo>
                  <a:pt x="119826" y="973435"/>
                </a:lnTo>
                <a:lnTo>
                  <a:pt x="132387" y="975837"/>
                </a:lnTo>
                <a:lnTo>
                  <a:pt x="144743" y="978707"/>
                </a:lnTo>
                <a:lnTo>
                  <a:pt x="156866" y="981963"/>
                </a:lnTo>
                <a:lnTo>
                  <a:pt x="168730" y="985524"/>
                </a:lnTo>
                <a:lnTo>
                  <a:pt x="180308" y="989308"/>
                </a:lnTo>
                <a:lnTo>
                  <a:pt x="191576" y="993233"/>
                </a:lnTo>
                <a:lnTo>
                  <a:pt x="202505" y="997217"/>
                </a:lnTo>
                <a:lnTo>
                  <a:pt x="213069" y="1001180"/>
                </a:lnTo>
                <a:lnTo>
                  <a:pt x="223243" y="1005038"/>
                </a:lnTo>
                <a:lnTo>
                  <a:pt x="232999" y="1008710"/>
                </a:lnTo>
                <a:lnTo>
                  <a:pt x="242312" y="1012114"/>
                </a:lnTo>
                <a:lnTo>
                  <a:pt x="251155" y="1015170"/>
                </a:lnTo>
                <a:lnTo>
                  <a:pt x="251785" y="986670"/>
                </a:lnTo>
                <a:close/>
              </a:path>
              <a:path w="279641" h="1015170">
                <a:moveTo>
                  <a:pt x="166786" y="138064"/>
                </a:moveTo>
                <a:lnTo>
                  <a:pt x="146018" y="137757"/>
                </a:lnTo>
                <a:lnTo>
                  <a:pt x="124505" y="137269"/>
                </a:lnTo>
                <a:lnTo>
                  <a:pt x="102317" y="136631"/>
                </a:lnTo>
                <a:lnTo>
                  <a:pt x="79523" y="135873"/>
                </a:lnTo>
                <a:lnTo>
                  <a:pt x="74377" y="135686"/>
                </a:lnTo>
                <a:lnTo>
                  <a:pt x="74316" y="138454"/>
                </a:lnTo>
                <a:lnTo>
                  <a:pt x="74068" y="157636"/>
                </a:lnTo>
                <a:lnTo>
                  <a:pt x="166786" y="13806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3836545" y="3333588"/>
            <a:ext cx="560096" cy="509911"/>
          </a:xfrm>
          <a:custGeom>
            <a:avLst/>
            <a:gdLst/>
            <a:ahLst/>
            <a:cxnLst/>
            <a:rect l="l" t="t" r="r" b="b"/>
            <a:pathLst>
              <a:path w="821474" h="747869">
                <a:moveTo>
                  <a:pt x="792988" y="745731"/>
                </a:moveTo>
                <a:lnTo>
                  <a:pt x="796893" y="709827"/>
                </a:lnTo>
                <a:lnTo>
                  <a:pt x="800412" y="673740"/>
                </a:lnTo>
                <a:lnTo>
                  <a:pt x="803566" y="637476"/>
                </a:lnTo>
                <a:lnTo>
                  <a:pt x="806375" y="601042"/>
                </a:lnTo>
                <a:lnTo>
                  <a:pt x="808860" y="564443"/>
                </a:lnTo>
                <a:lnTo>
                  <a:pt x="811042" y="527687"/>
                </a:lnTo>
                <a:lnTo>
                  <a:pt x="812943" y="490778"/>
                </a:lnTo>
                <a:lnTo>
                  <a:pt x="814582" y="453724"/>
                </a:lnTo>
                <a:lnTo>
                  <a:pt x="815981" y="416530"/>
                </a:lnTo>
                <a:lnTo>
                  <a:pt x="817161" y="379204"/>
                </a:lnTo>
                <a:lnTo>
                  <a:pt x="818142" y="341751"/>
                </a:lnTo>
                <a:lnTo>
                  <a:pt x="818945" y="304177"/>
                </a:lnTo>
                <a:lnTo>
                  <a:pt x="819591" y="266489"/>
                </a:lnTo>
                <a:lnTo>
                  <a:pt x="820102" y="228693"/>
                </a:lnTo>
                <a:lnTo>
                  <a:pt x="820497" y="190795"/>
                </a:lnTo>
                <a:lnTo>
                  <a:pt x="820797" y="152802"/>
                </a:lnTo>
                <a:lnTo>
                  <a:pt x="820952" y="126918"/>
                </a:lnTo>
                <a:lnTo>
                  <a:pt x="802091" y="126199"/>
                </a:lnTo>
                <a:lnTo>
                  <a:pt x="777902" y="125263"/>
                </a:lnTo>
                <a:lnTo>
                  <a:pt x="753388" y="124327"/>
                </a:lnTo>
                <a:lnTo>
                  <a:pt x="728619" y="123423"/>
                </a:lnTo>
                <a:lnTo>
                  <a:pt x="703665" y="122579"/>
                </a:lnTo>
                <a:lnTo>
                  <a:pt x="678595" y="121827"/>
                </a:lnTo>
                <a:lnTo>
                  <a:pt x="653480" y="121196"/>
                </a:lnTo>
                <a:lnTo>
                  <a:pt x="628391" y="120717"/>
                </a:lnTo>
                <a:lnTo>
                  <a:pt x="603396" y="120419"/>
                </a:lnTo>
                <a:lnTo>
                  <a:pt x="578566" y="120333"/>
                </a:lnTo>
                <a:lnTo>
                  <a:pt x="553970" y="120490"/>
                </a:lnTo>
                <a:lnTo>
                  <a:pt x="544692" y="120653"/>
                </a:lnTo>
                <a:lnTo>
                  <a:pt x="551758" y="124723"/>
                </a:lnTo>
                <a:lnTo>
                  <a:pt x="562265" y="131526"/>
                </a:lnTo>
                <a:lnTo>
                  <a:pt x="572217" y="138727"/>
                </a:lnTo>
                <a:lnTo>
                  <a:pt x="581617" y="146295"/>
                </a:lnTo>
                <a:lnTo>
                  <a:pt x="590471" y="154201"/>
                </a:lnTo>
                <a:lnTo>
                  <a:pt x="598781" y="162413"/>
                </a:lnTo>
                <a:lnTo>
                  <a:pt x="606552" y="170903"/>
                </a:lnTo>
                <a:lnTo>
                  <a:pt x="612509" y="180621"/>
                </a:lnTo>
                <a:lnTo>
                  <a:pt x="617787" y="192375"/>
                </a:lnTo>
                <a:lnTo>
                  <a:pt x="624688" y="204558"/>
                </a:lnTo>
                <a:lnTo>
                  <a:pt x="633338" y="213941"/>
                </a:lnTo>
                <a:lnTo>
                  <a:pt x="643408" y="222326"/>
                </a:lnTo>
                <a:lnTo>
                  <a:pt x="650570" y="230454"/>
                </a:lnTo>
                <a:lnTo>
                  <a:pt x="656602" y="244160"/>
                </a:lnTo>
                <a:lnTo>
                  <a:pt x="660229" y="255337"/>
                </a:lnTo>
                <a:lnTo>
                  <a:pt x="663261" y="267271"/>
                </a:lnTo>
                <a:lnTo>
                  <a:pt x="665785" y="279821"/>
                </a:lnTo>
                <a:lnTo>
                  <a:pt x="667890" y="292851"/>
                </a:lnTo>
                <a:lnTo>
                  <a:pt x="669663" y="306220"/>
                </a:lnTo>
                <a:lnTo>
                  <a:pt x="671193" y="319790"/>
                </a:lnTo>
                <a:lnTo>
                  <a:pt x="672567" y="333421"/>
                </a:lnTo>
                <a:lnTo>
                  <a:pt x="673875" y="346976"/>
                </a:lnTo>
                <a:lnTo>
                  <a:pt x="674485" y="352796"/>
                </a:lnTo>
                <a:lnTo>
                  <a:pt x="676121" y="365663"/>
                </a:lnTo>
                <a:lnTo>
                  <a:pt x="678066" y="378658"/>
                </a:lnTo>
                <a:lnTo>
                  <a:pt x="680189" y="391698"/>
                </a:lnTo>
                <a:lnTo>
                  <a:pt x="682362" y="404696"/>
                </a:lnTo>
                <a:lnTo>
                  <a:pt x="684453" y="417567"/>
                </a:lnTo>
                <a:lnTo>
                  <a:pt x="686335" y="430226"/>
                </a:lnTo>
                <a:lnTo>
                  <a:pt x="687876" y="442588"/>
                </a:lnTo>
                <a:lnTo>
                  <a:pt x="688947" y="454566"/>
                </a:lnTo>
                <a:lnTo>
                  <a:pt x="689419" y="466077"/>
                </a:lnTo>
                <a:lnTo>
                  <a:pt x="689346" y="489839"/>
                </a:lnTo>
                <a:lnTo>
                  <a:pt x="689039" y="502895"/>
                </a:lnTo>
                <a:lnTo>
                  <a:pt x="688567" y="515965"/>
                </a:lnTo>
                <a:lnTo>
                  <a:pt x="687949" y="529039"/>
                </a:lnTo>
                <a:lnTo>
                  <a:pt x="687204" y="542103"/>
                </a:lnTo>
                <a:lnTo>
                  <a:pt x="686350" y="555145"/>
                </a:lnTo>
                <a:lnTo>
                  <a:pt x="685406" y="568154"/>
                </a:lnTo>
                <a:lnTo>
                  <a:pt x="684391" y="581118"/>
                </a:lnTo>
                <a:lnTo>
                  <a:pt x="683323" y="594024"/>
                </a:lnTo>
                <a:lnTo>
                  <a:pt x="682221" y="606860"/>
                </a:lnTo>
                <a:lnTo>
                  <a:pt x="681105" y="619614"/>
                </a:lnTo>
                <a:lnTo>
                  <a:pt x="679992" y="632275"/>
                </a:lnTo>
                <a:lnTo>
                  <a:pt x="678901" y="644829"/>
                </a:lnTo>
                <a:lnTo>
                  <a:pt x="677852" y="657266"/>
                </a:lnTo>
                <a:lnTo>
                  <a:pt x="676862" y="669573"/>
                </a:lnTo>
                <a:lnTo>
                  <a:pt x="675951" y="681737"/>
                </a:lnTo>
                <a:lnTo>
                  <a:pt x="675136" y="693748"/>
                </a:lnTo>
                <a:lnTo>
                  <a:pt x="674438" y="705592"/>
                </a:lnTo>
                <a:lnTo>
                  <a:pt x="673875" y="717257"/>
                </a:lnTo>
                <a:lnTo>
                  <a:pt x="685892" y="716284"/>
                </a:lnTo>
                <a:lnTo>
                  <a:pt x="696786" y="717624"/>
                </a:lnTo>
                <a:lnTo>
                  <a:pt x="706499" y="720807"/>
                </a:lnTo>
                <a:lnTo>
                  <a:pt x="715458" y="725275"/>
                </a:lnTo>
                <a:lnTo>
                  <a:pt x="724092" y="730471"/>
                </a:lnTo>
                <a:lnTo>
                  <a:pt x="732828" y="735838"/>
                </a:lnTo>
                <a:lnTo>
                  <a:pt x="742092" y="740819"/>
                </a:lnTo>
                <a:lnTo>
                  <a:pt x="752313" y="744855"/>
                </a:lnTo>
                <a:lnTo>
                  <a:pt x="763917" y="747391"/>
                </a:lnTo>
                <a:lnTo>
                  <a:pt x="777333" y="747869"/>
                </a:lnTo>
                <a:lnTo>
                  <a:pt x="792988" y="74573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3833110" y="3402930"/>
            <a:ext cx="452260" cy="421460"/>
          </a:xfrm>
          <a:custGeom>
            <a:avLst/>
            <a:gdLst/>
            <a:ahLst/>
            <a:cxnLst/>
            <a:rect l="l" t="t" r="r" b="b"/>
            <a:pathLst>
              <a:path w="663314" h="618142">
                <a:moveTo>
                  <a:pt x="95448" y="145479"/>
                </a:moveTo>
                <a:lnTo>
                  <a:pt x="104080" y="136520"/>
                </a:lnTo>
                <a:lnTo>
                  <a:pt x="109317" y="130438"/>
                </a:lnTo>
                <a:lnTo>
                  <a:pt x="116814" y="120030"/>
                </a:lnTo>
                <a:lnTo>
                  <a:pt x="124219" y="109624"/>
                </a:lnTo>
                <a:lnTo>
                  <a:pt x="132566" y="100274"/>
                </a:lnTo>
                <a:lnTo>
                  <a:pt x="140112" y="94142"/>
                </a:lnTo>
                <a:lnTo>
                  <a:pt x="149609" y="87851"/>
                </a:lnTo>
                <a:lnTo>
                  <a:pt x="160596" y="81637"/>
                </a:lnTo>
                <a:lnTo>
                  <a:pt x="172738" y="75614"/>
                </a:lnTo>
                <a:lnTo>
                  <a:pt x="185702" y="69897"/>
                </a:lnTo>
                <a:lnTo>
                  <a:pt x="199154" y="64602"/>
                </a:lnTo>
                <a:lnTo>
                  <a:pt x="212759" y="59843"/>
                </a:lnTo>
                <a:lnTo>
                  <a:pt x="226185" y="55735"/>
                </a:lnTo>
                <a:lnTo>
                  <a:pt x="239096" y="52394"/>
                </a:lnTo>
                <a:lnTo>
                  <a:pt x="242028" y="51796"/>
                </a:lnTo>
                <a:lnTo>
                  <a:pt x="232618" y="52363"/>
                </a:lnTo>
                <a:lnTo>
                  <a:pt x="220741" y="53019"/>
                </a:lnTo>
                <a:lnTo>
                  <a:pt x="208559" y="53631"/>
                </a:lnTo>
                <a:lnTo>
                  <a:pt x="196067" y="54198"/>
                </a:lnTo>
                <a:lnTo>
                  <a:pt x="183257" y="54720"/>
                </a:lnTo>
                <a:lnTo>
                  <a:pt x="170122" y="55196"/>
                </a:lnTo>
                <a:lnTo>
                  <a:pt x="156655" y="55623"/>
                </a:lnTo>
                <a:lnTo>
                  <a:pt x="142848" y="56001"/>
                </a:lnTo>
                <a:lnTo>
                  <a:pt x="128696" y="56328"/>
                </a:lnTo>
                <a:lnTo>
                  <a:pt x="114517" y="56599"/>
                </a:lnTo>
                <a:lnTo>
                  <a:pt x="103942" y="56722"/>
                </a:lnTo>
                <a:lnTo>
                  <a:pt x="98020" y="60911"/>
                </a:lnTo>
                <a:lnTo>
                  <a:pt x="97854" y="69947"/>
                </a:lnTo>
                <a:lnTo>
                  <a:pt x="95946" y="111991"/>
                </a:lnTo>
                <a:lnTo>
                  <a:pt x="94755" y="146211"/>
                </a:lnTo>
                <a:lnTo>
                  <a:pt x="95448" y="145479"/>
                </a:lnTo>
                <a:close/>
              </a:path>
              <a:path w="663314" h="618142">
                <a:moveTo>
                  <a:pt x="573327" y="617922"/>
                </a:moveTo>
                <a:lnTo>
                  <a:pt x="582721" y="614795"/>
                </a:lnTo>
                <a:lnTo>
                  <a:pt x="594175" y="611780"/>
                </a:lnTo>
                <a:lnTo>
                  <a:pt x="607051" y="609223"/>
                </a:lnTo>
                <a:lnTo>
                  <a:pt x="620713" y="607473"/>
                </a:lnTo>
                <a:lnTo>
                  <a:pt x="634522" y="606876"/>
                </a:lnTo>
                <a:lnTo>
                  <a:pt x="647843" y="607779"/>
                </a:lnTo>
                <a:lnTo>
                  <a:pt x="650095" y="591114"/>
                </a:lnTo>
                <a:lnTo>
                  <a:pt x="652199" y="574571"/>
                </a:lnTo>
                <a:lnTo>
                  <a:pt x="654146" y="558142"/>
                </a:lnTo>
                <a:lnTo>
                  <a:pt x="655928" y="541821"/>
                </a:lnTo>
                <a:lnTo>
                  <a:pt x="657538" y="525598"/>
                </a:lnTo>
                <a:lnTo>
                  <a:pt x="658968" y="509469"/>
                </a:lnTo>
                <a:lnTo>
                  <a:pt x="660209" y="493424"/>
                </a:lnTo>
                <a:lnTo>
                  <a:pt x="661254" y="477457"/>
                </a:lnTo>
                <a:lnTo>
                  <a:pt x="662095" y="461561"/>
                </a:lnTo>
                <a:lnTo>
                  <a:pt x="662724" y="445729"/>
                </a:lnTo>
                <a:lnTo>
                  <a:pt x="663133" y="429952"/>
                </a:lnTo>
                <a:lnTo>
                  <a:pt x="663314" y="414224"/>
                </a:lnTo>
                <a:lnTo>
                  <a:pt x="663258" y="398538"/>
                </a:lnTo>
                <a:lnTo>
                  <a:pt x="662960" y="382886"/>
                </a:lnTo>
                <a:lnTo>
                  <a:pt x="662409" y="367261"/>
                </a:lnTo>
                <a:lnTo>
                  <a:pt x="661599" y="351656"/>
                </a:lnTo>
                <a:lnTo>
                  <a:pt x="660521" y="336064"/>
                </a:lnTo>
                <a:lnTo>
                  <a:pt x="659167" y="320476"/>
                </a:lnTo>
                <a:lnTo>
                  <a:pt x="657531" y="304887"/>
                </a:lnTo>
                <a:lnTo>
                  <a:pt x="655603" y="289288"/>
                </a:lnTo>
                <a:lnTo>
                  <a:pt x="654704" y="281663"/>
                </a:lnTo>
                <a:lnTo>
                  <a:pt x="653558" y="268380"/>
                </a:lnTo>
                <a:lnTo>
                  <a:pt x="652738" y="255215"/>
                </a:lnTo>
                <a:lnTo>
                  <a:pt x="652000" y="242303"/>
                </a:lnTo>
                <a:lnTo>
                  <a:pt x="651101" y="229780"/>
                </a:lnTo>
                <a:lnTo>
                  <a:pt x="649796" y="217778"/>
                </a:lnTo>
                <a:lnTo>
                  <a:pt x="647843" y="206434"/>
                </a:lnTo>
                <a:lnTo>
                  <a:pt x="644053" y="191295"/>
                </a:lnTo>
                <a:lnTo>
                  <a:pt x="639721" y="178188"/>
                </a:lnTo>
                <a:lnTo>
                  <a:pt x="634778" y="166431"/>
                </a:lnTo>
                <a:lnTo>
                  <a:pt x="629229" y="155687"/>
                </a:lnTo>
                <a:lnTo>
                  <a:pt x="623080" y="145618"/>
                </a:lnTo>
                <a:lnTo>
                  <a:pt x="616337" y="135887"/>
                </a:lnTo>
                <a:lnTo>
                  <a:pt x="609006" y="126157"/>
                </a:lnTo>
                <a:lnTo>
                  <a:pt x="602119" y="114551"/>
                </a:lnTo>
                <a:lnTo>
                  <a:pt x="596607" y="102495"/>
                </a:lnTo>
                <a:lnTo>
                  <a:pt x="590871" y="92502"/>
                </a:lnTo>
                <a:lnTo>
                  <a:pt x="582442" y="82722"/>
                </a:lnTo>
                <a:lnTo>
                  <a:pt x="573670" y="74189"/>
                </a:lnTo>
                <a:lnTo>
                  <a:pt x="564267" y="66428"/>
                </a:lnTo>
                <a:lnTo>
                  <a:pt x="554270" y="59378"/>
                </a:lnTo>
                <a:lnTo>
                  <a:pt x="543720" y="52980"/>
                </a:lnTo>
                <a:lnTo>
                  <a:pt x="532655" y="47173"/>
                </a:lnTo>
                <a:lnTo>
                  <a:pt x="521116" y="41899"/>
                </a:lnTo>
                <a:lnTo>
                  <a:pt x="509141" y="37095"/>
                </a:lnTo>
                <a:lnTo>
                  <a:pt x="496770" y="32703"/>
                </a:lnTo>
                <a:lnTo>
                  <a:pt x="484042" y="28663"/>
                </a:lnTo>
                <a:lnTo>
                  <a:pt x="470996" y="24914"/>
                </a:lnTo>
                <a:lnTo>
                  <a:pt x="462859" y="22766"/>
                </a:lnTo>
                <a:lnTo>
                  <a:pt x="454602" y="24563"/>
                </a:lnTo>
                <a:lnTo>
                  <a:pt x="444563" y="26658"/>
                </a:lnTo>
                <a:lnTo>
                  <a:pt x="434235" y="28718"/>
                </a:lnTo>
                <a:lnTo>
                  <a:pt x="423591" y="30739"/>
                </a:lnTo>
                <a:lnTo>
                  <a:pt x="412607" y="32717"/>
                </a:lnTo>
                <a:lnTo>
                  <a:pt x="401257" y="34648"/>
                </a:lnTo>
                <a:lnTo>
                  <a:pt x="389515" y="36527"/>
                </a:lnTo>
                <a:lnTo>
                  <a:pt x="377357" y="38351"/>
                </a:lnTo>
                <a:lnTo>
                  <a:pt x="364757" y="40116"/>
                </a:lnTo>
                <a:lnTo>
                  <a:pt x="351690" y="41817"/>
                </a:lnTo>
                <a:lnTo>
                  <a:pt x="338131" y="43451"/>
                </a:lnTo>
                <a:lnTo>
                  <a:pt x="324053" y="45014"/>
                </a:lnTo>
                <a:lnTo>
                  <a:pt x="309432" y="46501"/>
                </a:lnTo>
                <a:lnTo>
                  <a:pt x="294243" y="47908"/>
                </a:lnTo>
                <a:lnTo>
                  <a:pt x="293925" y="47935"/>
                </a:lnTo>
                <a:lnTo>
                  <a:pt x="297123" y="48030"/>
                </a:lnTo>
                <a:lnTo>
                  <a:pt x="327932" y="53092"/>
                </a:lnTo>
                <a:lnTo>
                  <a:pt x="354766" y="63077"/>
                </a:lnTo>
                <a:lnTo>
                  <a:pt x="377922" y="77404"/>
                </a:lnTo>
                <a:lnTo>
                  <a:pt x="397696" y="95490"/>
                </a:lnTo>
                <a:lnTo>
                  <a:pt x="414385" y="116754"/>
                </a:lnTo>
                <a:lnTo>
                  <a:pt x="428286" y="140615"/>
                </a:lnTo>
                <a:lnTo>
                  <a:pt x="439695" y="166492"/>
                </a:lnTo>
                <a:lnTo>
                  <a:pt x="448909" y="193802"/>
                </a:lnTo>
                <a:lnTo>
                  <a:pt x="456225" y="221966"/>
                </a:lnTo>
                <a:lnTo>
                  <a:pt x="463090" y="254760"/>
                </a:lnTo>
                <a:lnTo>
                  <a:pt x="469052" y="288845"/>
                </a:lnTo>
                <a:lnTo>
                  <a:pt x="471676" y="306262"/>
                </a:lnTo>
                <a:lnTo>
                  <a:pt x="474051" y="323872"/>
                </a:lnTo>
                <a:lnTo>
                  <a:pt x="476170" y="341631"/>
                </a:lnTo>
                <a:lnTo>
                  <a:pt x="478025" y="359495"/>
                </a:lnTo>
                <a:lnTo>
                  <a:pt x="479609" y="377422"/>
                </a:lnTo>
                <a:lnTo>
                  <a:pt x="480914" y="395368"/>
                </a:lnTo>
                <a:lnTo>
                  <a:pt x="481933" y="413290"/>
                </a:lnTo>
                <a:lnTo>
                  <a:pt x="482657" y="431145"/>
                </a:lnTo>
                <a:lnTo>
                  <a:pt x="483080" y="448888"/>
                </a:lnTo>
                <a:lnTo>
                  <a:pt x="483193" y="466478"/>
                </a:lnTo>
                <a:lnTo>
                  <a:pt x="482989" y="483870"/>
                </a:lnTo>
                <a:lnTo>
                  <a:pt x="481601" y="517888"/>
                </a:lnTo>
                <a:lnTo>
                  <a:pt x="478854" y="550597"/>
                </a:lnTo>
                <a:lnTo>
                  <a:pt x="476952" y="566352"/>
                </a:lnTo>
                <a:lnTo>
                  <a:pt x="483035" y="570160"/>
                </a:lnTo>
                <a:lnTo>
                  <a:pt x="493537" y="576867"/>
                </a:lnTo>
                <a:lnTo>
                  <a:pt x="504030" y="583585"/>
                </a:lnTo>
                <a:lnTo>
                  <a:pt x="514619" y="590208"/>
                </a:lnTo>
                <a:lnTo>
                  <a:pt x="525411" y="596627"/>
                </a:lnTo>
                <a:lnTo>
                  <a:pt x="536514" y="602737"/>
                </a:lnTo>
                <a:lnTo>
                  <a:pt x="548033" y="608431"/>
                </a:lnTo>
                <a:lnTo>
                  <a:pt x="560075" y="613602"/>
                </a:lnTo>
                <a:lnTo>
                  <a:pt x="572748" y="618142"/>
                </a:lnTo>
                <a:lnTo>
                  <a:pt x="573327" y="61792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5166384" y="3413160"/>
            <a:ext cx="88270" cy="30001"/>
          </a:xfrm>
          <a:custGeom>
            <a:avLst/>
            <a:gdLst/>
            <a:ahLst/>
            <a:cxnLst/>
            <a:rect l="l" t="t" r="r" b="b"/>
            <a:pathLst>
              <a:path w="129463" h="44001">
                <a:moveTo>
                  <a:pt x="129463" y="43833"/>
                </a:moveTo>
                <a:lnTo>
                  <a:pt x="126495" y="32835"/>
                </a:lnTo>
                <a:lnTo>
                  <a:pt x="120759" y="22497"/>
                </a:lnTo>
                <a:lnTo>
                  <a:pt x="112863" y="14171"/>
                </a:lnTo>
                <a:lnTo>
                  <a:pt x="103215" y="7808"/>
                </a:lnTo>
                <a:lnTo>
                  <a:pt x="92222" y="3358"/>
                </a:lnTo>
                <a:lnTo>
                  <a:pt x="80292" y="772"/>
                </a:lnTo>
                <a:lnTo>
                  <a:pt x="67831" y="0"/>
                </a:lnTo>
                <a:lnTo>
                  <a:pt x="55249" y="992"/>
                </a:lnTo>
                <a:lnTo>
                  <a:pt x="42951" y="3700"/>
                </a:lnTo>
                <a:lnTo>
                  <a:pt x="31345" y="8074"/>
                </a:lnTo>
                <a:lnTo>
                  <a:pt x="20840" y="14065"/>
                </a:lnTo>
                <a:lnTo>
                  <a:pt x="11842" y="21623"/>
                </a:lnTo>
                <a:lnTo>
                  <a:pt x="4760" y="30698"/>
                </a:lnTo>
                <a:lnTo>
                  <a:pt x="0" y="41242"/>
                </a:lnTo>
                <a:lnTo>
                  <a:pt x="2380" y="41347"/>
                </a:lnTo>
                <a:lnTo>
                  <a:pt x="14323" y="41862"/>
                </a:lnTo>
                <a:lnTo>
                  <a:pt x="26301" y="42352"/>
                </a:lnTo>
                <a:lnTo>
                  <a:pt x="38365" y="42803"/>
                </a:lnTo>
                <a:lnTo>
                  <a:pt x="50565" y="43203"/>
                </a:lnTo>
                <a:lnTo>
                  <a:pt x="62952" y="43539"/>
                </a:lnTo>
                <a:lnTo>
                  <a:pt x="75576" y="43800"/>
                </a:lnTo>
                <a:lnTo>
                  <a:pt x="88489" y="43972"/>
                </a:lnTo>
                <a:lnTo>
                  <a:pt x="115382" y="44001"/>
                </a:lnTo>
                <a:lnTo>
                  <a:pt x="129463" y="4383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4906858" y="3420005"/>
            <a:ext cx="60025" cy="15322"/>
          </a:xfrm>
          <a:custGeom>
            <a:avLst/>
            <a:gdLst/>
            <a:ahLst/>
            <a:cxnLst/>
            <a:rect l="l" t="t" r="r" b="b"/>
            <a:pathLst>
              <a:path w="88036" h="22472">
                <a:moveTo>
                  <a:pt x="77071" y="22225"/>
                </a:moveTo>
                <a:lnTo>
                  <a:pt x="88036" y="20843"/>
                </a:lnTo>
                <a:lnTo>
                  <a:pt x="84863" y="15248"/>
                </a:lnTo>
                <a:lnTo>
                  <a:pt x="81098" y="11552"/>
                </a:lnTo>
                <a:lnTo>
                  <a:pt x="72829" y="12250"/>
                </a:lnTo>
                <a:lnTo>
                  <a:pt x="46818" y="13794"/>
                </a:lnTo>
                <a:lnTo>
                  <a:pt x="17045" y="14916"/>
                </a:lnTo>
                <a:lnTo>
                  <a:pt x="5793" y="15130"/>
                </a:lnTo>
                <a:lnTo>
                  <a:pt x="0" y="20843"/>
                </a:lnTo>
                <a:lnTo>
                  <a:pt x="535" y="20794"/>
                </a:lnTo>
                <a:lnTo>
                  <a:pt x="13855" y="20175"/>
                </a:lnTo>
                <a:lnTo>
                  <a:pt x="27140" y="20437"/>
                </a:lnTo>
                <a:lnTo>
                  <a:pt x="40248" y="21176"/>
                </a:lnTo>
                <a:lnTo>
                  <a:pt x="53034" y="21988"/>
                </a:lnTo>
                <a:lnTo>
                  <a:pt x="65356" y="22472"/>
                </a:lnTo>
                <a:lnTo>
                  <a:pt x="77071" y="2222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4691384" y="3450581"/>
            <a:ext cx="757898" cy="45579"/>
          </a:xfrm>
          <a:custGeom>
            <a:avLst/>
            <a:gdLst/>
            <a:ahLst/>
            <a:cxnLst/>
            <a:rect l="l" t="t" r="r" b="b"/>
            <a:pathLst>
              <a:path w="1111584" h="66849">
                <a:moveTo>
                  <a:pt x="910141" y="66777"/>
                </a:moveTo>
                <a:lnTo>
                  <a:pt x="922604" y="66540"/>
                </a:lnTo>
                <a:lnTo>
                  <a:pt x="935393" y="66205"/>
                </a:lnTo>
                <a:lnTo>
                  <a:pt x="948452" y="65801"/>
                </a:lnTo>
                <a:lnTo>
                  <a:pt x="961721" y="65354"/>
                </a:lnTo>
                <a:lnTo>
                  <a:pt x="975142" y="64893"/>
                </a:lnTo>
                <a:lnTo>
                  <a:pt x="988657" y="64445"/>
                </a:lnTo>
                <a:lnTo>
                  <a:pt x="1002207" y="64038"/>
                </a:lnTo>
                <a:lnTo>
                  <a:pt x="1015501" y="63981"/>
                </a:lnTo>
                <a:lnTo>
                  <a:pt x="1030613" y="64316"/>
                </a:lnTo>
                <a:lnTo>
                  <a:pt x="1046243" y="64707"/>
                </a:lnTo>
                <a:lnTo>
                  <a:pt x="1061679" y="64802"/>
                </a:lnTo>
                <a:lnTo>
                  <a:pt x="1076206" y="64248"/>
                </a:lnTo>
                <a:lnTo>
                  <a:pt x="1089111" y="62694"/>
                </a:lnTo>
                <a:lnTo>
                  <a:pt x="1099680" y="59787"/>
                </a:lnTo>
                <a:lnTo>
                  <a:pt x="1107200" y="55175"/>
                </a:lnTo>
                <a:lnTo>
                  <a:pt x="1110957" y="48506"/>
                </a:lnTo>
                <a:lnTo>
                  <a:pt x="1111584" y="40500"/>
                </a:lnTo>
                <a:lnTo>
                  <a:pt x="1107918" y="30690"/>
                </a:lnTo>
                <a:lnTo>
                  <a:pt x="1099684" y="24394"/>
                </a:lnTo>
                <a:lnTo>
                  <a:pt x="1088340" y="20881"/>
                </a:lnTo>
                <a:lnTo>
                  <a:pt x="1075345" y="19418"/>
                </a:lnTo>
                <a:lnTo>
                  <a:pt x="1062159" y="19274"/>
                </a:lnTo>
                <a:lnTo>
                  <a:pt x="1050239" y="19719"/>
                </a:lnTo>
                <a:lnTo>
                  <a:pt x="1041044" y="20020"/>
                </a:lnTo>
                <a:lnTo>
                  <a:pt x="986855" y="19668"/>
                </a:lnTo>
                <a:lnTo>
                  <a:pt x="933291" y="18934"/>
                </a:lnTo>
                <a:lnTo>
                  <a:pt x="880288" y="17872"/>
                </a:lnTo>
                <a:lnTo>
                  <a:pt x="827786" y="16540"/>
                </a:lnTo>
                <a:lnTo>
                  <a:pt x="775722" y="14994"/>
                </a:lnTo>
                <a:lnTo>
                  <a:pt x="724035" y="13291"/>
                </a:lnTo>
                <a:lnTo>
                  <a:pt x="672662" y="11486"/>
                </a:lnTo>
                <a:lnTo>
                  <a:pt x="621542" y="9636"/>
                </a:lnTo>
                <a:lnTo>
                  <a:pt x="570614" y="7799"/>
                </a:lnTo>
                <a:lnTo>
                  <a:pt x="519814" y="6029"/>
                </a:lnTo>
                <a:lnTo>
                  <a:pt x="469081" y="4384"/>
                </a:lnTo>
                <a:lnTo>
                  <a:pt x="418354" y="2919"/>
                </a:lnTo>
                <a:lnTo>
                  <a:pt x="367570" y="1692"/>
                </a:lnTo>
                <a:lnTo>
                  <a:pt x="316668" y="759"/>
                </a:lnTo>
                <a:lnTo>
                  <a:pt x="265586" y="176"/>
                </a:lnTo>
                <a:lnTo>
                  <a:pt x="214262" y="0"/>
                </a:lnTo>
                <a:lnTo>
                  <a:pt x="162634" y="286"/>
                </a:lnTo>
                <a:lnTo>
                  <a:pt x="110640" y="1092"/>
                </a:lnTo>
                <a:lnTo>
                  <a:pt x="58219" y="2474"/>
                </a:lnTo>
                <a:lnTo>
                  <a:pt x="5308" y="4487"/>
                </a:lnTo>
                <a:lnTo>
                  <a:pt x="420" y="34187"/>
                </a:lnTo>
                <a:lnTo>
                  <a:pt x="0" y="47544"/>
                </a:lnTo>
                <a:lnTo>
                  <a:pt x="127" y="61447"/>
                </a:lnTo>
                <a:lnTo>
                  <a:pt x="306218" y="61279"/>
                </a:lnTo>
                <a:lnTo>
                  <a:pt x="488232" y="61432"/>
                </a:lnTo>
                <a:lnTo>
                  <a:pt x="533483" y="61606"/>
                </a:lnTo>
                <a:lnTo>
                  <a:pt x="578422" y="61856"/>
                </a:lnTo>
                <a:lnTo>
                  <a:pt x="622942" y="62192"/>
                </a:lnTo>
                <a:lnTo>
                  <a:pt x="666937" y="62626"/>
                </a:lnTo>
                <a:lnTo>
                  <a:pt x="710301" y="63167"/>
                </a:lnTo>
                <a:lnTo>
                  <a:pt x="752929" y="63828"/>
                </a:lnTo>
                <a:lnTo>
                  <a:pt x="794715" y="64617"/>
                </a:lnTo>
                <a:lnTo>
                  <a:pt x="835552" y="65548"/>
                </a:lnTo>
                <a:lnTo>
                  <a:pt x="875334" y="66629"/>
                </a:lnTo>
                <a:lnTo>
                  <a:pt x="886432" y="66849"/>
                </a:lnTo>
                <a:lnTo>
                  <a:pt x="910141" y="667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3859344" y="3456916"/>
            <a:ext cx="284437" cy="326895"/>
          </a:xfrm>
          <a:custGeom>
            <a:avLst/>
            <a:gdLst/>
            <a:ahLst/>
            <a:cxnLst/>
            <a:rect l="l" t="t" r="r" b="b"/>
            <a:pathLst>
              <a:path w="417174" h="479446">
                <a:moveTo>
                  <a:pt x="148470" y="479402"/>
                </a:moveTo>
                <a:lnTo>
                  <a:pt x="160258" y="479228"/>
                </a:lnTo>
                <a:lnTo>
                  <a:pt x="172357" y="479075"/>
                </a:lnTo>
                <a:lnTo>
                  <a:pt x="184735" y="478937"/>
                </a:lnTo>
                <a:lnTo>
                  <a:pt x="197361" y="478809"/>
                </a:lnTo>
                <a:lnTo>
                  <a:pt x="223230" y="478565"/>
                </a:lnTo>
                <a:lnTo>
                  <a:pt x="236410" y="478439"/>
                </a:lnTo>
                <a:lnTo>
                  <a:pt x="263105" y="478155"/>
                </a:lnTo>
                <a:lnTo>
                  <a:pt x="290036" y="477796"/>
                </a:lnTo>
                <a:lnTo>
                  <a:pt x="316952" y="477324"/>
                </a:lnTo>
                <a:lnTo>
                  <a:pt x="343599" y="476700"/>
                </a:lnTo>
                <a:lnTo>
                  <a:pt x="369728" y="475885"/>
                </a:lnTo>
                <a:lnTo>
                  <a:pt x="395086" y="474840"/>
                </a:lnTo>
                <a:lnTo>
                  <a:pt x="409253" y="460339"/>
                </a:lnTo>
                <a:lnTo>
                  <a:pt x="412168" y="435611"/>
                </a:lnTo>
                <a:lnTo>
                  <a:pt x="414545" y="410481"/>
                </a:lnTo>
                <a:lnTo>
                  <a:pt x="416255" y="385066"/>
                </a:lnTo>
                <a:lnTo>
                  <a:pt x="417174" y="359483"/>
                </a:lnTo>
                <a:lnTo>
                  <a:pt x="417172" y="333848"/>
                </a:lnTo>
                <a:lnTo>
                  <a:pt x="416125" y="308280"/>
                </a:lnTo>
                <a:lnTo>
                  <a:pt x="413689" y="280229"/>
                </a:lnTo>
                <a:lnTo>
                  <a:pt x="410500" y="253790"/>
                </a:lnTo>
                <a:lnTo>
                  <a:pt x="406481" y="226890"/>
                </a:lnTo>
                <a:lnTo>
                  <a:pt x="401700" y="200130"/>
                </a:lnTo>
                <a:lnTo>
                  <a:pt x="396226" y="174111"/>
                </a:lnTo>
                <a:lnTo>
                  <a:pt x="390128" y="149438"/>
                </a:lnTo>
                <a:lnTo>
                  <a:pt x="383474" y="126710"/>
                </a:lnTo>
                <a:lnTo>
                  <a:pt x="376333" y="106530"/>
                </a:lnTo>
                <a:lnTo>
                  <a:pt x="368225" y="88262"/>
                </a:lnTo>
                <a:lnTo>
                  <a:pt x="355998" y="66824"/>
                </a:lnTo>
                <a:lnTo>
                  <a:pt x="341275" y="47169"/>
                </a:lnTo>
                <a:lnTo>
                  <a:pt x="324059" y="30013"/>
                </a:lnTo>
                <a:lnTo>
                  <a:pt x="304351" y="16073"/>
                </a:lnTo>
                <a:lnTo>
                  <a:pt x="282153" y="6067"/>
                </a:lnTo>
                <a:lnTo>
                  <a:pt x="257468" y="710"/>
                </a:lnTo>
                <a:lnTo>
                  <a:pt x="244193" y="0"/>
                </a:lnTo>
                <a:lnTo>
                  <a:pt x="230297" y="720"/>
                </a:lnTo>
                <a:lnTo>
                  <a:pt x="208230" y="4699"/>
                </a:lnTo>
                <a:lnTo>
                  <a:pt x="184117" y="12618"/>
                </a:lnTo>
                <a:lnTo>
                  <a:pt x="159908" y="23713"/>
                </a:lnTo>
                <a:lnTo>
                  <a:pt x="136290" y="37262"/>
                </a:lnTo>
                <a:lnTo>
                  <a:pt x="113949" y="52544"/>
                </a:lnTo>
                <a:lnTo>
                  <a:pt x="93572" y="68836"/>
                </a:lnTo>
                <a:lnTo>
                  <a:pt x="75847" y="85416"/>
                </a:lnTo>
                <a:lnTo>
                  <a:pt x="57744" y="106522"/>
                </a:lnTo>
                <a:lnTo>
                  <a:pt x="54735" y="144222"/>
                </a:lnTo>
                <a:lnTo>
                  <a:pt x="54636" y="177312"/>
                </a:lnTo>
                <a:lnTo>
                  <a:pt x="54848" y="208809"/>
                </a:lnTo>
                <a:lnTo>
                  <a:pt x="55318" y="238971"/>
                </a:lnTo>
                <a:lnTo>
                  <a:pt x="55989" y="268056"/>
                </a:lnTo>
                <a:lnTo>
                  <a:pt x="56804" y="296324"/>
                </a:lnTo>
                <a:lnTo>
                  <a:pt x="57710" y="324030"/>
                </a:lnTo>
                <a:lnTo>
                  <a:pt x="58649" y="351436"/>
                </a:lnTo>
                <a:lnTo>
                  <a:pt x="59566" y="378797"/>
                </a:lnTo>
                <a:lnTo>
                  <a:pt x="60405" y="406373"/>
                </a:lnTo>
                <a:lnTo>
                  <a:pt x="61111" y="434421"/>
                </a:lnTo>
                <a:lnTo>
                  <a:pt x="61627" y="463201"/>
                </a:lnTo>
                <a:lnTo>
                  <a:pt x="61738" y="475406"/>
                </a:lnTo>
                <a:lnTo>
                  <a:pt x="62074" y="475432"/>
                </a:lnTo>
                <a:lnTo>
                  <a:pt x="74544" y="476384"/>
                </a:lnTo>
                <a:lnTo>
                  <a:pt x="86883" y="477284"/>
                </a:lnTo>
                <a:lnTo>
                  <a:pt x="99143" y="478085"/>
                </a:lnTo>
                <a:lnTo>
                  <a:pt x="111379" y="478743"/>
                </a:lnTo>
                <a:lnTo>
                  <a:pt x="123643" y="479212"/>
                </a:lnTo>
                <a:lnTo>
                  <a:pt x="135988" y="479446"/>
                </a:lnTo>
                <a:lnTo>
                  <a:pt x="148470" y="47940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4691471" y="3506364"/>
            <a:ext cx="647933" cy="21838"/>
          </a:xfrm>
          <a:custGeom>
            <a:avLst/>
            <a:gdLst/>
            <a:ahLst/>
            <a:cxnLst/>
            <a:rect l="l" t="t" r="r" b="b"/>
            <a:pathLst>
              <a:path w="950302" h="32029">
                <a:moveTo>
                  <a:pt x="934664" y="31478"/>
                </a:moveTo>
                <a:lnTo>
                  <a:pt x="945837" y="27493"/>
                </a:lnTo>
                <a:lnTo>
                  <a:pt x="950302" y="18477"/>
                </a:lnTo>
                <a:lnTo>
                  <a:pt x="946901" y="12418"/>
                </a:lnTo>
                <a:lnTo>
                  <a:pt x="935296" y="8569"/>
                </a:lnTo>
                <a:lnTo>
                  <a:pt x="919589" y="7538"/>
                </a:lnTo>
                <a:lnTo>
                  <a:pt x="904142" y="7870"/>
                </a:lnTo>
                <a:lnTo>
                  <a:pt x="893318" y="8114"/>
                </a:lnTo>
                <a:lnTo>
                  <a:pt x="859276" y="6801"/>
                </a:lnTo>
                <a:lnTo>
                  <a:pt x="825304" y="5609"/>
                </a:lnTo>
                <a:lnTo>
                  <a:pt x="791402" y="4536"/>
                </a:lnTo>
                <a:lnTo>
                  <a:pt x="757572" y="3581"/>
                </a:lnTo>
                <a:lnTo>
                  <a:pt x="723818" y="2741"/>
                </a:lnTo>
                <a:lnTo>
                  <a:pt x="690140" y="2016"/>
                </a:lnTo>
                <a:lnTo>
                  <a:pt x="656541" y="1403"/>
                </a:lnTo>
                <a:lnTo>
                  <a:pt x="623023" y="901"/>
                </a:lnTo>
                <a:lnTo>
                  <a:pt x="589587" y="508"/>
                </a:lnTo>
                <a:lnTo>
                  <a:pt x="556237" y="224"/>
                </a:lnTo>
                <a:lnTo>
                  <a:pt x="522974" y="45"/>
                </a:lnTo>
                <a:lnTo>
                  <a:pt x="456717" y="0"/>
                </a:lnTo>
                <a:lnTo>
                  <a:pt x="423728" y="129"/>
                </a:lnTo>
                <a:lnTo>
                  <a:pt x="390833" y="359"/>
                </a:lnTo>
                <a:lnTo>
                  <a:pt x="358036" y="687"/>
                </a:lnTo>
                <a:lnTo>
                  <a:pt x="325339" y="1111"/>
                </a:lnTo>
                <a:lnTo>
                  <a:pt x="292743" y="1629"/>
                </a:lnTo>
                <a:lnTo>
                  <a:pt x="260250" y="2241"/>
                </a:lnTo>
                <a:lnTo>
                  <a:pt x="227863" y="2945"/>
                </a:lnTo>
                <a:lnTo>
                  <a:pt x="203369" y="3758"/>
                </a:lnTo>
                <a:lnTo>
                  <a:pt x="177163" y="5014"/>
                </a:lnTo>
                <a:lnTo>
                  <a:pt x="164235" y="5699"/>
                </a:lnTo>
                <a:lnTo>
                  <a:pt x="151434" y="6372"/>
                </a:lnTo>
                <a:lnTo>
                  <a:pt x="138766" y="6998"/>
                </a:lnTo>
                <a:lnTo>
                  <a:pt x="126238" y="7538"/>
                </a:lnTo>
                <a:lnTo>
                  <a:pt x="113858" y="7957"/>
                </a:lnTo>
                <a:lnTo>
                  <a:pt x="101632" y="8217"/>
                </a:lnTo>
                <a:lnTo>
                  <a:pt x="89568" y="8281"/>
                </a:lnTo>
                <a:lnTo>
                  <a:pt x="77673" y="8114"/>
                </a:lnTo>
                <a:lnTo>
                  <a:pt x="69455" y="7729"/>
                </a:lnTo>
                <a:lnTo>
                  <a:pt x="55095" y="6576"/>
                </a:lnTo>
                <a:lnTo>
                  <a:pt x="40883" y="5503"/>
                </a:lnTo>
                <a:lnTo>
                  <a:pt x="27544" y="5334"/>
                </a:lnTo>
                <a:lnTo>
                  <a:pt x="15801" y="6892"/>
                </a:lnTo>
                <a:lnTo>
                  <a:pt x="6378" y="10998"/>
                </a:lnTo>
                <a:lnTo>
                  <a:pt x="0" y="18477"/>
                </a:lnTo>
                <a:lnTo>
                  <a:pt x="40305" y="19683"/>
                </a:lnTo>
                <a:lnTo>
                  <a:pt x="80006" y="20608"/>
                </a:lnTo>
                <a:lnTo>
                  <a:pt x="119146" y="21286"/>
                </a:lnTo>
                <a:lnTo>
                  <a:pt x="157768" y="21753"/>
                </a:lnTo>
                <a:lnTo>
                  <a:pt x="195915" y="22043"/>
                </a:lnTo>
                <a:lnTo>
                  <a:pt x="233631" y="22191"/>
                </a:lnTo>
                <a:lnTo>
                  <a:pt x="381042" y="22058"/>
                </a:lnTo>
                <a:lnTo>
                  <a:pt x="453283" y="22045"/>
                </a:lnTo>
                <a:lnTo>
                  <a:pt x="489189" y="22173"/>
                </a:lnTo>
                <a:lnTo>
                  <a:pt x="525008" y="22438"/>
                </a:lnTo>
                <a:lnTo>
                  <a:pt x="560786" y="22874"/>
                </a:lnTo>
                <a:lnTo>
                  <a:pt x="596564" y="23516"/>
                </a:lnTo>
                <a:lnTo>
                  <a:pt x="632386" y="24399"/>
                </a:lnTo>
                <a:lnTo>
                  <a:pt x="668295" y="25557"/>
                </a:lnTo>
                <a:lnTo>
                  <a:pt x="704335" y="27026"/>
                </a:lnTo>
                <a:lnTo>
                  <a:pt x="740549" y="28840"/>
                </a:lnTo>
                <a:lnTo>
                  <a:pt x="748609" y="29236"/>
                </a:lnTo>
                <a:lnTo>
                  <a:pt x="761318" y="29682"/>
                </a:lnTo>
                <a:lnTo>
                  <a:pt x="773961" y="29933"/>
                </a:lnTo>
                <a:lnTo>
                  <a:pt x="799128" y="29981"/>
                </a:lnTo>
                <a:lnTo>
                  <a:pt x="811695" y="29845"/>
                </a:lnTo>
                <a:lnTo>
                  <a:pt x="824277" y="29644"/>
                </a:lnTo>
                <a:lnTo>
                  <a:pt x="836896" y="29414"/>
                </a:lnTo>
                <a:lnTo>
                  <a:pt x="849571" y="29185"/>
                </a:lnTo>
                <a:lnTo>
                  <a:pt x="862325" y="28991"/>
                </a:lnTo>
                <a:lnTo>
                  <a:pt x="888149" y="28840"/>
                </a:lnTo>
                <a:lnTo>
                  <a:pt x="892781" y="29211"/>
                </a:lnTo>
                <a:lnTo>
                  <a:pt x="904947" y="30741"/>
                </a:lnTo>
                <a:lnTo>
                  <a:pt x="919970" y="32029"/>
                </a:lnTo>
                <a:lnTo>
                  <a:pt x="934664" y="3147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5346465" y="3510547"/>
            <a:ext cx="67081" cy="207913"/>
          </a:xfrm>
          <a:custGeom>
            <a:avLst/>
            <a:gdLst/>
            <a:ahLst/>
            <a:cxnLst/>
            <a:rect l="l" t="t" r="r" b="b"/>
            <a:pathLst>
              <a:path w="98386" h="304939">
                <a:moveTo>
                  <a:pt x="90748" y="290535"/>
                </a:moveTo>
                <a:lnTo>
                  <a:pt x="90877" y="275973"/>
                </a:lnTo>
                <a:lnTo>
                  <a:pt x="91018" y="261268"/>
                </a:lnTo>
                <a:lnTo>
                  <a:pt x="91174" y="246436"/>
                </a:lnTo>
                <a:lnTo>
                  <a:pt x="91348" y="231493"/>
                </a:lnTo>
                <a:lnTo>
                  <a:pt x="91544" y="216453"/>
                </a:lnTo>
                <a:lnTo>
                  <a:pt x="91764" y="201334"/>
                </a:lnTo>
                <a:lnTo>
                  <a:pt x="92012" y="186150"/>
                </a:lnTo>
                <a:lnTo>
                  <a:pt x="92292" y="170917"/>
                </a:lnTo>
                <a:lnTo>
                  <a:pt x="92606" y="155650"/>
                </a:lnTo>
                <a:lnTo>
                  <a:pt x="92959" y="140366"/>
                </a:lnTo>
                <a:lnTo>
                  <a:pt x="93353" y="125079"/>
                </a:lnTo>
                <a:lnTo>
                  <a:pt x="93791" y="109806"/>
                </a:lnTo>
                <a:lnTo>
                  <a:pt x="94277" y="94561"/>
                </a:lnTo>
                <a:lnTo>
                  <a:pt x="94815" y="79361"/>
                </a:lnTo>
                <a:lnTo>
                  <a:pt x="95407" y="64221"/>
                </a:lnTo>
                <a:lnTo>
                  <a:pt x="96057" y="49156"/>
                </a:lnTo>
                <a:lnTo>
                  <a:pt x="96768" y="34182"/>
                </a:lnTo>
                <a:lnTo>
                  <a:pt x="97543" y="19316"/>
                </a:lnTo>
                <a:lnTo>
                  <a:pt x="98386" y="4571"/>
                </a:lnTo>
                <a:lnTo>
                  <a:pt x="90630" y="1922"/>
                </a:lnTo>
                <a:lnTo>
                  <a:pt x="79925" y="204"/>
                </a:lnTo>
                <a:lnTo>
                  <a:pt x="68684" y="0"/>
                </a:lnTo>
                <a:lnTo>
                  <a:pt x="56765" y="691"/>
                </a:lnTo>
                <a:lnTo>
                  <a:pt x="44026" y="1663"/>
                </a:lnTo>
                <a:lnTo>
                  <a:pt x="30324" y="2298"/>
                </a:lnTo>
                <a:lnTo>
                  <a:pt x="15519" y="1980"/>
                </a:lnTo>
                <a:lnTo>
                  <a:pt x="13324" y="8512"/>
                </a:lnTo>
                <a:lnTo>
                  <a:pt x="14179" y="19259"/>
                </a:lnTo>
                <a:lnTo>
                  <a:pt x="18267" y="28958"/>
                </a:lnTo>
                <a:lnTo>
                  <a:pt x="20713" y="40830"/>
                </a:lnTo>
                <a:lnTo>
                  <a:pt x="13498" y="54176"/>
                </a:lnTo>
                <a:lnTo>
                  <a:pt x="9776" y="66624"/>
                </a:lnTo>
                <a:lnTo>
                  <a:pt x="7759" y="79666"/>
                </a:lnTo>
                <a:lnTo>
                  <a:pt x="7170" y="86274"/>
                </a:lnTo>
                <a:lnTo>
                  <a:pt x="6277" y="98191"/>
                </a:lnTo>
                <a:lnTo>
                  <a:pt x="5544" y="110519"/>
                </a:lnTo>
                <a:lnTo>
                  <a:pt x="4950" y="123195"/>
                </a:lnTo>
                <a:lnTo>
                  <a:pt x="4475" y="136159"/>
                </a:lnTo>
                <a:lnTo>
                  <a:pt x="4098" y="149346"/>
                </a:lnTo>
                <a:lnTo>
                  <a:pt x="3801" y="162695"/>
                </a:lnTo>
                <a:lnTo>
                  <a:pt x="3562" y="176143"/>
                </a:lnTo>
                <a:lnTo>
                  <a:pt x="3362" y="189628"/>
                </a:lnTo>
                <a:lnTo>
                  <a:pt x="3181" y="203087"/>
                </a:lnTo>
                <a:lnTo>
                  <a:pt x="2998" y="216458"/>
                </a:lnTo>
                <a:lnTo>
                  <a:pt x="2794" y="229679"/>
                </a:lnTo>
                <a:lnTo>
                  <a:pt x="2549" y="242687"/>
                </a:lnTo>
                <a:lnTo>
                  <a:pt x="2242" y="255419"/>
                </a:lnTo>
                <a:lnTo>
                  <a:pt x="1854" y="267814"/>
                </a:lnTo>
                <a:lnTo>
                  <a:pt x="1364" y="279809"/>
                </a:lnTo>
                <a:lnTo>
                  <a:pt x="752" y="291341"/>
                </a:lnTo>
                <a:lnTo>
                  <a:pt x="0" y="302348"/>
                </a:lnTo>
                <a:lnTo>
                  <a:pt x="1284" y="302570"/>
                </a:lnTo>
                <a:lnTo>
                  <a:pt x="11112" y="303757"/>
                </a:lnTo>
                <a:lnTo>
                  <a:pt x="22635" y="304480"/>
                </a:lnTo>
                <a:lnTo>
                  <a:pt x="35424" y="304849"/>
                </a:lnTo>
                <a:lnTo>
                  <a:pt x="90627" y="304939"/>
                </a:lnTo>
                <a:lnTo>
                  <a:pt x="90748" y="29053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5431117" y="3510522"/>
            <a:ext cx="12183" cy="9897"/>
          </a:xfrm>
          <a:custGeom>
            <a:avLst/>
            <a:gdLst/>
            <a:ahLst/>
            <a:cxnLst/>
            <a:rect l="l" t="t" r="r" b="b"/>
            <a:pathLst>
              <a:path w="17868" h="14516">
                <a:moveTo>
                  <a:pt x="9423" y="8724"/>
                </a:moveTo>
                <a:lnTo>
                  <a:pt x="15659" y="9791"/>
                </a:lnTo>
                <a:lnTo>
                  <a:pt x="17868" y="0"/>
                </a:lnTo>
                <a:lnTo>
                  <a:pt x="4064" y="622"/>
                </a:lnTo>
                <a:lnTo>
                  <a:pt x="114" y="4610"/>
                </a:lnTo>
                <a:lnTo>
                  <a:pt x="0" y="8166"/>
                </a:lnTo>
                <a:lnTo>
                  <a:pt x="2705" y="12382"/>
                </a:lnTo>
                <a:lnTo>
                  <a:pt x="10033" y="14516"/>
                </a:lnTo>
                <a:lnTo>
                  <a:pt x="9423" y="872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4687861" y="3534806"/>
            <a:ext cx="203105" cy="172043"/>
          </a:xfrm>
          <a:custGeom>
            <a:avLst/>
            <a:gdLst/>
            <a:ahLst/>
            <a:cxnLst/>
            <a:rect l="l" t="t" r="r" b="b"/>
            <a:pathLst>
              <a:path w="297887" h="252330">
                <a:moveTo>
                  <a:pt x="98420" y="252233"/>
                </a:moveTo>
                <a:lnTo>
                  <a:pt x="111255" y="251472"/>
                </a:lnTo>
                <a:lnTo>
                  <a:pt x="124105" y="250286"/>
                </a:lnTo>
                <a:lnTo>
                  <a:pt x="136868" y="248912"/>
                </a:lnTo>
                <a:lnTo>
                  <a:pt x="149441" y="247589"/>
                </a:lnTo>
                <a:lnTo>
                  <a:pt x="161721" y="246555"/>
                </a:lnTo>
                <a:lnTo>
                  <a:pt x="173605" y="246049"/>
                </a:lnTo>
                <a:lnTo>
                  <a:pt x="191677" y="246086"/>
                </a:lnTo>
                <a:lnTo>
                  <a:pt x="204378" y="246368"/>
                </a:lnTo>
                <a:lnTo>
                  <a:pt x="216858" y="246740"/>
                </a:lnTo>
                <a:lnTo>
                  <a:pt x="229227" y="247089"/>
                </a:lnTo>
                <a:lnTo>
                  <a:pt x="241593" y="247306"/>
                </a:lnTo>
                <a:lnTo>
                  <a:pt x="254065" y="247279"/>
                </a:lnTo>
                <a:lnTo>
                  <a:pt x="266753" y="246897"/>
                </a:lnTo>
                <a:lnTo>
                  <a:pt x="279765" y="246049"/>
                </a:lnTo>
                <a:lnTo>
                  <a:pt x="281217" y="232551"/>
                </a:lnTo>
                <a:lnTo>
                  <a:pt x="282335" y="221052"/>
                </a:lnTo>
                <a:lnTo>
                  <a:pt x="283393" y="209214"/>
                </a:lnTo>
                <a:lnTo>
                  <a:pt x="284397" y="197074"/>
                </a:lnTo>
                <a:lnTo>
                  <a:pt x="285356" y="184665"/>
                </a:lnTo>
                <a:lnTo>
                  <a:pt x="286275" y="172025"/>
                </a:lnTo>
                <a:lnTo>
                  <a:pt x="287163" y="159187"/>
                </a:lnTo>
                <a:lnTo>
                  <a:pt x="288026" y="146188"/>
                </a:lnTo>
                <a:lnTo>
                  <a:pt x="288870" y="133062"/>
                </a:lnTo>
                <a:lnTo>
                  <a:pt x="289705" y="119846"/>
                </a:lnTo>
                <a:lnTo>
                  <a:pt x="290535" y="106575"/>
                </a:lnTo>
                <a:lnTo>
                  <a:pt x="291368" y="93283"/>
                </a:lnTo>
                <a:lnTo>
                  <a:pt x="292212" y="80007"/>
                </a:lnTo>
                <a:lnTo>
                  <a:pt x="293074" y="66781"/>
                </a:lnTo>
                <a:lnTo>
                  <a:pt x="293960" y="53642"/>
                </a:lnTo>
                <a:lnTo>
                  <a:pt x="294877" y="40624"/>
                </a:lnTo>
                <a:lnTo>
                  <a:pt x="295832" y="27763"/>
                </a:lnTo>
                <a:lnTo>
                  <a:pt x="296834" y="15094"/>
                </a:lnTo>
                <a:lnTo>
                  <a:pt x="297887" y="2653"/>
                </a:lnTo>
                <a:lnTo>
                  <a:pt x="284648" y="2044"/>
                </a:lnTo>
                <a:lnTo>
                  <a:pt x="271007" y="1511"/>
                </a:lnTo>
                <a:lnTo>
                  <a:pt x="257003" y="1054"/>
                </a:lnTo>
                <a:lnTo>
                  <a:pt x="242677" y="675"/>
                </a:lnTo>
                <a:lnTo>
                  <a:pt x="228071" y="372"/>
                </a:lnTo>
                <a:lnTo>
                  <a:pt x="213223" y="147"/>
                </a:lnTo>
                <a:lnTo>
                  <a:pt x="198175" y="0"/>
                </a:lnTo>
                <a:lnTo>
                  <a:pt x="152233" y="25"/>
                </a:lnTo>
                <a:lnTo>
                  <a:pt x="136787" y="190"/>
                </a:lnTo>
                <a:lnTo>
                  <a:pt x="121343" y="433"/>
                </a:lnTo>
                <a:lnTo>
                  <a:pt x="105941" y="756"/>
                </a:lnTo>
                <a:lnTo>
                  <a:pt x="90622" y="1158"/>
                </a:lnTo>
                <a:lnTo>
                  <a:pt x="75426" y="1639"/>
                </a:lnTo>
                <a:lnTo>
                  <a:pt x="60393" y="2200"/>
                </a:lnTo>
                <a:lnTo>
                  <a:pt x="45563" y="2841"/>
                </a:lnTo>
                <a:lnTo>
                  <a:pt x="30978" y="3561"/>
                </a:lnTo>
                <a:lnTo>
                  <a:pt x="16677" y="4363"/>
                </a:lnTo>
                <a:lnTo>
                  <a:pt x="2701" y="5244"/>
                </a:lnTo>
                <a:lnTo>
                  <a:pt x="2142" y="18706"/>
                </a:lnTo>
                <a:lnTo>
                  <a:pt x="1540" y="32804"/>
                </a:lnTo>
                <a:lnTo>
                  <a:pt x="961" y="47409"/>
                </a:lnTo>
                <a:lnTo>
                  <a:pt x="468" y="62393"/>
                </a:lnTo>
                <a:lnTo>
                  <a:pt x="126" y="77627"/>
                </a:lnTo>
                <a:lnTo>
                  <a:pt x="0" y="92983"/>
                </a:lnTo>
                <a:lnTo>
                  <a:pt x="154" y="108331"/>
                </a:lnTo>
                <a:lnTo>
                  <a:pt x="653" y="123543"/>
                </a:lnTo>
                <a:lnTo>
                  <a:pt x="1562" y="138491"/>
                </a:lnTo>
                <a:lnTo>
                  <a:pt x="2946" y="153045"/>
                </a:lnTo>
                <a:lnTo>
                  <a:pt x="4868" y="167077"/>
                </a:lnTo>
                <a:lnTo>
                  <a:pt x="7394" y="180459"/>
                </a:lnTo>
                <a:lnTo>
                  <a:pt x="10588" y="193061"/>
                </a:lnTo>
                <a:lnTo>
                  <a:pt x="14515" y="204755"/>
                </a:lnTo>
                <a:lnTo>
                  <a:pt x="19239" y="215412"/>
                </a:lnTo>
                <a:lnTo>
                  <a:pt x="24825" y="224903"/>
                </a:lnTo>
                <a:lnTo>
                  <a:pt x="31338" y="233100"/>
                </a:lnTo>
                <a:lnTo>
                  <a:pt x="38842" y="239875"/>
                </a:lnTo>
                <a:lnTo>
                  <a:pt x="47402" y="245097"/>
                </a:lnTo>
                <a:lnTo>
                  <a:pt x="57083" y="248640"/>
                </a:lnTo>
                <a:lnTo>
                  <a:pt x="73208" y="251525"/>
                </a:lnTo>
                <a:lnTo>
                  <a:pt x="85704" y="252330"/>
                </a:lnTo>
                <a:lnTo>
                  <a:pt x="98420" y="25223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4923823" y="3533973"/>
            <a:ext cx="31558" cy="169120"/>
          </a:xfrm>
          <a:custGeom>
            <a:avLst/>
            <a:gdLst/>
            <a:ahLst/>
            <a:cxnLst/>
            <a:rect l="l" t="t" r="r" b="b"/>
            <a:pathLst>
              <a:path w="46285" h="248043">
                <a:moveTo>
                  <a:pt x="26896" y="247275"/>
                </a:moveTo>
                <a:lnTo>
                  <a:pt x="27503" y="241001"/>
                </a:lnTo>
                <a:lnTo>
                  <a:pt x="28783" y="228638"/>
                </a:lnTo>
                <a:lnTo>
                  <a:pt x="30168" y="216134"/>
                </a:lnTo>
                <a:lnTo>
                  <a:pt x="31632" y="203507"/>
                </a:lnTo>
                <a:lnTo>
                  <a:pt x="33151" y="190780"/>
                </a:lnTo>
                <a:lnTo>
                  <a:pt x="34698" y="177971"/>
                </a:lnTo>
                <a:lnTo>
                  <a:pt x="36248" y="165100"/>
                </a:lnTo>
                <a:lnTo>
                  <a:pt x="37776" y="152188"/>
                </a:lnTo>
                <a:lnTo>
                  <a:pt x="39255" y="139254"/>
                </a:lnTo>
                <a:lnTo>
                  <a:pt x="40660" y="126319"/>
                </a:lnTo>
                <a:lnTo>
                  <a:pt x="41966" y="113402"/>
                </a:lnTo>
                <a:lnTo>
                  <a:pt x="43148" y="100524"/>
                </a:lnTo>
                <a:lnTo>
                  <a:pt x="44178" y="87704"/>
                </a:lnTo>
                <a:lnTo>
                  <a:pt x="45033" y="74963"/>
                </a:lnTo>
                <a:lnTo>
                  <a:pt x="45686" y="62321"/>
                </a:lnTo>
                <a:lnTo>
                  <a:pt x="46112" y="49797"/>
                </a:lnTo>
                <a:lnTo>
                  <a:pt x="46285" y="37412"/>
                </a:lnTo>
                <a:lnTo>
                  <a:pt x="46180" y="25185"/>
                </a:lnTo>
                <a:lnTo>
                  <a:pt x="45771" y="13138"/>
                </a:lnTo>
                <a:lnTo>
                  <a:pt x="45032" y="1289"/>
                </a:lnTo>
                <a:lnTo>
                  <a:pt x="21205" y="0"/>
                </a:lnTo>
                <a:lnTo>
                  <a:pt x="13955" y="3880"/>
                </a:lnTo>
                <a:lnTo>
                  <a:pt x="13853" y="6904"/>
                </a:lnTo>
                <a:lnTo>
                  <a:pt x="13320" y="18986"/>
                </a:lnTo>
                <a:lnTo>
                  <a:pt x="12610" y="31146"/>
                </a:lnTo>
                <a:lnTo>
                  <a:pt x="11751" y="43383"/>
                </a:lnTo>
                <a:lnTo>
                  <a:pt x="10773" y="55692"/>
                </a:lnTo>
                <a:lnTo>
                  <a:pt x="9702" y="68072"/>
                </a:lnTo>
                <a:lnTo>
                  <a:pt x="8568" y="80520"/>
                </a:lnTo>
                <a:lnTo>
                  <a:pt x="7399" y="93033"/>
                </a:lnTo>
                <a:lnTo>
                  <a:pt x="6223" y="105608"/>
                </a:lnTo>
                <a:lnTo>
                  <a:pt x="5070" y="118243"/>
                </a:lnTo>
                <a:lnTo>
                  <a:pt x="3966" y="130934"/>
                </a:lnTo>
                <a:lnTo>
                  <a:pt x="2942" y="143680"/>
                </a:lnTo>
                <a:lnTo>
                  <a:pt x="2025" y="156478"/>
                </a:lnTo>
                <a:lnTo>
                  <a:pt x="1244" y="169324"/>
                </a:lnTo>
                <a:lnTo>
                  <a:pt x="627" y="182217"/>
                </a:lnTo>
                <a:lnTo>
                  <a:pt x="203" y="195152"/>
                </a:lnTo>
                <a:lnTo>
                  <a:pt x="0" y="208129"/>
                </a:lnTo>
                <a:lnTo>
                  <a:pt x="46" y="221143"/>
                </a:lnTo>
                <a:lnTo>
                  <a:pt x="370" y="234193"/>
                </a:lnTo>
                <a:lnTo>
                  <a:pt x="1001" y="247275"/>
                </a:lnTo>
                <a:lnTo>
                  <a:pt x="3262" y="247560"/>
                </a:lnTo>
                <a:lnTo>
                  <a:pt x="14169" y="248043"/>
                </a:lnTo>
                <a:lnTo>
                  <a:pt x="26896" y="24727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4897858" y="3534851"/>
            <a:ext cx="16870" cy="167718"/>
          </a:xfrm>
          <a:custGeom>
            <a:avLst/>
            <a:gdLst/>
            <a:ahLst/>
            <a:cxnLst/>
            <a:rect l="l" t="t" r="r" b="b"/>
            <a:pathLst>
              <a:path w="24743" h="245986">
                <a:moveTo>
                  <a:pt x="3629" y="243777"/>
                </a:moveTo>
                <a:lnTo>
                  <a:pt x="9056" y="235570"/>
                </a:lnTo>
                <a:lnTo>
                  <a:pt x="11991" y="223941"/>
                </a:lnTo>
                <a:lnTo>
                  <a:pt x="13153" y="210146"/>
                </a:lnTo>
                <a:lnTo>
                  <a:pt x="13263" y="195439"/>
                </a:lnTo>
                <a:lnTo>
                  <a:pt x="13037" y="181076"/>
                </a:lnTo>
                <a:lnTo>
                  <a:pt x="13197" y="168313"/>
                </a:lnTo>
                <a:lnTo>
                  <a:pt x="14129" y="154009"/>
                </a:lnTo>
                <a:lnTo>
                  <a:pt x="15225" y="141255"/>
                </a:lnTo>
                <a:lnTo>
                  <a:pt x="16509" y="128287"/>
                </a:lnTo>
                <a:lnTo>
                  <a:pt x="17907" y="115178"/>
                </a:lnTo>
                <a:lnTo>
                  <a:pt x="19346" y="101998"/>
                </a:lnTo>
                <a:lnTo>
                  <a:pt x="20754" y="88820"/>
                </a:lnTo>
                <a:lnTo>
                  <a:pt x="22056" y="75714"/>
                </a:lnTo>
                <a:lnTo>
                  <a:pt x="23179" y="62751"/>
                </a:lnTo>
                <a:lnTo>
                  <a:pt x="24050" y="50004"/>
                </a:lnTo>
                <a:lnTo>
                  <a:pt x="24596" y="37543"/>
                </a:lnTo>
                <a:lnTo>
                  <a:pt x="24743" y="25439"/>
                </a:lnTo>
                <a:lnTo>
                  <a:pt x="24418" y="13765"/>
                </a:lnTo>
                <a:lnTo>
                  <a:pt x="23547" y="2590"/>
                </a:lnTo>
                <a:lnTo>
                  <a:pt x="19991" y="2692"/>
                </a:lnTo>
                <a:lnTo>
                  <a:pt x="15788" y="0"/>
                </a:lnTo>
                <a:lnTo>
                  <a:pt x="15788" y="7759"/>
                </a:lnTo>
                <a:lnTo>
                  <a:pt x="14716" y="17257"/>
                </a:lnTo>
                <a:lnTo>
                  <a:pt x="13400" y="29232"/>
                </a:lnTo>
                <a:lnTo>
                  <a:pt x="12084" y="41590"/>
                </a:lnTo>
                <a:lnTo>
                  <a:pt x="10781" y="54276"/>
                </a:lnTo>
                <a:lnTo>
                  <a:pt x="9500" y="67233"/>
                </a:lnTo>
                <a:lnTo>
                  <a:pt x="8253" y="80407"/>
                </a:lnTo>
                <a:lnTo>
                  <a:pt x="7052" y="93742"/>
                </a:lnTo>
                <a:lnTo>
                  <a:pt x="5907" y="107181"/>
                </a:lnTo>
                <a:lnTo>
                  <a:pt x="4830" y="120669"/>
                </a:lnTo>
                <a:lnTo>
                  <a:pt x="3831" y="134151"/>
                </a:lnTo>
                <a:lnTo>
                  <a:pt x="2924" y="147570"/>
                </a:lnTo>
                <a:lnTo>
                  <a:pt x="2117" y="160871"/>
                </a:lnTo>
                <a:lnTo>
                  <a:pt x="1423" y="173998"/>
                </a:lnTo>
                <a:lnTo>
                  <a:pt x="853" y="186895"/>
                </a:lnTo>
                <a:lnTo>
                  <a:pt x="419" y="199507"/>
                </a:lnTo>
                <a:lnTo>
                  <a:pt x="130" y="211778"/>
                </a:lnTo>
                <a:lnTo>
                  <a:pt x="0" y="223651"/>
                </a:lnTo>
                <a:lnTo>
                  <a:pt x="37" y="235073"/>
                </a:lnTo>
                <a:lnTo>
                  <a:pt x="255" y="245986"/>
                </a:lnTo>
                <a:lnTo>
                  <a:pt x="3629" y="2437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4961583" y="3536855"/>
            <a:ext cx="192439" cy="169242"/>
          </a:xfrm>
          <a:custGeom>
            <a:avLst/>
            <a:gdLst/>
            <a:ahLst/>
            <a:cxnLst/>
            <a:rect l="l" t="t" r="r" b="b"/>
            <a:pathLst>
              <a:path w="282244" h="248221">
                <a:moveTo>
                  <a:pt x="270639" y="236351"/>
                </a:moveTo>
                <a:lnTo>
                  <a:pt x="271920" y="224127"/>
                </a:lnTo>
                <a:lnTo>
                  <a:pt x="273119" y="211713"/>
                </a:lnTo>
                <a:lnTo>
                  <a:pt x="274236" y="199134"/>
                </a:lnTo>
                <a:lnTo>
                  <a:pt x="275274" y="186413"/>
                </a:lnTo>
                <a:lnTo>
                  <a:pt x="276234" y="173576"/>
                </a:lnTo>
                <a:lnTo>
                  <a:pt x="277117" y="160647"/>
                </a:lnTo>
                <a:lnTo>
                  <a:pt x="277924" y="147652"/>
                </a:lnTo>
                <a:lnTo>
                  <a:pt x="278658" y="134615"/>
                </a:lnTo>
                <a:lnTo>
                  <a:pt x="279319" y="121562"/>
                </a:lnTo>
                <a:lnTo>
                  <a:pt x="279909" y="108516"/>
                </a:lnTo>
                <a:lnTo>
                  <a:pt x="280429" y="95503"/>
                </a:lnTo>
                <a:lnTo>
                  <a:pt x="280882" y="82548"/>
                </a:lnTo>
                <a:lnTo>
                  <a:pt x="281267" y="69675"/>
                </a:lnTo>
                <a:lnTo>
                  <a:pt x="281587" y="56909"/>
                </a:lnTo>
                <a:lnTo>
                  <a:pt x="281844" y="44276"/>
                </a:lnTo>
                <a:lnTo>
                  <a:pt x="282038" y="31799"/>
                </a:lnTo>
                <a:lnTo>
                  <a:pt x="282171" y="19504"/>
                </a:lnTo>
                <a:lnTo>
                  <a:pt x="282244" y="7416"/>
                </a:lnTo>
                <a:lnTo>
                  <a:pt x="271229" y="7559"/>
                </a:lnTo>
                <a:lnTo>
                  <a:pt x="259705" y="7487"/>
                </a:lnTo>
                <a:lnTo>
                  <a:pt x="247719" y="7227"/>
                </a:lnTo>
                <a:lnTo>
                  <a:pt x="235322" y="6810"/>
                </a:lnTo>
                <a:lnTo>
                  <a:pt x="222562" y="6263"/>
                </a:lnTo>
                <a:lnTo>
                  <a:pt x="209487" y="5617"/>
                </a:lnTo>
                <a:lnTo>
                  <a:pt x="196146" y="4899"/>
                </a:lnTo>
                <a:lnTo>
                  <a:pt x="182589" y="4138"/>
                </a:lnTo>
                <a:lnTo>
                  <a:pt x="168863" y="3364"/>
                </a:lnTo>
                <a:lnTo>
                  <a:pt x="155017" y="2606"/>
                </a:lnTo>
                <a:lnTo>
                  <a:pt x="141101" y="1892"/>
                </a:lnTo>
                <a:lnTo>
                  <a:pt x="127163" y="1251"/>
                </a:lnTo>
                <a:lnTo>
                  <a:pt x="113252" y="713"/>
                </a:lnTo>
                <a:lnTo>
                  <a:pt x="99415" y="305"/>
                </a:lnTo>
                <a:lnTo>
                  <a:pt x="85704" y="58"/>
                </a:lnTo>
                <a:lnTo>
                  <a:pt x="72165" y="0"/>
                </a:lnTo>
                <a:lnTo>
                  <a:pt x="58848" y="159"/>
                </a:lnTo>
                <a:lnTo>
                  <a:pt x="45801" y="565"/>
                </a:lnTo>
                <a:lnTo>
                  <a:pt x="33073" y="1248"/>
                </a:lnTo>
                <a:lnTo>
                  <a:pt x="20713" y="2234"/>
                </a:lnTo>
                <a:lnTo>
                  <a:pt x="20686" y="2647"/>
                </a:lnTo>
                <a:lnTo>
                  <a:pt x="19779" y="15480"/>
                </a:lnTo>
                <a:lnTo>
                  <a:pt x="18795" y="28235"/>
                </a:lnTo>
                <a:lnTo>
                  <a:pt x="17742" y="40922"/>
                </a:lnTo>
                <a:lnTo>
                  <a:pt x="16631" y="53552"/>
                </a:lnTo>
                <a:lnTo>
                  <a:pt x="15473" y="66135"/>
                </a:lnTo>
                <a:lnTo>
                  <a:pt x="14277" y="78681"/>
                </a:lnTo>
                <a:lnTo>
                  <a:pt x="13054" y="91200"/>
                </a:lnTo>
                <a:lnTo>
                  <a:pt x="11815" y="103703"/>
                </a:lnTo>
                <a:lnTo>
                  <a:pt x="10568" y="116199"/>
                </a:lnTo>
                <a:lnTo>
                  <a:pt x="9326" y="128699"/>
                </a:lnTo>
                <a:lnTo>
                  <a:pt x="8097" y="141213"/>
                </a:lnTo>
                <a:lnTo>
                  <a:pt x="6893" y="153751"/>
                </a:lnTo>
                <a:lnTo>
                  <a:pt x="5722" y="166323"/>
                </a:lnTo>
                <a:lnTo>
                  <a:pt x="4597" y="178940"/>
                </a:lnTo>
                <a:lnTo>
                  <a:pt x="3527" y="191612"/>
                </a:lnTo>
                <a:lnTo>
                  <a:pt x="2521" y="204349"/>
                </a:lnTo>
                <a:lnTo>
                  <a:pt x="1592" y="217161"/>
                </a:lnTo>
                <a:lnTo>
                  <a:pt x="748" y="230059"/>
                </a:lnTo>
                <a:lnTo>
                  <a:pt x="0" y="243052"/>
                </a:lnTo>
                <a:lnTo>
                  <a:pt x="13384" y="243483"/>
                </a:lnTo>
                <a:lnTo>
                  <a:pt x="27025" y="243903"/>
                </a:lnTo>
                <a:lnTo>
                  <a:pt x="40879" y="244311"/>
                </a:lnTo>
                <a:lnTo>
                  <a:pt x="54906" y="244706"/>
                </a:lnTo>
                <a:lnTo>
                  <a:pt x="69065" y="245086"/>
                </a:lnTo>
                <a:lnTo>
                  <a:pt x="83315" y="245451"/>
                </a:lnTo>
                <a:lnTo>
                  <a:pt x="97614" y="245798"/>
                </a:lnTo>
                <a:lnTo>
                  <a:pt x="111922" y="246128"/>
                </a:lnTo>
                <a:lnTo>
                  <a:pt x="126197" y="246437"/>
                </a:lnTo>
                <a:lnTo>
                  <a:pt x="140398" y="246727"/>
                </a:lnTo>
                <a:lnTo>
                  <a:pt x="154484" y="246994"/>
                </a:lnTo>
                <a:lnTo>
                  <a:pt x="168414" y="247239"/>
                </a:lnTo>
                <a:lnTo>
                  <a:pt x="182146" y="247459"/>
                </a:lnTo>
                <a:lnTo>
                  <a:pt x="195640" y="247654"/>
                </a:lnTo>
                <a:lnTo>
                  <a:pt x="208854" y="247822"/>
                </a:lnTo>
                <a:lnTo>
                  <a:pt x="221748" y="247962"/>
                </a:lnTo>
                <a:lnTo>
                  <a:pt x="246407" y="248154"/>
                </a:lnTo>
                <a:lnTo>
                  <a:pt x="269290" y="248221"/>
                </a:lnTo>
                <a:lnTo>
                  <a:pt x="270639" y="23635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5163811" y="3541912"/>
            <a:ext cx="22403" cy="164185"/>
          </a:xfrm>
          <a:custGeom>
            <a:avLst/>
            <a:gdLst/>
            <a:ahLst/>
            <a:cxnLst/>
            <a:rect l="l" t="t" r="r" b="b"/>
            <a:pathLst>
              <a:path w="32858" h="240804">
                <a:moveTo>
                  <a:pt x="19405" y="239639"/>
                </a:moveTo>
                <a:lnTo>
                  <a:pt x="20433" y="227776"/>
                </a:lnTo>
                <a:lnTo>
                  <a:pt x="21557" y="215632"/>
                </a:lnTo>
                <a:lnTo>
                  <a:pt x="22748" y="203242"/>
                </a:lnTo>
                <a:lnTo>
                  <a:pt x="23983" y="190641"/>
                </a:lnTo>
                <a:lnTo>
                  <a:pt x="25233" y="177863"/>
                </a:lnTo>
                <a:lnTo>
                  <a:pt x="26473" y="164944"/>
                </a:lnTo>
                <a:lnTo>
                  <a:pt x="27676" y="151919"/>
                </a:lnTo>
                <a:lnTo>
                  <a:pt x="28817" y="138822"/>
                </a:lnTo>
                <a:lnTo>
                  <a:pt x="29867" y="125689"/>
                </a:lnTo>
                <a:lnTo>
                  <a:pt x="30802" y="112553"/>
                </a:lnTo>
                <a:lnTo>
                  <a:pt x="31595" y="99450"/>
                </a:lnTo>
                <a:lnTo>
                  <a:pt x="32220" y="86415"/>
                </a:lnTo>
                <a:lnTo>
                  <a:pt x="32649" y="73483"/>
                </a:lnTo>
                <a:lnTo>
                  <a:pt x="32858" y="60689"/>
                </a:lnTo>
                <a:lnTo>
                  <a:pt x="32819" y="48067"/>
                </a:lnTo>
                <a:lnTo>
                  <a:pt x="32506" y="35652"/>
                </a:lnTo>
                <a:lnTo>
                  <a:pt x="31892" y="23479"/>
                </a:lnTo>
                <a:lnTo>
                  <a:pt x="30953" y="11583"/>
                </a:lnTo>
                <a:lnTo>
                  <a:pt x="29660" y="0"/>
                </a:lnTo>
                <a:lnTo>
                  <a:pt x="19309" y="0"/>
                </a:lnTo>
                <a:lnTo>
                  <a:pt x="15575" y="1447"/>
                </a:lnTo>
                <a:lnTo>
                  <a:pt x="12985" y="4038"/>
                </a:lnTo>
                <a:lnTo>
                  <a:pt x="11537" y="7759"/>
                </a:lnTo>
                <a:lnTo>
                  <a:pt x="11216" y="17735"/>
                </a:lnTo>
                <a:lnTo>
                  <a:pt x="10791" y="29642"/>
                </a:lnTo>
                <a:lnTo>
                  <a:pt x="10310" y="42045"/>
                </a:lnTo>
                <a:lnTo>
                  <a:pt x="9782" y="54847"/>
                </a:lnTo>
                <a:lnTo>
                  <a:pt x="9215" y="67954"/>
                </a:lnTo>
                <a:lnTo>
                  <a:pt x="8618" y="81270"/>
                </a:lnTo>
                <a:lnTo>
                  <a:pt x="8000" y="94699"/>
                </a:lnTo>
                <a:lnTo>
                  <a:pt x="7368" y="108145"/>
                </a:lnTo>
                <a:lnTo>
                  <a:pt x="6732" y="121514"/>
                </a:lnTo>
                <a:lnTo>
                  <a:pt x="6099" y="134709"/>
                </a:lnTo>
                <a:lnTo>
                  <a:pt x="5479" y="147635"/>
                </a:lnTo>
                <a:lnTo>
                  <a:pt x="4880" y="160197"/>
                </a:lnTo>
                <a:lnTo>
                  <a:pt x="4309" y="172299"/>
                </a:lnTo>
                <a:lnTo>
                  <a:pt x="3777" y="183845"/>
                </a:lnTo>
                <a:lnTo>
                  <a:pt x="3016" y="191425"/>
                </a:lnTo>
                <a:lnTo>
                  <a:pt x="1139" y="203940"/>
                </a:lnTo>
                <a:lnTo>
                  <a:pt x="0" y="216655"/>
                </a:lnTo>
                <a:lnTo>
                  <a:pt x="1427" y="228051"/>
                </a:lnTo>
                <a:lnTo>
                  <a:pt x="7254" y="236607"/>
                </a:lnTo>
                <a:lnTo>
                  <a:pt x="19309" y="240804"/>
                </a:lnTo>
                <a:lnTo>
                  <a:pt x="19405" y="23963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5196352" y="3543626"/>
            <a:ext cx="28292" cy="164236"/>
          </a:xfrm>
          <a:custGeom>
            <a:avLst/>
            <a:gdLst/>
            <a:ahLst/>
            <a:cxnLst/>
            <a:rect l="l" t="t" r="r" b="b"/>
            <a:pathLst>
              <a:path w="41495" h="240879">
                <a:moveTo>
                  <a:pt x="29291" y="230778"/>
                </a:moveTo>
                <a:lnTo>
                  <a:pt x="30122" y="218354"/>
                </a:lnTo>
                <a:lnTo>
                  <a:pt x="30849" y="206114"/>
                </a:lnTo>
                <a:lnTo>
                  <a:pt x="31489" y="194018"/>
                </a:lnTo>
                <a:lnTo>
                  <a:pt x="32057" y="182026"/>
                </a:lnTo>
                <a:lnTo>
                  <a:pt x="32569" y="170097"/>
                </a:lnTo>
                <a:lnTo>
                  <a:pt x="33042" y="158193"/>
                </a:lnTo>
                <a:lnTo>
                  <a:pt x="33492" y="146272"/>
                </a:lnTo>
                <a:lnTo>
                  <a:pt x="33935" y="134296"/>
                </a:lnTo>
                <a:lnTo>
                  <a:pt x="34386" y="122224"/>
                </a:lnTo>
                <a:lnTo>
                  <a:pt x="34862" y="110016"/>
                </a:lnTo>
                <a:lnTo>
                  <a:pt x="35379" y="97632"/>
                </a:lnTo>
                <a:lnTo>
                  <a:pt x="35954" y="85032"/>
                </a:lnTo>
                <a:lnTo>
                  <a:pt x="36601" y="72176"/>
                </a:lnTo>
                <a:lnTo>
                  <a:pt x="37337" y="59025"/>
                </a:lnTo>
                <a:lnTo>
                  <a:pt x="38179" y="45539"/>
                </a:lnTo>
                <a:lnTo>
                  <a:pt x="39141" y="31676"/>
                </a:lnTo>
                <a:lnTo>
                  <a:pt x="40241" y="17398"/>
                </a:lnTo>
                <a:lnTo>
                  <a:pt x="41495" y="2665"/>
                </a:lnTo>
                <a:lnTo>
                  <a:pt x="37246" y="835"/>
                </a:lnTo>
                <a:lnTo>
                  <a:pt x="22975" y="0"/>
                </a:lnTo>
                <a:lnTo>
                  <a:pt x="13009" y="5256"/>
                </a:lnTo>
                <a:lnTo>
                  <a:pt x="12864" y="10442"/>
                </a:lnTo>
                <a:lnTo>
                  <a:pt x="12380" y="23675"/>
                </a:lnTo>
                <a:lnTo>
                  <a:pt x="11751" y="36764"/>
                </a:lnTo>
                <a:lnTo>
                  <a:pt x="10999" y="49724"/>
                </a:lnTo>
                <a:lnTo>
                  <a:pt x="10146" y="62569"/>
                </a:lnTo>
                <a:lnTo>
                  <a:pt x="9215" y="75312"/>
                </a:lnTo>
                <a:lnTo>
                  <a:pt x="8228" y="87969"/>
                </a:lnTo>
                <a:lnTo>
                  <a:pt x="7207" y="100554"/>
                </a:lnTo>
                <a:lnTo>
                  <a:pt x="6173" y="113081"/>
                </a:lnTo>
                <a:lnTo>
                  <a:pt x="5150" y="125564"/>
                </a:lnTo>
                <a:lnTo>
                  <a:pt x="4160" y="138018"/>
                </a:lnTo>
                <a:lnTo>
                  <a:pt x="3224" y="150456"/>
                </a:lnTo>
                <a:lnTo>
                  <a:pt x="2365" y="162894"/>
                </a:lnTo>
                <a:lnTo>
                  <a:pt x="1605" y="175345"/>
                </a:lnTo>
                <a:lnTo>
                  <a:pt x="967" y="187823"/>
                </a:lnTo>
                <a:lnTo>
                  <a:pt x="471" y="200344"/>
                </a:lnTo>
                <a:lnTo>
                  <a:pt x="142" y="212921"/>
                </a:lnTo>
                <a:lnTo>
                  <a:pt x="0" y="225569"/>
                </a:lnTo>
                <a:lnTo>
                  <a:pt x="67" y="238301"/>
                </a:lnTo>
                <a:lnTo>
                  <a:pt x="3342" y="238815"/>
                </a:lnTo>
                <a:lnTo>
                  <a:pt x="15025" y="240763"/>
                </a:lnTo>
                <a:lnTo>
                  <a:pt x="28541" y="240879"/>
                </a:lnTo>
                <a:lnTo>
                  <a:pt x="29291" y="23077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5233470" y="3544296"/>
            <a:ext cx="104160" cy="172396"/>
          </a:xfrm>
          <a:custGeom>
            <a:avLst/>
            <a:gdLst/>
            <a:ahLst/>
            <a:cxnLst/>
            <a:rect l="l" t="t" r="r" b="b"/>
            <a:pathLst>
              <a:path w="152768" h="252847">
                <a:moveTo>
                  <a:pt x="144789" y="231257"/>
                </a:moveTo>
                <a:lnTo>
                  <a:pt x="144811" y="218059"/>
                </a:lnTo>
                <a:lnTo>
                  <a:pt x="144942" y="205102"/>
                </a:lnTo>
                <a:lnTo>
                  <a:pt x="145172" y="192355"/>
                </a:lnTo>
                <a:lnTo>
                  <a:pt x="145488" y="179785"/>
                </a:lnTo>
                <a:lnTo>
                  <a:pt x="145880" y="167359"/>
                </a:lnTo>
                <a:lnTo>
                  <a:pt x="146337" y="155046"/>
                </a:lnTo>
                <a:lnTo>
                  <a:pt x="146847" y="142813"/>
                </a:lnTo>
                <a:lnTo>
                  <a:pt x="147400" y="130627"/>
                </a:lnTo>
                <a:lnTo>
                  <a:pt x="147983" y="118457"/>
                </a:lnTo>
                <a:lnTo>
                  <a:pt x="148585" y="106269"/>
                </a:lnTo>
                <a:lnTo>
                  <a:pt x="149197" y="94032"/>
                </a:lnTo>
                <a:lnTo>
                  <a:pt x="149805" y="81713"/>
                </a:lnTo>
                <a:lnTo>
                  <a:pt x="150399" y="69280"/>
                </a:lnTo>
                <a:lnTo>
                  <a:pt x="150968" y="56700"/>
                </a:lnTo>
                <a:lnTo>
                  <a:pt x="151501" y="43942"/>
                </a:lnTo>
                <a:lnTo>
                  <a:pt x="151986" y="30972"/>
                </a:lnTo>
                <a:lnTo>
                  <a:pt x="152412" y="17759"/>
                </a:lnTo>
                <a:lnTo>
                  <a:pt x="152768" y="4270"/>
                </a:lnTo>
                <a:lnTo>
                  <a:pt x="151661" y="4059"/>
                </a:lnTo>
                <a:lnTo>
                  <a:pt x="139578" y="2168"/>
                </a:lnTo>
                <a:lnTo>
                  <a:pt x="127452" y="932"/>
                </a:lnTo>
                <a:lnTo>
                  <a:pt x="115264" y="245"/>
                </a:lnTo>
                <a:lnTo>
                  <a:pt x="102991" y="0"/>
                </a:lnTo>
                <a:lnTo>
                  <a:pt x="90612" y="89"/>
                </a:lnTo>
                <a:lnTo>
                  <a:pt x="78107" y="407"/>
                </a:lnTo>
                <a:lnTo>
                  <a:pt x="65453" y="847"/>
                </a:lnTo>
                <a:lnTo>
                  <a:pt x="52631" y="1300"/>
                </a:lnTo>
                <a:lnTo>
                  <a:pt x="39619" y="1661"/>
                </a:lnTo>
                <a:lnTo>
                  <a:pt x="26396" y="1823"/>
                </a:lnTo>
                <a:lnTo>
                  <a:pt x="12941" y="1679"/>
                </a:lnTo>
                <a:lnTo>
                  <a:pt x="12883" y="2127"/>
                </a:lnTo>
                <a:lnTo>
                  <a:pt x="11288" y="15365"/>
                </a:lnTo>
                <a:lnTo>
                  <a:pt x="9917" y="28383"/>
                </a:lnTo>
                <a:lnTo>
                  <a:pt x="8750" y="41207"/>
                </a:lnTo>
                <a:lnTo>
                  <a:pt x="7764" y="53866"/>
                </a:lnTo>
                <a:lnTo>
                  <a:pt x="6938" y="66387"/>
                </a:lnTo>
                <a:lnTo>
                  <a:pt x="6250" y="78797"/>
                </a:lnTo>
                <a:lnTo>
                  <a:pt x="5678" y="91124"/>
                </a:lnTo>
                <a:lnTo>
                  <a:pt x="5202" y="103394"/>
                </a:lnTo>
                <a:lnTo>
                  <a:pt x="4798" y="115636"/>
                </a:lnTo>
                <a:lnTo>
                  <a:pt x="4445" y="127876"/>
                </a:lnTo>
                <a:lnTo>
                  <a:pt x="4122" y="140143"/>
                </a:lnTo>
                <a:lnTo>
                  <a:pt x="3807" y="152463"/>
                </a:lnTo>
                <a:lnTo>
                  <a:pt x="3478" y="164863"/>
                </a:lnTo>
                <a:lnTo>
                  <a:pt x="3114" y="177372"/>
                </a:lnTo>
                <a:lnTo>
                  <a:pt x="2692" y="190016"/>
                </a:lnTo>
                <a:lnTo>
                  <a:pt x="2192" y="202823"/>
                </a:lnTo>
                <a:lnTo>
                  <a:pt x="1591" y="215821"/>
                </a:lnTo>
                <a:lnTo>
                  <a:pt x="867" y="229036"/>
                </a:lnTo>
                <a:lnTo>
                  <a:pt x="0" y="242496"/>
                </a:lnTo>
                <a:lnTo>
                  <a:pt x="5621" y="242941"/>
                </a:lnTo>
                <a:lnTo>
                  <a:pt x="18191" y="243942"/>
                </a:lnTo>
                <a:lnTo>
                  <a:pt x="30758" y="244945"/>
                </a:lnTo>
                <a:lnTo>
                  <a:pt x="43331" y="245943"/>
                </a:lnTo>
                <a:lnTo>
                  <a:pt x="55917" y="246929"/>
                </a:lnTo>
                <a:lnTo>
                  <a:pt x="68523" y="247895"/>
                </a:lnTo>
                <a:lnTo>
                  <a:pt x="81158" y="248833"/>
                </a:lnTo>
                <a:lnTo>
                  <a:pt x="93827" y="249736"/>
                </a:lnTo>
                <a:lnTo>
                  <a:pt x="106539" y="250596"/>
                </a:lnTo>
                <a:lnTo>
                  <a:pt x="119302" y="251407"/>
                </a:lnTo>
                <a:lnTo>
                  <a:pt x="132122" y="252159"/>
                </a:lnTo>
                <a:lnTo>
                  <a:pt x="145008" y="252847"/>
                </a:lnTo>
                <a:lnTo>
                  <a:pt x="144789" y="23125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793118" y="3572128"/>
            <a:ext cx="104169" cy="14571"/>
          </a:xfrm>
          <a:custGeom>
            <a:avLst/>
            <a:gdLst/>
            <a:ahLst/>
            <a:cxnLst/>
            <a:rect l="l" t="t" r="r" b="b"/>
            <a:pathLst>
              <a:path w="152780" h="21371">
                <a:moveTo>
                  <a:pt x="55430" y="21167"/>
                </a:moveTo>
                <a:lnTo>
                  <a:pt x="67198" y="20795"/>
                </a:lnTo>
                <a:lnTo>
                  <a:pt x="78646" y="20306"/>
                </a:lnTo>
                <a:lnTo>
                  <a:pt x="89992" y="19753"/>
                </a:lnTo>
                <a:lnTo>
                  <a:pt x="101452" y="19186"/>
                </a:lnTo>
                <a:lnTo>
                  <a:pt x="113244" y="18659"/>
                </a:lnTo>
                <a:lnTo>
                  <a:pt x="125585" y="18221"/>
                </a:lnTo>
                <a:lnTo>
                  <a:pt x="138691" y="17926"/>
                </a:lnTo>
                <a:lnTo>
                  <a:pt x="152780" y="17824"/>
                </a:lnTo>
                <a:lnTo>
                  <a:pt x="152655" y="15633"/>
                </a:lnTo>
                <a:lnTo>
                  <a:pt x="147420" y="5874"/>
                </a:lnTo>
                <a:lnTo>
                  <a:pt x="136517" y="2395"/>
                </a:lnTo>
                <a:lnTo>
                  <a:pt x="122707" y="2200"/>
                </a:lnTo>
                <a:lnTo>
                  <a:pt x="108532" y="2280"/>
                </a:lnTo>
                <a:lnTo>
                  <a:pt x="95066" y="1426"/>
                </a:lnTo>
                <a:lnTo>
                  <a:pt x="80671" y="562"/>
                </a:lnTo>
                <a:lnTo>
                  <a:pt x="65896" y="0"/>
                </a:lnTo>
                <a:lnTo>
                  <a:pt x="51290" y="50"/>
                </a:lnTo>
                <a:lnTo>
                  <a:pt x="37402" y="1026"/>
                </a:lnTo>
                <a:lnTo>
                  <a:pt x="24780" y="3239"/>
                </a:lnTo>
                <a:lnTo>
                  <a:pt x="13973" y="7001"/>
                </a:lnTo>
                <a:lnTo>
                  <a:pt x="5530" y="12622"/>
                </a:lnTo>
                <a:lnTo>
                  <a:pt x="0" y="20415"/>
                </a:lnTo>
                <a:lnTo>
                  <a:pt x="824" y="20457"/>
                </a:lnTo>
                <a:lnTo>
                  <a:pt x="16040" y="21068"/>
                </a:lnTo>
                <a:lnTo>
                  <a:pt x="30068" y="21355"/>
                </a:lnTo>
                <a:lnTo>
                  <a:pt x="43126" y="21371"/>
                </a:lnTo>
                <a:lnTo>
                  <a:pt x="55430" y="2116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5734856" y="3603030"/>
            <a:ext cx="194206" cy="65997"/>
          </a:xfrm>
          <a:custGeom>
            <a:avLst/>
            <a:gdLst/>
            <a:ahLst/>
            <a:cxnLst/>
            <a:rect l="l" t="t" r="r" b="b"/>
            <a:pathLst>
              <a:path w="284835" h="96796">
                <a:moveTo>
                  <a:pt x="206553" y="89459"/>
                </a:moveTo>
                <a:lnTo>
                  <a:pt x="215789" y="80740"/>
                </a:lnTo>
                <a:lnTo>
                  <a:pt x="225275" y="72273"/>
                </a:lnTo>
                <a:lnTo>
                  <a:pt x="234846" y="63891"/>
                </a:lnTo>
                <a:lnTo>
                  <a:pt x="244338" y="55430"/>
                </a:lnTo>
                <a:lnTo>
                  <a:pt x="253586" y="46726"/>
                </a:lnTo>
                <a:lnTo>
                  <a:pt x="259281" y="40853"/>
                </a:lnTo>
                <a:lnTo>
                  <a:pt x="260107" y="19618"/>
                </a:lnTo>
                <a:lnTo>
                  <a:pt x="260832" y="1993"/>
                </a:lnTo>
                <a:lnTo>
                  <a:pt x="252506" y="1083"/>
                </a:lnTo>
                <a:lnTo>
                  <a:pt x="240514" y="319"/>
                </a:lnTo>
                <a:lnTo>
                  <a:pt x="228434" y="0"/>
                </a:lnTo>
                <a:lnTo>
                  <a:pt x="216258" y="32"/>
                </a:lnTo>
                <a:lnTo>
                  <a:pt x="203978" y="326"/>
                </a:lnTo>
                <a:lnTo>
                  <a:pt x="191584" y="787"/>
                </a:lnTo>
                <a:lnTo>
                  <a:pt x="179070" y="1325"/>
                </a:lnTo>
                <a:lnTo>
                  <a:pt x="166427" y="1846"/>
                </a:lnTo>
                <a:lnTo>
                  <a:pt x="153647" y="2260"/>
                </a:lnTo>
                <a:lnTo>
                  <a:pt x="140721" y="2473"/>
                </a:lnTo>
                <a:lnTo>
                  <a:pt x="127642" y="2393"/>
                </a:lnTo>
                <a:lnTo>
                  <a:pt x="114401" y="1928"/>
                </a:lnTo>
                <a:lnTo>
                  <a:pt x="100990" y="987"/>
                </a:lnTo>
                <a:lnTo>
                  <a:pt x="94960" y="4799"/>
                </a:lnTo>
                <a:lnTo>
                  <a:pt x="84445" y="12201"/>
                </a:lnTo>
                <a:lnTo>
                  <a:pt x="74437" y="20112"/>
                </a:lnTo>
                <a:lnTo>
                  <a:pt x="64831" y="28424"/>
                </a:lnTo>
                <a:lnTo>
                  <a:pt x="55521" y="37034"/>
                </a:lnTo>
                <a:lnTo>
                  <a:pt x="46403" y="45835"/>
                </a:lnTo>
                <a:lnTo>
                  <a:pt x="37372" y="54722"/>
                </a:lnTo>
                <a:lnTo>
                  <a:pt x="28320" y="63590"/>
                </a:lnTo>
                <a:lnTo>
                  <a:pt x="19145" y="72333"/>
                </a:lnTo>
                <a:lnTo>
                  <a:pt x="9740" y="80846"/>
                </a:lnTo>
                <a:lnTo>
                  <a:pt x="0" y="89023"/>
                </a:lnTo>
                <a:lnTo>
                  <a:pt x="9213" y="90104"/>
                </a:lnTo>
                <a:lnTo>
                  <a:pt x="21825" y="91307"/>
                </a:lnTo>
                <a:lnTo>
                  <a:pt x="34762" y="92267"/>
                </a:lnTo>
                <a:lnTo>
                  <a:pt x="47949" y="93015"/>
                </a:lnTo>
                <a:lnTo>
                  <a:pt x="61314" y="93584"/>
                </a:lnTo>
                <a:lnTo>
                  <a:pt x="74786" y="94003"/>
                </a:lnTo>
                <a:lnTo>
                  <a:pt x="88291" y="94303"/>
                </a:lnTo>
                <a:lnTo>
                  <a:pt x="101757" y="94516"/>
                </a:lnTo>
                <a:lnTo>
                  <a:pt x="115112" y="94673"/>
                </a:lnTo>
                <a:lnTo>
                  <a:pt x="128282" y="94804"/>
                </a:lnTo>
                <a:lnTo>
                  <a:pt x="141197" y="94941"/>
                </a:lnTo>
                <a:lnTo>
                  <a:pt x="153783" y="95115"/>
                </a:lnTo>
                <a:lnTo>
                  <a:pt x="165968" y="95356"/>
                </a:lnTo>
                <a:lnTo>
                  <a:pt x="177679" y="95696"/>
                </a:lnTo>
                <a:lnTo>
                  <a:pt x="188843" y="96165"/>
                </a:lnTo>
                <a:lnTo>
                  <a:pt x="199389" y="96796"/>
                </a:lnTo>
                <a:lnTo>
                  <a:pt x="206553" y="894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5899046" y="3628421"/>
            <a:ext cx="165960" cy="51228"/>
          </a:xfrm>
          <a:custGeom>
            <a:avLst/>
            <a:gdLst/>
            <a:ahLst/>
            <a:cxnLst/>
            <a:rect l="l" t="t" r="r" b="b"/>
            <a:pathLst>
              <a:path w="243408" h="75134">
                <a:moveTo>
                  <a:pt x="16896" y="46962"/>
                </a:moveTo>
                <a:lnTo>
                  <a:pt x="17157" y="39594"/>
                </a:lnTo>
                <a:lnTo>
                  <a:pt x="16552" y="40177"/>
                </a:lnTo>
                <a:lnTo>
                  <a:pt x="7910" y="49497"/>
                </a:lnTo>
                <a:lnTo>
                  <a:pt x="0" y="59550"/>
                </a:lnTo>
                <a:lnTo>
                  <a:pt x="9568" y="60690"/>
                </a:lnTo>
                <a:lnTo>
                  <a:pt x="16446" y="61513"/>
                </a:lnTo>
                <a:lnTo>
                  <a:pt x="16896" y="4696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513993" y="3674385"/>
            <a:ext cx="668644" cy="50240"/>
          </a:xfrm>
          <a:custGeom>
            <a:avLst/>
            <a:gdLst/>
            <a:ahLst/>
            <a:cxnLst/>
            <a:rect l="l" t="t" r="r" b="b"/>
            <a:pathLst>
              <a:path w="980678" h="73686">
                <a:moveTo>
                  <a:pt x="579764" y="46390"/>
                </a:moveTo>
                <a:lnTo>
                  <a:pt x="580333" y="23844"/>
                </a:lnTo>
                <a:lnTo>
                  <a:pt x="566773" y="22636"/>
                </a:lnTo>
                <a:lnTo>
                  <a:pt x="553996" y="21578"/>
                </a:lnTo>
                <a:lnTo>
                  <a:pt x="541185" y="20611"/>
                </a:lnTo>
                <a:lnTo>
                  <a:pt x="528343" y="19754"/>
                </a:lnTo>
                <a:lnTo>
                  <a:pt x="515472" y="19026"/>
                </a:lnTo>
                <a:lnTo>
                  <a:pt x="502576" y="18444"/>
                </a:lnTo>
                <a:lnTo>
                  <a:pt x="489658" y="18027"/>
                </a:lnTo>
                <a:lnTo>
                  <a:pt x="468904" y="17522"/>
                </a:lnTo>
                <a:lnTo>
                  <a:pt x="448114" y="17051"/>
                </a:lnTo>
                <a:lnTo>
                  <a:pt x="427307" y="16608"/>
                </a:lnTo>
                <a:lnTo>
                  <a:pt x="406500" y="16186"/>
                </a:lnTo>
                <a:lnTo>
                  <a:pt x="385711" y="15781"/>
                </a:lnTo>
                <a:lnTo>
                  <a:pt x="364958" y="15387"/>
                </a:lnTo>
                <a:lnTo>
                  <a:pt x="344259" y="14997"/>
                </a:lnTo>
                <a:lnTo>
                  <a:pt x="323633" y="14605"/>
                </a:lnTo>
                <a:lnTo>
                  <a:pt x="303097" y="14207"/>
                </a:lnTo>
                <a:lnTo>
                  <a:pt x="282669" y="13795"/>
                </a:lnTo>
                <a:lnTo>
                  <a:pt x="262367" y="13365"/>
                </a:lnTo>
                <a:lnTo>
                  <a:pt x="242210" y="12909"/>
                </a:lnTo>
                <a:lnTo>
                  <a:pt x="222214" y="12424"/>
                </a:lnTo>
                <a:lnTo>
                  <a:pt x="202399" y="11902"/>
                </a:lnTo>
                <a:lnTo>
                  <a:pt x="182782" y="11337"/>
                </a:lnTo>
                <a:lnTo>
                  <a:pt x="163382" y="10725"/>
                </a:lnTo>
                <a:lnTo>
                  <a:pt x="144215" y="10058"/>
                </a:lnTo>
                <a:lnTo>
                  <a:pt x="125301" y="9332"/>
                </a:lnTo>
                <a:lnTo>
                  <a:pt x="106656" y="8540"/>
                </a:lnTo>
                <a:lnTo>
                  <a:pt x="88300" y="7677"/>
                </a:lnTo>
                <a:lnTo>
                  <a:pt x="74696" y="6352"/>
                </a:lnTo>
                <a:lnTo>
                  <a:pt x="61154" y="4303"/>
                </a:lnTo>
                <a:lnTo>
                  <a:pt x="47509" y="2133"/>
                </a:lnTo>
                <a:lnTo>
                  <a:pt x="34308" y="485"/>
                </a:lnTo>
                <a:lnTo>
                  <a:pt x="22101" y="0"/>
                </a:lnTo>
                <a:lnTo>
                  <a:pt x="11434" y="1319"/>
                </a:lnTo>
                <a:lnTo>
                  <a:pt x="2855" y="5086"/>
                </a:lnTo>
                <a:lnTo>
                  <a:pt x="0" y="15647"/>
                </a:lnTo>
                <a:lnTo>
                  <a:pt x="276" y="28391"/>
                </a:lnTo>
                <a:lnTo>
                  <a:pt x="42703" y="30607"/>
                </a:lnTo>
                <a:lnTo>
                  <a:pt x="85992" y="33088"/>
                </a:lnTo>
                <a:lnTo>
                  <a:pt x="130063" y="35786"/>
                </a:lnTo>
                <a:lnTo>
                  <a:pt x="174834" y="38655"/>
                </a:lnTo>
                <a:lnTo>
                  <a:pt x="220222" y="41648"/>
                </a:lnTo>
                <a:lnTo>
                  <a:pt x="266146" y="44720"/>
                </a:lnTo>
                <a:lnTo>
                  <a:pt x="312524" y="47823"/>
                </a:lnTo>
                <a:lnTo>
                  <a:pt x="359274" y="50910"/>
                </a:lnTo>
                <a:lnTo>
                  <a:pt x="406315" y="53936"/>
                </a:lnTo>
                <a:lnTo>
                  <a:pt x="453563" y="56853"/>
                </a:lnTo>
                <a:lnTo>
                  <a:pt x="500938" y="59615"/>
                </a:lnTo>
                <a:lnTo>
                  <a:pt x="548358" y="62176"/>
                </a:lnTo>
                <a:lnTo>
                  <a:pt x="579447" y="63693"/>
                </a:lnTo>
                <a:lnTo>
                  <a:pt x="579764" y="4639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5513667" y="3714927"/>
            <a:ext cx="668809" cy="63558"/>
          </a:xfrm>
          <a:custGeom>
            <a:avLst/>
            <a:gdLst/>
            <a:ahLst/>
            <a:cxnLst/>
            <a:rect l="l" t="t" r="r" b="b"/>
            <a:pathLst>
              <a:path w="980920" h="93217">
                <a:moveTo>
                  <a:pt x="579290" y="54023"/>
                </a:moveTo>
                <a:lnTo>
                  <a:pt x="579506" y="32481"/>
                </a:lnTo>
                <a:lnTo>
                  <a:pt x="575774" y="32247"/>
                </a:lnTo>
                <a:lnTo>
                  <a:pt x="534117" y="29491"/>
                </a:lnTo>
                <a:lnTo>
                  <a:pt x="492326" y="26627"/>
                </a:lnTo>
                <a:lnTo>
                  <a:pt x="450472" y="23699"/>
                </a:lnTo>
                <a:lnTo>
                  <a:pt x="408624" y="20751"/>
                </a:lnTo>
                <a:lnTo>
                  <a:pt x="366853" y="17829"/>
                </a:lnTo>
                <a:lnTo>
                  <a:pt x="325229" y="14976"/>
                </a:lnTo>
                <a:lnTo>
                  <a:pt x="283822" y="12238"/>
                </a:lnTo>
                <a:lnTo>
                  <a:pt x="242701" y="9658"/>
                </a:lnTo>
                <a:lnTo>
                  <a:pt x="201938" y="7281"/>
                </a:lnTo>
                <a:lnTo>
                  <a:pt x="161602" y="5152"/>
                </a:lnTo>
                <a:lnTo>
                  <a:pt x="121763" y="3314"/>
                </a:lnTo>
                <a:lnTo>
                  <a:pt x="82492" y="1814"/>
                </a:lnTo>
                <a:lnTo>
                  <a:pt x="43858" y="694"/>
                </a:lnTo>
                <a:lnTo>
                  <a:pt x="5931" y="0"/>
                </a:lnTo>
                <a:lnTo>
                  <a:pt x="5265" y="583"/>
                </a:lnTo>
                <a:lnTo>
                  <a:pt x="890" y="10681"/>
                </a:lnTo>
                <a:lnTo>
                  <a:pt x="0" y="24990"/>
                </a:lnTo>
                <a:lnTo>
                  <a:pt x="613" y="39250"/>
                </a:lnTo>
                <a:lnTo>
                  <a:pt x="749" y="49199"/>
                </a:lnTo>
                <a:lnTo>
                  <a:pt x="51205" y="51234"/>
                </a:lnTo>
                <a:lnTo>
                  <a:pt x="101734" y="53358"/>
                </a:lnTo>
                <a:lnTo>
                  <a:pt x="152297" y="55558"/>
                </a:lnTo>
                <a:lnTo>
                  <a:pt x="202852" y="57822"/>
                </a:lnTo>
                <a:lnTo>
                  <a:pt x="253357" y="60140"/>
                </a:lnTo>
                <a:lnTo>
                  <a:pt x="303772" y="62499"/>
                </a:lnTo>
                <a:lnTo>
                  <a:pt x="354054" y="64887"/>
                </a:lnTo>
                <a:lnTo>
                  <a:pt x="404164" y="67292"/>
                </a:lnTo>
                <a:lnTo>
                  <a:pt x="454059" y="69704"/>
                </a:lnTo>
                <a:lnTo>
                  <a:pt x="503698" y="72109"/>
                </a:lnTo>
                <a:lnTo>
                  <a:pt x="553040" y="74495"/>
                </a:lnTo>
                <a:lnTo>
                  <a:pt x="579288" y="75758"/>
                </a:lnTo>
                <a:lnTo>
                  <a:pt x="579290" y="5402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4610659" y="3718162"/>
            <a:ext cx="838195" cy="129159"/>
          </a:xfrm>
          <a:custGeom>
            <a:avLst/>
            <a:gdLst/>
            <a:ahLst/>
            <a:cxnLst/>
            <a:rect l="l" t="t" r="r" b="b"/>
            <a:pathLst>
              <a:path w="1229353" h="189433">
                <a:moveTo>
                  <a:pt x="1162389" y="189241"/>
                </a:moveTo>
                <a:lnTo>
                  <a:pt x="1179605" y="188375"/>
                </a:lnTo>
                <a:lnTo>
                  <a:pt x="1196755" y="186751"/>
                </a:lnTo>
                <a:lnTo>
                  <a:pt x="1213821" y="184286"/>
                </a:lnTo>
                <a:lnTo>
                  <a:pt x="1217030" y="174830"/>
                </a:lnTo>
                <a:lnTo>
                  <a:pt x="1219627" y="163746"/>
                </a:lnTo>
                <a:lnTo>
                  <a:pt x="1221470" y="151909"/>
                </a:lnTo>
                <a:lnTo>
                  <a:pt x="1222713" y="139471"/>
                </a:lnTo>
                <a:lnTo>
                  <a:pt x="1223507" y="126584"/>
                </a:lnTo>
                <a:lnTo>
                  <a:pt x="1224006" y="113403"/>
                </a:lnTo>
                <a:lnTo>
                  <a:pt x="1224362" y="100080"/>
                </a:lnTo>
                <a:lnTo>
                  <a:pt x="1224729" y="86767"/>
                </a:lnTo>
                <a:lnTo>
                  <a:pt x="1225258" y="73619"/>
                </a:lnTo>
                <a:lnTo>
                  <a:pt x="1226104" y="60788"/>
                </a:lnTo>
                <a:lnTo>
                  <a:pt x="1227418" y="48426"/>
                </a:lnTo>
                <a:lnTo>
                  <a:pt x="1229353" y="36687"/>
                </a:lnTo>
                <a:lnTo>
                  <a:pt x="1223838" y="35523"/>
                </a:lnTo>
                <a:lnTo>
                  <a:pt x="1210263" y="33629"/>
                </a:lnTo>
                <a:lnTo>
                  <a:pt x="1197039" y="33360"/>
                </a:lnTo>
                <a:lnTo>
                  <a:pt x="1185001" y="35110"/>
                </a:lnTo>
                <a:lnTo>
                  <a:pt x="1174984" y="39278"/>
                </a:lnTo>
                <a:lnTo>
                  <a:pt x="1167394" y="31574"/>
                </a:lnTo>
                <a:lnTo>
                  <a:pt x="1154629" y="27704"/>
                </a:lnTo>
                <a:lnTo>
                  <a:pt x="1141317" y="26324"/>
                </a:lnTo>
                <a:lnTo>
                  <a:pt x="1132385" y="25468"/>
                </a:lnTo>
                <a:lnTo>
                  <a:pt x="1120285" y="24486"/>
                </a:lnTo>
                <a:lnTo>
                  <a:pt x="1108070" y="23672"/>
                </a:lnTo>
                <a:lnTo>
                  <a:pt x="1095747" y="22998"/>
                </a:lnTo>
                <a:lnTo>
                  <a:pt x="1083323" y="22438"/>
                </a:lnTo>
                <a:lnTo>
                  <a:pt x="1070804" y="21963"/>
                </a:lnTo>
                <a:lnTo>
                  <a:pt x="1058197" y="21547"/>
                </a:lnTo>
                <a:lnTo>
                  <a:pt x="1045510" y="21163"/>
                </a:lnTo>
                <a:lnTo>
                  <a:pt x="1032749" y="20784"/>
                </a:lnTo>
                <a:lnTo>
                  <a:pt x="1019922" y="20382"/>
                </a:lnTo>
                <a:lnTo>
                  <a:pt x="1007034" y="19930"/>
                </a:lnTo>
                <a:lnTo>
                  <a:pt x="994093" y="19401"/>
                </a:lnTo>
                <a:lnTo>
                  <a:pt x="981107" y="18768"/>
                </a:lnTo>
                <a:lnTo>
                  <a:pt x="968081" y="18004"/>
                </a:lnTo>
                <a:lnTo>
                  <a:pt x="955023" y="17081"/>
                </a:lnTo>
                <a:lnTo>
                  <a:pt x="941939" y="15973"/>
                </a:lnTo>
                <a:lnTo>
                  <a:pt x="925788" y="14558"/>
                </a:lnTo>
                <a:lnTo>
                  <a:pt x="909690" y="13298"/>
                </a:lnTo>
                <a:lnTo>
                  <a:pt x="893650" y="12182"/>
                </a:lnTo>
                <a:lnTo>
                  <a:pt x="877672" y="11200"/>
                </a:lnTo>
                <a:lnTo>
                  <a:pt x="861760" y="10343"/>
                </a:lnTo>
                <a:lnTo>
                  <a:pt x="845918" y="9600"/>
                </a:lnTo>
                <a:lnTo>
                  <a:pt x="830151" y="8961"/>
                </a:lnTo>
                <a:lnTo>
                  <a:pt x="814462" y="8417"/>
                </a:lnTo>
                <a:lnTo>
                  <a:pt x="798855" y="7958"/>
                </a:lnTo>
                <a:lnTo>
                  <a:pt x="783335" y="7572"/>
                </a:lnTo>
                <a:lnTo>
                  <a:pt x="767906" y="7251"/>
                </a:lnTo>
                <a:lnTo>
                  <a:pt x="752572" y="6985"/>
                </a:lnTo>
                <a:lnTo>
                  <a:pt x="737336" y="6763"/>
                </a:lnTo>
                <a:lnTo>
                  <a:pt x="722203" y="6575"/>
                </a:lnTo>
                <a:lnTo>
                  <a:pt x="707178" y="6411"/>
                </a:lnTo>
                <a:lnTo>
                  <a:pt x="692263" y="6262"/>
                </a:lnTo>
                <a:lnTo>
                  <a:pt x="677464" y="6118"/>
                </a:lnTo>
                <a:lnTo>
                  <a:pt x="662784" y="5968"/>
                </a:lnTo>
                <a:lnTo>
                  <a:pt x="648228" y="5802"/>
                </a:lnTo>
                <a:lnTo>
                  <a:pt x="633799" y="5610"/>
                </a:lnTo>
                <a:lnTo>
                  <a:pt x="620843" y="5256"/>
                </a:lnTo>
                <a:lnTo>
                  <a:pt x="607452" y="4629"/>
                </a:lnTo>
                <a:lnTo>
                  <a:pt x="594048" y="3879"/>
                </a:lnTo>
                <a:lnTo>
                  <a:pt x="580716" y="3150"/>
                </a:lnTo>
                <a:lnTo>
                  <a:pt x="567542" y="2587"/>
                </a:lnTo>
                <a:lnTo>
                  <a:pt x="554610" y="2335"/>
                </a:lnTo>
                <a:lnTo>
                  <a:pt x="542005" y="2538"/>
                </a:lnTo>
                <a:lnTo>
                  <a:pt x="529813" y="3340"/>
                </a:lnTo>
                <a:lnTo>
                  <a:pt x="518119" y="4887"/>
                </a:lnTo>
                <a:lnTo>
                  <a:pt x="507007" y="7323"/>
                </a:lnTo>
                <a:lnTo>
                  <a:pt x="496563" y="10792"/>
                </a:lnTo>
                <a:lnTo>
                  <a:pt x="486019" y="6928"/>
                </a:lnTo>
                <a:lnTo>
                  <a:pt x="473695" y="4345"/>
                </a:lnTo>
                <a:lnTo>
                  <a:pt x="461995" y="4413"/>
                </a:lnTo>
                <a:lnTo>
                  <a:pt x="450700" y="7352"/>
                </a:lnTo>
                <a:lnTo>
                  <a:pt x="439591" y="13383"/>
                </a:lnTo>
                <a:lnTo>
                  <a:pt x="436631" y="10178"/>
                </a:lnTo>
                <a:lnTo>
                  <a:pt x="426511" y="4683"/>
                </a:lnTo>
                <a:lnTo>
                  <a:pt x="413708" y="3032"/>
                </a:lnTo>
                <a:lnTo>
                  <a:pt x="413010" y="2937"/>
                </a:lnTo>
                <a:lnTo>
                  <a:pt x="401995" y="1690"/>
                </a:lnTo>
                <a:lnTo>
                  <a:pt x="390453" y="817"/>
                </a:lnTo>
                <a:lnTo>
                  <a:pt x="378451" y="273"/>
                </a:lnTo>
                <a:lnTo>
                  <a:pt x="366057" y="15"/>
                </a:lnTo>
                <a:lnTo>
                  <a:pt x="353339" y="0"/>
                </a:lnTo>
                <a:lnTo>
                  <a:pt x="340365" y="183"/>
                </a:lnTo>
                <a:lnTo>
                  <a:pt x="327202" y="523"/>
                </a:lnTo>
                <a:lnTo>
                  <a:pt x="313919" y="974"/>
                </a:lnTo>
                <a:lnTo>
                  <a:pt x="300584" y="1494"/>
                </a:lnTo>
                <a:lnTo>
                  <a:pt x="287263" y="2040"/>
                </a:lnTo>
                <a:lnTo>
                  <a:pt x="274026" y="2567"/>
                </a:lnTo>
                <a:lnTo>
                  <a:pt x="260940" y="3032"/>
                </a:lnTo>
                <a:lnTo>
                  <a:pt x="249755" y="3354"/>
                </a:lnTo>
                <a:lnTo>
                  <a:pt x="235883" y="3654"/>
                </a:lnTo>
                <a:lnTo>
                  <a:pt x="222223" y="3848"/>
                </a:lnTo>
                <a:lnTo>
                  <a:pt x="169437" y="3821"/>
                </a:lnTo>
                <a:lnTo>
                  <a:pt x="156639" y="3674"/>
                </a:lnTo>
                <a:lnTo>
                  <a:pt x="143975" y="3497"/>
                </a:lnTo>
                <a:lnTo>
                  <a:pt x="131431" y="3300"/>
                </a:lnTo>
                <a:lnTo>
                  <a:pt x="118995" y="3098"/>
                </a:lnTo>
                <a:lnTo>
                  <a:pt x="106654" y="2901"/>
                </a:lnTo>
                <a:lnTo>
                  <a:pt x="94394" y="2723"/>
                </a:lnTo>
                <a:lnTo>
                  <a:pt x="82203" y="2576"/>
                </a:lnTo>
                <a:lnTo>
                  <a:pt x="57975" y="2423"/>
                </a:lnTo>
                <a:lnTo>
                  <a:pt x="33866" y="2542"/>
                </a:lnTo>
                <a:lnTo>
                  <a:pt x="21824" y="2735"/>
                </a:lnTo>
                <a:lnTo>
                  <a:pt x="9772" y="3032"/>
                </a:lnTo>
                <a:lnTo>
                  <a:pt x="10031" y="6918"/>
                </a:lnTo>
                <a:lnTo>
                  <a:pt x="9892" y="17292"/>
                </a:lnTo>
                <a:lnTo>
                  <a:pt x="8940" y="29400"/>
                </a:lnTo>
                <a:lnTo>
                  <a:pt x="7422" y="42797"/>
                </a:lnTo>
                <a:lnTo>
                  <a:pt x="5585" y="57035"/>
                </a:lnTo>
                <a:lnTo>
                  <a:pt x="3677" y="71671"/>
                </a:lnTo>
                <a:lnTo>
                  <a:pt x="1945" y="86257"/>
                </a:lnTo>
                <a:lnTo>
                  <a:pt x="636" y="100348"/>
                </a:lnTo>
                <a:lnTo>
                  <a:pt x="0" y="113498"/>
                </a:lnTo>
                <a:lnTo>
                  <a:pt x="281" y="125262"/>
                </a:lnTo>
                <a:lnTo>
                  <a:pt x="1729" y="135193"/>
                </a:lnTo>
                <a:lnTo>
                  <a:pt x="4590" y="142846"/>
                </a:lnTo>
                <a:lnTo>
                  <a:pt x="8302" y="147925"/>
                </a:lnTo>
                <a:lnTo>
                  <a:pt x="16407" y="154580"/>
                </a:lnTo>
                <a:lnTo>
                  <a:pt x="26790" y="159645"/>
                </a:lnTo>
                <a:lnTo>
                  <a:pt x="38969" y="163314"/>
                </a:lnTo>
                <a:lnTo>
                  <a:pt x="52461" y="165780"/>
                </a:lnTo>
                <a:lnTo>
                  <a:pt x="66787" y="167237"/>
                </a:lnTo>
                <a:lnTo>
                  <a:pt x="81465" y="167878"/>
                </a:lnTo>
                <a:lnTo>
                  <a:pt x="96013" y="167896"/>
                </a:lnTo>
                <a:lnTo>
                  <a:pt x="109950" y="167486"/>
                </a:lnTo>
                <a:lnTo>
                  <a:pt x="122795" y="166839"/>
                </a:lnTo>
                <a:lnTo>
                  <a:pt x="134067" y="166151"/>
                </a:lnTo>
                <a:lnTo>
                  <a:pt x="161855" y="164624"/>
                </a:lnTo>
                <a:lnTo>
                  <a:pt x="189662" y="163488"/>
                </a:lnTo>
                <a:lnTo>
                  <a:pt x="217481" y="162708"/>
                </a:lnTo>
                <a:lnTo>
                  <a:pt x="245304" y="162252"/>
                </a:lnTo>
                <a:lnTo>
                  <a:pt x="273126" y="162085"/>
                </a:lnTo>
                <a:lnTo>
                  <a:pt x="300939" y="162173"/>
                </a:lnTo>
                <a:lnTo>
                  <a:pt x="328736" y="162484"/>
                </a:lnTo>
                <a:lnTo>
                  <a:pt x="356511" y="162982"/>
                </a:lnTo>
                <a:lnTo>
                  <a:pt x="384257" y="163635"/>
                </a:lnTo>
                <a:lnTo>
                  <a:pt x="411967" y="164408"/>
                </a:lnTo>
                <a:lnTo>
                  <a:pt x="439634" y="165267"/>
                </a:lnTo>
                <a:lnTo>
                  <a:pt x="467251" y="166180"/>
                </a:lnTo>
                <a:lnTo>
                  <a:pt x="494813" y="167112"/>
                </a:lnTo>
                <a:lnTo>
                  <a:pt x="522311" y="168029"/>
                </a:lnTo>
                <a:lnTo>
                  <a:pt x="549739" y="168898"/>
                </a:lnTo>
                <a:lnTo>
                  <a:pt x="577090" y="169684"/>
                </a:lnTo>
                <a:lnTo>
                  <a:pt x="604357" y="170355"/>
                </a:lnTo>
                <a:lnTo>
                  <a:pt x="631534" y="170875"/>
                </a:lnTo>
                <a:lnTo>
                  <a:pt x="658614" y="171213"/>
                </a:lnTo>
                <a:lnTo>
                  <a:pt x="689013" y="171345"/>
                </a:lnTo>
                <a:lnTo>
                  <a:pt x="701627" y="171595"/>
                </a:lnTo>
                <a:lnTo>
                  <a:pt x="714327" y="172109"/>
                </a:lnTo>
                <a:lnTo>
                  <a:pt x="727089" y="172818"/>
                </a:lnTo>
                <a:lnTo>
                  <a:pt x="739891" y="173652"/>
                </a:lnTo>
                <a:lnTo>
                  <a:pt x="752709" y="174543"/>
                </a:lnTo>
                <a:lnTo>
                  <a:pt x="765521" y="175421"/>
                </a:lnTo>
                <a:lnTo>
                  <a:pt x="778302" y="176215"/>
                </a:lnTo>
                <a:lnTo>
                  <a:pt x="791030" y="176858"/>
                </a:lnTo>
                <a:lnTo>
                  <a:pt x="803682" y="177278"/>
                </a:lnTo>
                <a:lnTo>
                  <a:pt x="816235" y="177408"/>
                </a:lnTo>
                <a:lnTo>
                  <a:pt x="828665" y="177176"/>
                </a:lnTo>
                <a:lnTo>
                  <a:pt x="840949" y="176514"/>
                </a:lnTo>
                <a:lnTo>
                  <a:pt x="852098" y="174482"/>
                </a:lnTo>
                <a:lnTo>
                  <a:pt x="864508" y="171042"/>
                </a:lnTo>
                <a:lnTo>
                  <a:pt x="877207" y="168742"/>
                </a:lnTo>
                <a:lnTo>
                  <a:pt x="892767" y="168014"/>
                </a:lnTo>
                <a:lnTo>
                  <a:pt x="908570" y="167945"/>
                </a:lnTo>
                <a:lnTo>
                  <a:pt x="924597" y="168451"/>
                </a:lnTo>
                <a:lnTo>
                  <a:pt x="940831" y="169448"/>
                </a:lnTo>
                <a:lnTo>
                  <a:pt x="957253" y="170853"/>
                </a:lnTo>
                <a:lnTo>
                  <a:pt x="973845" y="172583"/>
                </a:lnTo>
                <a:lnTo>
                  <a:pt x="990589" y="174554"/>
                </a:lnTo>
                <a:lnTo>
                  <a:pt x="1007467" y="176684"/>
                </a:lnTo>
                <a:lnTo>
                  <a:pt x="1024461" y="178889"/>
                </a:lnTo>
                <a:lnTo>
                  <a:pt x="1041552" y="181086"/>
                </a:lnTo>
                <a:lnTo>
                  <a:pt x="1058722" y="183191"/>
                </a:lnTo>
                <a:lnTo>
                  <a:pt x="1075953" y="185122"/>
                </a:lnTo>
                <a:lnTo>
                  <a:pt x="1093227" y="186795"/>
                </a:lnTo>
                <a:lnTo>
                  <a:pt x="1110526" y="188126"/>
                </a:lnTo>
                <a:lnTo>
                  <a:pt x="1127832" y="189033"/>
                </a:lnTo>
                <a:lnTo>
                  <a:pt x="1145125" y="189433"/>
                </a:lnTo>
                <a:lnTo>
                  <a:pt x="1162389" y="1892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5509235" y="3769277"/>
            <a:ext cx="674060" cy="48549"/>
          </a:xfrm>
          <a:custGeom>
            <a:avLst/>
            <a:gdLst/>
            <a:ahLst/>
            <a:cxnLst/>
            <a:rect l="l" t="t" r="r" b="b"/>
            <a:pathLst>
              <a:path w="988622" h="71205">
                <a:moveTo>
                  <a:pt x="586166" y="39655"/>
                </a:moveTo>
                <a:lnTo>
                  <a:pt x="585988" y="24480"/>
                </a:lnTo>
                <a:lnTo>
                  <a:pt x="584315" y="24398"/>
                </a:lnTo>
                <a:lnTo>
                  <a:pt x="560960" y="23194"/>
                </a:lnTo>
                <a:lnTo>
                  <a:pt x="537484" y="21928"/>
                </a:lnTo>
                <a:lnTo>
                  <a:pt x="513906" y="20613"/>
                </a:lnTo>
                <a:lnTo>
                  <a:pt x="490245" y="19263"/>
                </a:lnTo>
                <a:lnTo>
                  <a:pt x="466520" y="17889"/>
                </a:lnTo>
                <a:lnTo>
                  <a:pt x="442749" y="16506"/>
                </a:lnTo>
                <a:lnTo>
                  <a:pt x="418953" y="15125"/>
                </a:lnTo>
                <a:lnTo>
                  <a:pt x="395150" y="13760"/>
                </a:lnTo>
                <a:lnTo>
                  <a:pt x="371358" y="12424"/>
                </a:lnTo>
                <a:lnTo>
                  <a:pt x="347598" y="11130"/>
                </a:lnTo>
                <a:lnTo>
                  <a:pt x="323889" y="9891"/>
                </a:lnTo>
                <a:lnTo>
                  <a:pt x="300248" y="8719"/>
                </a:lnTo>
                <a:lnTo>
                  <a:pt x="276696" y="7627"/>
                </a:lnTo>
                <a:lnTo>
                  <a:pt x="253251" y="6629"/>
                </a:lnTo>
                <a:lnTo>
                  <a:pt x="229933" y="5737"/>
                </a:lnTo>
                <a:lnTo>
                  <a:pt x="218623" y="5297"/>
                </a:lnTo>
                <a:lnTo>
                  <a:pt x="205049" y="4693"/>
                </a:lnTo>
                <a:lnTo>
                  <a:pt x="191585" y="4035"/>
                </a:lnTo>
                <a:lnTo>
                  <a:pt x="178232" y="3348"/>
                </a:lnTo>
                <a:lnTo>
                  <a:pt x="164994" y="2660"/>
                </a:lnTo>
                <a:lnTo>
                  <a:pt x="151874" y="1998"/>
                </a:lnTo>
                <a:lnTo>
                  <a:pt x="138874" y="1387"/>
                </a:lnTo>
                <a:lnTo>
                  <a:pt x="125998" y="855"/>
                </a:lnTo>
                <a:lnTo>
                  <a:pt x="113248" y="429"/>
                </a:lnTo>
                <a:lnTo>
                  <a:pt x="100628" y="135"/>
                </a:lnTo>
                <a:lnTo>
                  <a:pt x="88139" y="0"/>
                </a:lnTo>
                <a:lnTo>
                  <a:pt x="75786" y="49"/>
                </a:lnTo>
                <a:lnTo>
                  <a:pt x="63570" y="312"/>
                </a:lnTo>
                <a:lnTo>
                  <a:pt x="51495" y="812"/>
                </a:lnTo>
                <a:lnTo>
                  <a:pt x="39564" y="1579"/>
                </a:lnTo>
                <a:lnTo>
                  <a:pt x="27779" y="2637"/>
                </a:lnTo>
                <a:lnTo>
                  <a:pt x="16144" y="4014"/>
                </a:lnTo>
                <a:lnTo>
                  <a:pt x="4660" y="5737"/>
                </a:lnTo>
                <a:lnTo>
                  <a:pt x="5918" y="13903"/>
                </a:lnTo>
                <a:lnTo>
                  <a:pt x="0" y="14881"/>
                </a:lnTo>
                <a:lnTo>
                  <a:pt x="2070" y="23860"/>
                </a:lnTo>
                <a:lnTo>
                  <a:pt x="8280" y="29394"/>
                </a:lnTo>
                <a:lnTo>
                  <a:pt x="19020" y="34123"/>
                </a:lnTo>
                <a:lnTo>
                  <a:pt x="31170" y="35880"/>
                </a:lnTo>
                <a:lnTo>
                  <a:pt x="44062" y="35754"/>
                </a:lnTo>
                <a:lnTo>
                  <a:pt x="57025" y="34838"/>
                </a:lnTo>
                <a:lnTo>
                  <a:pt x="69392" y="34223"/>
                </a:lnTo>
                <a:lnTo>
                  <a:pt x="106781" y="34286"/>
                </a:lnTo>
                <a:lnTo>
                  <a:pt x="126908" y="34564"/>
                </a:lnTo>
                <a:lnTo>
                  <a:pt x="147870" y="34986"/>
                </a:lnTo>
                <a:lnTo>
                  <a:pt x="169575" y="35539"/>
                </a:lnTo>
                <a:lnTo>
                  <a:pt x="191933" y="36208"/>
                </a:lnTo>
                <a:lnTo>
                  <a:pt x="214852" y="36979"/>
                </a:lnTo>
                <a:lnTo>
                  <a:pt x="238241" y="37838"/>
                </a:lnTo>
                <a:lnTo>
                  <a:pt x="262011" y="38769"/>
                </a:lnTo>
                <a:lnTo>
                  <a:pt x="286069" y="39760"/>
                </a:lnTo>
                <a:lnTo>
                  <a:pt x="310324" y="40795"/>
                </a:lnTo>
                <a:lnTo>
                  <a:pt x="334687" y="41861"/>
                </a:lnTo>
                <a:lnTo>
                  <a:pt x="359066" y="42942"/>
                </a:lnTo>
                <a:lnTo>
                  <a:pt x="383370" y="44025"/>
                </a:lnTo>
                <a:lnTo>
                  <a:pt x="407508" y="45096"/>
                </a:lnTo>
                <a:lnTo>
                  <a:pt x="431389" y="46139"/>
                </a:lnTo>
                <a:lnTo>
                  <a:pt x="454923" y="47141"/>
                </a:lnTo>
                <a:lnTo>
                  <a:pt x="478018" y="48087"/>
                </a:lnTo>
                <a:lnTo>
                  <a:pt x="500583" y="48963"/>
                </a:lnTo>
                <a:lnTo>
                  <a:pt x="522528" y="49755"/>
                </a:lnTo>
                <a:lnTo>
                  <a:pt x="539452" y="50301"/>
                </a:lnTo>
                <a:lnTo>
                  <a:pt x="556705" y="50793"/>
                </a:lnTo>
                <a:lnTo>
                  <a:pt x="574248" y="51245"/>
                </a:lnTo>
                <a:lnTo>
                  <a:pt x="586474" y="51536"/>
                </a:lnTo>
                <a:lnTo>
                  <a:pt x="586166" y="3965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3831737" y="3796140"/>
            <a:ext cx="368937" cy="53012"/>
          </a:xfrm>
          <a:custGeom>
            <a:avLst/>
            <a:gdLst/>
            <a:ahLst/>
            <a:cxnLst/>
            <a:rect l="l" t="t" r="r" b="b"/>
            <a:pathLst>
              <a:path w="541108" h="77751">
                <a:moveTo>
                  <a:pt x="107128" y="77609"/>
                </a:moveTo>
                <a:lnTo>
                  <a:pt x="134114" y="77385"/>
                </a:lnTo>
                <a:lnTo>
                  <a:pt x="161338" y="77080"/>
                </a:lnTo>
                <a:lnTo>
                  <a:pt x="188755" y="76696"/>
                </a:lnTo>
                <a:lnTo>
                  <a:pt x="216316" y="76233"/>
                </a:lnTo>
                <a:lnTo>
                  <a:pt x="243975" y="75691"/>
                </a:lnTo>
                <a:lnTo>
                  <a:pt x="271683" y="75071"/>
                </a:lnTo>
                <a:lnTo>
                  <a:pt x="299395" y="74374"/>
                </a:lnTo>
                <a:lnTo>
                  <a:pt x="327061" y="73600"/>
                </a:lnTo>
                <a:lnTo>
                  <a:pt x="354636" y="72750"/>
                </a:lnTo>
                <a:lnTo>
                  <a:pt x="382071" y="71825"/>
                </a:lnTo>
                <a:lnTo>
                  <a:pt x="409320" y="70826"/>
                </a:lnTo>
                <a:lnTo>
                  <a:pt x="436334" y="69752"/>
                </a:lnTo>
                <a:lnTo>
                  <a:pt x="463068" y="68605"/>
                </a:lnTo>
                <a:lnTo>
                  <a:pt x="489473" y="67386"/>
                </a:lnTo>
                <a:lnTo>
                  <a:pt x="515502" y="66094"/>
                </a:lnTo>
                <a:lnTo>
                  <a:pt x="541108" y="64731"/>
                </a:lnTo>
                <a:lnTo>
                  <a:pt x="539167" y="62774"/>
                </a:lnTo>
                <a:lnTo>
                  <a:pt x="530179" y="54984"/>
                </a:lnTo>
                <a:lnTo>
                  <a:pt x="519895" y="47579"/>
                </a:lnTo>
                <a:lnTo>
                  <a:pt x="508728" y="40492"/>
                </a:lnTo>
                <a:lnTo>
                  <a:pt x="497089" y="33654"/>
                </a:lnTo>
                <a:lnTo>
                  <a:pt x="491322" y="30255"/>
                </a:lnTo>
                <a:lnTo>
                  <a:pt x="479996" y="23415"/>
                </a:lnTo>
                <a:lnTo>
                  <a:pt x="468034" y="16600"/>
                </a:lnTo>
                <a:lnTo>
                  <a:pt x="456209" y="10989"/>
                </a:lnTo>
                <a:lnTo>
                  <a:pt x="445299" y="7759"/>
                </a:lnTo>
                <a:lnTo>
                  <a:pt x="434256" y="7591"/>
                </a:lnTo>
                <a:lnTo>
                  <a:pt x="421496" y="9317"/>
                </a:lnTo>
                <a:lnTo>
                  <a:pt x="409053" y="10363"/>
                </a:lnTo>
                <a:lnTo>
                  <a:pt x="390644" y="10038"/>
                </a:lnTo>
                <a:lnTo>
                  <a:pt x="371795" y="9740"/>
                </a:lnTo>
                <a:lnTo>
                  <a:pt x="352549" y="9462"/>
                </a:lnTo>
                <a:lnTo>
                  <a:pt x="332951" y="9195"/>
                </a:lnTo>
                <a:lnTo>
                  <a:pt x="313046" y="8931"/>
                </a:lnTo>
                <a:lnTo>
                  <a:pt x="292877" y="8663"/>
                </a:lnTo>
                <a:lnTo>
                  <a:pt x="272489" y="8382"/>
                </a:lnTo>
                <a:lnTo>
                  <a:pt x="251927" y="8081"/>
                </a:lnTo>
                <a:lnTo>
                  <a:pt x="231234" y="7752"/>
                </a:lnTo>
                <a:lnTo>
                  <a:pt x="210455" y="7386"/>
                </a:lnTo>
                <a:lnTo>
                  <a:pt x="189635" y="6977"/>
                </a:lnTo>
                <a:lnTo>
                  <a:pt x="168817" y="6515"/>
                </a:lnTo>
                <a:lnTo>
                  <a:pt x="148047" y="5993"/>
                </a:lnTo>
                <a:lnTo>
                  <a:pt x="127368" y="5404"/>
                </a:lnTo>
                <a:lnTo>
                  <a:pt x="106824" y="4739"/>
                </a:lnTo>
                <a:lnTo>
                  <a:pt x="102380" y="4575"/>
                </a:lnTo>
                <a:lnTo>
                  <a:pt x="102359" y="26458"/>
                </a:lnTo>
                <a:lnTo>
                  <a:pt x="101972" y="58979"/>
                </a:lnTo>
                <a:lnTo>
                  <a:pt x="101537" y="77638"/>
                </a:lnTo>
                <a:lnTo>
                  <a:pt x="107128" y="7760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5507113" y="3813968"/>
            <a:ext cx="626745" cy="40707"/>
          </a:xfrm>
          <a:custGeom>
            <a:avLst/>
            <a:gdLst/>
            <a:ahLst/>
            <a:cxnLst/>
            <a:rect l="l" t="t" r="r" b="b"/>
            <a:pathLst>
              <a:path w="919226" h="59703">
                <a:moveTo>
                  <a:pt x="251714" y="47085"/>
                </a:moveTo>
                <a:lnTo>
                  <a:pt x="284233" y="46754"/>
                </a:lnTo>
                <a:lnTo>
                  <a:pt x="316852" y="46293"/>
                </a:lnTo>
                <a:lnTo>
                  <a:pt x="349529" y="45755"/>
                </a:lnTo>
                <a:lnTo>
                  <a:pt x="382224" y="45194"/>
                </a:lnTo>
                <a:lnTo>
                  <a:pt x="414897" y="44665"/>
                </a:lnTo>
                <a:lnTo>
                  <a:pt x="447507" y="44220"/>
                </a:lnTo>
                <a:lnTo>
                  <a:pt x="480013" y="43914"/>
                </a:lnTo>
                <a:lnTo>
                  <a:pt x="512375" y="43801"/>
                </a:lnTo>
                <a:lnTo>
                  <a:pt x="544553" y="43934"/>
                </a:lnTo>
                <a:lnTo>
                  <a:pt x="576505" y="44367"/>
                </a:lnTo>
                <a:lnTo>
                  <a:pt x="591962" y="44751"/>
                </a:lnTo>
                <a:lnTo>
                  <a:pt x="591386" y="35697"/>
                </a:lnTo>
                <a:lnTo>
                  <a:pt x="590584" y="17017"/>
                </a:lnTo>
                <a:lnTo>
                  <a:pt x="583700" y="16613"/>
                </a:lnTo>
                <a:lnTo>
                  <a:pt x="571028" y="15853"/>
                </a:lnTo>
                <a:lnTo>
                  <a:pt x="545586" y="14311"/>
                </a:lnTo>
                <a:lnTo>
                  <a:pt x="520033" y="12795"/>
                </a:lnTo>
                <a:lnTo>
                  <a:pt x="494390" y="11371"/>
                </a:lnTo>
                <a:lnTo>
                  <a:pt x="468680" y="10104"/>
                </a:lnTo>
                <a:lnTo>
                  <a:pt x="445790" y="9071"/>
                </a:lnTo>
                <a:lnTo>
                  <a:pt x="422668" y="8046"/>
                </a:lnTo>
                <a:lnTo>
                  <a:pt x="399347" y="7040"/>
                </a:lnTo>
                <a:lnTo>
                  <a:pt x="375857" y="6061"/>
                </a:lnTo>
                <a:lnTo>
                  <a:pt x="352231" y="5122"/>
                </a:lnTo>
                <a:lnTo>
                  <a:pt x="328498" y="4230"/>
                </a:lnTo>
                <a:lnTo>
                  <a:pt x="304690" y="3396"/>
                </a:lnTo>
                <a:lnTo>
                  <a:pt x="280839" y="2630"/>
                </a:lnTo>
                <a:lnTo>
                  <a:pt x="256976" y="1942"/>
                </a:lnTo>
                <a:lnTo>
                  <a:pt x="233132" y="1341"/>
                </a:lnTo>
                <a:lnTo>
                  <a:pt x="209338" y="838"/>
                </a:lnTo>
                <a:lnTo>
                  <a:pt x="185625" y="443"/>
                </a:lnTo>
                <a:lnTo>
                  <a:pt x="162025" y="165"/>
                </a:lnTo>
                <a:lnTo>
                  <a:pt x="138569" y="13"/>
                </a:lnTo>
                <a:lnTo>
                  <a:pt x="115288" y="0"/>
                </a:lnTo>
                <a:lnTo>
                  <a:pt x="92213" y="132"/>
                </a:lnTo>
                <a:lnTo>
                  <a:pt x="69376" y="422"/>
                </a:lnTo>
                <a:lnTo>
                  <a:pt x="46808" y="879"/>
                </a:lnTo>
                <a:lnTo>
                  <a:pt x="24540" y="1512"/>
                </a:lnTo>
                <a:lnTo>
                  <a:pt x="2603" y="2332"/>
                </a:lnTo>
                <a:lnTo>
                  <a:pt x="2373" y="14666"/>
                </a:lnTo>
                <a:lnTo>
                  <a:pt x="300" y="25735"/>
                </a:lnTo>
                <a:lnTo>
                  <a:pt x="0" y="38578"/>
                </a:lnTo>
                <a:lnTo>
                  <a:pt x="30265" y="41228"/>
                </a:lnTo>
                <a:lnTo>
                  <a:pt x="60954" y="43318"/>
                </a:lnTo>
                <a:lnTo>
                  <a:pt x="92026" y="44900"/>
                </a:lnTo>
                <a:lnTo>
                  <a:pt x="123441" y="46028"/>
                </a:lnTo>
                <a:lnTo>
                  <a:pt x="155157" y="46757"/>
                </a:lnTo>
                <a:lnTo>
                  <a:pt x="187136" y="47141"/>
                </a:lnTo>
                <a:lnTo>
                  <a:pt x="219335" y="47232"/>
                </a:lnTo>
                <a:lnTo>
                  <a:pt x="251714" y="4708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5794803" y="3831066"/>
            <a:ext cx="390544" cy="367595"/>
          </a:xfrm>
          <a:custGeom>
            <a:avLst/>
            <a:gdLst/>
            <a:ahLst/>
            <a:cxnLst/>
            <a:rect l="l" t="t" r="r" b="b"/>
            <a:pathLst>
              <a:path w="572798" h="539140">
                <a:moveTo>
                  <a:pt x="175228" y="385975"/>
                </a:moveTo>
                <a:lnTo>
                  <a:pt x="173456" y="345502"/>
                </a:lnTo>
                <a:lnTo>
                  <a:pt x="172074" y="303700"/>
                </a:lnTo>
                <a:lnTo>
                  <a:pt x="171160" y="260332"/>
                </a:lnTo>
                <a:lnTo>
                  <a:pt x="170787" y="215160"/>
                </a:lnTo>
                <a:lnTo>
                  <a:pt x="171033" y="167947"/>
                </a:lnTo>
                <a:lnTo>
                  <a:pt x="171973" y="118455"/>
                </a:lnTo>
                <a:lnTo>
                  <a:pt x="173683" y="66448"/>
                </a:lnTo>
                <a:lnTo>
                  <a:pt x="172034" y="47947"/>
                </a:lnTo>
                <a:lnTo>
                  <a:pt x="148285" y="47542"/>
                </a:lnTo>
                <a:lnTo>
                  <a:pt x="125480" y="47235"/>
                </a:lnTo>
                <a:lnTo>
                  <a:pt x="103286" y="47014"/>
                </a:lnTo>
                <a:lnTo>
                  <a:pt x="81812" y="46880"/>
                </a:lnTo>
                <a:lnTo>
                  <a:pt x="22804" y="46974"/>
                </a:lnTo>
                <a:lnTo>
                  <a:pt x="5303" y="47167"/>
                </a:lnTo>
                <a:lnTo>
                  <a:pt x="5464" y="63078"/>
                </a:lnTo>
                <a:lnTo>
                  <a:pt x="5382" y="79199"/>
                </a:lnTo>
                <a:lnTo>
                  <a:pt x="5098" y="95506"/>
                </a:lnTo>
                <a:lnTo>
                  <a:pt x="4651" y="111972"/>
                </a:lnTo>
                <a:lnTo>
                  <a:pt x="4081" y="128572"/>
                </a:lnTo>
                <a:lnTo>
                  <a:pt x="3428" y="145280"/>
                </a:lnTo>
                <a:lnTo>
                  <a:pt x="2732" y="162069"/>
                </a:lnTo>
                <a:lnTo>
                  <a:pt x="2033" y="178915"/>
                </a:lnTo>
                <a:lnTo>
                  <a:pt x="1370" y="195791"/>
                </a:lnTo>
                <a:lnTo>
                  <a:pt x="783" y="212671"/>
                </a:lnTo>
                <a:lnTo>
                  <a:pt x="313" y="229529"/>
                </a:lnTo>
                <a:lnTo>
                  <a:pt x="0" y="246340"/>
                </a:lnTo>
                <a:lnTo>
                  <a:pt x="0" y="279717"/>
                </a:lnTo>
                <a:lnTo>
                  <a:pt x="393" y="296231"/>
                </a:lnTo>
                <a:lnTo>
                  <a:pt x="1103" y="312594"/>
                </a:lnTo>
                <a:lnTo>
                  <a:pt x="2168" y="328780"/>
                </a:lnTo>
                <a:lnTo>
                  <a:pt x="3628" y="344764"/>
                </a:lnTo>
                <a:lnTo>
                  <a:pt x="5523" y="360520"/>
                </a:lnTo>
                <a:lnTo>
                  <a:pt x="7894" y="376021"/>
                </a:lnTo>
                <a:lnTo>
                  <a:pt x="15628" y="377133"/>
                </a:lnTo>
                <a:lnTo>
                  <a:pt x="28502" y="379368"/>
                </a:lnTo>
                <a:lnTo>
                  <a:pt x="41258" y="381996"/>
                </a:lnTo>
                <a:lnTo>
                  <a:pt x="53906" y="384937"/>
                </a:lnTo>
                <a:lnTo>
                  <a:pt x="66458" y="388110"/>
                </a:lnTo>
                <a:lnTo>
                  <a:pt x="78924" y="391434"/>
                </a:lnTo>
                <a:lnTo>
                  <a:pt x="91317" y="394829"/>
                </a:lnTo>
                <a:lnTo>
                  <a:pt x="103646" y="398214"/>
                </a:lnTo>
                <a:lnTo>
                  <a:pt x="115925" y="401508"/>
                </a:lnTo>
                <a:lnTo>
                  <a:pt x="128163" y="404631"/>
                </a:lnTo>
                <a:lnTo>
                  <a:pt x="140373" y="407503"/>
                </a:lnTo>
                <a:lnTo>
                  <a:pt x="152565" y="410042"/>
                </a:lnTo>
                <a:lnTo>
                  <a:pt x="164750" y="412167"/>
                </a:lnTo>
                <a:lnTo>
                  <a:pt x="176700" y="413767"/>
                </a:lnTo>
                <a:lnTo>
                  <a:pt x="175228" y="38597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4154927" y="3833401"/>
            <a:ext cx="125191" cy="186948"/>
          </a:xfrm>
          <a:custGeom>
            <a:avLst/>
            <a:gdLst/>
            <a:ahLst/>
            <a:cxnLst/>
            <a:rect l="l" t="t" r="r" b="b"/>
            <a:pathLst>
              <a:path w="183613" h="274190">
                <a:moveTo>
                  <a:pt x="12580" y="270587"/>
                </a:moveTo>
                <a:lnTo>
                  <a:pt x="23301" y="263619"/>
                </a:lnTo>
                <a:lnTo>
                  <a:pt x="33436" y="256067"/>
                </a:lnTo>
                <a:lnTo>
                  <a:pt x="31987" y="253260"/>
                </a:lnTo>
                <a:lnTo>
                  <a:pt x="28097" y="243023"/>
                </a:lnTo>
                <a:lnTo>
                  <a:pt x="25226" y="231004"/>
                </a:lnTo>
                <a:lnTo>
                  <a:pt x="23545" y="217949"/>
                </a:lnTo>
                <a:lnTo>
                  <a:pt x="23223" y="204606"/>
                </a:lnTo>
                <a:lnTo>
                  <a:pt x="24429" y="191719"/>
                </a:lnTo>
                <a:lnTo>
                  <a:pt x="27334" y="180036"/>
                </a:lnTo>
                <a:lnTo>
                  <a:pt x="32107" y="170302"/>
                </a:lnTo>
                <a:lnTo>
                  <a:pt x="38918" y="163264"/>
                </a:lnTo>
                <a:lnTo>
                  <a:pt x="47936" y="159667"/>
                </a:lnTo>
                <a:lnTo>
                  <a:pt x="59331" y="160258"/>
                </a:lnTo>
                <a:lnTo>
                  <a:pt x="60087" y="167457"/>
                </a:lnTo>
                <a:lnTo>
                  <a:pt x="59056" y="177801"/>
                </a:lnTo>
                <a:lnTo>
                  <a:pt x="56621" y="188713"/>
                </a:lnTo>
                <a:lnTo>
                  <a:pt x="53810" y="199945"/>
                </a:lnTo>
                <a:lnTo>
                  <a:pt x="51649" y="211250"/>
                </a:lnTo>
                <a:lnTo>
                  <a:pt x="51164" y="222380"/>
                </a:lnTo>
                <a:lnTo>
                  <a:pt x="53383" y="233088"/>
                </a:lnTo>
                <a:lnTo>
                  <a:pt x="59331" y="243126"/>
                </a:lnTo>
                <a:lnTo>
                  <a:pt x="66659" y="242694"/>
                </a:lnTo>
                <a:lnTo>
                  <a:pt x="70113" y="238376"/>
                </a:lnTo>
                <a:lnTo>
                  <a:pt x="77454" y="237944"/>
                </a:lnTo>
                <a:lnTo>
                  <a:pt x="77407" y="233135"/>
                </a:lnTo>
                <a:lnTo>
                  <a:pt x="76429" y="218888"/>
                </a:lnTo>
                <a:lnTo>
                  <a:pt x="75133" y="204373"/>
                </a:lnTo>
                <a:lnTo>
                  <a:pt x="74700" y="190939"/>
                </a:lnTo>
                <a:lnTo>
                  <a:pt x="76312" y="179936"/>
                </a:lnTo>
                <a:lnTo>
                  <a:pt x="81150" y="172714"/>
                </a:lnTo>
                <a:lnTo>
                  <a:pt x="90395" y="170622"/>
                </a:lnTo>
                <a:lnTo>
                  <a:pt x="90834" y="170660"/>
                </a:lnTo>
                <a:lnTo>
                  <a:pt x="99032" y="174281"/>
                </a:lnTo>
                <a:lnTo>
                  <a:pt x="102513" y="181981"/>
                </a:lnTo>
                <a:lnTo>
                  <a:pt x="103240" y="192333"/>
                </a:lnTo>
                <a:lnTo>
                  <a:pt x="103177" y="203907"/>
                </a:lnTo>
                <a:lnTo>
                  <a:pt x="104286" y="215273"/>
                </a:lnTo>
                <a:lnTo>
                  <a:pt x="108531" y="225003"/>
                </a:lnTo>
                <a:lnTo>
                  <a:pt x="111023" y="223288"/>
                </a:lnTo>
                <a:lnTo>
                  <a:pt x="118160" y="216621"/>
                </a:lnTo>
                <a:lnTo>
                  <a:pt x="121890" y="209801"/>
                </a:lnTo>
                <a:lnTo>
                  <a:pt x="122812" y="202799"/>
                </a:lnTo>
                <a:lnTo>
                  <a:pt x="121523" y="195584"/>
                </a:lnTo>
                <a:lnTo>
                  <a:pt x="118621" y="188126"/>
                </a:lnTo>
                <a:lnTo>
                  <a:pt x="114704" y="180395"/>
                </a:lnTo>
                <a:lnTo>
                  <a:pt x="110369" y="172361"/>
                </a:lnTo>
                <a:lnTo>
                  <a:pt x="106214" y="163995"/>
                </a:lnTo>
                <a:lnTo>
                  <a:pt x="102837" y="155266"/>
                </a:lnTo>
                <a:lnTo>
                  <a:pt x="100835" y="146145"/>
                </a:lnTo>
                <a:lnTo>
                  <a:pt x="100806" y="136600"/>
                </a:lnTo>
                <a:lnTo>
                  <a:pt x="103349" y="126603"/>
                </a:lnTo>
                <a:lnTo>
                  <a:pt x="107356" y="122604"/>
                </a:lnTo>
                <a:lnTo>
                  <a:pt x="117308" y="115372"/>
                </a:lnTo>
                <a:lnTo>
                  <a:pt x="128970" y="109855"/>
                </a:lnTo>
                <a:lnTo>
                  <a:pt x="142186" y="105890"/>
                </a:lnTo>
                <a:lnTo>
                  <a:pt x="141247" y="90623"/>
                </a:lnTo>
                <a:lnTo>
                  <a:pt x="142908" y="76027"/>
                </a:lnTo>
                <a:lnTo>
                  <a:pt x="146785" y="63210"/>
                </a:lnTo>
                <a:lnTo>
                  <a:pt x="152289" y="51882"/>
                </a:lnTo>
                <a:lnTo>
                  <a:pt x="158832" y="41756"/>
                </a:lnTo>
                <a:lnTo>
                  <a:pt x="165824" y="32542"/>
                </a:lnTo>
                <a:lnTo>
                  <a:pt x="172678" y="23953"/>
                </a:lnTo>
                <a:lnTo>
                  <a:pt x="178804" y="15698"/>
                </a:lnTo>
                <a:lnTo>
                  <a:pt x="183613" y="7490"/>
                </a:lnTo>
                <a:lnTo>
                  <a:pt x="171050" y="1910"/>
                </a:lnTo>
                <a:lnTo>
                  <a:pt x="158924" y="0"/>
                </a:lnTo>
                <a:lnTo>
                  <a:pt x="147525" y="1080"/>
                </a:lnTo>
                <a:lnTo>
                  <a:pt x="136821" y="4278"/>
                </a:lnTo>
                <a:lnTo>
                  <a:pt x="126777" y="8722"/>
                </a:lnTo>
                <a:lnTo>
                  <a:pt x="117358" y="13538"/>
                </a:lnTo>
                <a:lnTo>
                  <a:pt x="108531" y="17853"/>
                </a:lnTo>
                <a:lnTo>
                  <a:pt x="95987" y="24106"/>
                </a:lnTo>
                <a:lnTo>
                  <a:pt x="84932" y="30803"/>
                </a:lnTo>
                <a:lnTo>
                  <a:pt x="73971" y="38750"/>
                </a:lnTo>
                <a:lnTo>
                  <a:pt x="63767" y="47823"/>
                </a:lnTo>
                <a:lnTo>
                  <a:pt x="54985" y="57901"/>
                </a:lnTo>
                <a:lnTo>
                  <a:pt x="48288" y="68861"/>
                </a:lnTo>
                <a:lnTo>
                  <a:pt x="44338" y="80580"/>
                </a:lnTo>
                <a:lnTo>
                  <a:pt x="43799" y="92936"/>
                </a:lnTo>
                <a:lnTo>
                  <a:pt x="51522" y="89148"/>
                </a:lnTo>
                <a:lnTo>
                  <a:pt x="62299" y="81965"/>
                </a:lnTo>
                <a:lnTo>
                  <a:pt x="71843" y="73551"/>
                </a:lnTo>
                <a:lnTo>
                  <a:pt x="80515" y="64265"/>
                </a:lnTo>
                <a:lnTo>
                  <a:pt x="88675" y="54469"/>
                </a:lnTo>
                <a:lnTo>
                  <a:pt x="96685" y="44523"/>
                </a:lnTo>
                <a:lnTo>
                  <a:pt x="104906" y="34788"/>
                </a:lnTo>
                <a:lnTo>
                  <a:pt x="113700" y="25626"/>
                </a:lnTo>
                <a:lnTo>
                  <a:pt x="116439" y="35067"/>
                </a:lnTo>
                <a:lnTo>
                  <a:pt x="117428" y="47405"/>
                </a:lnTo>
                <a:lnTo>
                  <a:pt x="115355" y="58315"/>
                </a:lnTo>
                <a:lnTo>
                  <a:pt x="110749" y="67993"/>
                </a:lnTo>
                <a:lnTo>
                  <a:pt x="104133" y="76632"/>
                </a:lnTo>
                <a:lnTo>
                  <a:pt x="96035" y="84428"/>
                </a:lnTo>
                <a:lnTo>
                  <a:pt x="86979" y="91576"/>
                </a:lnTo>
                <a:lnTo>
                  <a:pt x="77493" y="98269"/>
                </a:lnTo>
                <a:lnTo>
                  <a:pt x="68101" y="104702"/>
                </a:lnTo>
                <a:lnTo>
                  <a:pt x="59331" y="111071"/>
                </a:lnTo>
                <a:lnTo>
                  <a:pt x="51189" y="117948"/>
                </a:lnTo>
                <a:lnTo>
                  <a:pt x="43500" y="125582"/>
                </a:lnTo>
                <a:lnTo>
                  <a:pt x="36130" y="134074"/>
                </a:lnTo>
                <a:lnTo>
                  <a:pt x="29175" y="143346"/>
                </a:lnTo>
                <a:lnTo>
                  <a:pt x="22730" y="153318"/>
                </a:lnTo>
                <a:lnTo>
                  <a:pt x="16892" y="163911"/>
                </a:lnTo>
                <a:lnTo>
                  <a:pt x="11757" y="175046"/>
                </a:lnTo>
                <a:lnTo>
                  <a:pt x="7422" y="186645"/>
                </a:lnTo>
                <a:lnTo>
                  <a:pt x="3983" y="198629"/>
                </a:lnTo>
                <a:lnTo>
                  <a:pt x="1535" y="210918"/>
                </a:lnTo>
                <a:lnTo>
                  <a:pt x="175" y="223435"/>
                </a:lnTo>
                <a:lnTo>
                  <a:pt x="0" y="236099"/>
                </a:lnTo>
                <a:lnTo>
                  <a:pt x="1104" y="248832"/>
                </a:lnTo>
                <a:lnTo>
                  <a:pt x="3586" y="261556"/>
                </a:lnTo>
                <a:lnTo>
                  <a:pt x="7540" y="274190"/>
                </a:lnTo>
                <a:lnTo>
                  <a:pt x="12580" y="27058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4596135" y="3838513"/>
            <a:ext cx="141238" cy="446662"/>
          </a:xfrm>
          <a:custGeom>
            <a:avLst/>
            <a:gdLst/>
            <a:ahLst/>
            <a:cxnLst/>
            <a:rect l="l" t="t" r="r" b="b"/>
            <a:pathLst>
              <a:path w="207149" h="655104">
                <a:moveTo>
                  <a:pt x="104768" y="639377"/>
                </a:moveTo>
                <a:lnTo>
                  <a:pt x="105743" y="623296"/>
                </a:lnTo>
                <a:lnTo>
                  <a:pt x="106525" y="606887"/>
                </a:lnTo>
                <a:lnTo>
                  <a:pt x="107133" y="590175"/>
                </a:lnTo>
                <a:lnTo>
                  <a:pt x="107587" y="573188"/>
                </a:lnTo>
                <a:lnTo>
                  <a:pt x="107905" y="555951"/>
                </a:lnTo>
                <a:lnTo>
                  <a:pt x="108106" y="538489"/>
                </a:lnTo>
                <a:lnTo>
                  <a:pt x="108235" y="502998"/>
                </a:lnTo>
                <a:lnTo>
                  <a:pt x="108028" y="448732"/>
                </a:lnTo>
                <a:lnTo>
                  <a:pt x="107846" y="412172"/>
                </a:lnTo>
                <a:lnTo>
                  <a:pt x="107887" y="357278"/>
                </a:lnTo>
                <a:lnTo>
                  <a:pt x="108061" y="339070"/>
                </a:lnTo>
                <a:lnTo>
                  <a:pt x="108346" y="320951"/>
                </a:lnTo>
                <a:lnTo>
                  <a:pt x="108762" y="302945"/>
                </a:lnTo>
                <a:lnTo>
                  <a:pt x="108944" y="295569"/>
                </a:lnTo>
                <a:lnTo>
                  <a:pt x="109198" y="281959"/>
                </a:lnTo>
                <a:lnTo>
                  <a:pt x="109391" y="268225"/>
                </a:lnTo>
                <a:lnTo>
                  <a:pt x="109565" y="254420"/>
                </a:lnTo>
                <a:lnTo>
                  <a:pt x="109765" y="240596"/>
                </a:lnTo>
                <a:lnTo>
                  <a:pt x="110034" y="226804"/>
                </a:lnTo>
                <a:lnTo>
                  <a:pt x="110417" y="213098"/>
                </a:lnTo>
                <a:lnTo>
                  <a:pt x="110957" y="199529"/>
                </a:lnTo>
                <a:lnTo>
                  <a:pt x="111697" y="186149"/>
                </a:lnTo>
                <a:lnTo>
                  <a:pt x="112683" y="173010"/>
                </a:lnTo>
                <a:lnTo>
                  <a:pt x="113957" y="160166"/>
                </a:lnTo>
                <a:lnTo>
                  <a:pt x="115564" y="147667"/>
                </a:lnTo>
                <a:lnTo>
                  <a:pt x="117548" y="135566"/>
                </a:lnTo>
                <a:lnTo>
                  <a:pt x="119951" y="123915"/>
                </a:lnTo>
                <a:lnTo>
                  <a:pt x="122819" y="112766"/>
                </a:lnTo>
                <a:lnTo>
                  <a:pt x="126194" y="102172"/>
                </a:lnTo>
                <a:lnTo>
                  <a:pt x="130122" y="92184"/>
                </a:lnTo>
                <a:lnTo>
                  <a:pt x="134645" y="82854"/>
                </a:lnTo>
                <a:lnTo>
                  <a:pt x="141522" y="72235"/>
                </a:lnTo>
                <a:lnTo>
                  <a:pt x="150135" y="62578"/>
                </a:lnTo>
                <a:lnTo>
                  <a:pt x="159643" y="54211"/>
                </a:lnTo>
                <a:lnTo>
                  <a:pt x="169660" y="46597"/>
                </a:lnTo>
                <a:lnTo>
                  <a:pt x="179804" y="39199"/>
                </a:lnTo>
                <a:lnTo>
                  <a:pt x="189689" y="31482"/>
                </a:lnTo>
                <a:lnTo>
                  <a:pt x="198932" y="22908"/>
                </a:lnTo>
                <a:lnTo>
                  <a:pt x="207149" y="12941"/>
                </a:lnTo>
                <a:lnTo>
                  <a:pt x="194447" y="13535"/>
                </a:lnTo>
                <a:lnTo>
                  <a:pt x="181033" y="14248"/>
                </a:lnTo>
                <a:lnTo>
                  <a:pt x="167661" y="14979"/>
                </a:lnTo>
                <a:lnTo>
                  <a:pt x="154360" y="15660"/>
                </a:lnTo>
                <a:lnTo>
                  <a:pt x="141157" y="16221"/>
                </a:lnTo>
                <a:lnTo>
                  <a:pt x="128081" y="16592"/>
                </a:lnTo>
                <a:lnTo>
                  <a:pt x="115159" y="16706"/>
                </a:lnTo>
                <a:lnTo>
                  <a:pt x="102420" y="16492"/>
                </a:lnTo>
                <a:lnTo>
                  <a:pt x="89891" y="15880"/>
                </a:lnTo>
                <a:lnTo>
                  <a:pt x="77602" y="14803"/>
                </a:lnTo>
                <a:lnTo>
                  <a:pt x="65578" y="13190"/>
                </a:lnTo>
                <a:lnTo>
                  <a:pt x="53850" y="10973"/>
                </a:lnTo>
                <a:lnTo>
                  <a:pt x="42444" y="8081"/>
                </a:lnTo>
                <a:lnTo>
                  <a:pt x="31389" y="4447"/>
                </a:lnTo>
                <a:lnTo>
                  <a:pt x="20713" y="0"/>
                </a:lnTo>
                <a:lnTo>
                  <a:pt x="17579" y="31402"/>
                </a:lnTo>
                <a:lnTo>
                  <a:pt x="15010" y="63133"/>
                </a:lnTo>
                <a:lnTo>
                  <a:pt x="12946" y="95156"/>
                </a:lnTo>
                <a:lnTo>
                  <a:pt x="11333" y="127437"/>
                </a:lnTo>
                <a:lnTo>
                  <a:pt x="10111" y="159939"/>
                </a:lnTo>
                <a:lnTo>
                  <a:pt x="9225" y="192628"/>
                </a:lnTo>
                <a:lnTo>
                  <a:pt x="8617" y="225467"/>
                </a:lnTo>
                <a:lnTo>
                  <a:pt x="8230" y="258421"/>
                </a:lnTo>
                <a:lnTo>
                  <a:pt x="8006" y="291454"/>
                </a:lnTo>
                <a:lnTo>
                  <a:pt x="7822" y="357618"/>
                </a:lnTo>
                <a:lnTo>
                  <a:pt x="7746" y="390678"/>
                </a:lnTo>
                <a:lnTo>
                  <a:pt x="7606" y="423675"/>
                </a:lnTo>
                <a:lnTo>
                  <a:pt x="7343" y="456574"/>
                </a:lnTo>
                <a:lnTo>
                  <a:pt x="6901" y="489339"/>
                </a:lnTo>
                <a:lnTo>
                  <a:pt x="6222" y="521936"/>
                </a:lnTo>
                <a:lnTo>
                  <a:pt x="5250" y="554328"/>
                </a:lnTo>
                <a:lnTo>
                  <a:pt x="3927" y="586480"/>
                </a:lnTo>
                <a:lnTo>
                  <a:pt x="2196" y="618356"/>
                </a:lnTo>
                <a:lnTo>
                  <a:pt x="0" y="649922"/>
                </a:lnTo>
                <a:lnTo>
                  <a:pt x="3273" y="649661"/>
                </a:lnTo>
                <a:lnTo>
                  <a:pt x="17003" y="649148"/>
                </a:lnTo>
                <a:lnTo>
                  <a:pt x="29890" y="649478"/>
                </a:lnTo>
                <a:lnTo>
                  <a:pt x="42187" y="650399"/>
                </a:lnTo>
                <a:lnTo>
                  <a:pt x="54144" y="651661"/>
                </a:lnTo>
                <a:lnTo>
                  <a:pt x="66011" y="653013"/>
                </a:lnTo>
                <a:lnTo>
                  <a:pt x="78039" y="654205"/>
                </a:lnTo>
                <a:lnTo>
                  <a:pt x="90479" y="654985"/>
                </a:lnTo>
                <a:lnTo>
                  <a:pt x="103581" y="655104"/>
                </a:lnTo>
                <a:lnTo>
                  <a:pt x="104768" y="6393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241275" y="3845696"/>
            <a:ext cx="134474" cy="142746"/>
          </a:xfrm>
          <a:custGeom>
            <a:avLst/>
            <a:gdLst/>
            <a:ahLst/>
            <a:cxnLst/>
            <a:rect l="l" t="t" r="r" b="b"/>
            <a:pathLst>
              <a:path w="197229" h="209361">
                <a:moveTo>
                  <a:pt x="56087" y="93815"/>
                </a:moveTo>
                <a:lnTo>
                  <a:pt x="62327" y="84278"/>
                </a:lnTo>
                <a:lnTo>
                  <a:pt x="71760" y="77583"/>
                </a:lnTo>
                <a:lnTo>
                  <a:pt x="83047" y="73935"/>
                </a:lnTo>
                <a:lnTo>
                  <a:pt x="94850" y="73540"/>
                </a:lnTo>
                <a:lnTo>
                  <a:pt x="105828" y="76601"/>
                </a:lnTo>
                <a:lnTo>
                  <a:pt x="111353" y="80093"/>
                </a:lnTo>
                <a:lnTo>
                  <a:pt x="120117" y="1481"/>
                </a:lnTo>
                <a:lnTo>
                  <a:pt x="108236" y="0"/>
                </a:lnTo>
                <a:lnTo>
                  <a:pt x="97106" y="642"/>
                </a:lnTo>
                <a:lnTo>
                  <a:pt x="86778" y="3252"/>
                </a:lnTo>
                <a:lnTo>
                  <a:pt x="77303" y="7676"/>
                </a:lnTo>
                <a:lnTo>
                  <a:pt x="68732" y="13756"/>
                </a:lnTo>
                <a:lnTo>
                  <a:pt x="61116" y="21338"/>
                </a:lnTo>
                <a:lnTo>
                  <a:pt x="54506" y="30266"/>
                </a:lnTo>
                <a:lnTo>
                  <a:pt x="54381" y="105989"/>
                </a:lnTo>
                <a:lnTo>
                  <a:pt x="56087" y="93815"/>
                </a:lnTo>
                <a:close/>
              </a:path>
              <a:path w="197229" h="209361">
                <a:moveTo>
                  <a:pt x="182641" y="163203"/>
                </a:moveTo>
                <a:lnTo>
                  <a:pt x="188732" y="152305"/>
                </a:lnTo>
                <a:lnTo>
                  <a:pt x="193849" y="141121"/>
                </a:lnTo>
                <a:lnTo>
                  <a:pt x="196799" y="129280"/>
                </a:lnTo>
                <a:lnTo>
                  <a:pt x="197229" y="114848"/>
                </a:lnTo>
                <a:lnTo>
                  <a:pt x="195587" y="102646"/>
                </a:lnTo>
                <a:lnTo>
                  <a:pt x="192520" y="91050"/>
                </a:lnTo>
                <a:lnTo>
                  <a:pt x="188532" y="79715"/>
                </a:lnTo>
                <a:lnTo>
                  <a:pt x="184127" y="68297"/>
                </a:lnTo>
                <a:lnTo>
                  <a:pt x="179810" y="56452"/>
                </a:lnTo>
                <a:lnTo>
                  <a:pt x="176085" y="43835"/>
                </a:lnTo>
                <a:lnTo>
                  <a:pt x="169785" y="38965"/>
                </a:lnTo>
                <a:lnTo>
                  <a:pt x="159225" y="31598"/>
                </a:lnTo>
                <a:lnTo>
                  <a:pt x="148853" y="24046"/>
                </a:lnTo>
                <a:lnTo>
                  <a:pt x="139514" y="15462"/>
                </a:lnTo>
                <a:lnTo>
                  <a:pt x="132054" y="4998"/>
                </a:lnTo>
                <a:lnTo>
                  <a:pt x="120117" y="1481"/>
                </a:lnTo>
                <a:lnTo>
                  <a:pt x="119637" y="134222"/>
                </a:lnTo>
                <a:lnTo>
                  <a:pt x="125337" y="129527"/>
                </a:lnTo>
                <a:lnTo>
                  <a:pt x="126885" y="90444"/>
                </a:lnTo>
                <a:lnTo>
                  <a:pt x="132736" y="81271"/>
                </a:lnTo>
                <a:lnTo>
                  <a:pt x="145183" y="77304"/>
                </a:lnTo>
                <a:lnTo>
                  <a:pt x="159696" y="77682"/>
                </a:lnTo>
                <a:lnTo>
                  <a:pt x="171746" y="81545"/>
                </a:lnTo>
                <a:lnTo>
                  <a:pt x="173494" y="82684"/>
                </a:lnTo>
                <a:lnTo>
                  <a:pt x="173164" y="87320"/>
                </a:lnTo>
                <a:lnTo>
                  <a:pt x="176656" y="88132"/>
                </a:lnTo>
                <a:lnTo>
                  <a:pt x="176085" y="93035"/>
                </a:lnTo>
                <a:lnTo>
                  <a:pt x="176772" y="174188"/>
                </a:lnTo>
                <a:lnTo>
                  <a:pt x="182641" y="163203"/>
                </a:lnTo>
                <a:close/>
              </a:path>
              <a:path w="197229" h="209361">
                <a:moveTo>
                  <a:pt x="94091" y="209345"/>
                </a:moveTo>
                <a:lnTo>
                  <a:pt x="106861" y="208962"/>
                </a:lnTo>
                <a:lnTo>
                  <a:pt x="119696" y="208293"/>
                </a:lnTo>
                <a:lnTo>
                  <a:pt x="132556" y="207419"/>
                </a:lnTo>
                <a:lnTo>
                  <a:pt x="145403" y="206420"/>
                </a:lnTo>
                <a:lnTo>
                  <a:pt x="158198" y="205379"/>
                </a:lnTo>
                <a:lnTo>
                  <a:pt x="170903" y="204376"/>
                </a:lnTo>
                <a:lnTo>
                  <a:pt x="170482" y="197903"/>
                </a:lnTo>
                <a:lnTo>
                  <a:pt x="172321" y="185631"/>
                </a:lnTo>
                <a:lnTo>
                  <a:pt x="176772" y="174188"/>
                </a:lnTo>
                <a:lnTo>
                  <a:pt x="176085" y="93035"/>
                </a:lnTo>
                <a:lnTo>
                  <a:pt x="168784" y="103695"/>
                </a:lnTo>
                <a:lnTo>
                  <a:pt x="158360" y="111230"/>
                </a:lnTo>
                <a:lnTo>
                  <a:pt x="152768" y="116339"/>
                </a:lnTo>
                <a:lnTo>
                  <a:pt x="140540" y="110610"/>
                </a:lnTo>
                <a:lnTo>
                  <a:pt x="132526" y="100657"/>
                </a:lnTo>
                <a:lnTo>
                  <a:pt x="126885" y="90444"/>
                </a:lnTo>
                <a:lnTo>
                  <a:pt x="125337" y="129527"/>
                </a:lnTo>
                <a:lnTo>
                  <a:pt x="134385" y="129205"/>
                </a:lnTo>
                <a:lnTo>
                  <a:pt x="147599" y="134462"/>
                </a:lnTo>
                <a:lnTo>
                  <a:pt x="147826" y="135587"/>
                </a:lnTo>
                <a:lnTo>
                  <a:pt x="148174" y="148338"/>
                </a:lnTo>
                <a:lnTo>
                  <a:pt x="145113" y="160880"/>
                </a:lnTo>
                <a:lnTo>
                  <a:pt x="139466" y="172147"/>
                </a:lnTo>
                <a:lnTo>
                  <a:pt x="132054" y="181071"/>
                </a:lnTo>
                <a:lnTo>
                  <a:pt x="120802" y="183713"/>
                </a:lnTo>
                <a:lnTo>
                  <a:pt x="120154" y="175712"/>
                </a:lnTo>
                <a:lnTo>
                  <a:pt x="113931" y="173299"/>
                </a:lnTo>
                <a:lnTo>
                  <a:pt x="113981" y="172660"/>
                </a:lnTo>
                <a:lnTo>
                  <a:pt x="114457" y="162511"/>
                </a:lnTo>
                <a:lnTo>
                  <a:pt x="115014" y="151919"/>
                </a:lnTo>
                <a:lnTo>
                  <a:pt x="116468" y="142088"/>
                </a:lnTo>
                <a:lnTo>
                  <a:pt x="119637" y="134222"/>
                </a:lnTo>
                <a:lnTo>
                  <a:pt x="120117" y="1481"/>
                </a:lnTo>
                <a:lnTo>
                  <a:pt x="111353" y="80093"/>
                </a:lnTo>
                <a:lnTo>
                  <a:pt x="109573" y="94753"/>
                </a:lnTo>
                <a:lnTo>
                  <a:pt x="105695" y="107313"/>
                </a:lnTo>
                <a:lnTo>
                  <a:pt x="99991" y="118049"/>
                </a:lnTo>
                <a:lnTo>
                  <a:pt x="93230" y="126702"/>
                </a:lnTo>
                <a:lnTo>
                  <a:pt x="80853" y="120029"/>
                </a:lnTo>
                <a:lnTo>
                  <a:pt x="71514" y="113830"/>
                </a:lnTo>
                <a:lnTo>
                  <a:pt x="60940" y="108293"/>
                </a:lnTo>
                <a:lnTo>
                  <a:pt x="54381" y="105989"/>
                </a:lnTo>
                <a:lnTo>
                  <a:pt x="54506" y="30266"/>
                </a:lnTo>
                <a:lnTo>
                  <a:pt x="48954" y="40384"/>
                </a:lnTo>
                <a:lnTo>
                  <a:pt x="44511" y="51537"/>
                </a:lnTo>
                <a:lnTo>
                  <a:pt x="41228" y="63569"/>
                </a:lnTo>
                <a:lnTo>
                  <a:pt x="39155" y="76325"/>
                </a:lnTo>
                <a:lnTo>
                  <a:pt x="38345" y="89649"/>
                </a:lnTo>
                <a:lnTo>
                  <a:pt x="38849" y="103385"/>
                </a:lnTo>
                <a:lnTo>
                  <a:pt x="32109" y="109546"/>
                </a:lnTo>
                <a:lnTo>
                  <a:pt x="21677" y="114018"/>
                </a:lnTo>
                <a:lnTo>
                  <a:pt x="11025" y="118267"/>
                </a:lnTo>
                <a:lnTo>
                  <a:pt x="2887" y="125033"/>
                </a:lnTo>
                <a:lnTo>
                  <a:pt x="0" y="137053"/>
                </a:lnTo>
                <a:lnTo>
                  <a:pt x="2765" y="138717"/>
                </a:lnTo>
                <a:lnTo>
                  <a:pt x="10032" y="137437"/>
                </a:lnTo>
                <a:lnTo>
                  <a:pt x="17206" y="135047"/>
                </a:lnTo>
                <a:lnTo>
                  <a:pt x="23304" y="139644"/>
                </a:lnTo>
                <a:lnTo>
                  <a:pt x="23235" y="142152"/>
                </a:lnTo>
                <a:lnTo>
                  <a:pt x="22976" y="154306"/>
                </a:lnTo>
                <a:lnTo>
                  <a:pt x="23272" y="167207"/>
                </a:lnTo>
                <a:lnTo>
                  <a:pt x="24739" y="180253"/>
                </a:lnTo>
                <a:lnTo>
                  <a:pt x="27998" y="192843"/>
                </a:lnTo>
                <a:lnTo>
                  <a:pt x="33667" y="204376"/>
                </a:lnTo>
                <a:lnTo>
                  <a:pt x="44425" y="206394"/>
                </a:lnTo>
                <a:lnTo>
                  <a:pt x="56552" y="207966"/>
                </a:lnTo>
                <a:lnTo>
                  <a:pt x="68898" y="208928"/>
                </a:lnTo>
                <a:lnTo>
                  <a:pt x="81424" y="209361"/>
                </a:lnTo>
                <a:lnTo>
                  <a:pt x="94091" y="2093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686172" y="3845570"/>
            <a:ext cx="336535" cy="427248"/>
          </a:xfrm>
          <a:custGeom>
            <a:avLst/>
            <a:gdLst/>
            <a:ahLst/>
            <a:cxnLst/>
            <a:rect l="l" t="t" r="r" b="b"/>
            <a:pathLst>
              <a:path w="493585" h="626630">
                <a:moveTo>
                  <a:pt x="1407" y="625656"/>
                </a:moveTo>
                <a:lnTo>
                  <a:pt x="11374" y="618506"/>
                </a:lnTo>
                <a:lnTo>
                  <a:pt x="21211" y="611030"/>
                </a:lnTo>
                <a:lnTo>
                  <a:pt x="30930" y="603255"/>
                </a:lnTo>
                <a:lnTo>
                  <a:pt x="40544" y="595210"/>
                </a:lnTo>
                <a:lnTo>
                  <a:pt x="50064" y="586922"/>
                </a:lnTo>
                <a:lnTo>
                  <a:pt x="59502" y="578420"/>
                </a:lnTo>
                <a:lnTo>
                  <a:pt x="68871" y="569733"/>
                </a:lnTo>
                <a:lnTo>
                  <a:pt x="78182" y="560887"/>
                </a:lnTo>
                <a:lnTo>
                  <a:pt x="87447" y="551912"/>
                </a:lnTo>
                <a:lnTo>
                  <a:pt x="96679" y="542835"/>
                </a:lnTo>
                <a:lnTo>
                  <a:pt x="105890" y="533685"/>
                </a:lnTo>
                <a:lnTo>
                  <a:pt x="115091" y="524489"/>
                </a:lnTo>
                <a:lnTo>
                  <a:pt x="124294" y="515277"/>
                </a:lnTo>
                <a:lnTo>
                  <a:pt x="136276" y="503334"/>
                </a:lnTo>
                <a:lnTo>
                  <a:pt x="148289" y="491430"/>
                </a:lnTo>
                <a:lnTo>
                  <a:pt x="160331" y="479559"/>
                </a:lnTo>
                <a:lnTo>
                  <a:pt x="172400" y="467714"/>
                </a:lnTo>
                <a:lnTo>
                  <a:pt x="184496" y="455890"/>
                </a:lnTo>
                <a:lnTo>
                  <a:pt x="196614" y="444082"/>
                </a:lnTo>
                <a:lnTo>
                  <a:pt x="208755" y="432282"/>
                </a:lnTo>
                <a:lnTo>
                  <a:pt x="220915" y="420485"/>
                </a:lnTo>
                <a:lnTo>
                  <a:pt x="233093" y="408687"/>
                </a:lnTo>
                <a:lnTo>
                  <a:pt x="245287" y="396879"/>
                </a:lnTo>
                <a:lnTo>
                  <a:pt x="257496" y="385058"/>
                </a:lnTo>
                <a:lnTo>
                  <a:pt x="269716" y="373216"/>
                </a:lnTo>
                <a:lnTo>
                  <a:pt x="281947" y="361349"/>
                </a:lnTo>
                <a:lnTo>
                  <a:pt x="294186" y="349450"/>
                </a:lnTo>
                <a:lnTo>
                  <a:pt x="306431" y="337513"/>
                </a:lnTo>
                <a:lnTo>
                  <a:pt x="318682" y="325533"/>
                </a:lnTo>
                <a:lnTo>
                  <a:pt x="330934" y="313504"/>
                </a:lnTo>
                <a:lnTo>
                  <a:pt x="343188" y="301420"/>
                </a:lnTo>
                <a:lnTo>
                  <a:pt x="355440" y="289275"/>
                </a:lnTo>
                <a:lnTo>
                  <a:pt x="367690" y="277063"/>
                </a:lnTo>
                <a:lnTo>
                  <a:pt x="372713" y="272351"/>
                </a:lnTo>
                <a:lnTo>
                  <a:pt x="381357" y="265154"/>
                </a:lnTo>
                <a:lnTo>
                  <a:pt x="390928" y="257772"/>
                </a:lnTo>
                <a:lnTo>
                  <a:pt x="401123" y="250021"/>
                </a:lnTo>
                <a:lnTo>
                  <a:pt x="411639" y="241714"/>
                </a:lnTo>
                <a:lnTo>
                  <a:pt x="422173" y="232667"/>
                </a:lnTo>
                <a:lnTo>
                  <a:pt x="432422" y="222694"/>
                </a:lnTo>
                <a:lnTo>
                  <a:pt x="438958" y="216215"/>
                </a:lnTo>
                <a:lnTo>
                  <a:pt x="449143" y="206805"/>
                </a:lnTo>
                <a:lnTo>
                  <a:pt x="460296" y="196695"/>
                </a:lnTo>
                <a:lnTo>
                  <a:pt x="471285" y="186449"/>
                </a:lnTo>
                <a:lnTo>
                  <a:pt x="480983" y="176632"/>
                </a:lnTo>
                <a:lnTo>
                  <a:pt x="488259" y="167808"/>
                </a:lnTo>
                <a:lnTo>
                  <a:pt x="491985" y="160540"/>
                </a:lnTo>
                <a:lnTo>
                  <a:pt x="493585" y="147051"/>
                </a:lnTo>
                <a:lnTo>
                  <a:pt x="493282" y="134432"/>
                </a:lnTo>
                <a:lnTo>
                  <a:pt x="492139" y="121072"/>
                </a:lnTo>
                <a:lnTo>
                  <a:pt x="490730" y="107601"/>
                </a:lnTo>
                <a:lnTo>
                  <a:pt x="489624" y="94652"/>
                </a:lnTo>
                <a:lnTo>
                  <a:pt x="489394" y="82854"/>
                </a:lnTo>
                <a:lnTo>
                  <a:pt x="489562" y="79108"/>
                </a:lnTo>
                <a:lnTo>
                  <a:pt x="490536" y="65843"/>
                </a:lnTo>
                <a:lnTo>
                  <a:pt x="491673" y="52825"/>
                </a:lnTo>
                <a:lnTo>
                  <a:pt x="492422" y="40153"/>
                </a:lnTo>
                <a:lnTo>
                  <a:pt x="492228" y="27924"/>
                </a:lnTo>
                <a:lnTo>
                  <a:pt x="490540" y="16234"/>
                </a:lnTo>
                <a:lnTo>
                  <a:pt x="486803" y="5181"/>
                </a:lnTo>
                <a:lnTo>
                  <a:pt x="473678" y="5826"/>
                </a:lnTo>
                <a:lnTo>
                  <a:pt x="460662" y="6261"/>
                </a:lnTo>
                <a:lnTo>
                  <a:pt x="447739" y="6506"/>
                </a:lnTo>
                <a:lnTo>
                  <a:pt x="422116" y="6499"/>
                </a:lnTo>
                <a:lnTo>
                  <a:pt x="409385" y="6285"/>
                </a:lnTo>
                <a:lnTo>
                  <a:pt x="396687" y="5958"/>
                </a:lnTo>
                <a:lnTo>
                  <a:pt x="384009" y="5535"/>
                </a:lnTo>
                <a:lnTo>
                  <a:pt x="371334" y="5037"/>
                </a:lnTo>
                <a:lnTo>
                  <a:pt x="358647" y="4481"/>
                </a:lnTo>
                <a:lnTo>
                  <a:pt x="345935" y="3888"/>
                </a:lnTo>
                <a:lnTo>
                  <a:pt x="333181" y="3275"/>
                </a:lnTo>
                <a:lnTo>
                  <a:pt x="320371" y="2664"/>
                </a:lnTo>
                <a:lnTo>
                  <a:pt x="294522" y="1518"/>
                </a:lnTo>
                <a:lnTo>
                  <a:pt x="268267" y="604"/>
                </a:lnTo>
                <a:lnTo>
                  <a:pt x="241487" y="73"/>
                </a:lnTo>
                <a:lnTo>
                  <a:pt x="227863" y="0"/>
                </a:lnTo>
                <a:lnTo>
                  <a:pt x="208554" y="376"/>
                </a:lnTo>
                <a:lnTo>
                  <a:pt x="189964" y="1518"/>
                </a:lnTo>
                <a:lnTo>
                  <a:pt x="172119" y="3447"/>
                </a:lnTo>
                <a:lnTo>
                  <a:pt x="155040" y="6181"/>
                </a:lnTo>
                <a:lnTo>
                  <a:pt x="138751" y="9743"/>
                </a:lnTo>
                <a:lnTo>
                  <a:pt x="123277" y="14151"/>
                </a:lnTo>
                <a:lnTo>
                  <a:pt x="108639" y="19426"/>
                </a:lnTo>
                <a:lnTo>
                  <a:pt x="81969" y="32658"/>
                </a:lnTo>
                <a:lnTo>
                  <a:pt x="58928" y="49600"/>
                </a:lnTo>
                <a:lnTo>
                  <a:pt x="39704" y="70414"/>
                </a:lnTo>
                <a:lnTo>
                  <a:pt x="24484" y="95261"/>
                </a:lnTo>
                <a:lnTo>
                  <a:pt x="13455" y="124303"/>
                </a:lnTo>
                <a:lnTo>
                  <a:pt x="9571" y="140448"/>
                </a:lnTo>
                <a:lnTo>
                  <a:pt x="6805" y="157702"/>
                </a:lnTo>
                <a:lnTo>
                  <a:pt x="5181" y="176085"/>
                </a:lnTo>
                <a:lnTo>
                  <a:pt x="4273" y="194884"/>
                </a:lnTo>
                <a:lnTo>
                  <a:pt x="3552" y="214586"/>
                </a:lnTo>
                <a:lnTo>
                  <a:pt x="2997" y="235106"/>
                </a:lnTo>
                <a:lnTo>
                  <a:pt x="2589" y="256360"/>
                </a:lnTo>
                <a:lnTo>
                  <a:pt x="2309" y="278262"/>
                </a:lnTo>
                <a:lnTo>
                  <a:pt x="2136" y="300726"/>
                </a:lnTo>
                <a:lnTo>
                  <a:pt x="2288" y="466583"/>
                </a:lnTo>
                <a:lnTo>
                  <a:pt x="2179" y="514181"/>
                </a:lnTo>
                <a:lnTo>
                  <a:pt x="2000" y="537589"/>
                </a:lnTo>
                <a:lnTo>
                  <a:pt x="1713" y="560623"/>
                </a:lnTo>
                <a:lnTo>
                  <a:pt x="1296" y="583199"/>
                </a:lnTo>
                <a:lnTo>
                  <a:pt x="732" y="605229"/>
                </a:lnTo>
                <a:lnTo>
                  <a:pt x="0" y="626630"/>
                </a:lnTo>
                <a:lnTo>
                  <a:pt x="1407" y="62565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5016316" y="3850866"/>
            <a:ext cx="125187" cy="217152"/>
          </a:xfrm>
          <a:custGeom>
            <a:avLst/>
            <a:gdLst/>
            <a:ahLst/>
            <a:cxnLst/>
            <a:rect l="l" t="t" r="r" b="b"/>
            <a:pathLst>
              <a:path w="183607" h="318490">
                <a:moveTo>
                  <a:pt x="10728" y="318378"/>
                </a:moveTo>
                <a:lnTo>
                  <a:pt x="23233" y="318117"/>
                </a:lnTo>
                <a:lnTo>
                  <a:pt x="35932" y="317740"/>
                </a:lnTo>
                <a:lnTo>
                  <a:pt x="48783" y="317273"/>
                </a:lnTo>
                <a:lnTo>
                  <a:pt x="61742" y="316742"/>
                </a:lnTo>
                <a:lnTo>
                  <a:pt x="74766" y="316172"/>
                </a:lnTo>
                <a:lnTo>
                  <a:pt x="87810" y="315588"/>
                </a:lnTo>
                <a:lnTo>
                  <a:pt x="100833" y="315018"/>
                </a:lnTo>
                <a:lnTo>
                  <a:pt x="113790" y="314486"/>
                </a:lnTo>
                <a:lnTo>
                  <a:pt x="126638" y="314019"/>
                </a:lnTo>
                <a:lnTo>
                  <a:pt x="139333" y="313642"/>
                </a:lnTo>
                <a:lnTo>
                  <a:pt x="151833" y="313380"/>
                </a:lnTo>
                <a:lnTo>
                  <a:pt x="176072" y="313309"/>
                </a:lnTo>
                <a:lnTo>
                  <a:pt x="178188" y="298073"/>
                </a:lnTo>
                <a:lnTo>
                  <a:pt x="179915" y="282790"/>
                </a:lnTo>
                <a:lnTo>
                  <a:pt x="181278" y="267463"/>
                </a:lnTo>
                <a:lnTo>
                  <a:pt x="182304" y="252094"/>
                </a:lnTo>
                <a:lnTo>
                  <a:pt x="183017" y="236686"/>
                </a:lnTo>
                <a:lnTo>
                  <a:pt x="183443" y="221241"/>
                </a:lnTo>
                <a:lnTo>
                  <a:pt x="183607" y="205762"/>
                </a:lnTo>
                <a:lnTo>
                  <a:pt x="183535" y="190251"/>
                </a:lnTo>
                <a:lnTo>
                  <a:pt x="183252" y="174711"/>
                </a:lnTo>
                <a:lnTo>
                  <a:pt x="182784" y="159145"/>
                </a:lnTo>
                <a:lnTo>
                  <a:pt x="182156" y="143555"/>
                </a:lnTo>
                <a:lnTo>
                  <a:pt x="181393" y="127943"/>
                </a:lnTo>
                <a:lnTo>
                  <a:pt x="180521" y="112313"/>
                </a:lnTo>
                <a:lnTo>
                  <a:pt x="179565" y="96666"/>
                </a:lnTo>
                <a:lnTo>
                  <a:pt x="178551" y="81006"/>
                </a:lnTo>
                <a:lnTo>
                  <a:pt x="177504" y="65335"/>
                </a:lnTo>
                <a:lnTo>
                  <a:pt x="176449" y="49655"/>
                </a:lnTo>
                <a:lnTo>
                  <a:pt x="175413" y="33969"/>
                </a:lnTo>
                <a:lnTo>
                  <a:pt x="174419" y="18280"/>
                </a:lnTo>
                <a:lnTo>
                  <a:pt x="173494" y="2590"/>
                </a:lnTo>
                <a:lnTo>
                  <a:pt x="164865" y="2065"/>
                </a:lnTo>
                <a:lnTo>
                  <a:pt x="153582" y="1533"/>
                </a:lnTo>
                <a:lnTo>
                  <a:pt x="141706" y="1115"/>
                </a:lnTo>
                <a:lnTo>
                  <a:pt x="129327" y="796"/>
                </a:lnTo>
                <a:lnTo>
                  <a:pt x="116538" y="560"/>
                </a:lnTo>
                <a:lnTo>
                  <a:pt x="103429" y="391"/>
                </a:lnTo>
                <a:lnTo>
                  <a:pt x="76612" y="190"/>
                </a:lnTo>
                <a:lnTo>
                  <a:pt x="36258" y="0"/>
                </a:lnTo>
                <a:lnTo>
                  <a:pt x="35829" y="9740"/>
                </a:lnTo>
                <a:lnTo>
                  <a:pt x="35193" y="21571"/>
                </a:lnTo>
                <a:lnTo>
                  <a:pt x="34473" y="33462"/>
                </a:lnTo>
                <a:lnTo>
                  <a:pt x="33714" y="45469"/>
                </a:lnTo>
                <a:lnTo>
                  <a:pt x="32962" y="57644"/>
                </a:lnTo>
                <a:lnTo>
                  <a:pt x="32260" y="70040"/>
                </a:lnTo>
                <a:lnTo>
                  <a:pt x="31654" y="82713"/>
                </a:lnTo>
                <a:lnTo>
                  <a:pt x="31189" y="95715"/>
                </a:lnTo>
                <a:lnTo>
                  <a:pt x="30910" y="109100"/>
                </a:lnTo>
                <a:lnTo>
                  <a:pt x="30862" y="122923"/>
                </a:lnTo>
                <a:lnTo>
                  <a:pt x="31089" y="137236"/>
                </a:lnTo>
                <a:lnTo>
                  <a:pt x="39082" y="135756"/>
                </a:lnTo>
                <a:lnTo>
                  <a:pt x="51587" y="132967"/>
                </a:lnTo>
                <a:lnTo>
                  <a:pt x="63861" y="130162"/>
                </a:lnTo>
                <a:lnTo>
                  <a:pt x="75827" y="127952"/>
                </a:lnTo>
                <a:lnTo>
                  <a:pt x="87411" y="126945"/>
                </a:lnTo>
                <a:lnTo>
                  <a:pt x="98536" y="127750"/>
                </a:lnTo>
                <a:lnTo>
                  <a:pt x="109129" y="130977"/>
                </a:lnTo>
                <a:lnTo>
                  <a:pt x="119113" y="137236"/>
                </a:lnTo>
                <a:lnTo>
                  <a:pt x="120074" y="147196"/>
                </a:lnTo>
                <a:lnTo>
                  <a:pt x="123401" y="159830"/>
                </a:lnTo>
                <a:lnTo>
                  <a:pt x="127332" y="171613"/>
                </a:lnTo>
                <a:lnTo>
                  <a:pt x="129982" y="182940"/>
                </a:lnTo>
                <a:lnTo>
                  <a:pt x="129463" y="194208"/>
                </a:lnTo>
                <a:lnTo>
                  <a:pt x="129326" y="194745"/>
                </a:lnTo>
                <a:lnTo>
                  <a:pt x="123053" y="205066"/>
                </a:lnTo>
                <a:lnTo>
                  <a:pt x="112503" y="213521"/>
                </a:lnTo>
                <a:lnTo>
                  <a:pt x="100689" y="220868"/>
                </a:lnTo>
                <a:lnTo>
                  <a:pt x="90627" y="227863"/>
                </a:lnTo>
                <a:lnTo>
                  <a:pt x="80484" y="236888"/>
                </a:lnTo>
                <a:lnTo>
                  <a:pt x="70817" y="245884"/>
                </a:lnTo>
                <a:lnTo>
                  <a:pt x="60954" y="255371"/>
                </a:lnTo>
                <a:lnTo>
                  <a:pt x="51057" y="265145"/>
                </a:lnTo>
                <a:lnTo>
                  <a:pt x="41288" y="275005"/>
                </a:lnTo>
                <a:lnTo>
                  <a:pt x="31808" y="284746"/>
                </a:lnTo>
                <a:lnTo>
                  <a:pt x="22777" y="294168"/>
                </a:lnTo>
                <a:lnTo>
                  <a:pt x="14358" y="303068"/>
                </a:lnTo>
                <a:lnTo>
                  <a:pt x="6712" y="311243"/>
                </a:lnTo>
                <a:lnTo>
                  <a:pt x="0" y="318490"/>
                </a:lnTo>
                <a:lnTo>
                  <a:pt x="10728" y="31837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5154021" y="3850682"/>
            <a:ext cx="250895" cy="403006"/>
          </a:xfrm>
          <a:custGeom>
            <a:avLst/>
            <a:gdLst/>
            <a:ahLst/>
            <a:cxnLst/>
            <a:rect l="l" t="t" r="r" b="b"/>
            <a:pathLst>
              <a:path w="367980" h="591075">
                <a:moveTo>
                  <a:pt x="323465" y="590866"/>
                </a:moveTo>
                <a:lnTo>
                  <a:pt x="336797" y="590473"/>
                </a:lnTo>
                <a:lnTo>
                  <a:pt x="349937" y="590273"/>
                </a:lnTo>
                <a:lnTo>
                  <a:pt x="362508" y="590642"/>
                </a:lnTo>
                <a:lnTo>
                  <a:pt x="362862" y="564853"/>
                </a:lnTo>
                <a:lnTo>
                  <a:pt x="363430" y="538655"/>
                </a:lnTo>
                <a:lnTo>
                  <a:pt x="364148" y="512132"/>
                </a:lnTo>
                <a:lnTo>
                  <a:pt x="364951" y="485369"/>
                </a:lnTo>
                <a:lnTo>
                  <a:pt x="365774" y="458449"/>
                </a:lnTo>
                <a:lnTo>
                  <a:pt x="366553" y="431459"/>
                </a:lnTo>
                <a:lnTo>
                  <a:pt x="367224" y="404482"/>
                </a:lnTo>
                <a:lnTo>
                  <a:pt x="367721" y="377603"/>
                </a:lnTo>
                <a:lnTo>
                  <a:pt x="367980" y="350906"/>
                </a:lnTo>
                <a:lnTo>
                  <a:pt x="367936" y="324477"/>
                </a:lnTo>
                <a:lnTo>
                  <a:pt x="367525" y="298399"/>
                </a:lnTo>
                <a:lnTo>
                  <a:pt x="366682" y="272758"/>
                </a:lnTo>
                <a:lnTo>
                  <a:pt x="365342" y="247638"/>
                </a:lnTo>
                <a:lnTo>
                  <a:pt x="363441" y="223123"/>
                </a:lnTo>
                <a:lnTo>
                  <a:pt x="360913" y="199298"/>
                </a:lnTo>
                <a:lnTo>
                  <a:pt x="357696" y="176248"/>
                </a:lnTo>
                <a:lnTo>
                  <a:pt x="353723" y="154058"/>
                </a:lnTo>
                <a:lnTo>
                  <a:pt x="348930" y="132811"/>
                </a:lnTo>
                <a:lnTo>
                  <a:pt x="343252" y="112593"/>
                </a:lnTo>
                <a:lnTo>
                  <a:pt x="336626" y="93488"/>
                </a:lnTo>
                <a:lnTo>
                  <a:pt x="324888" y="69165"/>
                </a:lnTo>
                <a:lnTo>
                  <a:pt x="309188" y="49158"/>
                </a:lnTo>
                <a:lnTo>
                  <a:pt x="290188" y="34876"/>
                </a:lnTo>
                <a:lnTo>
                  <a:pt x="267523" y="25004"/>
                </a:lnTo>
                <a:lnTo>
                  <a:pt x="240829" y="18225"/>
                </a:lnTo>
                <a:lnTo>
                  <a:pt x="225856" y="15584"/>
                </a:lnTo>
                <a:lnTo>
                  <a:pt x="209740" y="13224"/>
                </a:lnTo>
                <a:lnTo>
                  <a:pt x="202945" y="12261"/>
                </a:lnTo>
                <a:lnTo>
                  <a:pt x="191289" y="10508"/>
                </a:lnTo>
                <a:lnTo>
                  <a:pt x="178786" y="8584"/>
                </a:lnTo>
                <a:lnTo>
                  <a:pt x="165658" y="6607"/>
                </a:lnTo>
                <a:lnTo>
                  <a:pt x="152126" y="4693"/>
                </a:lnTo>
                <a:lnTo>
                  <a:pt x="138412" y="2958"/>
                </a:lnTo>
                <a:lnTo>
                  <a:pt x="124738" y="1520"/>
                </a:lnTo>
                <a:lnTo>
                  <a:pt x="111326" y="495"/>
                </a:lnTo>
                <a:lnTo>
                  <a:pt x="98397" y="0"/>
                </a:lnTo>
                <a:lnTo>
                  <a:pt x="86174" y="151"/>
                </a:lnTo>
                <a:lnTo>
                  <a:pt x="74878" y="1066"/>
                </a:lnTo>
                <a:lnTo>
                  <a:pt x="64731" y="2860"/>
                </a:lnTo>
                <a:lnTo>
                  <a:pt x="63658" y="3103"/>
                </a:lnTo>
                <a:lnTo>
                  <a:pt x="51583" y="4496"/>
                </a:lnTo>
                <a:lnTo>
                  <a:pt x="37996" y="5030"/>
                </a:lnTo>
                <a:lnTo>
                  <a:pt x="24469" y="6085"/>
                </a:lnTo>
                <a:lnTo>
                  <a:pt x="12578" y="9039"/>
                </a:lnTo>
                <a:lnTo>
                  <a:pt x="3897" y="15272"/>
                </a:lnTo>
                <a:lnTo>
                  <a:pt x="0" y="26165"/>
                </a:lnTo>
                <a:lnTo>
                  <a:pt x="1081" y="26728"/>
                </a:lnTo>
                <a:lnTo>
                  <a:pt x="13218" y="31928"/>
                </a:lnTo>
                <a:lnTo>
                  <a:pt x="25435" y="35345"/>
                </a:lnTo>
                <a:lnTo>
                  <a:pt x="37711" y="37304"/>
                </a:lnTo>
                <a:lnTo>
                  <a:pt x="50022" y="38128"/>
                </a:lnTo>
                <a:lnTo>
                  <a:pt x="62348" y="38139"/>
                </a:lnTo>
                <a:lnTo>
                  <a:pt x="74666" y="37661"/>
                </a:lnTo>
                <a:lnTo>
                  <a:pt x="86954" y="37018"/>
                </a:lnTo>
                <a:lnTo>
                  <a:pt x="99191" y="36533"/>
                </a:lnTo>
                <a:lnTo>
                  <a:pt x="117862" y="36817"/>
                </a:lnTo>
                <a:lnTo>
                  <a:pt x="132550" y="38268"/>
                </a:lnTo>
                <a:lnTo>
                  <a:pt x="146770" y="40794"/>
                </a:lnTo>
                <a:lnTo>
                  <a:pt x="160462" y="44366"/>
                </a:lnTo>
                <a:lnTo>
                  <a:pt x="173567" y="48961"/>
                </a:lnTo>
                <a:lnTo>
                  <a:pt x="186022" y="54550"/>
                </a:lnTo>
                <a:lnTo>
                  <a:pt x="197768" y="61108"/>
                </a:lnTo>
                <a:lnTo>
                  <a:pt x="208743" y="68608"/>
                </a:lnTo>
                <a:lnTo>
                  <a:pt x="228143" y="86329"/>
                </a:lnTo>
                <a:lnTo>
                  <a:pt x="243735" y="107504"/>
                </a:lnTo>
                <a:lnTo>
                  <a:pt x="249953" y="119320"/>
                </a:lnTo>
                <a:lnTo>
                  <a:pt x="255037" y="131920"/>
                </a:lnTo>
                <a:lnTo>
                  <a:pt x="258927" y="145278"/>
                </a:lnTo>
                <a:lnTo>
                  <a:pt x="262982" y="164244"/>
                </a:lnTo>
                <a:lnTo>
                  <a:pt x="266342" y="184030"/>
                </a:lnTo>
                <a:lnTo>
                  <a:pt x="269071" y="204555"/>
                </a:lnTo>
                <a:lnTo>
                  <a:pt x="271230" y="225739"/>
                </a:lnTo>
                <a:lnTo>
                  <a:pt x="272883" y="247500"/>
                </a:lnTo>
                <a:lnTo>
                  <a:pt x="274092" y="269757"/>
                </a:lnTo>
                <a:lnTo>
                  <a:pt x="274921" y="292429"/>
                </a:lnTo>
                <a:lnTo>
                  <a:pt x="275432" y="315436"/>
                </a:lnTo>
                <a:lnTo>
                  <a:pt x="275688" y="338695"/>
                </a:lnTo>
                <a:lnTo>
                  <a:pt x="275686" y="385648"/>
                </a:lnTo>
                <a:lnTo>
                  <a:pt x="275554" y="409180"/>
                </a:lnTo>
                <a:lnTo>
                  <a:pt x="275418" y="432640"/>
                </a:lnTo>
                <a:lnTo>
                  <a:pt x="275386" y="479022"/>
                </a:lnTo>
                <a:lnTo>
                  <a:pt x="275616" y="501781"/>
                </a:lnTo>
                <a:lnTo>
                  <a:pt x="276094" y="524145"/>
                </a:lnTo>
                <a:lnTo>
                  <a:pt x="276882" y="546032"/>
                </a:lnTo>
                <a:lnTo>
                  <a:pt x="278043" y="567361"/>
                </a:lnTo>
                <a:lnTo>
                  <a:pt x="279641" y="588051"/>
                </a:lnTo>
                <a:lnTo>
                  <a:pt x="286068" y="589439"/>
                </a:lnTo>
                <a:lnTo>
                  <a:pt x="297725" y="590725"/>
                </a:lnTo>
                <a:lnTo>
                  <a:pt x="310316" y="591075"/>
                </a:lnTo>
                <a:lnTo>
                  <a:pt x="323465" y="59086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5500060" y="3860396"/>
            <a:ext cx="49426" cy="188204"/>
          </a:xfrm>
          <a:custGeom>
            <a:avLst/>
            <a:gdLst/>
            <a:ahLst/>
            <a:cxnLst/>
            <a:rect l="l" t="t" r="r" b="b"/>
            <a:pathLst>
              <a:path w="72491" h="276032">
                <a:moveTo>
                  <a:pt x="48536" y="262943"/>
                </a:moveTo>
                <a:lnTo>
                  <a:pt x="50422" y="249730"/>
                </a:lnTo>
                <a:lnTo>
                  <a:pt x="52253" y="236407"/>
                </a:lnTo>
                <a:lnTo>
                  <a:pt x="54026" y="222984"/>
                </a:lnTo>
                <a:lnTo>
                  <a:pt x="55737" y="209473"/>
                </a:lnTo>
                <a:lnTo>
                  <a:pt x="57386" y="195886"/>
                </a:lnTo>
                <a:lnTo>
                  <a:pt x="58969" y="182234"/>
                </a:lnTo>
                <a:lnTo>
                  <a:pt x="60484" y="168529"/>
                </a:lnTo>
                <a:lnTo>
                  <a:pt x="61929" y="154782"/>
                </a:lnTo>
                <a:lnTo>
                  <a:pt x="63301" y="141006"/>
                </a:lnTo>
                <a:lnTo>
                  <a:pt x="64598" y="127211"/>
                </a:lnTo>
                <a:lnTo>
                  <a:pt x="65817" y="113410"/>
                </a:lnTo>
                <a:lnTo>
                  <a:pt x="66957" y="99613"/>
                </a:lnTo>
                <a:lnTo>
                  <a:pt x="68014" y="85834"/>
                </a:lnTo>
                <a:lnTo>
                  <a:pt x="68986" y="72082"/>
                </a:lnTo>
                <a:lnTo>
                  <a:pt x="69871" y="58370"/>
                </a:lnTo>
                <a:lnTo>
                  <a:pt x="70667" y="44709"/>
                </a:lnTo>
                <a:lnTo>
                  <a:pt x="71370" y="31111"/>
                </a:lnTo>
                <a:lnTo>
                  <a:pt x="71979" y="17588"/>
                </a:lnTo>
                <a:lnTo>
                  <a:pt x="72491" y="4151"/>
                </a:lnTo>
                <a:lnTo>
                  <a:pt x="64541" y="1990"/>
                </a:lnTo>
                <a:lnTo>
                  <a:pt x="52503" y="138"/>
                </a:lnTo>
                <a:lnTo>
                  <a:pt x="41382" y="0"/>
                </a:lnTo>
                <a:lnTo>
                  <a:pt x="29586" y="749"/>
                </a:lnTo>
                <a:lnTo>
                  <a:pt x="15519" y="1560"/>
                </a:lnTo>
                <a:lnTo>
                  <a:pt x="13458" y="13352"/>
                </a:lnTo>
                <a:lnTo>
                  <a:pt x="11659" y="25406"/>
                </a:lnTo>
                <a:lnTo>
                  <a:pt x="10100" y="37699"/>
                </a:lnTo>
                <a:lnTo>
                  <a:pt x="8760" y="50212"/>
                </a:lnTo>
                <a:lnTo>
                  <a:pt x="7618" y="62923"/>
                </a:lnTo>
                <a:lnTo>
                  <a:pt x="6654" y="75811"/>
                </a:lnTo>
                <a:lnTo>
                  <a:pt x="5846" y="88855"/>
                </a:lnTo>
                <a:lnTo>
                  <a:pt x="5173" y="102034"/>
                </a:lnTo>
                <a:lnTo>
                  <a:pt x="4615" y="115327"/>
                </a:lnTo>
                <a:lnTo>
                  <a:pt x="4149" y="128714"/>
                </a:lnTo>
                <a:lnTo>
                  <a:pt x="3756" y="142172"/>
                </a:lnTo>
                <a:lnTo>
                  <a:pt x="3414" y="155682"/>
                </a:lnTo>
                <a:lnTo>
                  <a:pt x="3102" y="169222"/>
                </a:lnTo>
                <a:lnTo>
                  <a:pt x="2800" y="182771"/>
                </a:lnTo>
                <a:lnTo>
                  <a:pt x="2485" y="196307"/>
                </a:lnTo>
                <a:lnTo>
                  <a:pt x="2138" y="209811"/>
                </a:lnTo>
                <a:lnTo>
                  <a:pt x="1737" y="223262"/>
                </a:lnTo>
                <a:lnTo>
                  <a:pt x="1260" y="236637"/>
                </a:lnTo>
                <a:lnTo>
                  <a:pt x="688" y="249916"/>
                </a:lnTo>
                <a:lnTo>
                  <a:pt x="0" y="263078"/>
                </a:lnTo>
                <a:lnTo>
                  <a:pt x="10513" y="266947"/>
                </a:lnTo>
                <a:lnTo>
                  <a:pt x="23361" y="271763"/>
                </a:lnTo>
                <a:lnTo>
                  <a:pt x="35905" y="275386"/>
                </a:lnTo>
                <a:lnTo>
                  <a:pt x="46596" y="276032"/>
                </a:lnTo>
                <a:lnTo>
                  <a:pt x="48536" y="26294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3817388" y="3861461"/>
            <a:ext cx="360336" cy="857680"/>
          </a:xfrm>
          <a:custGeom>
            <a:avLst/>
            <a:gdLst/>
            <a:ahLst/>
            <a:cxnLst/>
            <a:rect l="l" t="t" r="r" b="b"/>
            <a:pathLst>
              <a:path w="528493" h="1257930">
                <a:moveTo>
                  <a:pt x="143613" y="1045661"/>
                </a:moveTo>
                <a:lnTo>
                  <a:pt x="150453" y="1038326"/>
                </a:lnTo>
                <a:lnTo>
                  <a:pt x="154037" y="1034805"/>
                </a:lnTo>
                <a:lnTo>
                  <a:pt x="163266" y="1026183"/>
                </a:lnTo>
                <a:lnTo>
                  <a:pt x="173070" y="1017452"/>
                </a:lnTo>
                <a:lnTo>
                  <a:pt x="183239" y="1008601"/>
                </a:lnTo>
                <a:lnTo>
                  <a:pt x="193564" y="999620"/>
                </a:lnTo>
                <a:lnTo>
                  <a:pt x="203836" y="990498"/>
                </a:lnTo>
                <a:lnTo>
                  <a:pt x="213843" y="981224"/>
                </a:lnTo>
                <a:lnTo>
                  <a:pt x="223377" y="971787"/>
                </a:lnTo>
                <a:lnTo>
                  <a:pt x="232229" y="962178"/>
                </a:lnTo>
                <a:lnTo>
                  <a:pt x="240188" y="952386"/>
                </a:lnTo>
                <a:lnTo>
                  <a:pt x="247044" y="942400"/>
                </a:lnTo>
                <a:lnTo>
                  <a:pt x="252589" y="932209"/>
                </a:lnTo>
                <a:lnTo>
                  <a:pt x="256612" y="921804"/>
                </a:lnTo>
                <a:lnTo>
                  <a:pt x="255900" y="921481"/>
                </a:lnTo>
                <a:lnTo>
                  <a:pt x="245130" y="914919"/>
                </a:lnTo>
                <a:lnTo>
                  <a:pt x="234880" y="906288"/>
                </a:lnTo>
                <a:lnTo>
                  <a:pt x="225167" y="896827"/>
                </a:lnTo>
                <a:lnTo>
                  <a:pt x="216006" y="887776"/>
                </a:lnTo>
                <a:lnTo>
                  <a:pt x="207412" y="880376"/>
                </a:lnTo>
                <a:lnTo>
                  <a:pt x="206901" y="880010"/>
                </a:lnTo>
                <a:lnTo>
                  <a:pt x="194959" y="875078"/>
                </a:lnTo>
                <a:lnTo>
                  <a:pt x="184108" y="870013"/>
                </a:lnTo>
                <a:lnTo>
                  <a:pt x="178213" y="864010"/>
                </a:lnTo>
                <a:lnTo>
                  <a:pt x="170266" y="853851"/>
                </a:lnTo>
                <a:lnTo>
                  <a:pt x="162555" y="841924"/>
                </a:lnTo>
                <a:lnTo>
                  <a:pt x="155439" y="828978"/>
                </a:lnTo>
                <a:lnTo>
                  <a:pt x="149276" y="815761"/>
                </a:lnTo>
                <a:lnTo>
                  <a:pt x="144424" y="803025"/>
                </a:lnTo>
                <a:lnTo>
                  <a:pt x="141243" y="791518"/>
                </a:lnTo>
                <a:lnTo>
                  <a:pt x="140089" y="781989"/>
                </a:lnTo>
                <a:lnTo>
                  <a:pt x="140711" y="773557"/>
                </a:lnTo>
                <a:lnTo>
                  <a:pt x="144140" y="761072"/>
                </a:lnTo>
                <a:lnTo>
                  <a:pt x="150050" y="749726"/>
                </a:lnTo>
                <a:lnTo>
                  <a:pt x="157851" y="739335"/>
                </a:lnTo>
                <a:lnTo>
                  <a:pt x="166953" y="729719"/>
                </a:lnTo>
                <a:lnTo>
                  <a:pt x="176765" y="720693"/>
                </a:lnTo>
                <a:lnTo>
                  <a:pt x="186698" y="712076"/>
                </a:lnTo>
                <a:lnTo>
                  <a:pt x="186993" y="705597"/>
                </a:lnTo>
                <a:lnTo>
                  <a:pt x="186345" y="694254"/>
                </a:lnTo>
                <a:lnTo>
                  <a:pt x="184381" y="683293"/>
                </a:lnTo>
                <a:lnTo>
                  <a:pt x="181336" y="672643"/>
                </a:lnTo>
                <a:lnTo>
                  <a:pt x="177446" y="662236"/>
                </a:lnTo>
                <a:lnTo>
                  <a:pt x="172945" y="652001"/>
                </a:lnTo>
                <a:lnTo>
                  <a:pt x="168069" y="641868"/>
                </a:lnTo>
                <a:lnTo>
                  <a:pt x="163054" y="631768"/>
                </a:lnTo>
                <a:lnTo>
                  <a:pt x="158134" y="621631"/>
                </a:lnTo>
                <a:lnTo>
                  <a:pt x="153545" y="611387"/>
                </a:lnTo>
                <a:lnTo>
                  <a:pt x="149522" y="600966"/>
                </a:lnTo>
                <a:lnTo>
                  <a:pt x="146301" y="590299"/>
                </a:lnTo>
                <a:lnTo>
                  <a:pt x="144116" y="579316"/>
                </a:lnTo>
                <a:lnTo>
                  <a:pt x="143204" y="567946"/>
                </a:lnTo>
                <a:lnTo>
                  <a:pt x="143799" y="556120"/>
                </a:lnTo>
                <a:lnTo>
                  <a:pt x="146137" y="543768"/>
                </a:lnTo>
                <a:lnTo>
                  <a:pt x="150453" y="530821"/>
                </a:lnTo>
                <a:lnTo>
                  <a:pt x="145279" y="521383"/>
                </a:lnTo>
                <a:lnTo>
                  <a:pt x="140992" y="510403"/>
                </a:lnTo>
                <a:lnTo>
                  <a:pt x="138638" y="498642"/>
                </a:lnTo>
                <a:lnTo>
                  <a:pt x="138955" y="486368"/>
                </a:lnTo>
                <a:lnTo>
                  <a:pt x="142680" y="473849"/>
                </a:lnTo>
                <a:lnTo>
                  <a:pt x="136220" y="467059"/>
                </a:lnTo>
                <a:lnTo>
                  <a:pt x="134556" y="464891"/>
                </a:lnTo>
                <a:lnTo>
                  <a:pt x="135056" y="483433"/>
                </a:lnTo>
                <a:lnTo>
                  <a:pt x="136042" y="519743"/>
                </a:lnTo>
                <a:lnTo>
                  <a:pt x="136979" y="555420"/>
                </a:lnTo>
                <a:lnTo>
                  <a:pt x="137838" y="590736"/>
                </a:lnTo>
                <a:lnTo>
                  <a:pt x="138587" y="625959"/>
                </a:lnTo>
                <a:lnTo>
                  <a:pt x="139197" y="661362"/>
                </a:lnTo>
                <a:lnTo>
                  <a:pt x="139637" y="697213"/>
                </a:lnTo>
                <a:lnTo>
                  <a:pt x="139876" y="733785"/>
                </a:lnTo>
                <a:lnTo>
                  <a:pt x="139884" y="771347"/>
                </a:lnTo>
                <a:lnTo>
                  <a:pt x="139630" y="810169"/>
                </a:lnTo>
                <a:lnTo>
                  <a:pt x="139085" y="850522"/>
                </a:lnTo>
                <a:lnTo>
                  <a:pt x="138217" y="892677"/>
                </a:lnTo>
                <a:lnTo>
                  <a:pt x="136996" y="936904"/>
                </a:lnTo>
                <a:lnTo>
                  <a:pt x="135392" y="983474"/>
                </a:lnTo>
                <a:lnTo>
                  <a:pt x="141199" y="1048653"/>
                </a:lnTo>
                <a:lnTo>
                  <a:pt x="143613" y="1045661"/>
                </a:lnTo>
                <a:close/>
              </a:path>
              <a:path w="528493" h="1257930">
                <a:moveTo>
                  <a:pt x="132932" y="385522"/>
                </a:moveTo>
                <a:lnTo>
                  <a:pt x="132345" y="373648"/>
                </a:lnTo>
                <a:lnTo>
                  <a:pt x="132234" y="373108"/>
                </a:lnTo>
                <a:lnTo>
                  <a:pt x="132600" y="388474"/>
                </a:lnTo>
                <a:lnTo>
                  <a:pt x="132932" y="385522"/>
                </a:lnTo>
                <a:close/>
              </a:path>
              <a:path w="528493" h="1257930">
                <a:moveTo>
                  <a:pt x="418013" y="295988"/>
                </a:moveTo>
                <a:lnTo>
                  <a:pt x="425084" y="287926"/>
                </a:lnTo>
                <a:lnTo>
                  <a:pt x="435477" y="280665"/>
                </a:lnTo>
                <a:lnTo>
                  <a:pt x="447383" y="273394"/>
                </a:lnTo>
                <a:lnTo>
                  <a:pt x="458996" y="265300"/>
                </a:lnTo>
                <a:lnTo>
                  <a:pt x="468508" y="255571"/>
                </a:lnTo>
                <a:lnTo>
                  <a:pt x="474112" y="243395"/>
                </a:lnTo>
                <a:lnTo>
                  <a:pt x="474833" y="235959"/>
                </a:lnTo>
                <a:lnTo>
                  <a:pt x="473371" y="224014"/>
                </a:lnTo>
                <a:lnTo>
                  <a:pt x="470350" y="211499"/>
                </a:lnTo>
                <a:lnTo>
                  <a:pt x="467446" y="198834"/>
                </a:lnTo>
                <a:lnTo>
                  <a:pt x="466340" y="186436"/>
                </a:lnTo>
                <a:lnTo>
                  <a:pt x="466764" y="178913"/>
                </a:lnTo>
                <a:lnTo>
                  <a:pt x="468700" y="164812"/>
                </a:lnTo>
                <a:lnTo>
                  <a:pt x="471916" y="151669"/>
                </a:lnTo>
                <a:lnTo>
                  <a:pt x="476207" y="139350"/>
                </a:lnTo>
                <a:lnTo>
                  <a:pt x="481366" y="127717"/>
                </a:lnTo>
                <a:lnTo>
                  <a:pt x="487187" y="116636"/>
                </a:lnTo>
                <a:lnTo>
                  <a:pt x="493464" y="105969"/>
                </a:lnTo>
                <a:lnTo>
                  <a:pt x="499989" y="95580"/>
                </a:lnTo>
                <a:lnTo>
                  <a:pt x="506557" y="85334"/>
                </a:lnTo>
                <a:lnTo>
                  <a:pt x="512961" y="75095"/>
                </a:lnTo>
                <a:lnTo>
                  <a:pt x="511758" y="69847"/>
                </a:lnTo>
                <a:lnTo>
                  <a:pt x="510505" y="56566"/>
                </a:lnTo>
                <a:lnTo>
                  <a:pt x="511475" y="43567"/>
                </a:lnTo>
                <a:lnTo>
                  <a:pt x="514213" y="31131"/>
                </a:lnTo>
                <a:lnTo>
                  <a:pt x="518265" y="19536"/>
                </a:lnTo>
                <a:lnTo>
                  <a:pt x="523176" y="9066"/>
                </a:lnTo>
                <a:lnTo>
                  <a:pt x="528493" y="0"/>
                </a:lnTo>
                <a:lnTo>
                  <a:pt x="503676" y="804"/>
                </a:lnTo>
                <a:lnTo>
                  <a:pt x="478567" y="1507"/>
                </a:lnTo>
                <a:lnTo>
                  <a:pt x="453208" y="2129"/>
                </a:lnTo>
                <a:lnTo>
                  <a:pt x="427640" y="2690"/>
                </a:lnTo>
                <a:lnTo>
                  <a:pt x="401903" y="3213"/>
                </a:lnTo>
                <a:lnTo>
                  <a:pt x="376040" y="3718"/>
                </a:lnTo>
                <a:lnTo>
                  <a:pt x="350090" y="4226"/>
                </a:lnTo>
                <a:lnTo>
                  <a:pt x="324095" y="4758"/>
                </a:lnTo>
                <a:lnTo>
                  <a:pt x="298097" y="5335"/>
                </a:lnTo>
                <a:lnTo>
                  <a:pt x="272134" y="5980"/>
                </a:lnTo>
                <a:lnTo>
                  <a:pt x="246250" y="6711"/>
                </a:lnTo>
                <a:lnTo>
                  <a:pt x="220485" y="7552"/>
                </a:lnTo>
                <a:lnTo>
                  <a:pt x="194880" y="8521"/>
                </a:lnTo>
                <a:lnTo>
                  <a:pt x="169476" y="9642"/>
                </a:lnTo>
                <a:lnTo>
                  <a:pt x="144313" y="10935"/>
                </a:lnTo>
                <a:lnTo>
                  <a:pt x="121702" y="12285"/>
                </a:lnTo>
                <a:lnTo>
                  <a:pt x="120952" y="33768"/>
                </a:lnTo>
                <a:lnTo>
                  <a:pt x="131262" y="173172"/>
                </a:lnTo>
                <a:lnTo>
                  <a:pt x="132789" y="170567"/>
                </a:lnTo>
                <a:lnTo>
                  <a:pt x="138726" y="162935"/>
                </a:lnTo>
                <a:lnTo>
                  <a:pt x="145589" y="156130"/>
                </a:lnTo>
                <a:lnTo>
                  <a:pt x="153244" y="150287"/>
                </a:lnTo>
                <a:lnTo>
                  <a:pt x="161557" y="145539"/>
                </a:lnTo>
                <a:lnTo>
                  <a:pt x="170395" y="142021"/>
                </a:lnTo>
                <a:lnTo>
                  <a:pt x="179624" y="139868"/>
                </a:lnTo>
                <a:lnTo>
                  <a:pt x="189110" y="139213"/>
                </a:lnTo>
                <a:lnTo>
                  <a:pt x="198720" y="140192"/>
                </a:lnTo>
                <a:lnTo>
                  <a:pt x="208319" y="142938"/>
                </a:lnTo>
                <a:lnTo>
                  <a:pt x="217775" y="147586"/>
                </a:lnTo>
                <a:lnTo>
                  <a:pt x="219543" y="145678"/>
                </a:lnTo>
                <a:lnTo>
                  <a:pt x="228973" y="139158"/>
                </a:lnTo>
                <a:lnTo>
                  <a:pt x="239817" y="135909"/>
                </a:lnTo>
                <a:lnTo>
                  <a:pt x="251592" y="134751"/>
                </a:lnTo>
                <a:lnTo>
                  <a:pt x="263817" y="134508"/>
                </a:lnTo>
                <a:lnTo>
                  <a:pt x="276010" y="134002"/>
                </a:lnTo>
                <a:lnTo>
                  <a:pt x="287689" y="132054"/>
                </a:lnTo>
                <a:lnTo>
                  <a:pt x="297932" y="127640"/>
                </a:lnTo>
                <a:lnTo>
                  <a:pt x="308531" y="121766"/>
                </a:lnTo>
                <a:lnTo>
                  <a:pt x="321344" y="119113"/>
                </a:lnTo>
                <a:lnTo>
                  <a:pt x="336748" y="121785"/>
                </a:lnTo>
                <a:lnTo>
                  <a:pt x="350082" y="126365"/>
                </a:lnTo>
                <a:lnTo>
                  <a:pt x="363221" y="132283"/>
                </a:lnTo>
                <a:lnTo>
                  <a:pt x="374808" y="138757"/>
                </a:lnTo>
                <a:lnTo>
                  <a:pt x="383485" y="145008"/>
                </a:lnTo>
                <a:lnTo>
                  <a:pt x="391152" y="153680"/>
                </a:lnTo>
                <a:lnTo>
                  <a:pt x="398328" y="164279"/>
                </a:lnTo>
                <a:lnTo>
                  <a:pt x="405473" y="176787"/>
                </a:lnTo>
                <a:lnTo>
                  <a:pt x="411887" y="190118"/>
                </a:lnTo>
                <a:lnTo>
                  <a:pt x="416873" y="203187"/>
                </a:lnTo>
                <a:lnTo>
                  <a:pt x="419731" y="214909"/>
                </a:lnTo>
                <a:lnTo>
                  <a:pt x="420475" y="223937"/>
                </a:lnTo>
                <a:lnTo>
                  <a:pt x="420068" y="236108"/>
                </a:lnTo>
                <a:lnTo>
                  <a:pt x="418701" y="248469"/>
                </a:lnTo>
                <a:lnTo>
                  <a:pt x="417050" y="260918"/>
                </a:lnTo>
                <a:lnTo>
                  <a:pt x="415791" y="273354"/>
                </a:lnTo>
                <a:lnTo>
                  <a:pt x="415600" y="285675"/>
                </a:lnTo>
                <a:lnTo>
                  <a:pt x="417153" y="297776"/>
                </a:lnTo>
                <a:lnTo>
                  <a:pt x="418013" y="29598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5549483" y="3861893"/>
            <a:ext cx="132415" cy="218487"/>
          </a:xfrm>
          <a:custGeom>
            <a:avLst/>
            <a:gdLst/>
            <a:ahLst/>
            <a:cxnLst/>
            <a:rect l="l" t="t" r="r" b="b"/>
            <a:pathLst>
              <a:path w="194208" h="320447">
                <a:moveTo>
                  <a:pt x="170734" y="242596"/>
                </a:moveTo>
                <a:lnTo>
                  <a:pt x="172479" y="226734"/>
                </a:lnTo>
                <a:lnTo>
                  <a:pt x="174152" y="210801"/>
                </a:lnTo>
                <a:lnTo>
                  <a:pt x="175764" y="194806"/>
                </a:lnTo>
                <a:lnTo>
                  <a:pt x="177326" y="178760"/>
                </a:lnTo>
                <a:lnTo>
                  <a:pt x="178847" y="162674"/>
                </a:lnTo>
                <a:lnTo>
                  <a:pt x="180339" y="146558"/>
                </a:lnTo>
                <a:lnTo>
                  <a:pt x="181813" y="130424"/>
                </a:lnTo>
                <a:lnTo>
                  <a:pt x="183278" y="114282"/>
                </a:lnTo>
                <a:lnTo>
                  <a:pt x="184746" y="98142"/>
                </a:lnTo>
                <a:lnTo>
                  <a:pt x="186228" y="82016"/>
                </a:lnTo>
                <a:lnTo>
                  <a:pt x="187733" y="65913"/>
                </a:lnTo>
                <a:lnTo>
                  <a:pt x="189273" y="49846"/>
                </a:lnTo>
                <a:lnTo>
                  <a:pt x="190858" y="33823"/>
                </a:lnTo>
                <a:lnTo>
                  <a:pt x="192500" y="17857"/>
                </a:lnTo>
                <a:lnTo>
                  <a:pt x="194208" y="1957"/>
                </a:lnTo>
                <a:lnTo>
                  <a:pt x="192691" y="1814"/>
                </a:lnTo>
                <a:lnTo>
                  <a:pt x="179755" y="821"/>
                </a:lnTo>
                <a:lnTo>
                  <a:pt x="167312" y="238"/>
                </a:lnTo>
                <a:lnTo>
                  <a:pt x="155242" y="0"/>
                </a:lnTo>
                <a:lnTo>
                  <a:pt x="143423" y="39"/>
                </a:lnTo>
                <a:lnTo>
                  <a:pt x="131736" y="289"/>
                </a:lnTo>
                <a:lnTo>
                  <a:pt x="120060" y="685"/>
                </a:lnTo>
                <a:lnTo>
                  <a:pt x="108273" y="1160"/>
                </a:lnTo>
                <a:lnTo>
                  <a:pt x="96256" y="1648"/>
                </a:lnTo>
                <a:lnTo>
                  <a:pt x="83888" y="2082"/>
                </a:lnTo>
                <a:lnTo>
                  <a:pt x="71047" y="2396"/>
                </a:lnTo>
                <a:lnTo>
                  <a:pt x="57613" y="2524"/>
                </a:lnTo>
                <a:lnTo>
                  <a:pt x="43467" y="2400"/>
                </a:lnTo>
                <a:lnTo>
                  <a:pt x="28486" y="1957"/>
                </a:lnTo>
                <a:lnTo>
                  <a:pt x="26863" y="14269"/>
                </a:lnTo>
                <a:lnTo>
                  <a:pt x="25360" y="26960"/>
                </a:lnTo>
                <a:lnTo>
                  <a:pt x="23961" y="39992"/>
                </a:lnTo>
                <a:lnTo>
                  <a:pt x="23304" y="201334"/>
                </a:lnTo>
                <a:lnTo>
                  <a:pt x="27780" y="200598"/>
                </a:lnTo>
                <a:lnTo>
                  <a:pt x="39613" y="200027"/>
                </a:lnTo>
                <a:lnTo>
                  <a:pt x="51751" y="200814"/>
                </a:lnTo>
                <a:lnTo>
                  <a:pt x="64257" y="202219"/>
                </a:lnTo>
                <a:lnTo>
                  <a:pt x="77195" y="203502"/>
                </a:lnTo>
                <a:lnTo>
                  <a:pt x="90627" y="203925"/>
                </a:lnTo>
                <a:lnTo>
                  <a:pt x="84844" y="198596"/>
                </a:lnTo>
                <a:lnTo>
                  <a:pt x="76384" y="194890"/>
                </a:lnTo>
                <a:lnTo>
                  <a:pt x="66413" y="192322"/>
                </a:lnTo>
                <a:lnTo>
                  <a:pt x="55935" y="190161"/>
                </a:lnTo>
                <a:lnTo>
                  <a:pt x="45953" y="187676"/>
                </a:lnTo>
                <a:lnTo>
                  <a:pt x="37473" y="184139"/>
                </a:lnTo>
                <a:lnTo>
                  <a:pt x="31497" y="178819"/>
                </a:lnTo>
                <a:lnTo>
                  <a:pt x="29030" y="170985"/>
                </a:lnTo>
                <a:lnTo>
                  <a:pt x="31076" y="159907"/>
                </a:lnTo>
                <a:lnTo>
                  <a:pt x="33826" y="160017"/>
                </a:lnTo>
                <a:lnTo>
                  <a:pt x="32173" y="142166"/>
                </a:lnTo>
                <a:lnTo>
                  <a:pt x="31076" y="141784"/>
                </a:lnTo>
                <a:lnTo>
                  <a:pt x="29400" y="130608"/>
                </a:lnTo>
                <a:lnTo>
                  <a:pt x="35547" y="127255"/>
                </a:lnTo>
                <a:lnTo>
                  <a:pt x="38849" y="121070"/>
                </a:lnTo>
                <a:lnTo>
                  <a:pt x="52203" y="123001"/>
                </a:lnTo>
                <a:lnTo>
                  <a:pt x="38849" y="105525"/>
                </a:lnTo>
                <a:lnTo>
                  <a:pt x="37456" y="96562"/>
                </a:lnTo>
                <a:lnTo>
                  <a:pt x="39550" y="89721"/>
                </a:lnTo>
                <a:lnTo>
                  <a:pt x="44582" y="84888"/>
                </a:lnTo>
                <a:lnTo>
                  <a:pt x="44030" y="61507"/>
                </a:lnTo>
                <a:lnTo>
                  <a:pt x="46531" y="51517"/>
                </a:lnTo>
                <a:lnTo>
                  <a:pt x="52014" y="45696"/>
                </a:lnTo>
                <a:lnTo>
                  <a:pt x="57199" y="40483"/>
                </a:lnTo>
                <a:lnTo>
                  <a:pt x="58806" y="32315"/>
                </a:lnTo>
                <a:lnTo>
                  <a:pt x="56972" y="25261"/>
                </a:lnTo>
                <a:lnTo>
                  <a:pt x="65739" y="18484"/>
                </a:lnTo>
                <a:lnTo>
                  <a:pt x="77527" y="14069"/>
                </a:lnTo>
                <a:lnTo>
                  <a:pt x="91051" y="12095"/>
                </a:lnTo>
                <a:lnTo>
                  <a:pt x="105030" y="12638"/>
                </a:lnTo>
                <a:lnTo>
                  <a:pt x="118182" y="15774"/>
                </a:lnTo>
                <a:lnTo>
                  <a:pt x="129224" y="21582"/>
                </a:lnTo>
                <a:lnTo>
                  <a:pt x="136873" y="30138"/>
                </a:lnTo>
                <a:lnTo>
                  <a:pt x="139827" y="40793"/>
                </a:lnTo>
                <a:lnTo>
                  <a:pt x="130360" y="43103"/>
                </a:lnTo>
                <a:lnTo>
                  <a:pt x="119944" y="42300"/>
                </a:lnTo>
                <a:lnTo>
                  <a:pt x="109169" y="40120"/>
                </a:lnTo>
                <a:lnTo>
                  <a:pt x="98628" y="38301"/>
                </a:lnTo>
                <a:lnTo>
                  <a:pt x="88910" y="38578"/>
                </a:lnTo>
                <a:lnTo>
                  <a:pt x="80607" y="42689"/>
                </a:lnTo>
                <a:lnTo>
                  <a:pt x="77685" y="45975"/>
                </a:lnTo>
                <a:lnTo>
                  <a:pt x="86487" y="50155"/>
                </a:lnTo>
                <a:lnTo>
                  <a:pt x="98088" y="52291"/>
                </a:lnTo>
                <a:lnTo>
                  <a:pt x="111423" y="53137"/>
                </a:lnTo>
                <a:lnTo>
                  <a:pt x="125429" y="53445"/>
                </a:lnTo>
                <a:lnTo>
                  <a:pt x="139039" y="53968"/>
                </a:lnTo>
                <a:lnTo>
                  <a:pt x="151190" y="55458"/>
                </a:lnTo>
                <a:lnTo>
                  <a:pt x="160816" y="58669"/>
                </a:lnTo>
                <a:lnTo>
                  <a:pt x="166854" y="64352"/>
                </a:lnTo>
                <a:lnTo>
                  <a:pt x="168905" y="258374"/>
                </a:lnTo>
                <a:lnTo>
                  <a:pt x="170734" y="242596"/>
                </a:lnTo>
                <a:close/>
              </a:path>
              <a:path w="194208" h="320447">
                <a:moveTo>
                  <a:pt x="162818" y="305107"/>
                </a:moveTo>
                <a:lnTo>
                  <a:pt x="164959" y="289641"/>
                </a:lnTo>
                <a:lnTo>
                  <a:pt x="166984" y="274060"/>
                </a:lnTo>
                <a:lnTo>
                  <a:pt x="168905" y="258374"/>
                </a:lnTo>
                <a:lnTo>
                  <a:pt x="168313" y="69279"/>
                </a:lnTo>
                <a:lnTo>
                  <a:pt x="165784" y="79168"/>
                </a:lnTo>
                <a:lnTo>
                  <a:pt x="157177" y="83026"/>
                </a:lnTo>
                <a:lnTo>
                  <a:pt x="144900" y="82948"/>
                </a:lnTo>
                <a:lnTo>
                  <a:pt x="131359" y="81029"/>
                </a:lnTo>
                <a:lnTo>
                  <a:pt x="121716" y="79630"/>
                </a:lnTo>
                <a:lnTo>
                  <a:pt x="106268" y="78464"/>
                </a:lnTo>
                <a:lnTo>
                  <a:pt x="92018" y="78045"/>
                </a:lnTo>
                <a:lnTo>
                  <a:pt x="79055" y="77541"/>
                </a:lnTo>
                <a:lnTo>
                  <a:pt x="67469" y="76113"/>
                </a:lnTo>
                <a:lnTo>
                  <a:pt x="57350" y="72928"/>
                </a:lnTo>
                <a:lnTo>
                  <a:pt x="48788" y="67151"/>
                </a:lnTo>
                <a:lnTo>
                  <a:pt x="44030" y="61507"/>
                </a:lnTo>
                <a:lnTo>
                  <a:pt x="44582" y="84888"/>
                </a:lnTo>
                <a:lnTo>
                  <a:pt x="51996" y="81920"/>
                </a:lnTo>
                <a:lnTo>
                  <a:pt x="61235" y="80677"/>
                </a:lnTo>
                <a:lnTo>
                  <a:pt x="71742" y="81015"/>
                </a:lnTo>
                <a:lnTo>
                  <a:pt x="82961" y="82794"/>
                </a:lnTo>
                <a:lnTo>
                  <a:pt x="94335" y="85871"/>
                </a:lnTo>
                <a:lnTo>
                  <a:pt x="105307" y="90104"/>
                </a:lnTo>
                <a:lnTo>
                  <a:pt x="115321" y="95351"/>
                </a:lnTo>
                <a:lnTo>
                  <a:pt x="123819" y="101472"/>
                </a:lnTo>
                <a:lnTo>
                  <a:pt x="130246" y="108322"/>
                </a:lnTo>
                <a:lnTo>
                  <a:pt x="134044" y="115762"/>
                </a:lnTo>
                <a:lnTo>
                  <a:pt x="134658" y="123648"/>
                </a:lnTo>
                <a:lnTo>
                  <a:pt x="132784" y="124925"/>
                </a:lnTo>
                <a:lnTo>
                  <a:pt x="123175" y="127347"/>
                </a:lnTo>
                <a:lnTo>
                  <a:pt x="113078" y="124898"/>
                </a:lnTo>
                <a:lnTo>
                  <a:pt x="102534" y="119815"/>
                </a:lnTo>
                <a:lnTo>
                  <a:pt x="91587" y="114339"/>
                </a:lnTo>
                <a:lnTo>
                  <a:pt x="80276" y="110707"/>
                </a:lnTo>
                <a:lnTo>
                  <a:pt x="71894" y="110169"/>
                </a:lnTo>
                <a:lnTo>
                  <a:pt x="59793" y="111025"/>
                </a:lnTo>
                <a:lnTo>
                  <a:pt x="48599" y="110671"/>
                </a:lnTo>
                <a:lnTo>
                  <a:pt x="38849" y="105525"/>
                </a:lnTo>
                <a:lnTo>
                  <a:pt x="52203" y="123001"/>
                </a:lnTo>
                <a:lnTo>
                  <a:pt x="65726" y="124762"/>
                </a:lnTo>
                <a:lnTo>
                  <a:pt x="79188" y="126584"/>
                </a:lnTo>
                <a:lnTo>
                  <a:pt x="92361" y="128694"/>
                </a:lnTo>
                <a:lnTo>
                  <a:pt x="105016" y="131322"/>
                </a:lnTo>
                <a:lnTo>
                  <a:pt x="116925" y="134697"/>
                </a:lnTo>
                <a:lnTo>
                  <a:pt x="127859" y="139048"/>
                </a:lnTo>
                <a:lnTo>
                  <a:pt x="137236" y="144362"/>
                </a:lnTo>
                <a:lnTo>
                  <a:pt x="131849" y="152980"/>
                </a:lnTo>
                <a:lnTo>
                  <a:pt x="123831" y="158335"/>
                </a:lnTo>
                <a:lnTo>
                  <a:pt x="113741" y="160916"/>
                </a:lnTo>
                <a:lnTo>
                  <a:pt x="102139" y="161207"/>
                </a:lnTo>
                <a:lnTo>
                  <a:pt x="89587" y="159697"/>
                </a:lnTo>
                <a:lnTo>
                  <a:pt x="76644" y="156873"/>
                </a:lnTo>
                <a:lnTo>
                  <a:pt x="63871" y="153220"/>
                </a:lnTo>
                <a:lnTo>
                  <a:pt x="51828" y="149227"/>
                </a:lnTo>
                <a:lnTo>
                  <a:pt x="41075" y="145380"/>
                </a:lnTo>
                <a:lnTo>
                  <a:pt x="32173" y="142166"/>
                </a:lnTo>
                <a:lnTo>
                  <a:pt x="33826" y="160017"/>
                </a:lnTo>
                <a:lnTo>
                  <a:pt x="46662" y="161007"/>
                </a:lnTo>
                <a:lnTo>
                  <a:pt x="59860" y="162786"/>
                </a:lnTo>
                <a:lnTo>
                  <a:pt x="73183" y="165340"/>
                </a:lnTo>
                <a:lnTo>
                  <a:pt x="86391" y="168656"/>
                </a:lnTo>
                <a:lnTo>
                  <a:pt x="99249" y="172718"/>
                </a:lnTo>
                <a:lnTo>
                  <a:pt x="111518" y="177513"/>
                </a:lnTo>
                <a:lnTo>
                  <a:pt x="122961" y="183027"/>
                </a:lnTo>
                <a:lnTo>
                  <a:pt x="133340" y="189245"/>
                </a:lnTo>
                <a:lnTo>
                  <a:pt x="142417" y="196152"/>
                </a:lnTo>
                <a:lnTo>
                  <a:pt x="140857" y="200426"/>
                </a:lnTo>
                <a:lnTo>
                  <a:pt x="131697" y="207771"/>
                </a:lnTo>
                <a:lnTo>
                  <a:pt x="116522" y="209094"/>
                </a:lnTo>
                <a:lnTo>
                  <a:pt x="121526" y="215317"/>
                </a:lnTo>
                <a:lnTo>
                  <a:pt x="131064" y="217019"/>
                </a:lnTo>
                <a:lnTo>
                  <a:pt x="132054" y="227229"/>
                </a:lnTo>
                <a:lnTo>
                  <a:pt x="132740" y="235662"/>
                </a:lnTo>
                <a:lnTo>
                  <a:pt x="128993" y="239688"/>
                </a:lnTo>
                <a:lnTo>
                  <a:pt x="121716" y="240171"/>
                </a:lnTo>
                <a:lnTo>
                  <a:pt x="124296" y="246299"/>
                </a:lnTo>
                <a:lnTo>
                  <a:pt x="130069" y="254509"/>
                </a:lnTo>
                <a:lnTo>
                  <a:pt x="129463" y="266066"/>
                </a:lnTo>
                <a:lnTo>
                  <a:pt x="118445" y="268698"/>
                </a:lnTo>
                <a:lnTo>
                  <a:pt x="106661" y="269495"/>
                </a:lnTo>
                <a:lnTo>
                  <a:pt x="94355" y="268799"/>
                </a:lnTo>
                <a:lnTo>
                  <a:pt x="81726" y="266964"/>
                </a:lnTo>
                <a:lnTo>
                  <a:pt x="68973" y="264345"/>
                </a:lnTo>
                <a:lnTo>
                  <a:pt x="56297" y="261296"/>
                </a:lnTo>
                <a:lnTo>
                  <a:pt x="43895" y="258173"/>
                </a:lnTo>
                <a:lnTo>
                  <a:pt x="31967" y="255331"/>
                </a:lnTo>
                <a:lnTo>
                  <a:pt x="20713" y="253125"/>
                </a:lnTo>
                <a:lnTo>
                  <a:pt x="20193" y="242228"/>
                </a:lnTo>
                <a:lnTo>
                  <a:pt x="19786" y="231484"/>
                </a:lnTo>
                <a:lnTo>
                  <a:pt x="28486" y="229820"/>
                </a:lnTo>
                <a:lnTo>
                  <a:pt x="24991" y="223085"/>
                </a:lnTo>
                <a:lnTo>
                  <a:pt x="20861" y="213172"/>
                </a:lnTo>
                <a:lnTo>
                  <a:pt x="23304" y="201334"/>
                </a:lnTo>
                <a:lnTo>
                  <a:pt x="23961" y="39992"/>
                </a:lnTo>
                <a:lnTo>
                  <a:pt x="22648" y="53327"/>
                </a:lnTo>
                <a:lnTo>
                  <a:pt x="21406" y="66924"/>
                </a:lnTo>
                <a:lnTo>
                  <a:pt x="20217" y="80748"/>
                </a:lnTo>
                <a:lnTo>
                  <a:pt x="19066" y="94758"/>
                </a:lnTo>
                <a:lnTo>
                  <a:pt x="17935" y="108917"/>
                </a:lnTo>
                <a:lnTo>
                  <a:pt x="16809" y="123185"/>
                </a:lnTo>
                <a:lnTo>
                  <a:pt x="15671" y="137526"/>
                </a:lnTo>
                <a:lnTo>
                  <a:pt x="14505" y="151900"/>
                </a:lnTo>
                <a:lnTo>
                  <a:pt x="13293" y="166269"/>
                </a:lnTo>
                <a:lnTo>
                  <a:pt x="12020" y="180594"/>
                </a:lnTo>
                <a:lnTo>
                  <a:pt x="10668" y="194838"/>
                </a:lnTo>
                <a:lnTo>
                  <a:pt x="9222" y="208961"/>
                </a:lnTo>
                <a:lnTo>
                  <a:pt x="7666" y="222926"/>
                </a:lnTo>
                <a:lnTo>
                  <a:pt x="5982" y="236693"/>
                </a:lnTo>
                <a:lnTo>
                  <a:pt x="4153" y="250225"/>
                </a:lnTo>
                <a:lnTo>
                  <a:pt x="2165" y="263483"/>
                </a:lnTo>
                <a:lnTo>
                  <a:pt x="0" y="276429"/>
                </a:lnTo>
                <a:lnTo>
                  <a:pt x="1507" y="276615"/>
                </a:lnTo>
                <a:lnTo>
                  <a:pt x="14989" y="278738"/>
                </a:lnTo>
                <a:lnTo>
                  <a:pt x="27817" y="281515"/>
                </a:lnTo>
                <a:lnTo>
                  <a:pt x="40114" y="284823"/>
                </a:lnTo>
                <a:lnTo>
                  <a:pt x="52000" y="288543"/>
                </a:lnTo>
                <a:lnTo>
                  <a:pt x="63597" y="292551"/>
                </a:lnTo>
                <a:lnTo>
                  <a:pt x="75027" y="296726"/>
                </a:lnTo>
                <a:lnTo>
                  <a:pt x="86411" y="300948"/>
                </a:lnTo>
                <a:lnTo>
                  <a:pt x="97871" y="305095"/>
                </a:lnTo>
                <a:lnTo>
                  <a:pt x="109527" y="309045"/>
                </a:lnTo>
                <a:lnTo>
                  <a:pt x="121502" y="312676"/>
                </a:lnTo>
                <a:lnTo>
                  <a:pt x="133917" y="315868"/>
                </a:lnTo>
                <a:lnTo>
                  <a:pt x="146894" y="318499"/>
                </a:lnTo>
                <a:lnTo>
                  <a:pt x="160553" y="320447"/>
                </a:lnTo>
                <a:lnTo>
                  <a:pt x="162818" y="30510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5678361" y="3861364"/>
            <a:ext cx="85505" cy="228293"/>
          </a:xfrm>
          <a:custGeom>
            <a:avLst/>
            <a:gdLst/>
            <a:ahLst/>
            <a:cxnLst/>
            <a:rect l="l" t="t" r="r" b="b"/>
            <a:pathLst>
              <a:path w="125407" h="334829">
                <a:moveTo>
                  <a:pt x="70238" y="286712"/>
                </a:moveTo>
                <a:lnTo>
                  <a:pt x="61518" y="292722"/>
                </a:lnTo>
                <a:lnTo>
                  <a:pt x="51059" y="294656"/>
                </a:lnTo>
                <a:lnTo>
                  <a:pt x="41046" y="292182"/>
                </a:lnTo>
                <a:lnTo>
                  <a:pt x="33667" y="284965"/>
                </a:lnTo>
                <a:lnTo>
                  <a:pt x="33664" y="276842"/>
                </a:lnTo>
                <a:lnTo>
                  <a:pt x="40045" y="269276"/>
                </a:lnTo>
                <a:lnTo>
                  <a:pt x="51257" y="266402"/>
                </a:lnTo>
                <a:lnTo>
                  <a:pt x="44567" y="197914"/>
                </a:lnTo>
                <a:lnTo>
                  <a:pt x="32942" y="194098"/>
                </a:lnTo>
                <a:lnTo>
                  <a:pt x="25908" y="189156"/>
                </a:lnTo>
                <a:lnTo>
                  <a:pt x="29781" y="179673"/>
                </a:lnTo>
                <a:lnTo>
                  <a:pt x="38638" y="173005"/>
                </a:lnTo>
                <a:lnTo>
                  <a:pt x="51041" y="168904"/>
                </a:lnTo>
                <a:lnTo>
                  <a:pt x="65549" y="167119"/>
                </a:lnTo>
                <a:lnTo>
                  <a:pt x="80725" y="167404"/>
                </a:lnTo>
                <a:lnTo>
                  <a:pt x="95128" y="169508"/>
                </a:lnTo>
                <a:lnTo>
                  <a:pt x="107320" y="173183"/>
                </a:lnTo>
                <a:lnTo>
                  <a:pt x="115863" y="178181"/>
                </a:lnTo>
                <a:lnTo>
                  <a:pt x="116522" y="178805"/>
                </a:lnTo>
                <a:lnTo>
                  <a:pt x="111722" y="187485"/>
                </a:lnTo>
                <a:lnTo>
                  <a:pt x="102057" y="193835"/>
                </a:lnTo>
                <a:lnTo>
                  <a:pt x="102495" y="202494"/>
                </a:lnTo>
                <a:lnTo>
                  <a:pt x="115769" y="205602"/>
                </a:lnTo>
                <a:lnTo>
                  <a:pt x="125407" y="210751"/>
                </a:lnTo>
                <a:lnTo>
                  <a:pt x="124294" y="145138"/>
                </a:lnTo>
                <a:lnTo>
                  <a:pt x="123310" y="149581"/>
                </a:lnTo>
                <a:lnTo>
                  <a:pt x="117988" y="155445"/>
                </a:lnTo>
                <a:lnTo>
                  <a:pt x="109151" y="158024"/>
                </a:lnTo>
                <a:lnTo>
                  <a:pt x="97930" y="158508"/>
                </a:lnTo>
                <a:lnTo>
                  <a:pt x="85453" y="158085"/>
                </a:lnTo>
                <a:lnTo>
                  <a:pt x="72852" y="157946"/>
                </a:lnTo>
                <a:lnTo>
                  <a:pt x="61254" y="159279"/>
                </a:lnTo>
                <a:lnTo>
                  <a:pt x="51790" y="163273"/>
                </a:lnTo>
                <a:lnTo>
                  <a:pt x="50203" y="161420"/>
                </a:lnTo>
                <a:lnTo>
                  <a:pt x="43036" y="153481"/>
                </a:lnTo>
                <a:lnTo>
                  <a:pt x="41440" y="139969"/>
                </a:lnTo>
                <a:lnTo>
                  <a:pt x="49169" y="136673"/>
                </a:lnTo>
                <a:lnTo>
                  <a:pt x="61150" y="133122"/>
                </a:lnTo>
                <a:lnTo>
                  <a:pt x="75111" y="130296"/>
                </a:lnTo>
                <a:lnTo>
                  <a:pt x="89614" y="128712"/>
                </a:lnTo>
                <a:lnTo>
                  <a:pt x="103222" y="128887"/>
                </a:lnTo>
                <a:lnTo>
                  <a:pt x="114496" y="131338"/>
                </a:lnTo>
                <a:lnTo>
                  <a:pt x="122000" y="136583"/>
                </a:lnTo>
                <a:lnTo>
                  <a:pt x="118767" y="106259"/>
                </a:lnTo>
                <a:lnTo>
                  <a:pt x="103581" y="106301"/>
                </a:lnTo>
                <a:lnTo>
                  <a:pt x="91871" y="107725"/>
                </a:lnTo>
                <a:lnTo>
                  <a:pt x="78759" y="109776"/>
                </a:lnTo>
                <a:lnTo>
                  <a:pt x="65408" y="111233"/>
                </a:lnTo>
                <a:lnTo>
                  <a:pt x="52980" y="110870"/>
                </a:lnTo>
                <a:lnTo>
                  <a:pt x="42638" y="107464"/>
                </a:lnTo>
                <a:lnTo>
                  <a:pt x="36271" y="101119"/>
                </a:lnTo>
                <a:lnTo>
                  <a:pt x="40854" y="92618"/>
                </a:lnTo>
                <a:lnTo>
                  <a:pt x="49493" y="86350"/>
                </a:lnTo>
                <a:lnTo>
                  <a:pt x="61212" y="82110"/>
                </a:lnTo>
                <a:lnTo>
                  <a:pt x="75037" y="79694"/>
                </a:lnTo>
                <a:lnTo>
                  <a:pt x="80752" y="69106"/>
                </a:lnTo>
                <a:lnTo>
                  <a:pt x="68892" y="70163"/>
                </a:lnTo>
                <a:lnTo>
                  <a:pt x="62166" y="70055"/>
                </a:lnTo>
                <a:lnTo>
                  <a:pt x="53263" y="68150"/>
                </a:lnTo>
                <a:lnTo>
                  <a:pt x="47053" y="60632"/>
                </a:lnTo>
                <a:lnTo>
                  <a:pt x="46621" y="54510"/>
                </a:lnTo>
                <a:lnTo>
                  <a:pt x="51828" y="49380"/>
                </a:lnTo>
                <a:lnTo>
                  <a:pt x="55079" y="42268"/>
                </a:lnTo>
                <a:lnTo>
                  <a:pt x="62166" y="38991"/>
                </a:lnTo>
                <a:lnTo>
                  <a:pt x="58849" y="33830"/>
                </a:lnTo>
                <a:lnTo>
                  <a:pt x="57626" y="26152"/>
                </a:lnTo>
                <a:lnTo>
                  <a:pt x="51031" y="0"/>
                </a:lnTo>
                <a:lnTo>
                  <a:pt x="36271" y="142"/>
                </a:lnTo>
                <a:lnTo>
                  <a:pt x="32524" y="1590"/>
                </a:lnTo>
                <a:lnTo>
                  <a:pt x="28498" y="7914"/>
                </a:lnTo>
                <a:lnTo>
                  <a:pt x="26795" y="23043"/>
                </a:lnTo>
                <a:lnTo>
                  <a:pt x="25158" y="38238"/>
                </a:lnTo>
                <a:lnTo>
                  <a:pt x="23582" y="53494"/>
                </a:lnTo>
                <a:lnTo>
                  <a:pt x="22060" y="68803"/>
                </a:lnTo>
                <a:lnTo>
                  <a:pt x="20586" y="84161"/>
                </a:lnTo>
                <a:lnTo>
                  <a:pt x="19154" y="99560"/>
                </a:lnTo>
                <a:lnTo>
                  <a:pt x="17758" y="114995"/>
                </a:lnTo>
                <a:lnTo>
                  <a:pt x="16391" y="130459"/>
                </a:lnTo>
                <a:lnTo>
                  <a:pt x="15047" y="145947"/>
                </a:lnTo>
                <a:lnTo>
                  <a:pt x="13720" y="161451"/>
                </a:lnTo>
                <a:lnTo>
                  <a:pt x="12404" y="176966"/>
                </a:lnTo>
                <a:lnTo>
                  <a:pt x="11092" y="192485"/>
                </a:lnTo>
                <a:lnTo>
                  <a:pt x="9778" y="208002"/>
                </a:lnTo>
                <a:lnTo>
                  <a:pt x="8456" y="223512"/>
                </a:lnTo>
                <a:lnTo>
                  <a:pt x="7119" y="239007"/>
                </a:lnTo>
                <a:lnTo>
                  <a:pt x="5761" y="254482"/>
                </a:lnTo>
                <a:lnTo>
                  <a:pt x="4377" y="269931"/>
                </a:lnTo>
                <a:lnTo>
                  <a:pt x="2959" y="285346"/>
                </a:lnTo>
                <a:lnTo>
                  <a:pt x="1502" y="300723"/>
                </a:lnTo>
                <a:lnTo>
                  <a:pt x="0" y="316054"/>
                </a:lnTo>
                <a:lnTo>
                  <a:pt x="2613" y="317168"/>
                </a:lnTo>
                <a:lnTo>
                  <a:pt x="13457" y="321733"/>
                </a:lnTo>
                <a:lnTo>
                  <a:pt x="25224" y="326312"/>
                </a:lnTo>
                <a:lnTo>
                  <a:pt x="37594" y="330373"/>
                </a:lnTo>
                <a:lnTo>
                  <a:pt x="50246" y="333389"/>
                </a:lnTo>
                <a:lnTo>
                  <a:pt x="62857" y="334829"/>
                </a:lnTo>
                <a:lnTo>
                  <a:pt x="70238" y="28671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5708747" y="3861364"/>
            <a:ext cx="72203" cy="228293"/>
          </a:xfrm>
          <a:custGeom>
            <a:avLst/>
            <a:gdLst/>
            <a:ahLst/>
            <a:cxnLst/>
            <a:rect l="l" t="t" r="r" b="b"/>
            <a:pathLst>
              <a:path w="105898" h="334829">
                <a:moveTo>
                  <a:pt x="30540" y="334164"/>
                </a:moveTo>
                <a:lnTo>
                  <a:pt x="32091" y="326759"/>
                </a:lnTo>
                <a:lnTo>
                  <a:pt x="34136" y="312113"/>
                </a:lnTo>
                <a:lnTo>
                  <a:pt x="35834" y="297595"/>
                </a:lnTo>
                <a:lnTo>
                  <a:pt x="38177" y="284248"/>
                </a:lnTo>
                <a:lnTo>
                  <a:pt x="42160" y="273114"/>
                </a:lnTo>
                <a:lnTo>
                  <a:pt x="48774" y="265238"/>
                </a:lnTo>
                <a:lnTo>
                  <a:pt x="59013" y="261660"/>
                </a:lnTo>
                <a:lnTo>
                  <a:pt x="67687" y="263336"/>
                </a:lnTo>
                <a:lnTo>
                  <a:pt x="77677" y="270945"/>
                </a:lnTo>
                <a:lnTo>
                  <a:pt x="86522" y="280784"/>
                </a:lnTo>
                <a:lnTo>
                  <a:pt x="94785" y="288603"/>
                </a:lnTo>
                <a:lnTo>
                  <a:pt x="103031" y="290146"/>
                </a:lnTo>
                <a:lnTo>
                  <a:pt x="102682" y="274793"/>
                </a:lnTo>
                <a:lnTo>
                  <a:pt x="102542" y="259480"/>
                </a:lnTo>
                <a:lnTo>
                  <a:pt x="102580" y="244217"/>
                </a:lnTo>
                <a:lnTo>
                  <a:pt x="102766" y="229014"/>
                </a:lnTo>
                <a:lnTo>
                  <a:pt x="103068" y="213884"/>
                </a:lnTo>
                <a:lnTo>
                  <a:pt x="103455" y="198836"/>
                </a:lnTo>
                <a:lnTo>
                  <a:pt x="103897" y="183880"/>
                </a:lnTo>
                <a:lnTo>
                  <a:pt x="104362" y="169028"/>
                </a:lnTo>
                <a:lnTo>
                  <a:pt x="104819" y="154290"/>
                </a:lnTo>
                <a:lnTo>
                  <a:pt x="105236" y="139677"/>
                </a:lnTo>
                <a:lnTo>
                  <a:pt x="105584" y="125199"/>
                </a:lnTo>
                <a:lnTo>
                  <a:pt x="105831" y="110866"/>
                </a:lnTo>
                <a:lnTo>
                  <a:pt x="105898" y="82682"/>
                </a:lnTo>
                <a:lnTo>
                  <a:pt x="105655" y="68851"/>
                </a:lnTo>
                <a:lnTo>
                  <a:pt x="105187" y="55208"/>
                </a:lnTo>
                <a:lnTo>
                  <a:pt x="104463" y="41764"/>
                </a:lnTo>
                <a:lnTo>
                  <a:pt x="103451" y="28530"/>
                </a:lnTo>
                <a:lnTo>
                  <a:pt x="102121" y="15516"/>
                </a:lnTo>
                <a:lnTo>
                  <a:pt x="100441" y="2733"/>
                </a:lnTo>
                <a:lnTo>
                  <a:pt x="94818" y="2341"/>
                </a:lnTo>
                <a:lnTo>
                  <a:pt x="84245" y="1710"/>
                </a:lnTo>
                <a:lnTo>
                  <a:pt x="72882" y="1163"/>
                </a:lnTo>
                <a:lnTo>
                  <a:pt x="60795" y="709"/>
                </a:lnTo>
                <a:lnTo>
                  <a:pt x="48045" y="358"/>
                </a:lnTo>
                <a:lnTo>
                  <a:pt x="34698" y="116"/>
                </a:lnTo>
                <a:lnTo>
                  <a:pt x="6463" y="0"/>
                </a:lnTo>
                <a:lnTo>
                  <a:pt x="13058" y="26152"/>
                </a:lnTo>
                <a:lnTo>
                  <a:pt x="16168" y="19566"/>
                </a:lnTo>
                <a:lnTo>
                  <a:pt x="22604" y="14242"/>
                </a:lnTo>
                <a:lnTo>
                  <a:pt x="31356" y="10349"/>
                </a:lnTo>
                <a:lnTo>
                  <a:pt x="41415" y="8056"/>
                </a:lnTo>
                <a:lnTo>
                  <a:pt x="51774" y="7531"/>
                </a:lnTo>
                <a:lnTo>
                  <a:pt x="61423" y="8945"/>
                </a:lnTo>
                <a:lnTo>
                  <a:pt x="69354" y="12467"/>
                </a:lnTo>
                <a:lnTo>
                  <a:pt x="74558" y="18265"/>
                </a:lnTo>
                <a:lnTo>
                  <a:pt x="75075" y="21399"/>
                </a:lnTo>
                <a:lnTo>
                  <a:pt x="70170" y="28145"/>
                </a:lnTo>
                <a:lnTo>
                  <a:pt x="64182" y="33797"/>
                </a:lnTo>
                <a:lnTo>
                  <a:pt x="69298" y="38327"/>
                </a:lnTo>
                <a:lnTo>
                  <a:pt x="80444" y="41791"/>
                </a:lnTo>
                <a:lnTo>
                  <a:pt x="87499" y="49329"/>
                </a:lnTo>
                <a:lnTo>
                  <a:pt x="87589" y="49488"/>
                </a:lnTo>
                <a:lnTo>
                  <a:pt x="86447" y="55021"/>
                </a:lnTo>
                <a:lnTo>
                  <a:pt x="78310" y="59840"/>
                </a:lnTo>
                <a:lnTo>
                  <a:pt x="65603" y="63854"/>
                </a:lnTo>
                <a:lnTo>
                  <a:pt x="50753" y="66972"/>
                </a:lnTo>
                <a:lnTo>
                  <a:pt x="36185" y="69106"/>
                </a:lnTo>
                <a:lnTo>
                  <a:pt x="30469" y="79694"/>
                </a:lnTo>
                <a:lnTo>
                  <a:pt x="45424" y="78895"/>
                </a:lnTo>
                <a:lnTo>
                  <a:pt x="60532" y="79508"/>
                </a:lnTo>
                <a:lnTo>
                  <a:pt x="74820" y="81327"/>
                </a:lnTo>
                <a:lnTo>
                  <a:pt x="87312" y="84147"/>
                </a:lnTo>
                <a:lnTo>
                  <a:pt x="97032" y="87762"/>
                </a:lnTo>
                <a:lnTo>
                  <a:pt x="97850" y="88178"/>
                </a:lnTo>
                <a:lnTo>
                  <a:pt x="95671" y="99928"/>
                </a:lnTo>
                <a:lnTo>
                  <a:pt x="86634" y="105063"/>
                </a:lnTo>
                <a:lnTo>
                  <a:pt x="74200" y="106259"/>
                </a:lnTo>
                <a:lnTo>
                  <a:pt x="77432" y="136583"/>
                </a:lnTo>
                <a:lnTo>
                  <a:pt x="79727" y="145138"/>
                </a:lnTo>
                <a:lnTo>
                  <a:pt x="80840" y="210751"/>
                </a:lnTo>
                <a:lnTo>
                  <a:pt x="84909" y="217642"/>
                </a:lnTo>
                <a:lnTo>
                  <a:pt x="84785" y="220325"/>
                </a:lnTo>
                <a:lnTo>
                  <a:pt x="79600" y="227802"/>
                </a:lnTo>
                <a:lnTo>
                  <a:pt x="68703" y="232772"/>
                </a:lnTo>
                <a:lnTo>
                  <a:pt x="54270" y="235391"/>
                </a:lnTo>
                <a:lnTo>
                  <a:pt x="38473" y="235810"/>
                </a:lnTo>
                <a:lnTo>
                  <a:pt x="23487" y="234184"/>
                </a:lnTo>
                <a:lnTo>
                  <a:pt x="11486" y="230668"/>
                </a:lnTo>
                <a:lnTo>
                  <a:pt x="4645" y="225414"/>
                </a:lnTo>
                <a:lnTo>
                  <a:pt x="7169" y="216407"/>
                </a:lnTo>
                <a:lnTo>
                  <a:pt x="15640" y="208383"/>
                </a:lnTo>
                <a:lnTo>
                  <a:pt x="28212" y="203587"/>
                </a:lnTo>
                <a:lnTo>
                  <a:pt x="42953" y="201724"/>
                </a:lnTo>
                <a:lnTo>
                  <a:pt x="57928" y="202494"/>
                </a:lnTo>
                <a:lnTo>
                  <a:pt x="57490" y="193835"/>
                </a:lnTo>
                <a:lnTo>
                  <a:pt x="44451" y="197954"/>
                </a:lnTo>
                <a:lnTo>
                  <a:pt x="29529" y="199941"/>
                </a:lnTo>
                <a:lnTo>
                  <a:pt x="14215" y="199894"/>
                </a:lnTo>
                <a:lnTo>
                  <a:pt x="0" y="197914"/>
                </a:lnTo>
                <a:lnTo>
                  <a:pt x="6689" y="266402"/>
                </a:lnTo>
                <a:lnTo>
                  <a:pt x="19465" y="266895"/>
                </a:lnTo>
                <a:lnTo>
                  <a:pt x="30540" y="269433"/>
                </a:lnTo>
                <a:lnTo>
                  <a:pt x="30462" y="276959"/>
                </a:lnTo>
                <a:lnTo>
                  <a:pt x="25670" y="286712"/>
                </a:lnTo>
                <a:lnTo>
                  <a:pt x="18290" y="334829"/>
                </a:lnTo>
                <a:lnTo>
                  <a:pt x="30540" y="33416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5155794" y="3891474"/>
            <a:ext cx="169475" cy="299026"/>
          </a:xfrm>
          <a:custGeom>
            <a:avLst/>
            <a:gdLst/>
            <a:ahLst/>
            <a:cxnLst/>
            <a:rect l="l" t="t" r="r" b="b"/>
            <a:pathLst>
              <a:path w="248564" h="438571">
                <a:moveTo>
                  <a:pt x="172559" y="438361"/>
                </a:moveTo>
                <a:lnTo>
                  <a:pt x="186039" y="437771"/>
                </a:lnTo>
                <a:lnTo>
                  <a:pt x="199326" y="436747"/>
                </a:lnTo>
                <a:lnTo>
                  <a:pt x="212321" y="435236"/>
                </a:lnTo>
                <a:lnTo>
                  <a:pt x="224925" y="433183"/>
                </a:lnTo>
                <a:lnTo>
                  <a:pt x="237039" y="430536"/>
                </a:lnTo>
                <a:lnTo>
                  <a:pt x="248564" y="427240"/>
                </a:lnTo>
                <a:lnTo>
                  <a:pt x="248203" y="418871"/>
                </a:lnTo>
                <a:lnTo>
                  <a:pt x="247848" y="407877"/>
                </a:lnTo>
                <a:lnTo>
                  <a:pt x="247594" y="396472"/>
                </a:lnTo>
                <a:lnTo>
                  <a:pt x="247422" y="384695"/>
                </a:lnTo>
                <a:lnTo>
                  <a:pt x="247261" y="360177"/>
                </a:lnTo>
                <a:lnTo>
                  <a:pt x="247022" y="281611"/>
                </a:lnTo>
                <a:lnTo>
                  <a:pt x="246842" y="268182"/>
                </a:lnTo>
                <a:lnTo>
                  <a:pt x="246577" y="254757"/>
                </a:lnTo>
                <a:lnTo>
                  <a:pt x="246211" y="241375"/>
                </a:lnTo>
                <a:lnTo>
                  <a:pt x="245726" y="228073"/>
                </a:lnTo>
                <a:lnTo>
                  <a:pt x="245107" y="214890"/>
                </a:lnTo>
                <a:lnTo>
                  <a:pt x="244335" y="201861"/>
                </a:lnTo>
                <a:lnTo>
                  <a:pt x="243395" y="189026"/>
                </a:lnTo>
                <a:lnTo>
                  <a:pt x="242207" y="174456"/>
                </a:lnTo>
                <a:lnTo>
                  <a:pt x="241026" y="160824"/>
                </a:lnTo>
                <a:lnTo>
                  <a:pt x="239700" y="147181"/>
                </a:lnTo>
                <a:lnTo>
                  <a:pt x="238167" y="133705"/>
                </a:lnTo>
                <a:lnTo>
                  <a:pt x="236366" y="120575"/>
                </a:lnTo>
                <a:lnTo>
                  <a:pt x="234236" y="107969"/>
                </a:lnTo>
                <a:lnTo>
                  <a:pt x="231716" y="96066"/>
                </a:lnTo>
                <a:lnTo>
                  <a:pt x="228744" y="85044"/>
                </a:lnTo>
                <a:lnTo>
                  <a:pt x="225259" y="75082"/>
                </a:lnTo>
                <a:lnTo>
                  <a:pt x="217681" y="59307"/>
                </a:lnTo>
                <a:lnTo>
                  <a:pt x="211031" y="49050"/>
                </a:lnTo>
                <a:lnTo>
                  <a:pt x="203581" y="40063"/>
                </a:lnTo>
                <a:lnTo>
                  <a:pt x="195346" y="32261"/>
                </a:lnTo>
                <a:lnTo>
                  <a:pt x="186346" y="25559"/>
                </a:lnTo>
                <a:lnTo>
                  <a:pt x="176598" y="19873"/>
                </a:lnTo>
                <a:lnTo>
                  <a:pt x="166119" y="15117"/>
                </a:lnTo>
                <a:lnTo>
                  <a:pt x="154928" y="11208"/>
                </a:lnTo>
                <a:lnTo>
                  <a:pt x="143043" y="8059"/>
                </a:lnTo>
                <a:lnTo>
                  <a:pt x="130481" y="5588"/>
                </a:lnTo>
                <a:lnTo>
                  <a:pt x="117260" y="3708"/>
                </a:lnTo>
                <a:lnTo>
                  <a:pt x="103397" y="2335"/>
                </a:lnTo>
                <a:lnTo>
                  <a:pt x="88912" y="1384"/>
                </a:lnTo>
                <a:lnTo>
                  <a:pt x="73821" y="771"/>
                </a:lnTo>
                <a:lnTo>
                  <a:pt x="58142" y="411"/>
                </a:lnTo>
                <a:lnTo>
                  <a:pt x="41894" y="219"/>
                </a:lnTo>
                <a:lnTo>
                  <a:pt x="7759" y="0"/>
                </a:lnTo>
                <a:lnTo>
                  <a:pt x="4508" y="1054"/>
                </a:lnTo>
                <a:lnTo>
                  <a:pt x="2463" y="3340"/>
                </a:lnTo>
                <a:lnTo>
                  <a:pt x="2578" y="7772"/>
                </a:lnTo>
                <a:lnTo>
                  <a:pt x="2270" y="17842"/>
                </a:lnTo>
                <a:lnTo>
                  <a:pt x="2024" y="30408"/>
                </a:lnTo>
                <a:lnTo>
                  <a:pt x="1979" y="68345"/>
                </a:lnTo>
                <a:lnTo>
                  <a:pt x="2123" y="81052"/>
                </a:lnTo>
                <a:lnTo>
                  <a:pt x="2310" y="93779"/>
                </a:lnTo>
                <a:lnTo>
                  <a:pt x="2518" y="106522"/>
                </a:lnTo>
                <a:lnTo>
                  <a:pt x="2726" y="119273"/>
                </a:lnTo>
                <a:lnTo>
                  <a:pt x="2912" y="132027"/>
                </a:lnTo>
                <a:lnTo>
                  <a:pt x="3054" y="144779"/>
                </a:lnTo>
                <a:lnTo>
                  <a:pt x="2999" y="182958"/>
                </a:lnTo>
                <a:lnTo>
                  <a:pt x="2748" y="195639"/>
                </a:lnTo>
                <a:lnTo>
                  <a:pt x="2344" y="208289"/>
                </a:lnTo>
                <a:lnTo>
                  <a:pt x="1766" y="220900"/>
                </a:lnTo>
                <a:lnTo>
                  <a:pt x="992" y="233468"/>
                </a:lnTo>
                <a:lnTo>
                  <a:pt x="0" y="245986"/>
                </a:lnTo>
                <a:lnTo>
                  <a:pt x="2904" y="246095"/>
                </a:lnTo>
                <a:lnTo>
                  <a:pt x="16430" y="246351"/>
                </a:lnTo>
                <a:lnTo>
                  <a:pt x="29374" y="246466"/>
                </a:lnTo>
                <a:lnTo>
                  <a:pt x="41853" y="246851"/>
                </a:lnTo>
                <a:lnTo>
                  <a:pt x="53984" y="247920"/>
                </a:lnTo>
                <a:lnTo>
                  <a:pt x="65885" y="250084"/>
                </a:lnTo>
                <a:lnTo>
                  <a:pt x="77673" y="253758"/>
                </a:lnTo>
                <a:lnTo>
                  <a:pt x="83069" y="262967"/>
                </a:lnTo>
                <a:lnTo>
                  <a:pt x="89588" y="271326"/>
                </a:lnTo>
                <a:lnTo>
                  <a:pt x="93205" y="282232"/>
                </a:lnTo>
                <a:lnTo>
                  <a:pt x="93523" y="290255"/>
                </a:lnTo>
                <a:lnTo>
                  <a:pt x="90424" y="304428"/>
                </a:lnTo>
                <a:lnTo>
                  <a:pt x="83517" y="315075"/>
                </a:lnTo>
                <a:lnTo>
                  <a:pt x="74501" y="323425"/>
                </a:lnTo>
                <a:lnTo>
                  <a:pt x="65073" y="330706"/>
                </a:lnTo>
                <a:lnTo>
                  <a:pt x="56933" y="338147"/>
                </a:lnTo>
                <a:lnTo>
                  <a:pt x="51777" y="346976"/>
                </a:lnTo>
                <a:lnTo>
                  <a:pt x="51275" y="348683"/>
                </a:lnTo>
                <a:lnTo>
                  <a:pt x="49290" y="360324"/>
                </a:lnTo>
                <a:lnTo>
                  <a:pt x="49250" y="372059"/>
                </a:lnTo>
                <a:lnTo>
                  <a:pt x="50398" y="383895"/>
                </a:lnTo>
                <a:lnTo>
                  <a:pt x="51980" y="395842"/>
                </a:lnTo>
                <a:lnTo>
                  <a:pt x="53240" y="407907"/>
                </a:lnTo>
                <a:lnTo>
                  <a:pt x="53425" y="420097"/>
                </a:lnTo>
                <a:lnTo>
                  <a:pt x="51777" y="432422"/>
                </a:lnTo>
                <a:lnTo>
                  <a:pt x="58935" y="433002"/>
                </a:lnTo>
                <a:lnTo>
                  <a:pt x="69686" y="433902"/>
                </a:lnTo>
                <a:lnTo>
                  <a:pt x="81137" y="434851"/>
                </a:lnTo>
                <a:lnTo>
                  <a:pt x="93189" y="435796"/>
                </a:lnTo>
                <a:lnTo>
                  <a:pt x="105742" y="436682"/>
                </a:lnTo>
                <a:lnTo>
                  <a:pt x="118697" y="437456"/>
                </a:lnTo>
                <a:lnTo>
                  <a:pt x="131956" y="438065"/>
                </a:lnTo>
                <a:lnTo>
                  <a:pt x="145419" y="438454"/>
                </a:lnTo>
                <a:lnTo>
                  <a:pt x="158986" y="438571"/>
                </a:lnTo>
                <a:lnTo>
                  <a:pt x="172559" y="43836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4693233" y="3958561"/>
            <a:ext cx="360158" cy="338969"/>
          </a:xfrm>
          <a:custGeom>
            <a:avLst/>
            <a:gdLst/>
            <a:ahLst/>
            <a:cxnLst/>
            <a:rect l="l" t="t" r="r" b="b"/>
            <a:pathLst>
              <a:path w="528231" h="497154">
                <a:moveTo>
                  <a:pt x="11176" y="492499"/>
                </a:moveTo>
                <a:lnTo>
                  <a:pt x="21876" y="485757"/>
                </a:lnTo>
                <a:lnTo>
                  <a:pt x="31670" y="477608"/>
                </a:lnTo>
                <a:lnTo>
                  <a:pt x="40835" y="468514"/>
                </a:lnTo>
                <a:lnTo>
                  <a:pt x="49648" y="458938"/>
                </a:lnTo>
                <a:lnTo>
                  <a:pt x="58384" y="449344"/>
                </a:lnTo>
                <a:lnTo>
                  <a:pt x="67322" y="440194"/>
                </a:lnTo>
                <a:lnTo>
                  <a:pt x="83978" y="424167"/>
                </a:lnTo>
                <a:lnTo>
                  <a:pt x="100605" y="408122"/>
                </a:lnTo>
                <a:lnTo>
                  <a:pt x="117204" y="392066"/>
                </a:lnTo>
                <a:lnTo>
                  <a:pt x="133781" y="376001"/>
                </a:lnTo>
                <a:lnTo>
                  <a:pt x="150338" y="359933"/>
                </a:lnTo>
                <a:lnTo>
                  <a:pt x="166879" y="343867"/>
                </a:lnTo>
                <a:lnTo>
                  <a:pt x="183407" y="327807"/>
                </a:lnTo>
                <a:lnTo>
                  <a:pt x="199927" y="311758"/>
                </a:lnTo>
                <a:lnTo>
                  <a:pt x="216441" y="295724"/>
                </a:lnTo>
                <a:lnTo>
                  <a:pt x="232954" y="279711"/>
                </a:lnTo>
                <a:lnTo>
                  <a:pt x="249469" y="263722"/>
                </a:lnTo>
                <a:lnTo>
                  <a:pt x="265988" y="247762"/>
                </a:lnTo>
                <a:lnTo>
                  <a:pt x="282517" y="231837"/>
                </a:lnTo>
                <a:lnTo>
                  <a:pt x="299058" y="215950"/>
                </a:lnTo>
                <a:lnTo>
                  <a:pt x="315616" y="200107"/>
                </a:lnTo>
                <a:lnTo>
                  <a:pt x="332193" y="184312"/>
                </a:lnTo>
                <a:lnTo>
                  <a:pt x="348793" y="168569"/>
                </a:lnTo>
                <a:lnTo>
                  <a:pt x="365419" y="152884"/>
                </a:lnTo>
                <a:lnTo>
                  <a:pt x="382076" y="137260"/>
                </a:lnTo>
                <a:lnTo>
                  <a:pt x="398767" y="121704"/>
                </a:lnTo>
                <a:lnTo>
                  <a:pt x="406705" y="114391"/>
                </a:lnTo>
                <a:lnTo>
                  <a:pt x="416258" y="105745"/>
                </a:lnTo>
                <a:lnTo>
                  <a:pt x="425867" y="97191"/>
                </a:lnTo>
                <a:lnTo>
                  <a:pt x="435513" y="88719"/>
                </a:lnTo>
                <a:lnTo>
                  <a:pt x="445174" y="80322"/>
                </a:lnTo>
                <a:lnTo>
                  <a:pt x="454831" y="71992"/>
                </a:lnTo>
                <a:lnTo>
                  <a:pt x="464464" y="63722"/>
                </a:lnTo>
                <a:lnTo>
                  <a:pt x="474052" y="55503"/>
                </a:lnTo>
                <a:lnTo>
                  <a:pt x="483576" y="47327"/>
                </a:lnTo>
                <a:lnTo>
                  <a:pt x="493014" y="39188"/>
                </a:lnTo>
                <a:lnTo>
                  <a:pt x="502348" y="31076"/>
                </a:lnTo>
                <a:lnTo>
                  <a:pt x="509766" y="25047"/>
                </a:lnTo>
                <a:lnTo>
                  <a:pt x="520139" y="16515"/>
                </a:lnTo>
                <a:lnTo>
                  <a:pt x="527634" y="7906"/>
                </a:lnTo>
                <a:lnTo>
                  <a:pt x="528231" y="0"/>
                </a:lnTo>
                <a:lnTo>
                  <a:pt x="525640" y="0"/>
                </a:lnTo>
                <a:lnTo>
                  <a:pt x="515960" y="3784"/>
                </a:lnTo>
                <a:lnTo>
                  <a:pt x="505258" y="9568"/>
                </a:lnTo>
                <a:lnTo>
                  <a:pt x="495333" y="16534"/>
                </a:lnTo>
                <a:lnTo>
                  <a:pt x="486003" y="24480"/>
                </a:lnTo>
                <a:lnTo>
                  <a:pt x="477087" y="33205"/>
                </a:lnTo>
                <a:lnTo>
                  <a:pt x="468402" y="42507"/>
                </a:lnTo>
                <a:lnTo>
                  <a:pt x="459766" y="52185"/>
                </a:lnTo>
                <a:lnTo>
                  <a:pt x="450997" y="62038"/>
                </a:lnTo>
                <a:lnTo>
                  <a:pt x="441912" y="71863"/>
                </a:lnTo>
                <a:lnTo>
                  <a:pt x="432331" y="81460"/>
                </a:lnTo>
                <a:lnTo>
                  <a:pt x="422071" y="90627"/>
                </a:lnTo>
                <a:lnTo>
                  <a:pt x="414958" y="95656"/>
                </a:lnTo>
                <a:lnTo>
                  <a:pt x="403796" y="101918"/>
                </a:lnTo>
                <a:lnTo>
                  <a:pt x="393585" y="108750"/>
                </a:lnTo>
                <a:lnTo>
                  <a:pt x="386595" y="115760"/>
                </a:lnTo>
                <a:lnTo>
                  <a:pt x="378623" y="125836"/>
                </a:lnTo>
                <a:lnTo>
                  <a:pt x="370985" y="135929"/>
                </a:lnTo>
                <a:lnTo>
                  <a:pt x="362521" y="145008"/>
                </a:lnTo>
                <a:lnTo>
                  <a:pt x="355642" y="149975"/>
                </a:lnTo>
                <a:lnTo>
                  <a:pt x="344241" y="156252"/>
                </a:lnTo>
                <a:lnTo>
                  <a:pt x="334035" y="163131"/>
                </a:lnTo>
                <a:lnTo>
                  <a:pt x="330633" y="166256"/>
                </a:lnTo>
                <a:lnTo>
                  <a:pt x="321580" y="174775"/>
                </a:lnTo>
                <a:lnTo>
                  <a:pt x="312616" y="183456"/>
                </a:lnTo>
                <a:lnTo>
                  <a:pt x="303694" y="192264"/>
                </a:lnTo>
                <a:lnTo>
                  <a:pt x="294770" y="201169"/>
                </a:lnTo>
                <a:lnTo>
                  <a:pt x="285801" y="210136"/>
                </a:lnTo>
                <a:lnTo>
                  <a:pt x="276742" y="219134"/>
                </a:lnTo>
                <a:lnTo>
                  <a:pt x="267547" y="228130"/>
                </a:lnTo>
                <a:lnTo>
                  <a:pt x="258174" y="237092"/>
                </a:lnTo>
                <a:lnTo>
                  <a:pt x="248577" y="245986"/>
                </a:lnTo>
                <a:lnTo>
                  <a:pt x="237669" y="255995"/>
                </a:lnTo>
                <a:lnTo>
                  <a:pt x="226788" y="266122"/>
                </a:lnTo>
                <a:lnTo>
                  <a:pt x="215936" y="276353"/>
                </a:lnTo>
                <a:lnTo>
                  <a:pt x="205112" y="286674"/>
                </a:lnTo>
                <a:lnTo>
                  <a:pt x="194317" y="297073"/>
                </a:lnTo>
                <a:lnTo>
                  <a:pt x="183552" y="307535"/>
                </a:lnTo>
                <a:lnTo>
                  <a:pt x="172817" y="318048"/>
                </a:lnTo>
                <a:lnTo>
                  <a:pt x="162112" y="328597"/>
                </a:lnTo>
                <a:lnTo>
                  <a:pt x="151439" y="339169"/>
                </a:lnTo>
                <a:lnTo>
                  <a:pt x="140798" y="349751"/>
                </a:lnTo>
                <a:lnTo>
                  <a:pt x="130189" y="360329"/>
                </a:lnTo>
                <a:lnTo>
                  <a:pt x="119613" y="370890"/>
                </a:lnTo>
                <a:lnTo>
                  <a:pt x="109071" y="381420"/>
                </a:lnTo>
                <a:lnTo>
                  <a:pt x="98562" y="391906"/>
                </a:lnTo>
                <a:lnTo>
                  <a:pt x="88089" y="402334"/>
                </a:lnTo>
                <a:lnTo>
                  <a:pt x="77650" y="412691"/>
                </a:lnTo>
                <a:lnTo>
                  <a:pt x="67247" y="422963"/>
                </a:lnTo>
                <a:lnTo>
                  <a:pt x="56880" y="433137"/>
                </a:lnTo>
                <a:lnTo>
                  <a:pt x="46551" y="443199"/>
                </a:lnTo>
                <a:lnTo>
                  <a:pt x="36258" y="453136"/>
                </a:lnTo>
                <a:lnTo>
                  <a:pt x="30280" y="458166"/>
                </a:lnTo>
                <a:lnTo>
                  <a:pt x="19778" y="465861"/>
                </a:lnTo>
                <a:lnTo>
                  <a:pt x="9661" y="474359"/>
                </a:lnTo>
                <a:lnTo>
                  <a:pt x="2284" y="484508"/>
                </a:lnTo>
                <a:lnTo>
                  <a:pt x="0" y="497154"/>
                </a:lnTo>
                <a:lnTo>
                  <a:pt x="11176" y="4924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4714181" y="3960327"/>
            <a:ext cx="371641" cy="358391"/>
          </a:xfrm>
          <a:custGeom>
            <a:avLst/>
            <a:gdLst/>
            <a:ahLst/>
            <a:cxnLst/>
            <a:rect l="l" t="t" r="r" b="b"/>
            <a:pathLst>
              <a:path w="545073" h="525640">
                <a:moveTo>
                  <a:pt x="10168" y="524994"/>
                </a:moveTo>
                <a:lnTo>
                  <a:pt x="21530" y="518805"/>
                </a:lnTo>
                <a:lnTo>
                  <a:pt x="30775" y="509135"/>
                </a:lnTo>
                <a:lnTo>
                  <a:pt x="39197" y="499745"/>
                </a:lnTo>
                <a:lnTo>
                  <a:pt x="51167" y="488200"/>
                </a:lnTo>
                <a:lnTo>
                  <a:pt x="62986" y="476463"/>
                </a:lnTo>
                <a:lnTo>
                  <a:pt x="74675" y="464560"/>
                </a:lnTo>
                <a:lnTo>
                  <a:pt x="86252" y="452515"/>
                </a:lnTo>
                <a:lnTo>
                  <a:pt x="97738" y="440355"/>
                </a:lnTo>
                <a:lnTo>
                  <a:pt x="109152" y="428105"/>
                </a:lnTo>
                <a:lnTo>
                  <a:pt x="120512" y="415790"/>
                </a:lnTo>
                <a:lnTo>
                  <a:pt x="131839" y="403437"/>
                </a:lnTo>
                <a:lnTo>
                  <a:pt x="143152" y="391071"/>
                </a:lnTo>
                <a:lnTo>
                  <a:pt x="154471" y="378718"/>
                </a:lnTo>
                <a:lnTo>
                  <a:pt x="165814" y="366404"/>
                </a:lnTo>
                <a:lnTo>
                  <a:pt x="177201" y="354153"/>
                </a:lnTo>
                <a:lnTo>
                  <a:pt x="188653" y="341992"/>
                </a:lnTo>
                <a:lnTo>
                  <a:pt x="200187" y="329946"/>
                </a:lnTo>
                <a:lnTo>
                  <a:pt x="211824" y="318041"/>
                </a:lnTo>
                <a:lnTo>
                  <a:pt x="223583" y="306303"/>
                </a:lnTo>
                <a:lnTo>
                  <a:pt x="235484" y="294758"/>
                </a:lnTo>
                <a:lnTo>
                  <a:pt x="247546" y="283430"/>
                </a:lnTo>
                <a:lnTo>
                  <a:pt x="259788" y="272346"/>
                </a:lnTo>
                <a:lnTo>
                  <a:pt x="272230" y="261531"/>
                </a:lnTo>
                <a:lnTo>
                  <a:pt x="280907" y="254164"/>
                </a:lnTo>
                <a:lnTo>
                  <a:pt x="290518" y="246029"/>
                </a:lnTo>
                <a:lnTo>
                  <a:pt x="300166" y="237887"/>
                </a:lnTo>
                <a:lnTo>
                  <a:pt x="309847" y="229737"/>
                </a:lnTo>
                <a:lnTo>
                  <a:pt x="319556" y="221582"/>
                </a:lnTo>
                <a:lnTo>
                  <a:pt x="329290" y="213421"/>
                </a:lnTo>
                <a:lnTo>
                  <a:pt x="339043" y="205255"/>
                </a:lnTo>
                <a:lnTo>
                  <a:pt x="348811" y="197084"/>
                </a:lnTo>
                <a:lnTo>
                  <a:pt x="358589" y="188910"/>
                </a:lnTo>
                <a:lnTo>
                  <a:pt x="368374" y="180733"/>
                </a:lnTo>
                <a:lnTo>
                  <a:pt x="378161" y="172554"/>
                </a:lnTo>
                <a:lnTo>
                  <a:pt x="387945" y="164373"/>
                </a:lnTo>
                <a:lnTo>
                  <a:pt x="397722" y="156191"/>
                </a:lnTo>
                <a:lnTo>
                  <a:pt x="407488" y="148008"/>
                </a:lnTo>
                <a:lnTo>
                  <a:pt x="417238" y="139827"/>
                </a:lnTo>
                <a:lnTo>
                  <a:pt x="429256" y="129518"/>
                </a:lnTo>
                <a:lnTo>
                  <a:pt x="438776" y="121091"/>
                </a:lnTo>
                <a:lnTo>
                  <a:pt x="448276" y="112504"/>
                </a:lnTo>
                <a:lnTo>
                  <a:pt x="457757" y="103805"/>
                </a:lnTo>
                <a:lnTo>
                  <a:pt x="467214" y="95045"/>
                </a:lnTo>
                <a:lnTo>
                  <a:pt x="476648" y="86275"/>
                </a:lnTo>
                <a:lnTo>
                  <a:pt x="486056" y="77544"/>
                </a:lnTo>
                <a:lnTo>
                  <a:pt x="495437" y="68903"/>
                </a:lnTo>
                <a:lnTo>
                  <a:pt x="504789" y="60401"/>
                </a:lnTo>
                <a:lnTo>
                  <a:pt x="514109" y="52089"/>
                </a:lnTo>
                <a:lnTo>
                  <a:pt x="523398" y="44018"/>
                </a:lnTo>
                <a:lnTo>
                  <a:pt x="529091" y="39112"/>
                </a:lnTo>
                <a:lnTo>
                  <a:pt x="537149" y="31199"/>
                </a:lnTo>
                <a:lnTo>
                  <a:pt x="543046" y="22312"/>
                </a:lnTo>
                <a:lnTo>
                  <a:pt x="545073" y="12047"/>
                </a:lnTo>
                <a:lnTo>
                  <a:pt x="541520" y="0"/>
                </a:lnTo>
                <a:lnTo>
                  <a:pt x="533761" y="0"/>
                </a:lnTo>
                <a:lnTo>
                  <a:pt x="529572" y="3776"/>
                </a:lnTo>
                <a:lnTo>
                  <a:pt x="520374" y="11966"/>
                </a:lnTo>
                <a:lnTo>
                  <a:pt x="511077" y="20121"/>
                </a:lnTo>
                <a:lnTo>
                  <a:pt x="501693" y="28255"/>
                </a:lnTo>
                <a:lnTo>
                  <a:pt x="492232" y="36382"/>
                </a:lnTo>
                <a:lnTo>
                  <a:pt x="482704" y="44518"/>
                </a:lnTo>
                <a:lnTo>
                  <a:pt x="473122" y="52675"/>
                </a:lnTo>
                <a:lnTo>
                  <a:pt x="463494" y="60869"/>
                </a:lnTo>
                <a:lnTo>
                  <a:pt x="453833" y="69115"/>
                </a:lnTo>
                <a:lnTo>
                  <a:pt x="444149" y="77425"/>
                </a:lnTo>
                <a:lnTo>
                  <a:pt x="434452" y="85815"/>
                </a:lnTo>
                <a:lnTo>
                  <a:pt x="424754" y="94299"/>
                </a:lnTo>
                <a:lnTo>
                  <a:pt x="415065" y="102892"/>
                </a:lnTo>
                <a:lnTo>
                  <a:pt x="405396" y="111607"/>
                </a:lnTo>
                <a:lnTo>
                  <a:pt x="395758" y="120460"/>
                </a:lnTo>
                <a:lnTo>
                  <a:pt x="386161" y="129463"/>
                </a:lnTo>
                <a:lnTo>
                  <a:pt x="369148" y="145578"/>
                </a:lnTo>
                <a:lnTo>
                  <a:pt x="352071" y="161689"/>
                </a:lnTo>
                <a:lnTo>
                  <a:pt x="334942" y="177799"/>
                </a:lnTo>
                <a:lnTo>
                  <a:pt x="317772" y="193909"/>
                </a:lnTo>
                <a:lnTo>
                  <a:pt x="300573" y="210021"/>
                </a:lnTo>
                <a:lnTo>
                  <a:pt x="283356" y="226137"/>
                </a:lnTo>
                <a:lnTo>
                  <a:pt x="266133" y="242259"/>
                </a:lnTo>
                <a:lnTo>
                  <a:pt x="248916" y="258388"/>
                </a:lnTo>
                <a:lnTo>
                  <a:pt x="231716" y="274527"/>
                </a:lnTo>
                <a:lnTo>
                  <a:pt x="214545" y="290676"/>
                </a:lnTo>
                <a:lnTo>
                  <a:pt x="197414" y="306837"/>
                </a:lnTo>
                <a:lnTo>
                  <a:pt x="180335" y="323013"/>
                </a:lnTo>
                <a:lnTo>
                  <a:pt x="163319" y="339204"/>
                </a:lnTo>
                <a:lnTo>
                  <a:pt x="146378" y="355413"/>
                </a:lnTo>
                <a:lnTo>
                  <a:pt x="129524" y="371642"/>
                </a:lnTo>
                <a:lnTo>
                  <a:pt x="112768" y="387891"/>
                </a:lnTo>
                <a:lnTo>
                  <a:pt x="96122" y="404164"/>
                </a:lnTo>
                <a:lnTo>
                  <a:pt x="79597" y="420461"/>
                </a:lnTo>
                <a:lnTo>
                  <a:pt x="63205" y="436784"/>
                </a:lnTo>
                <a:lnTo>
                  <a:pt x="46957" y="453136"/>
                </a:lnTo>
                <a:lnTo>
                  <a:pt x="41553" y="458223"/>
                </a:lnTo>
                <a:lnTo>
                  <a:pt x="33492" y="465232"/>
                </a:lnTo>
                <a:lnTo>
                  <a:pt x="24760" y="472865"/>
                </a:lnTo>
                <a:lnTo>
                  <a:pt x="16201" y="481014"/>
                </a:lnTo>
                <a:lnTo>
                  <a:pt x="8659" y="489569"/>
                </a:lnTo>
                <a:lnTo>
                  <a:pt x="2977" y="498418"/>
                </a:lnTo>
                <a:lnTo>
                  <a:pt x="0" y="507454"/>
                </a:lnTo>
                <a:lnTo>
                  <a:pt x="569" y="516564"/>
                </a:lnTo>
                <a:lnTo>
                  <a:pt x="5530" y="525640"/>
                </a:lnTo>
                <a:lnTo>
                  <a:pt x="10168" y="52499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4200671" y="3995636"/>
            <a:ext cx="153595" cy="37589"/>
          </a:xfrm>
          <a:custGeom>
            <a:avLst/>
            <a:gdLst/>
            <a:ahLst/>
            <a:cxnLst/>
            <a:rect l="l" t="t" r="r" b="b"/>
            <a:pathLst>
              <a:path w="225272" h="55130">
                <a:moveTo>
                  <a:pt x="166365" y="54969"/>
                </a:moveTo>
                <a:lnTo>
                  <a:pt x="177009" y="53969"/>
                </a:lnTo>
                <a:lnTo>
                  <a:pt x="187047" y="51959"/>
                </a:lnTo>
                <a:lnTo>
                  <a:pt x="196398" y="48766"/>
                </a:lnTo>
                <a:lnTo>
                  <a:pt x="204978" y="44217"/>
                </a:lnTo>
                <a:lnTo>
                  <a:pt x="212705" y="38140"/>
                </a:lnTo>
                <a:lnTo>
                  <a:pt x="219497" y="30363"/>
                </a:lnTo>
                <a:lnTo>
                  <a:pt x="225272" y="20713"/>
                </a:lnTo>
                <a:lnTo>
                  <a:pt x="223788" y="20368"/>
                </a:lnTo>
                <a:lnTo>
                  <a:pt x="210982" y="17869"/>
                </a:lnTo>
                <a:lnTo>
                  <a:pt x="199702" y="16577"/>
                </a:lnTo>
                <a:lnTo>
                  <a:pt x="187889" y="15971"/>
                </a:lnTo>
                <a:lnTo>
                  <a:pt x="173481" y="15532"/>
                </a:lnTo>
                <a:lnTo>
                  <a:pt x="173251" y="15789"/>
                </a:lnTo>
                <a:lnTo>
                  <a:pt x="168239" y="25283"/>
                </a:lnTo>
                <a:lnTo>
                  <a:pt x="162613" y="34167"/>
                </a:lnTo>
                <a:lnTo>
                  <a:pt x="150190" y="36258"/>
                </a:lnTo>
                <a:lnTo>
                  <a:pt x="148507" y="30011"/>
                </a:lnTo>
                <a:lnTo>
                  <a:pt x="140960" y="20766"/>
                </a:lnTo>
                <a:lnTo>
                  <a:pt x="129156" y="15777"/>
                </a:lnTo>
                <a:lnTo>
                  <a:pt x="114501" y="13637"/>
                </a:lnTo>
                <a:lnTo>
                  <a:pt x="98399" y="12941"/>
                </a:lnTo>
                <a:lnTo>
                  <a:pt x="96458" y="17302"/>
                </a:lnTo>
                <a:lnTo>
                  <a:pt x="91488" y="29897"/>
                </a:lnTo>
                <a:lnTo>
                  <a:pt x="80276" y="36258"/>
                </a:lnTo>
                <a:lnTo>
                  <a:pt x="72285" y="32664"/>
                </a:lnTo>
                <a:lnTo>
                  <a:pt x="69859" y="22776"/>
                </a:lnTo>
                <a:lnTo>
                  <a:pt x="72198" y="10580"/>
                </a:lnTo>
                <a:lnTo>
                  <a:pt x="75095" y="0"/>
                </a:lnTo>
                <a:lnTo>
                  <a:pt x="70413" y="1461"/>
                </a:lnTo>
                <a:lnTo>
                  <a:pt x="60143" y="5935"/>
                </a:lnTo>
                <a:lnTo>
                  <a:pt x="49224" y="11735"/>
                </a:lnTo>
                <a:lnTo>
                  <a:pt x="37703" y="18135"/>
                </a:lnTo>
                <a:lnTo>
                  <a:pt x="25628" y="24406"/>
                </a:lnTo>
                <a:lnTo>
                  <a:pt x="13044" y="29822"/>
                </a:lnTo>
                <a:lnTo>
                  <a:pt x="0" y="33655"/>
                </a:lnTo>
                <a:lnTo>
                  <a:pt x="1206" y="42799"/>
                </a:lnTo>
                <a:lnTo>
                  <a:pt x="6540" y="47828"/>
                </a:lnTo>
                <a:lnTo>
                  <a:pt x="10363" y="54381"/>
                </a:lnTo>
                <a:lnTo>
                  <a:pt x="21384" y="50841"/>
                </a:lnTo>
                <a:lnTo>
                  <a:pt x="32871" y="48531"/>
                </a:lnTo>
                <a:lnTo>
                  <a:pt x="44740" y="47277"/>
                </a:lnTo>
                <a:lnTo>
                  <a:pt x="56910" y="46909"/>
                </a:lnTo>
                <a:lnTo>
                  <a:pt x="69297" y="47252"/>
                </a:lnTo>
                <a:lnTo>
                  <a:pt x="81821" y="48136"/>
                </a:lnTo>
                <a:lnTo>
                  <a:pt x="94397" y="49388"/>
                </a:lnTo>
                <a:lnTo>
                  <a:pt x="106945" y="50834"/>
                </a:lnTo>
                <a:lnTo>
                  <a:pt x="119381" y="52304"/>
                </a:lnTo>
                <a:lnTo>
                  <a:pt x="131624" y="53625"/>
                </a:lnTo>
                <a:lnTo>
                  <a:pt x="143590" y="54624"/>
                </a:lnTo>
                <a:lnTo>
                  <a:pt x="155198" y="55130"/>
                </a:lnTo>
                <a:lnTo>
                  <a:pt x="166365" y="549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3914667" y="4005492"/>
            <a:ext cx="133310" cy="130583"/>
          </a:xfrm>
          <a:custGeom>
            <a:avLst/>
            <a:gdLst/>
            <a:ahLst/>
            <a:cxnLst/>
            <a:rect l="l" t="t" r="r" b="b"/>
            <a:pathLst>
              <a:path w="195521" h="191521">
                <a:moveTo>
                  <a:pt x="56058" y="189945"/>
                </a:moveTo>
                <a:lnTo>
                  <a:pt x="64731" y="182342"/>
                </a:lnTo>
                <a:lnTo>
                  <a:pt x="61488" y="178647"/>
                </a:lnTo>
                <a:lnTo>
                  <a:pt x="54717" y="167142"/>
                </a:lnTo>
                <a:lnTo>
                  <a:pt x="52775" y="156138"/>
                </a:lnTo>
                <a:lnTo>
                  <a:pt x="56651" y="147600"/>
                </a:lnTo>
                <a:lnTo>
                  <a:pt x="67335" y="143492"/>
                </a:lnTo>
                <a:lnTo>
                  <a:pt x="70795" y="143651"/>
                </a:lnTo>
                <a:lnTo>
                  <a:pt x="79308" y="147217"/>
                </a:lnTo>
                <a:lnTo>
                  <a:pt x="88379" y="154020"/>
                </a:lnTo>
                <a:lnTo>
                  <a:pt x="98356" y="162498"/>
                </a:lnTo>
                <a:lnTo>
                  <a:pt x="109592" y="171086"/>
                </a:lnTo>
                <a:lnTo>
                  <a:pt x="122435" y="178222"/>
                </a:lnTo>
                <a:lnTo>
                  <a:pt x="137236" y="182342"/>
                </a:lnTo>
                <a:lnTo>
                  <a:pt x="140524" y="182736"/>
                </a:lnTo>
                <a:lnTo>
                  <a:pt x="154562" y="183499"/>
                </a:lnTo>
                <a:lnTo>
                  <a:pt x="153375" y="71251"/>
                </a:lnTo>
                <a:lnTo>
                  <a:pt x="141014" y="67786"/>
                </a:lnTo>
                <a:lnTo>
                  <a:pt x="132030" y="60945"/>
                </a:lnTo>
                <a:lnTo>
                  <a:pt x="121691" y="55456"/>
                </a:lnTo>
                <a:lnTo>
                  <a:pt x="121691" y="37333"/>
                </a:lnTo>
                <a:lnTo>
                  <a:pt x="127331" y="32374"/>
                </a:lnTo>
                <a:lnTo>
                  <a:pt x="136082" y="28142"/>
                </a:lnTo>
                <a:lnTo>
                  <a:pt x="146469" y="25402"/>
                </a:lnTo>
                <a:lnTo>
                  <a:pt x="157387" y="24423"/>
                </a:lnTo>
                <a:lnTo>
                  <a:pt x="167731" y="25479"/>
                </a:lnTo>
                <a:lnTo>
                  <a:pt x="176396" y="28839"/>
                </a:lnTo>
                <a:lnTo>
                  <a:pt x="182274" y="34774"/>
                </a:lnTo>
                <a:lnTo>
                  <a:pt x="184262" y="43556"/>
                </a:lnTo>
                <a:lnTo>
                  <a:pt x="181254" y="55456"/>
                </a:lnTo>
                <a:lnTo>
                  <a:pt x="169785" y="56675"/>
                </a:lnTo>
                <a:lnTo>
                  <a:pt x="164302" y="64264"/>
                </a:lnTo>
                <a:lnTo>
                  <a:pt x="157962" y="70988"/>
                </a:lnTo>
                <a:lnTo>
                  <a:pt x="155359" y="135720"/>
                </a:lnTo>
                <a:lnTo>
                  <a:pt x="161267" y="132686"/>
                </a:lnTo>
                <a:lnTo>
                  <a:pt x="173756" y="129493"/>
                </a:lnTo>
                <a:lnTo>
                  <a:pt x="187395" y="128686"/>
                </a:lnTo>
                <a:lnTo>
                  <a:pt x="181254" y="112428"/>
                </a:lnTo>
                <a:lnTo>
                  <a:pt x="185295" y="98513"/>
                </a:lnTo>
                <a:lnTo>
                  <a:pt x="195521" y="90780"/>
                </a:lnTo>
                <a:lnTo>
                  <a:pt x="187531" y="13628"/>
                </a:lnTo>
                <a:lnTo>
                  <a:pt x="177693" y="18258"/>
                </a:lnTo>
                <a:lnTo>
                  <a:pt x="168313" y="21801"/>
                </a:lnTo>
                <a:lnTo>
                  <a:pt x="167867" y="21545"/>
                </a:lnTo>
                <a:lnTo>
                  <a:pt x="159522" y="12107"/>
                </a:lnTo>
                <a:lnTo>
                  <a:pt x="152781" y="1075"/>
                </a:lnTo>
                <a:lnTo>
                  <a:pt x="141854" y="0"/>
                </a:lnTo>
                <a:lnTo>
                  <a:pt x="128961" y="937"/>
                </a:lnTo>
                <a:lnTo>
                  <a:pt x="118336" y="3931"/>
                </a:lnTo>
                <a:lnTo>
                  <a:pt x="108679" y="7989"/>
                </a:lnTo>
                <a:lnTo>
                  <a:pt x="98688" y="12118"/>
                </a:lnTo>
                <a:lnTo>
                  <a:pt x="87063" y="15326"/>
                </a:lnTo>
                <a:lnTo>
                  <a:pt x="72504" y="16619"/>
                </a:lnTo>
                <a:lnTo>
                  <a:pt x="70286" y="24728"/>
                </a:lnTo>
                <a:lnTo>
                  <a:pt x="67413" y="38262"/>
                </a:lnTo>
                <a:lnTo>
                  <a:pt x="63000" y="50257"/>
                </a:lnTo>
                <a:lnTo>
                  <a:pt x="54381" y="58047"/>
                </a:lnTo>
                <a:lnTo>
                  <a:pt x="45510" y="56254"/>
                </a:lnTo>
                <a:lnTo>
                  <a:pt x="41151" y="49111"/>
                </a:lnTo>
                <a:lnTo>
                  <a:pt x="33667" y="45106"/>
                </a:lnTo>
                <a:lnTo>
                  <a:pt x="30767" y="48864"/>
                </a:lnTo>
                <a:lnTo>
                  <a:pt x="26968" y="57696"/>
                </a:lnTo>
                <a:lnTo>
                  <a:pt x="26138" y="67003"/>
                </a:lnTo>
                <a:lnTo>
                  <a:pt x="27941" y="76003"/>
                </a:lnTo>
                <a:lnTo>
                  <a:pt x="32043" y="83918"/>
                </a:lnTo>
                <a:lnTo>
                  <a:pt x="38108" y="89966"/>
                </a:lnTo>
                <a:lnTo>
                  <a:pt x="45801" y="93368"/>
                </a:lnTo>
                <a:lnTo>
                  <a:pt x="54787" y="93343"/>
                </a:lnTo>
                <a:lnTo>
                  <a:pt x="64731" y="89111"/>
                </a:lnTo>
                <a:lnTo>
                  <a:pt x="65206" y="91344"/>
                </a:lnTo>
                <a:lnTo>
                  <a:pt x="65952" y="103802"/>
                </a:lnTo>
                <a:lnTo>
                  <a:pt x="63097" y="112581"/>
                </a:lnTo>
                <a:lnTo>
                  <a:pt x="57384" y="118069"/>
                </a:lnTo>
                <a:lnTo>
                  <a:pt x="49559" y="120653"/>
                </a:lnTo>
                <a:lnTo>
                  <a:pt x="40367" y="120722"/>
                </a:lnTo>
                <a:lnTo>
                  <a:pt x="30555" y="118662"/>
                </a:lnTo>
                <a:lnTo>
                  <a:pt x="20866" y="114860"/>
                </a:lnTo>
                <a:lnTo>
                  <a:pt x="12047" y="109705"/>
                </a:lnTo>
                <a:lnTo>
                  <a:pt x="4843" y="103584"/>
                </a:lnTo>
                <a:lnTo>
                  <a:pt x="0" y="96883"/>
                </a:lnTo>
                <a:lnTo>
                  <a:pt x="1587" y="106284"/>
                </a:lnTo>
                <a:lnTo>
                  <a:pt x="5953" y="118594"/>
                </a:lnTo>
                <a:lnTo>
                  <a:pt x="11736" y="129487"/>
                </a:lnTo>
                <a:lnTo>
                  <a:pt x="17877" y="140023"/>
                </a:lnTo>
                <a:lnTo>
                  <a:pt x="23317" y="151265"/>
                </a:lnTo>
                <a:lnTo>
                  <a:pt x="22948" y="160396"/>
                </a:lnTo>
                <a:lnTo>
                  <a:pt x="15900" y="162847"/>
                </a:lnTo>
                <a:lnTo>
                  <a:pt x="15544" y="171979"/>
                </a:lnTo>
                <a:lnTo>
                  <a:pt x="20120" y="176319"/>
                </a:lnTo>
                <a:lnTo>
                  <a:pt x="28205" y="183084"/>
                </a:lnTo>
                <a:lnTo>
                  <a:pt x="37251" y="188693"/>
                </a:lnTo>
                <a:lnTo>
                  <a:pt x="46717" y="191521"/>
                </a:lnTo>
                <a:lnTo>
                  <a:pt x="56058" y="1899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4019241" y="4004856"/>
            <a:ext cx="70893" cy="125750"/>
          </a:xfrm>
          <a:custGeom>
            <a:avLst/>
            <a:gdLst/>
            <a:ahLst/>
            <a:cxnLst/>
            <a:rect l="l" t="t" r="r" b="b"/>
            <a:pathLst>
              <a:path w="103977" h="184433">
                <a:moveTo>
                  <a:pt x="13450" y="183791"/>
                </a:moveTo>
                <a:lnTo>
                  <a:pt x="24777" y="182292"/>
                </a:lnTo>
                <a:lnTo>
                  <a:pt x="36009" y="180478"/>
                </a:lnTo>
                <a:lnTo>
                  <a:pt x="47985" y="178897"/>
                </a:lnTo>
                <a:lnTo>
                  <a:pt x="61546" y="178094"/>
                </a:lnTo>
                <a:lnTo>
                  <a:pt x="65262" y="167140"/>
                </a:lnTo>
                <a:lnTo>
                  <a:pt x="64247" y="157508"/>
                </a:lnTo>
                <a:lnTo>
                  <a:pt x="64137" y="147017"/>
                </a:lnTo>
                <a:lnTo>
                  <a:pt x="65812" y="141377"/>
                </a:lnTo>
                <a:lnTo>
                  <a:pt x="72356" y="129728"/>
                </a:lnTo>
                <a:lnTo>
                  <a:pt x="81140" y="119543"/>
                </a:lnTo>
                <a:lnTo>
                  <a:pt x="90369" y="110050"/>
                </a:lnTo>
                <a:lnTo>
                  <a:pt x="98246" y="100475"/>
                </a:lnTo>
                <a:lnTo>
                  <a:pt x="102974" y="90045"/>
                </a:lnTo>
                <a:lnTo>
                  <a:pt x="103977" y="80581"/>
                </a:lnTo>
                <a:lnTo>
                  <a:pt x="102989" y="69963"/>
                </a:lnTo>
                <a:lnTo>
                  <a:pt x="100848" y="59184"/>
                </a:lnTo>
                <a:lnTo>
                  <a:pt x="98666" y="48139"/>
                </a:lnTo>
                <a:lnTo>
                  <a:pt x="97553" y="36725"/>
                </a:lnTo>
                <a:lnTo>
                  <a:pt x="98618" y="24838"/>
                </a:lnTo>
                <a:lnTo>
                  <a:pt x="102974" y="12371"/>
                </a:lnTo>
                <a:lnTo>
                  <a:pt x="95145" y="5471"/>
                </a:lnTo>
                <a:lnTo>
                  <a:pt x="85429" y="1055"/>
                </a:lnTo>
                <a:lnTo>
                  <a:pt x="75352" y="0"/>
                </a:lnTo>
                <a:lnTo>
                  <a:pt x="65049" y="1564"/>
                </a:lnTo>
                <a:lnTo>
                  <a:pt x="54658" y="5007"/>
                </a:lnTo>
                <a:lnTo>
                  <a:pt x="44314" y="9586"/>
                </a:lnTo>
                <a:lnTo>
                  <a:pt x="34155" y="14562"/>
                </a:lnTo>
                <a:lnTo>
                  <a:pt x="42146" y="91713"/>
                </a:lnTo>
                <a:lnTo>
                  <a:pt x="51196" y="90045"/>
                </a:lnTo>
                <a:lnTo>
                  <a:pt x="49685" y="79245"/>
                </a:lnTo>
                <a:lnTo>
                  <a:pt x="49315" y="68095"/>
                </a:lnTo>
                <a:lnTo>
                  <a:pt x="50054" y="57067"/>
                </a:lnTo>
                <a:lnTo>
                  <a:pt x="51867" y="46631"/>
                </a:lnTo>
                <a:lnTo>
                  <a:pt x="54722" y="37258"/>
                </a:lnTo>
                <a:lnTo>
                  <a:pt x="58584" y="29418"/>
                </a:lnTo>
                <a:lnTo>
                  <a:pt x="63422" y="23583"/>
                </a:lnTo>
                <a:lnTo>
                  <a:pt x="69200" y="20224"/>
                </a:lnTo>
                <a:lnTo>
                  <a:pt x="75886" y="19810"/>
                </a:lnTo>
                <a:lnTo>
                  <a:pt x="83447" y="22813"/>
                </a:lnTo>
                <a:lnTo>
                  <a:pt x="91849" y="29704"/>
                </a:lnTo>
                <a:lnTo>
                  <a:pt x="92610" y="30494"/>
                </a:lnTo>
                <a:lnTo>
                  <a:pt x="90205" y="43588"/>
                </a:lnTo>
                <a:lnTo>
                  <a:pt x="81865" y="50741"/>
                </a:lnTo>
                <a:lnTo>
                  <a:pt x="77078" y="56390"/>
                </a:lnTo>
                <a:lnTo>
                  <a:pt x="75829" y="68232"/>
                </a:lnTo>
                <a:lnTo>
                  <a:pt x="74719" y="81412"/>
                </a:lnTo>
                <a:lnTo>
                  <a:pt x="72830" y="94754"/>
                </a:lnTo>
                <a:lnTo>
                  <a:pt x="69243" y="107085"/>
                </a:lnTo>
                <a:lnTo>
                  <a:pt x="64137" y="115940"/>
                </a:lnTo>
                <a:lnTo>
                  <a:pt x="51875" y="118113"/>
                </a:lnTo>
                <a:lnTo>
                  <a:pt x="38495" y="118490"/>
                </a:lnTo>
                <a:lnTo>
                  <a:pt x="28450" y="114074"/>
                </a:lnTo>
                <a:lnTo>
                  <a:pt x="27879" y="113362"/>
                </a:lnTo>
                <a:lnTo>
                  <a:pt x="34019" y="129619"/>
                </a:lnTo>
                <a:lnTo>
                  <a:pt x="46001" y="131485"/>
                </a:lnTo>
                <a:lnTo>
                  <a:pt x="46662" y="140324"/>
                </a:lnTo>
                <a:lnTo>
                  <a:pt x="52555" y="143918"/>
                </a:lnTo>
                <a:lnTo>
                  <a:pt x="51196" y="154776"/>
                </a:lnTo>
                <a:lnTo>
                  <a:pt x="48862" y="156166"/>
                </a:lnTo>
                <a:lnTo>
                  <a:pt x="37427" y="160347"/>
                </a:lnTo>
                <a:lnTo>
                  <a:pt x="24138" y="162009"/>
                </a:lnTo>
                <a:lnTo>
                  <a:pt x="11491" y="160402"/>
                </a:lnTo>
                <a:lnTo>
                  <a:pt x="1983" y="154776"/>
                </a:lnTo>
                <a:lnTo>
                  <a:pt x="1983" y="136654"/>
                </a:lnTo>
                <a:lnTo>
                  <a:pt x="4587" y="71922"/>
                </a:lnTo>
                <a:lnTo>
                  <a:pt x="0" y="72185"/>
                </a:lnTo>
                <a:lnTo>
                  <a:pt x="1187" y="184433"/>
                </a:lnTo>
                <a:lnTo>
                  <a:pt x="13450" y="18379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4368391" y="4004463"/>
            <a:ext cx="74148" cy="60025"/>
          </a:xfrm>
          <a:custGeom>
            <a:avLst/>
            <a:gdLst/>
            <a:ahLst/>
            <a:cxnLst/>
            <a:rect l="l" t="t" r="r" b="b"/>
            <a:pathLst>
              <a:path w="108750" h="88036">
                <a:moveTo>
                  <a:pt x="82376" y="79955"/>
                </a:moveTo>
                <a:lnTo>
                  <a:pt x="87162" y="68312"/>
                </a:lnTo>
                <a:lnTo>
                  <a:pt x="91049" y="55772"/>
                </a:lnTo>
                <a:lnTo>
                  <a:pt x="94595" y="42890"/>
                </a:lnTo>
                <a:lnTo>
                  <a:pt x="98356" y="30223"/>
                </a:lnTo>
                <a:lnTo>
                  <a:pt x="102888" y="18327"/>
                </a:lnTo>
                <a:lnTo>
                  <a:pt x="108750" y="7759"/>
                </a:lnTo>
                <a:lnTo>
                  <a:pt x="99086" y="5693"/>
                </a:lnTo>
                <a:lnTo>
                  <a:pt x="87016" y="4865"/>
                </a:lnTo>
                <a:lnTo>
                  <a:pt x="74823" y="5382"/>
                </a:lnTo>
                <a:lnTo>
                  <a:pt x="62672" y="6688"/>
                </a:lnTo>
                <a:lnTo>
                  <a:pt x="50730" y="8228"/>
                </a:lnTo>
                <a:lnTo>
                  <a:pt x="39164" y="9447"/>
                </a:lnTo>
                <a:lnTo>
                  <a:pt x="28142" y="9789"/>
                </a:lnTo>
                <a:lnTo>
                  <a:pt x="17829" y="8699"/>
                </a:lnTo>
                <a:lnTo>
                  <a:pt x="8392" y="5621"/>
                </a:lnTo>
                <a:lnTo>
                  <a:pt x="0" y="0"/>
                </a:lnTo>
                <a:lnTo>
                  <a:pt x="997" y="5448"/>
                </a:lnTo>
                <a:lnTo>
                  <a:pt x="2612" y="17442"/>
                </a:lnTo>
                <a:lnTo>
                  <a:pt x="2590" y="31076"/>
                </a:lnTo>
                <a:lnTo>
                  <a:pt x="6750" y="34404"/>
                </a:lnTo>
                <a:lnTo>
                  <a:pt x="16387" y="42563"/>
                </a:lnTo>
                <a:lnTo>
                  <a:pt x="25842" y="50905"/>
                </a:lnTo>
                <a:lnTo>
                  <a:pt x="35322" y="59221"/>
                </a:lnTo>
                <a:lnTo>
                  <a:pt x="45037" y="67301"/>
                </a:lnTo>
                <a:lnTo>
                  <a:pt x="55195" y="74936"/>
                </a:lnTo>
                <a:lnTo>
                  <a:pt x="66004" y="81918"/>
                </a:lnTo>
                <a:lnTo>
                  <a:pt x="77673" y="88036"/>
                </a:lnTo>
                <a:lnTo>
                  <a:pt x="82376" y="7995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4439964" y="4013292"/>
            <a:ext cx="145457" cy="194197"/>
          </a:xfrm>
          <a:custGeom>
            <a:avLst/>
            <a:gdLst/>
            <a:ahLst/>
            <a:cxnLst/>
            <a:rect l="l" t="t" r="r" b="b"/>
            <a:pathLst>
              <a:path w="213337" h="284822">
                <a:moveTo>
                  <a:pt x="211116" y="274103"/>
                </a:moveTo>
                <a:lnTo>
                  <a:pt x="211409" y="262088"/>
                </a:lnTo>
                <a:lnTo>
                  <a:pt x="211759" y="250096"/>
                </a:lnTo>
                <a:lnTo>
                  <a:pt x="212138" y="238089"/>
                </a:lnTo>
                <a:lnTo>
                  <a:pt x="212514" y="226028"/>
                </a:lnTo>
                <a:lnTo>
                  <a:pt x="212860" y="213876"/>
                </a:lnTo>
                <a:lnTo>
                  <a:pt x="213144" y="201593"/>
                </a:lnTo>
                <a:lnTo>
                  <a:pt x="213337" y="189142"/>
                </a:lnTo>
                <a:lnTo>
                  <a:pt x="213333" y="163581"/>
                </a:lnTo>
                <a:lnTo>
                  <a:pt x="213076" y="150395"/>
                </a:lnTo>
                <a:lnTo>
                  <a:pt x="212609" y="136886"/>
                </a:lnTo>
                <a:lnTo>
                  <a:pt x="211904" y="123017"/>
                </a:lnTo>
                <a:lnTo>
                  <a:pt x="210929" y="108750"/>
                </a:lnTo>
                <a:lnTo>
                  <a:pt x="204608" y="100823"/>
                </a:lnTo>
                <a:lnTo>
                  <a:pt x="196455" y="91581"/>
                </a:lnTo>
                <a:lnTo>
                  <a:pt x="187836" y="82804"/>
                </a:lnTo>
                <a:lnTo>
                  <a:pt x="178767" y="74477"/>
                </a:lnTo>
                <a:lnTo>
                  <a:pt x="169264" y="66584"/>
                </a:lnTo>
                <a:lnTo>
                  <a:pt x="159343" y="59109"/>
                </a:lnTo>
                <a:lnTo>
                  <a:pt x="149019" y="52036"/>
                </a:lnTo>
                <a:lnTo>
                  <a:pt x="138308" y="45350"/>
                </a:lnTo>
                <a:lnTo>
                  <a:pt x="127225" y="39036"/>
                </a:lnTo>
                <a:lnTo>
                  <a:pt x="115787" y="33077"/>
                </a:lnTo>
                <a:lnTo>
                  <a:pt x="104010" y="27457"/>
                </a:lnTo>
                <a:lnTo>
                  <a:pt x="91908" y="22162"/>
                </a:lnTo>
                <a:lnTo>
                  <a:pt x="79497" y="17175"/>
                </a:lnTo>
                <a:lnTo>
                  <a:pt x="66794" y="12482"/>
                </a:lnTo>
                <a:lnTo>
                  <a:pt x="53813" y="8065"/>
                </a:lnTo>
                <a:lnTo>
                  <a:pt x="40571" y="3909"/>
                </a:lnTo>
                <a:lnTo>
                  <a:pt x="27083" y="0"/>
                </a:lnTo>
                <a:lnTo>
                  <a:pt x="23602" y="6611"/>
                </a:lnTo>
                <a:lnTo>
                  <a:pt x="18498" y="16878"/>
                </a:lnTo>
                <a:lnTo>
                  <a:pt x="13568" y="27838"/>
                </a:lnTo>
                <a:lnTo>
                  <a:pt x="9053" y="39410"/>
                </a:lnTo>
                <a:lnTo>
                  <a:pt x="5196" y="51510"/>
                </a:lnTo>
                <a:lnTo>
                  <a:pt x="2239" y="64058"/>
                </a:lnTo>
                <a:lnTo>
                  <a:pt x="427" y="76971"/>
                </a:lnTo>
                <a:lnTo>
                  <a:pt x="0" y="90169"/>
                </a:lnTo>
                <a:lnTo>
                  <a:pt x="1201" y="103568"/>
                </a:lnTo>
                <a:lnTo>
                  <a:pt x="11335" y="103365"/>
                </a:lnTo>
                <a:lnTo>
                  <a:pt x="17343" y="99009"/>
                </a:lnTo>
                <a:lnTo>
                  <a:pt x="24493" y="95808"/>
                </a:lnTo>
                <a:lnTo>
                  <a:pt x="24734" y="91061"/>
                </a:lnTo>
                <a:lnTo>
                  <a:pt x="24298" y="77577"/>
                </a:lnTo>
                <a:lnTo>
                  <a:pt x="29674" y="69913"/>
                </a:lnTo>
                <a:lnTo>
                  <a:pt x="31286" y="69800"/>
                </a:lnTo>
                <a:lnTo>
                  <a:pt x="44356" y="73490"/>
                </a:lnTo>
                <a:lnTo>
                  <a:pt x="51115" y="83494"/>
                </a:lnTo>
                <a:lnTo>
                  <a:pt x="55570" y="95808"/>
                </a:lnTo>
                <a:lnTo>
                  <a:pt x="65316" y="101580"/>
                </a:lnTo>
                <a:lnTo>
                  <a:pt x="76437" y="108384"/>
                </a:lnTo>
                <a:lnTo>
                  <a:pt x="87340" y="115406"/>
                </a:lnTo>
                <a:lnTo>
                  <a:pt x="97954" y="122717"/>
                </a:lnTo>
                <a:lnTo>
                  <a:pt x="108205" y="130393"/>
                </a:lnTo>
                <a:lnTo>
                  <a:pt x="118020" y="138504"/>
                </a:lnTo>
                <a:lnTo>
                  <a:pt x="127326" y="147124"/>
                </a:lnTo>
                <a:lnTo>
                  <a:pt x="136050" y="156327"/>
                </a:lnTo>
                <a:lnTo>
                  <a:pt x="144119" y="166184"/>
                </a:lnTo>
                <a:lnTo>
                  <a:pt x="151460" y="176770"/>
                </a:lnTo>
                <a:lnTo>
                  <a:pt x="157999" y="188156"/>
                </a:lnTo>
                <a:lnTo>
                  <a:pt x="163664" y="200416"/>
                </a:lnTo>
                <a:lnTo>
                  <a:pt x="168382" y="213623"/>
                </a:lnTo>
                <a:lnTo>
                  <a:pt x="172079" y="227850"/>
                </a:lnTo>
                <a:lnTo>
                  <a:pt x="172386" y="231962"/>
                </a:lnTo>
                <a:lnTo>
                  <a:pt x="171497" y="244703"/>
                </a:lnTo>
                <a:lnTo>
                  <a:pt x="169501" y="256336"/>
                </a:lnTo>
                <a:lnTo>
                  <a:pt x="169770" y="256330"/>
                </a:lnTo>
                <a:lnTo>
                  <a:pt x="184922" y="258597"/>
                </a:lnTo>
                <a:lnTo>
                  <a:pt x="195805" y="265126"/>
                </a:lnTo>
                <a:lnTo>
                  <a:pt x="203960" y="274380"/>
                </a:lnTo>
                <a:lnTo>
                  <a:pt x="210929" y="284822"/>
                </a:lnTo>
                <a:lnTo>
                  <a:pt x="211116" y="27410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5600688" y="4019875"/>
            <a:ext cx="17656" cy="5581"/>
          </a:xfrm>
          <a:custGeom>
            <a:avLst/>
            <a:gdLst/>
            <a:ahLst/>
            <a:cxnLst/>
            <a:rect l="l" t="t" r="r" b="b"/>
            <a:pathLst>
              <a:path w="25895" h="8186">
                <a:moveTo>
                  <a:pt x="25895" y="3291"/>
                </a:moveTo>
                <a:lnTo>
                  <a:pt x="20835" y="2081"/>
                </a:lnTo>
                <a:lnTo>
                  <a:pt x="7561" y="0"/>
                </a:lnTo>
                <a:lnTo>
                  <a:pt x="0" y="5882"/>
                </a:lnTo>
                <a:lnTo>
                  <a:pt x="4102" y="4594"/>
                </a:lnTo>
                <a:lnTo>
                  <a:pt x="12539" y="6034"/>
                </a:lnTo>
                <a:lnTo>
                  <a:pt x="19223" y="8186"/>
                </a:lnTo>
                <a:lnTo>
                  <a:pt x="25895" y="329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4117691" y="4029185"/>
            <a:ext cx="333678" cy="229518"/>
          </a:xfrm>
          <a:custGeom>
            <a:avLst/>
            <a:gdLst/>
            <a:ahLst/>
            <a:cxnLst/>
            <a:rect l="l" t="t" r="r" b="b"/>
            <a:pathLst>
              <a:path w="489394" h="336626">
                <a:moveTo>
                  <a:pt x="407597" y="333291"/>
                </a:moveTo>
                <a:lnTo>
                  <a:pt x="419751" y="326892"/>
                </a:lnTo>
                <a:lnTo>
                  <a:pt x="432000" y="319531"/>
                </a:lnTo>
                <a:lnTo>
                  <a:pt x="442785" y="313308"/>
                </a:lnTo>
                <a:lnTo>
                  <a:pt x="445123" y="312131"/>
                </a:lnTo>
                <a:lnTo>
                  <a:pt x="456781" y="306631"/>
                </a:lnTo>
                <a:lnTo>
                  <a:pt x="469563" y="299932"/>
                </a:lnTo>
                <a:lnTo>
                  <a:pt x="480548" y="291857"/>
                </a:lnTo>
                <a:lnTo>
                  <a:pt x="486816" y="282232"/>
                </a:lnTo>
                <a:lnTo>
                  <a:pt x="487547" y="278670"/>
                </a:lnTo>
                <a:lnTo>
                  <a:pt x="487722" y="267597"/>
                </a:lnTo>
                <a:lnTo>
                  <a:pt x="486419" y="255387"/>
                </a:lnTo>
                <a:lnTo>
                  <a:pt x="485213" y="242855"/>
                </a:lnTo>
                <a:lnTo>
                  <a:pt x="485680" y="230818"/>
                </a:lnTo>
                <a:lnTo>
                  <a:pt x="489394" y="220090"/>
                </a:lnTo>
                <a:lnTo>
                  <a:pt x="488899" y="219809"/>
                </a:lnTo>
                <a:lnTo>
                  <a:pt x="474898" y="213765"/>
                </a:lnTo>
                <a:lnTo>
                  <a:pt x="463467" y="212413"/>
                </a:lnTo>
                <a:lnTo>
                  <a:pt x="453943" y="214599"/>
                </a:lnTo>
                <a:lnTo>
                  <a:pt x="445663" y="219169"/>
                </a:lnTo>
                <a:lnTo>
                  <a:pt x="437963" y="224970"/>
                </a:lnTo>
                <a:lnTo>
                  <a:pt x="430180" y="230847"/>
                </a:lnTo>
                <a:lnTo>
                  <a:pt x="421649" y="235646"/>
                </a:lnTo>
                <a:lnTo>
                  <a:pt x="411708" y="238213"/>
                </a:lnTo>
                <a:lnTo>
                  <a:pt x="409520" y="238387"/>
                </a:lnTo>
                <a:lnTo>
                  <a:pt x="394370" y="236668"/>
                </a:lnTo>
                <a:lnTo>
                  <a:pt x="383386" y="230794"/>
                </a:lnTo>
                <a:lnTo>
                  <a:pt x="375011" y="222847"/>
                </a:lnTo>
                <a:lnTo>
                  <a:pt x="367690" y="214909"/>
                </a:lnTo>
                <a:lnTo>
                  <a:pt x="357166" y="205122"/>
                </a:lnTo>
                <a:lnTo>
                  <a:pt x="346731" y="195811"/>
                </a:lnTo>
                <a:lnTo>
                  <a:pt x="337967" y="186766"/>
                </a:lnTo>
                <a:lnTo>
                  <a:pt x="331725" y="177046"/>
                </a:lnTo>
                <a:lnTo>
                  <a:pt x="328853" y="165709"/>
                </a:lnTo>
                <a:lnTo>
                  <a:pt x="328739" y="163663"/>
                </a:lnTo>
                <a:lnTo>
                  <a:pt x="329504" y="150579"/>
                </a:lnTo>
                <a:lnTo>
                  <a:pt x="332553" y="137802"/>
                </a:lnTo>
                <a:lnTo>
                  <a:pt x="337444" y="125424"/>
                </a:lnTo>
                <a:lnTo>
                  <a:pt x="343734" y="113538"/>
                </a:lnTo>
                <a:lnTo>
                  <a:pt x="350979" y="102236"/>
                </a:lnTo>
                <a:lnTo>
                  <a:pt x="358735" y="91610"/>
                </a:lnTo>
                <a:lnTo>
                  <a:pt x="366560" y="81754"/>
                </a:lnTo>
                <a:lnTo>
                  <a:pt x="374011" y="72759"/>
                </a:lnTo>
                <a:lnTo>
                  <a:pt x="380644" y="64719"/>
                </a:lnTo>
                <a:lnTo>
                  <a:pt x="387720" y="62654"/>
                </a:lnTo>
                <a:lnTo>
                  <a:pt x="397316" y="64314"/>
                </a:lnTo>
                <a:lnTo>
                  <a:pt x="406539" y="62141"/>
                </a:lnTo>
                <a:lnTo>
                  <a:pt x="401245" y="53656"/>
                </a:lnTo>
                <a:lnTo>
                  <a:pt x="391778" y="45162"/>
                </a:lnTo>
                <a:lnTo>
                  <a:pt x="380841" y="38139"/>
                </a:lnTo>
                <a:lnTo>
                  <a:pt x="369988" y="31032"/>
                </a:lnTo>
                <a:lnTo>
                  <a:pt x="360773" y="22287"/>
                </a:lnTo>
                <a:lnTo>
                  <a:pt x="354749" y="10350"/>
                </a:lnTo>
                <a:lnTo>
                  <a:pt x="350034" y="16111"/>
                </a:lnTo>
                <a:lnTo>
                  <a:pt x="341565" y="23668"/>
                </a:lnTo>
                <a:lnTo>
                  <a:pt x="332350" y="28982"/>
                </a:lnTo>
                <a:lnTo>
                  <a:pt x="322449" y="32359"/>
                </a:lnTo>
                <a:lnTo>
                  <a:pt x="311921" y="34103"/>
                </a:lnTo>
                <a:lnTo>
                  <a:pt x="300827" y="34520"/>
                </a:lnTo>
                <a:lnTo>
                  <a:pt x="289226" y="33915"/>
                </a:lnTo>
                <a:lnTo>
                  <a:pt x="277179" y="32592"/>
                </a:lnTo>
                <a:lnTo>
                  <a:pt x="264744" y="30856"/>
                </a:lnTo>
                <a:lnTo>
                  <a:pt x="251982" y="29014"/>
                </a:lnTo>
                <a:lnTo>
                  <a:pt x="238952" y="27370"/>
                </a:lnTo>
                <a:lnTo>
                  <a:pt x="225715" y="26228"/>
                </a:lnTo>
                <a:lnTo>
                  <a:pt x="212331" y="25895"/>
                </a:lnTo>
                <a:lnTo>
                  <a:pt x="201358" y="26391"/>
                </a:lnTo>
                <a:lnTo>
                  <a:pt x="188110" y="27788"/>
                </a:lnTo>
                <a:lnTo>
                  <a:pt x="175287" y="29662"/>
                </a:lnTo>
                <a:lnTo>
                  <a:pt x="162823" y="31599"/>
                </a:lnTo>
                <a:lnTo>
                  <a:pt x="150646" y="33186"/>
                </a:lnTo>
                <a:lnTo>
                  <a:pt x="138690" y="34009"/>
                </a:lnTo>
                <a:lnTo>
                  <a:pt x="126885" y="33654"/>
                </a:lnTo>
                <a:lnTo>
                  <a:pt x="117287" y="27183"/>
                </a:lnTo>
                <a:lnTo>
                  <a:pt x="108309" y="18214"/>
                </a:lnTo>
                <a:lnTo>
                  <a:pt x="99870" y="8704"/>
                </a:lnTo>
                <a:lnTo>
                  <a:pt x="90627" y="0"/>
                </a:lnTo>
                <a:lnTo>
                  <a:pt x="90493" y="91"/>
                </a:lnTo>
                <a:lnTo>
                  <a:pt x="79559" y="6963"/>
                </a:lnTo>
                <a:lnTo>
                  <a:pt x="68122" y="13334"/>
                </a:lnTo>
                <a:lnTo>
                  <a:pt x="56492" y="19512"/>
                </a:lnTo>
                <a:lnTo>
                  <a:pt x="44978" y="25809"/>
                </a:lnTo>
                <a:lnTo>
                  <a:pt x="33890" y="32533"/>
                </a:lnTo>
                <a:lnTo>
                  <a:pt x="23538" y="39996"/>
                </a:lnTo>
                <a:lnTo>
                  <a:pt x="14233" y="48506"/>
                </a:lnTo>
                <a:lnTo>
                  <a:pt x="6283" y="58375"/>
                </a:lnTo>
                <a:lnTo>
                  <a:pt x="0" y="69913"/>
                </a:lnTo>
                <a:lnTo>
                  <a:pt x="12292" y="67169"/>
                </a:lnTo>
                <a:lnTo>
                  <a:pt x="23967" y="65633"/>
                </a:lnTo>
                <a:lnTo>
                  <a:pt x="35599" y="64722"/>
                </a:lnTo>
                <a:lnTo>
                  <a:pt x="48043" y="63778"/>
                </a:lnTo>
                <a:lnTo>
                  <a:pt x="62153" y="62141"/>
                </a:lnTo>
                <a:lnTo>
                  <a:pt x="65526" y="63771"/>
                </a:lnTo>
                <a:lnTo>
                  <a:pt x="76763" y="68712"/>
                </a:lnTo>
                <a:lnTo>
                  <a:pt x="88696" y="73345"/>
                </a:lnTo>
                <a:lnTo>
                  <a:pt x="101160" y="77719"/>
                </a:lnTo>
                <a:lnTo>
                  <a:pt x="113987" y="81887"/>
                </a:lnTo>
                <a:lnTo>
                  <a:pt x="127012" y="85900"/>
                </a:lnTo>
                <a:lnTo>
                  <a:pt x="140068" y="89808"/>
                </a:lnTo>
                <a:lnTo>
                  <a:pt x="152989" y="93662"/>
                </a:lnTo>
                <a:lnTo>
                  <a:pt x="165607" y="97514"/>
                </a:lnTo>
                <a:lnTo>
                  <a:pt x="177759" y="101415"/>
                </a:lnTo>
                <a:lnTo>
                  <a:pt x="189275" y="105415"/>
                </a:lnTo>
                <a:lnTo>
                  <a:pt x="199991" y="109566"/>
                </a:lnTo>
                <a:lnTo>
                  <a:pt x="197591" y="92044"/>
                </a:lnTo>
                <a:lnTo>
                  <a:pt x="186558" y="91592"/>
                </a:lnTo>
                <a:lnTo>
                  <a:pt x="176085" y="85445"/>
                </a:lnTo>
                <a:lnTo>
                  <a:pt x="176626" y="82407"/>
                </a:lnTo>
                <a:lnTo>
                  <a:pt x="180571" y="73758"/>
                </a:lnTo>
                <a:lnTo>
                  <a:pt x="187301" y="65345"/>
                </a:lnTo>
                <a:lnTo>
                  <a:pt x="195774" y="57970"/>
                </a:lnTo>
                <a:lnTo>
                  <a:pt x="204950" y="52434"/>
                </a:lnTo>
                <a:lnTo>
                  <a:pt x="213788" y="49539"/>
                </a:lnTo>
                <a:lnTo>
                  <a:pt x="221249" y="50087"/>
                </a:lnTo>
                <a:lnTo>
                  <a:pt x="226292" y="54880"/>
                </a:lnTo>
                <a:lnTo>
                  <a:pt x="227876" y="64719"/>
                </a:lnTo>
                <a:lnTo>
                  <a:pt x="227656" y="66465"/>
                </a:lnTo>
                <a:lnTo>
                  <a:pt x="224217" y="74010"/>
                </a:lnTo>
                <a:lnTo>
                  <a:pt x="217404" y="81774"/>
                </a:lnTo>
                <a:lnTo>
                  <a:pt x="208201" y="88278"/>
                </a:lnTo>
                <a:lnTo>
                  <a:pt x="211873" y="98320"/>
                </a:lnTo>
                <a:lnTo>
                  <a:pt x="217276" y="87492"/>
                </a:lnTo>
                <a:lnTo>
                  <a:pt x="225194" y="79890"/>
                </a:lnTo>
                <a:lnTo>
                  <a:pt x="234872" y="75384"/>
                </a:lnTo>
                <a:lnTo>
                  <a:pt x="245550" y="73846"/>
                </a:lnTo>
                <a:lnTo>
                  <a:pt x="256471" y="75147"/>
                </a:lnTo>
                <a:lnTo>
                  <a:pt x="266877" y="79157"/>
                </a:lnTo>
                <a:lnTo>
                  <a:pt x="276010" y="85748"/>
                </a:lnTo>
                <a:lnTo>
                  <a:pt x="283113" y="94792"/>
                </a:lnTo>
                <a:lnTo>
                  <a:pt x="287426" y="106159"/>
                </a:lnTo>
                <a:lnTo>
                  <a:pt x="288004" y="109322"/>
                </a:lnTo>
                <a:lnTo>
                  <a:pt x="288404" y="122335"/>
                </a:lnTo>
                <a:lnTo>
                  <a:pt x="286087" y="134770"/>
                </a:lnTo>
                <a:lnTo>
                  <a:pt x="281848" y="146647"/>
                </a:lnTo>
                <a:lnTo>
                  <a:pt x="276479" y="157988"/>
                </a:lnTo>
                <a:lnTo>
                  <a:pt x="270774" y="168816"/>
                </a:lnTo>
                <a:lnTo>
                  <a:pt x="265527" y="179150"/>
                </a:lnTo>
                <a:lnTo>
                  <a:pt x="261531" y="189014"/>
                </a:lnTo>
                <a:lnTo>
                  <a:pt x="265130" y="194160"/>
                </a:lnTo>
                <a:lnTo>
                  <a:pt x="272146" y="202292"/>
                </a:lnTo>
                <a:lnTo>
                  <a:pt x="280528" y="210648"/>
                </a:lnTo>
                <a:lnTo>
                  <a:pt x="289873" y="219318"/>
                </a:lnTo>
                <a:lnTo>
                  <a:pt x="299781" y="228391"/>
                </a:lnTo>
                <a:lnTo>
                  <a:pt x="309848" y="237957"/>
                </a:lnTo>
                <a:lnTo>
                  <a:pt x="319673" y="248106"/>
                </a:lnTo>
                <a:lnTo>
                  <a:pt x="328853" y="258927"/>
                </a:lnTo>
                <a:lnTo>
                  <a:pt x="332696" y="264939"/>
                </a:lnTo>
                <a:lnTo>
                  <a:pt x="338159" y="276706"/>
                </a:lnTo>
                <a:lnTo>
                  <a:pt x="344398" y="287413"/>
                </a:lnTo>
                <a:lnTo>
                  <a:pt x="347183" y="290793"/>
                </a:lnTo>
                <a:lnTo>
                  <a:pt x="355394" y="300622"/>
                </a:lnTo>
                <a:lnTo>
                  <a:pt x="365614" y="312342"/>
                </a:lnTo>
                <a:lnTo>
                  <a:pt x="376369" y="323731"/>
                </a:lnTo>
                <a:lnTo>
                  <a:pt x="386184" y="332563"/>
                </a:lnTo>
                <a:lnTo>
                  <a:pt x="393585" y="336613"/>
                </a:lnTo>
                <a:lnTo>
                  <a:pt x="397095" y="336626"/>
                </a:lnTo>
                <a:lnTo>
                  <a:pt x="407597" y="33329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4252413" y="4089374"/>
            <a:ext cx="9737" cy="17482"/>
          </a:xfrm>
          <a:custGeom>
            <a:avLst/>
            <a:gdLst/>
            <a:ahLst/>
            <a:cxnLst/>
            <a:rect l="l" t="t" r="r" b="b"/>
            <a:pathLst>
              <a:path w="14281" h="25640">
                <a:moveTo>
                  <a:pt x="12153" y="24222"/>
                </a:moveTo>
                <a:lnTo>
                  <a:pt x="14281" y="10041"/>
                </a:lnTo>
                <a:lnTo>
                  <a:pt x="10609" y="0"/>
                </a:lnTo>
                <a:lnTo>
                  <a:pt x="0" y="3765"/>
                </a:lnTo>
                <a:lnTo>
                  <a:pt x="2399" y="21287"/>
                </a:lnTo>
                <a:lnTo>
                  <a:pt x="12148" y="25640"/>
                </a:lnTo>
                <a:lnTo>
                  <a:pt x="12153" y="2422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5498202" y="4062726"/>
            <a:ext cx="457338" cy="300123"/>
          </a:xfrm>
          <a:custGeom>
            <a:avLst/>
            <a:gdLst/>
            <a:ahLst/>
            <a:cxnLst/>
            <a:rect l="l" t="t" r="r" b="b"/>
            <a:pathLst>
              <a:path w="670763" h="440182">
                <a:moveTo>
                  <a:pt x="458445" y="380631"/>
                </a:moveTo>
                <a:lnTo>
                  <a:pt x="454899" y="379724"/>
                </a:lnTo>
                <a:lnTo>
                  <a:pt x="441231" y="375500"/>
                </a:lnTo>
                <a:lnTo>
                  <a:pt x="428557" y="370282"/>
                </a:lnTo>
                <a:lnTo>
                  <a:pt x="416962" y="363986"/>
                </a:lnTo>
                <a:lnTo>
                  <a:pt x="406533" y="356524"/>
                </a:lnTo>
                <a:lnTo>
                  <a:pt x="397354" y="347811"/>
                </a:lnTo>
                <a:lnTo>
                  <a:pt x="389512" y="337762"/>
                </a:lnTo>
                <a:lnTo>
                  <a:pt x="383092" y="326290"/>
                </a:lnTo>
                <a:lnTo>
                  <a:pt x="378181" y="313308"/>
                </a:lnTo>
                <a:lnTo>
                  <a:pt x="378525" y="312656"/>
                </a:lnTo>
                <a:lnTo>
                  <a:pt x="387658" y="304870"/>
                </a:lnTo>
                <a:lnTo>
                  <a:pt x="398990" y="299275"/>
                </a:lnTo>
                <a:lnTo>
                  <a:pt x="406654" y="290004"/>
                </a:lnTo>
                <a:lnTo>
                  <a:pt x="399449" y="284963"/>
                </a:lnTo>
                <a:lnTo>
                  <a:pt x="388041" y="277693"/>
                </a:lnTo>
                <a:lnTo>
                  <a:pt x="376634" y="269873"/>
                </a:lnTo>
                <a:lnTo>
                  <a:pt x="366732" y="261013"/>
                </a:lnTo>
                <a:lnTo>
                  <a:pt x="359837" y="250623"/>
                </a:lnTo>
                <a:lnTo>
                  <a:pt x="357454" y="238213"/>
                </a:lnTo>
                <a:lnTo>
                  <a:pt x="358382" y="231344"/>
                </a:lnTo>
                <a:lnTo>
                  <a:pt x="363141" y="222058"/>
                </a:lnTo>
                <a:lnTo>
                  <a:pt x="371126" y="216069"/>
                </a:lnTo>
                <a:lnTo>
                  <a:pt x="381453" y="213071"/>
                </a:lnTo>
                <a:lnTo>
                  <a:pt x="393233" y="212761"/>
                </a:lnTo>
                <a:lnTo>
                  <a:pt x="405581" y="214832"/>
                </a:lnTo>
                <a:lnTo>
                  <a:pt x="417609" y="218978"/>
                </a:lnTo>
                <a:lnTo>
                  <a:pt x="428432" y="224895"/>
                </a:lnTo>
                <a:lnTo>
                  <a:pt x="437162" y="232276"/>
                </a:lnTo>
                <a:lnTo>
                  <a:pt x="442912" y="240817"/>
                </a:lnTo>
                <a:lnTo>
                  <a:pt x="452531" y="237126"/>
                </a:lnTo>
                <a:lnTo>
                  <a:pt x="463001" y="232128"/>
                </a:lnTo>
                <a:lnTo>
                  <a:pt x="473468" y="227130"/>
                </a:lnTo>
                <a:lnTo>
                  <a:pt x="484727" y="222926"/>
                </a:lnTo>
                <a:lnTo>
                  <a:pt x="497577" y="220315"/>
                </a:lnTo>
                <a:lnTo>
                  <a:pt x="512813" y="220090"/>
                </a:lnTo>
                <a:lnTo>
                  <a:pt x="519204" y="215556"/>
                </a:lnTo>
                <a:lnTo>
                  <a:pt x="529551" y="208534"/>
                </a:lnTo>
                <a:lnTo>
                  <a:pt x="540160" y="201650"/>
                </a:lnTo>
                <a:lnTo>
                  <a:pt x="550968" y="194871"/>
                </a:lnTo>
                <a:lnTo>
                  <a:pt x="561908" y="188163"/>
                </a:lnTo>
                <a:lnTo>
                  <a:pt x="572918" y="181495"/>
                </a:lnTo>
                <a:lnTo>
                  <a:pt x="583932" y="174833"/>
                </a:lnTo>
                <a:lnTo>
                  <a:pt x="594886" y="168143"/>
                </a:lnTo>
                <a:lnTo>
                  <a:pt x="605716" y="161395"/>
                </a:lnTo>
                <a:lnTo>
                  <a:pt x="616357" y="154553"/>
                </a:lnTo>
                <a:lnTo>
                  <a:pt x="616641" y="154363"/>
                </a:lnTo>
                <a:lnTo>
                  <a:pt x="614655" y="124115"/>
                </a:lnTo>
                <a:lnTo>
                  <a:pt x="613687" y="108080"/>
                </a:lnTo>
                <a:lnTo>
                  <a:pt x="600015" y="104386"/>
                </a:lnTo>
                <a:lnTo>
                  <a:pt x="587656" y="100883"/>
                </a:lnTo>
                <a:lnTo>
                  <a:pt x="575172" y="97245"/>
                </a:lnTo>
                <a:lnTo>
                  <a:pt x="562596" y="93524"/>
                </a:lnTo>
                <a:lnTo>
                  <a:pt x="549961" y="89770"/>
                </a:lnTo>
                <a:lnTo>
                  <a:pt x="537300" y="86035"/>
                </a:lnTo>
                <a:lnTo>
                  <a:pt x="524645" y="82370"/>
                </a:lnTo>
                <a:lnTo>
                  <a:pt x="512028" y="78827"/>
                </a:lnTo>
                <a:lnTo>
                  <a:pt x="499483" y="75457"/>
                </a:lnTo>
                <a:lnTo>
                  <a:pt x="487043" y="72311"/>
                </a:lnTo>
                <a:lnTo>
                  <a:pt x="474739" y="69440"/>
                </a:lnTo>
                <a:lnTo>
                  <a:pt x="462604" y="66897"/>
                </a:lnTo>
                <a:lnTo>
                  <a:pt x="450672" y="64731"/>
                </a:lnTo>
                <a:lnTo>
                  <a:pt x="446895" y="64325"/>
                </a:lnTo>
                <a:lnTo>
                  <a:pt x="434189" y="64206"/>
                </a:lnTo>
                <a:lnTo>
                  <a:pt x="422186" y="62141"/>
                </a:lnTo>
                <a:lnTo>
                  <a:pt x="414872" y="57935"/>
                </a:lnTo>
                <a:lnTo>
                  <a:pt x="405756" y="48898"/>
                </a:lnTo>
                <a:lnTo>
                  <a:pt x="398519" y="37970"/>
                </a:lnTo>
                <a:lnTo>
                  <a:pt x="392003" y="26384"/>
                </a:lnTo>
                <a:lnTo>
                  <a:pt x="385056" y="15372"/>
                </a:lnTo>
                <a:lnTo>
                  <a:pt x="376519" y="6166"/>
                </a:lnTo>
                <a:lnTo>
                  <a:pt x="365239" y="0"/>
                </a:lnTo>
                <a:lnTo>
                  <a:pt x="364805" y="10162"/>
                </a:lnTo>
                <a:lnTo>
                  <a:pt x="365441" y="22624"/>
                </a:lnTo>
                <a:lnTo>
                  <a:pt x="366712" y="34452"/>
                </a:lnTo>
                <a:lnTo>
                  <a:pt x="367783" y="46482"/>
                </a:lnTo>
                <a:lnTo>
                  <a:pt x="367817" y="59550"/>
                </a:lnTo>
                <a:lnTo>
                  <a:pt x="359888" y="65796"/>
                </a:lnTo>
                <a:lnTo>
                  <a:pt x="351410" y="69475"/>
                </a:lnTo>
                <a:lnTo>
                  <a:pt x="342467" y="71006"/>
                </a:lnTo>
                <a:lnTo>
                  <a:pt x="333155" y="70796"/>
                </a:lnTo>
                <a:lnTo>
                  <a:pt x="323569" y="69249"/>
                </a:lnTo>
                <a:lnTo>
                  <a:pt x="313807" y="66772"/>
                </a:lnTo>
                <a:lnTo>
                  <a:pt x="303965" y="63771"/>
                </a:lnTo>
                <a:lnTo>
                  <a:pt x="294139" y="60650"/>
                </a:lnTo>
                <a:lnTo>
                  <a:pt x="284426" y="57816"/>
                </a:lnTo>
                <a:lnTo>
                  <a:pt x="274922" y="55674"/>
                </a:lnTo>
                <a:lnTo>
                  <a:pt x="265725" y="54630"/>
                </a:lnTo>
                <a:lnTo>
                  <a:pt x="256929" y="55089"/>
                </a:lnTo>
                <a:lnTo>
                  <a:pt x="248633" y="57458"/>
                </a:lnTo>
                <a:lnTo>
                  <a:pt x="240932" y="62141"/>
                </a:lnTo>
                <a:lnTo>
                  <a:pt x="238502" y="61368"/>
                </a:lnTo>
                <a:lnTo>
                  <a:pt x="227149" y="57612"/>
                </a:lnTo>
                <a:lnTo>
                  <a:pt x="215473" y="53555"/>
                </a:lnTo>
                <a:lnTo>
                  <a:pt x="203537" y="49271"/>
                </a:lnTo>
                <a:lnTo>
                  <a:pt x="191406" y="44832"/>
                </a:lnTo>
                <a:lnTo>
                  <a:pt x="179141" y="40310"/>
                </a:lnTo>
                <a:lnTo>
                  <a:pt x="166807" y="35779"/>
                </a:lnTo>
                <a:lnTo>
                  <a:pt x="154466" y="31311"/>
                </a:lnTo>
                <a:lnTo>
                  <a:pt x="142181" y="26980"/>
                </a:lnTo>
                <a:lnTo>
                  <a:pt x="130016" y="22858"/>
                </a:lnTo>
                <a:lnTo>
                  <a:pt x="118035" y="19017"/>
                </a:lnTo>
                <a:lnTo>
                  <a:pt x="106299" y="15532"/>
                </a:lnTo>
                <a:lnTo>
                  <a:pt x="101968" y="14312"/>
                </a:lnTo>
                <a:lnTo>
                  <a:pt x="97942" y="13093"/>
                </a:lnTo>
                <a:lnTo>
                  <a:pt x="93345" y="12941"/>
                </a:lnTo>
                <a:lnTo>
                  <a:pt x="76482" y="12165"/>
                </a:lnTo>
                <a:lnTo>
                  <a:pt x="63545" y="11217"/>
                </a:lnTo>
                <a:lnTo>
                  <a:pt x="51235" y="9921"/>
                </a:lnTo>
                <a:lnTo>
                  <a:pt x="39274" y="8216"/>
                </a:lnTo>
                <a:lnTo>
                  <a:pt x="27385" y="6037"/>
                </a:lnTo>
                <a:lnTo>
                  <a:pt x="15292" y="3319"/>
                </a:lnTo>
                <a:lnTo>
                  <a:pt x="2718" y="0"/>
                </a:lnTo>
                <a:lnTo>
                  <a:pt x="1142" y="5311"/>
                </a:lnTo>
                <a:lnTo>
                  <a:pt x="0" y="17408"/>
                </a:lnTo>
                <a:lnTo>
                  <a:pt x="138" y="30785"/>
                </a:lnTo>
                <a:lnTo>
                  <a:pt x="127" y="44018"/>
                </a:lnTo>
                <a:lnTo>
                  <a:pt x="13443" y="44981"/>
                </a:lnTo>
                <a:lnTo>
                  <a:pt x="23431" y="49199"/>
                </a:lnTo>
                <a:lnTo>
                  <a:pt x="29456" y="42741"/>
                </a:lnTo>
                <a:lnTo>
                  <a:pt x="37855" y="38577"/>
                </a:lnTo>
                <a:lnTo>
                  <a:pt x="48017" y="36694"/>
                </a:lnTo>
                <a:lnTo>
                  <a:pt x="59511" y="36791"/>
                </a:lnTo>
                <a:lnTo>
                  <a:pt x="71907" y="38564"/>
                </a:lnTo>
                <a:lnTo>
                  <a:pt x="84774" y="41711"/>
                </a:lnTo>
                <a:lnTo>
                  <a:pt x="97680" y="45929"/>
                </a:lnTo>
                <a:lnTo>
                  <a:pt x="110194" y="50916"/>
                </a:lnTo>
                <a:lnTo>
                  <a:pt x="121885" y="56370"/>
                </a:lnTo>
                <a:lnTo>
                  <a:pt x="132323" y="61987"/>
                </a:lnTo>
                <a:lnTo>
                  <a:pt x="141076" y="67466"/>
                </a:lnTo>
                <a:lnTo>
                  <a:pt x="147714" y="72504"/>
                </a:lnTo>
                <a:lnTo>
                  <a:pt x="152976" y="77345"/>
                </a:lnTo>
                <a:lnTo>
                  <a:pt x="160892" y="85541"/>
                </a:lnTo>
                <a:lnTo>
                  <a:pt x="168926" y="94746"/>
                </a:lnTo>
                <a:lnTo>
                  <a:pt x="177049" y="104723"/>
                </a:lnTo>
                <a:lnTo>
                  <a:pt x="185233" y="115233"/>
                </a:lnTo>
                <a:lnTo>
                  <a:pt x="193449" y="126039"/>
                </a:lnTo>
                <a:lnTo>
                  <a:pt x="201670" y="136903"/>
                </a:lnTo>
                <a:lnTo>
                  <a:pt x="209867" y="147586"/>
                </a:lnTo>
                <a:lnTo>
                  <a:pt x="216395" y="156070"/>
                </a:lnTo>
                <a:lnTo>
                  <a:pt x="224226" y="166404"/>
                </a:lnTo>
                <a:lnTo>
                  <a:pt x="232068" y="176789"/>
                </a:lnTo>
                <a:lnTo>
                  <a:pt x="239937" y="187104"/>
                </a:lnTo>
                <a:lnTo>
                  <a:pt x="247850" y="197231"/>
                </a:lnTo>
                <a:lnTo>
                  <a:pt x="255821" y="207048"/>
                </a:lnTo>
                <a:lnTo>
                  <a:pt x="263869" y="216435"/>
                </a:lnTo>
                <a:lnTo>
                  <a:pt x="272009" y="225272"/>
                </a:lnTo>
                <a:lnTo>
                  <a:pt x="279015" y="232235"/>
                </a:lnTo>
                <a:lnTo>
                  <a:pt x="288906" y="241376"/>
                </a:lnTo>
                <a:lnTo>
                  <a:pt x="299381" y="250692"/>
                </a:lnTo>
                <a:lnTo>
                  <a:pt x="309908" y="260047"/>
                </a:lnTo>
                <a:lnTo>
                  <a:pt x="319957" y="269307"/>
                </a:lnTo>
                <a:lnTo>
                  <a:pt x="328996" y="278337"/>
                </a:lnTo>
                <a:lnTo>
                  <a:pt x="336495" y="287004"/>
                </a:lnTo>
                <a:lnTo>
                  <a:pt x="341922" y="295173"/>
                </a:lnTo>
                <a:lnTo>
                  <a:pt x="344627" y="300227"/>
                </a:lnTo>
                <a:lnTo>
                  <a:pt x="344678" y="308190"/>
                </a:lnTo>
                <a:lnTo>
                  <a:pt x="347091" y="313308"/>
                </a:lnTo>
                <a:lnTo>
                  <a:pt x="348849" y="316911"/>
                </a:lnTo>
                <a:lnTo>
                  <a:pt x="355419" y="328765"/>
                </a:lnTo>
                <a:lnTo>
                  <a:pt x="362746" y="339930"/>
                </a:lnTo>
                <a:lnTo>
                  <a:pt x="370710" y="350488"/>
                </a:lnTo>
                <a:lnTo>
                  <a:pt x="379188" y="360517"/>
                </a:lnTo>
                <a:lnTo>
                  <a:pt x="388057" y="370098"/>
                </a:lnTo>
                <a:lnTo>
                  <a:pt x="397196" y="379310"/>
                </a:lnTo>
                <a:lnTo>
                  <a:pt x="406482" y="388234"/>
                </a:lnTo>
                <a:lnTo>
                  <a:pt x="415792" y="396949"/>
                </a:lnTo>
                <a:lnTo>
                  <a:pt x="425006" y="405534"/>
                </a:lnTo>
                <a:lnTo>
                  <a:pt x="434000" y="414070"/>
                </a:lnTo>
                <a:lnTo>
                  <a:pt x="442653" y="422637"/>
                </a:lnTo>
                <a:lnTo>
                  <a:pt x="450842" y="431314"/>
                </a:lnTo>
                <a:lnTo>
                  <a:pt x="458445" y="440181"/>
                </a:lnTo>
                <a:lnTo>
                  <a:pt x="458445" y="38063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4978950" y="4076875"/>
            <a:ext cx="224504" cy="29045"/>
          </a:xfrm>
          <a:custGeom>
            <a:avLst/>
            <a:gdLst/>
            <a:ahLst/>
            <a:cxnLst/>
            <a:rect l="l" t="t" r="r" b="b"/>
            <a:pathLst>
              <a:path w="329272" h="42599">
                <a:moveTo>
                  <a:pt x="292464" y="41299"/>
                </a:moveTo>
                <a:lnTo>
                  <a:pt x="305075" y="37631"/>
                </a:lnTo>
                <a:lnTo>
                  <a:pt x="315854" y="31384"/>
                </a:lnTo>
                <a:lnTo>
                  <a:pt x="324140" y="22349"/>
                </a:lnTo>
                <a:lnTo>
                  <a:pt x="329272" y="10316"/>
                </a:lnTo>
                <a:lnTo>
                  <a:pt x="316243" y="7046"/>
                </a:lnTo>
                <a:lnTo>
                  <a:pt x="302977" y="4471"/>
                </a:lnTo>
                <a:lnTo>
                  <a:pt x="289493" y="2535"/>
                </a:lnTo>
                <a:lnTo>
                  <a:pt x="275808" y="1182"/>
                </a:lnTo>
                <a:lnTo>
                  <a:pt x="261941" y="356"/>
                </a:lnTo>
                <a:lnTo>
                  <a:pt x="247909" y="0"/>
                </a:lnTo>
                <a:lnTo>
                  <a:pt x="233732" y="57"/>
                </a:lnTo>
                <a:lnTo>
                  <a:pt x="219428" y="473"/>
                </a:lnTo>
                <a:lnTo>
                  <a:pt x="205014" y="1191"/>
                </a:lnTo>
                <a:lnTo>
                  <a:pt x="190509" y="2154"/>
                </a:lnTo>
                <a:lnTo>
                  <a:pt x="175931" y="3306"/>
                </a:lnTo>
                <a:lnTo>
                  <a:pt x="161298" y="4590"/>
                </a:lnTo>
                <a:lnTo>
                  <a:pt x="146628" y="5952"/>
                </a:lnTo>
                <a:lnTo>
                  <a:pt x="131941" y="7334"/>
                </a:lnTo>
                <a:lnTo>
                  <a:pt x="117253" y="8681"/>
                </a:lnTo>
                <a:lnTo>
                  <a:pt x="102583" y="9935"/>
                </a:lnTo>
                <a:lnTo>
                  <a:pt x="87950" y="11041"/>
                </a:lnTo>
                <a:lnTo>
                  <a:pt x="73371" y="11942"/>
                </a:lnTo>
                <a:lnTo>
                  <a:pt x="58864" y="12583"/>
                </a:lnTo>
                <a:lnTo>
                  <a:pt x="44449" y="12907"/>
                </a:lnTo>
                <a:lnTo>
                  <a:pt x="41415" y="13324"/>
                </a:lnTo>
                <a:lnTo>
                  <a:pt x="34157" y="8936"/>
                </a:lnTo>
                <a:lnTo>
                  <a:pt x="26314" y="5135"/>
                </a:lnTo>
                <a:lnTo>
                  <a:pt x="18666" y="11372"/>
                </a:lnTo>
                <a:lnTo>
                  <a:pt x="7947" y="18623"/>
                </a:lnTo>
                <a:lnTo>
                  <a:pt x="0" y="25532"/>
                </a:lnTo>
                <a:lnTo>
                  <a:pt x="431" y="31030"/>
                </a:lnTo>
                <a:lnTo>
                  <a:pt x="8693" y="32251"/>
                </a:lnTo>
                <a:lnTo>
                  <a:pt x="20391" y="33422"/>
                </a:lnTo>
                <a:lnTo>
                  <a:pt x="32429" y="34064"/>
                </a:lnTo>
                <a:lnTo>
                  <a:pt x="44760" y="34247"/>
                </a:lnTo>
                <a:lnTo>
                  <a:pt x="57337" y="34038"/>
                </a:lnTo>
                <a:lnTo>
                  <a:pt x="70111" y="33505"/>
                </a:lnTo>
                <a:lnTo>
                  <a:pt x="83036" y="32718"/>
                </a:lnTo>
                <a:lnTo>
                  <a:pt x="96064" y="31745"/>
                </a:lnTo>
                <a:lnTo>
                  <a:pt x="109149" y="30652"/>
                </a:lnTo>
                <a:lnTo>
                  <a:pt x="122242" y="29510"/>
                </a:lnTo>
                <a:lnTo>
                  <a:pt x="135296" y="28386"/>
                </a:lnTo>
                <a:lnTo>
                  <a:pt x="148265" y="27349"/>
                </a:lnTo>
                <a:lnTo>
                  <a:pt x="161100" y="26466"/>
                </a:lnTo>
                <a:lnTo>
                  <a:pt x="173754" y="25806"/>
                </a:lnTo>
                <a:lnTo>
                  <a:pt x="186180" y="25438"/>
                </a:lnTo>
                <a:lnTo>
                  <a:pt x="198331" y="25429"/>
                </a:lnTo>
                <a:lnTo>
                  <a:pt x="210159" y="25849"/>
                </a:lnTo>
                <a:lnTo>
                  <a:pt x="214340" y="26203"/>
                </a:lnTo>
                <a:lnTo>
                  <a:pt x="228711" y="29282"/>
                </a:lnTo>
                <a:lnTo>
                  <a:pt x="240826" y="33888"/>
                </a:lnTo>
                <a:lnTo>
                  <a:pt x="251600" y="38450"/>
                </a:lnTo>
                <a:lnTo>
                  <a:pt x="261949" y="41393"/>
                </a:lnTo>
                <a:lnTo>
                  <a:pt x="264394" y="41741"/>
                </a:lnTo>
                <a:lnTo>
                  <a:pt x="278683" y="42599"/>
                </a:lnTo>
                <a:lnTo>
                  <a:pt x="292464" y="412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4070029" y="4085675"/>
            <a:ext cx="35311" cy="65324"/>
          </a:xfrm>
          <a:custGeom>
            <a:avLst/>
            <a:gdLst/>
            <a:ahLst/>
            <a:cxnLst/>
            <a:rect l="l" t="t" r="r" b="b"/>
            <a:pathLst>
              <a:path w="51790" h="95808">
                <a:moveTo>
                  <a:pt x="4385" y="90285"/>
                </a:moveTo>
                <a:lnTo>
                  <a:pt x="11643" y="80333"/>
                </a:lnTo>
                <a:lnTo>
                  <a:pt x="18468" y="69946"/>
                </a:lnTo>
                <a:lnTo>
                  <a:pt x="24887" y="59153"/>
                </a:lnTo>
                <a:lnTo>
                  <a:pt x="30924" y="47979"/>
                </a:lnTo>
                <a:lnTo>
                  <a:pt x="36607" y="36451"/>
                </a:lnTo>
                <a:lnTo>
                  <a:pt x="41961" y="24594"/>
                </a:lnTo>
                <a:lnTo>
                  <a:pt x="47014" y="12435"/>
                </a:lnTo>
                <a:lnTo>
                  <a:pt x="51790" y="0"/>
                </a:lnTo>
                <a:lnTo>
                  <a:pt x="50513" y="15"/>
                </a:lnTo>
                <a:lnTo>
                  <a:pt x="37364" y="4561"/>
                </a:lnTo>
                <a:lnTo>
                  <a:pt x="29013" y="13908"/>
                </a:lnTo>
                <a:lnTo>
                  <a:pt x="20713" y="23304"/>
                </a:lnTo>
                <a:lnTo>
                  <a:pt x="21374" y="26933"/>
                </a:lnTo>
                <a:lnTo>
                  <a:pt x="20998" y="39619"/>
                </a:lnTo>
                <a:lnTo>
                  <a:pt x="17475" y="52020"/>
                </a:lnTo>
                <a:lnTo>
                  <a:pt x="12209" y="63988"/>
                </a:lnTo>
                <a:lnTo>
                  <a:pt x="6605" y="75374"/>
                </a:lnTo>
                <a:lnTo>
                  <a:pt x="2067" y="86030"/>
                </a:lnTo>
                <a:lnTo>
                  <a:pt x="0" y="95808"/>
                </a:lnTo>
                <a:lnTo>
                  <a:pt x="4385" y="9028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4085921" y="4089207"/>
            <a:ext cx="102393" cy="77680"/>
          </a:xfrm>
          <a:custGeom>
            <a:avLst/>
            <a:gdLst/>
            <a:ahLst/>
            <a:cxnLst/>
            <a:rect l="l" t="t" r="r" b="b"/>
            <a:pathLst>
              <a:path w="150177" h="113931">
                <a:moveTo>
                  <a:pt x="46960" y="112212"/>
                </a:moveTo>
                <a:lnTo>
                  <a:pt x="58065" y="105380"/>
                </a:lnTo>
                <a:lnTo>
                  <a:pt x="68826" y="98204"/>
                </a:lnTo>
                <a:lnTo>
                  <a:pt x="79244" y="90685"/>
                </a:lnTo>
                <a:lnTo>
                  <a:pt x="89318" y="82822"/>
                </a:lnTo>
                <a:lnTo>
                  <a:pt x="99047" y="74614"/>
                </a:lnTo>
                <a:lnTo>
                  <a:pt x="108432" y="66062"/>
                </a:lnTo>
                <a:lnTo>
                  <a:pt x="117471" y="57165"/>
                </a:lnTo>
                <a:lnTo>
                  <a:pt x="126166" y="47922"/>
                </a:lnTo>
                <a:lnTo>
                  <a:pt x="134516" y="38335"/>
                </a:lnTo>
                <a:lnTo>
                  <a:pt x="142519" y="28402"/>
                </a:lnTo>
                <a:lnTo>
                  <a:pt x="150177" y="18122"/>
                </a:lnTo>
                <a:lnTo>
                  <a:pt x="142766" y="16340"/>
                </a:lnTo>
                <a:lnTo>
                  <a:pt x="130962" y="17268"/>
                </a:lnTo>
                <a:lnTo>
                  <a:pt x="120676" y="22014"/>
                </a:lnTo>
                <a:lnTo>
                  <a:pt x="111338" y="28805"/>
                </a:lnTo>
                <a:lnTo>
                  <a:pt x="102375" y="35867"/>
                </a:lnTo>
                <a:lnTo>
                  <a:pt x="93218" y="41427"/>
                </a:lnTo>
                <a:lnTo>
                  <a:pt x="88049" y="37960"/>
                </a:lnTo>
                <a:lnTo>
                  <a:pt x="81991" y="35382"/>
                </a:lnTo>
                <a:lnTo>
                  <a:pt x="80264" y="28486"/>
                </a:lnTo>
                <a:lnTo>
                  <a:pt x="85336" y="17511"/>
                </a:lnTo>
                <a:lnTo>
                  <a:pt x="94166" y="8467"/>
                </a:lnTo>
                <a:lnTo>
                  <a:pt x="103568" y="0"/>
                </a:lnTo>
                <a:lnTo>
                  <a:pt x="95985" y="1184"/>
                </a:lnTo>
                <a:lnTo>
                  <a:pt x="84024" y="7101"/>
                </a:lnTo>
                <a:lnTo>
                  <a:pt x="75211" y="16165"/>
                </a:lnTo>
                <a:lnTo>
                  <a:pt x="67676" y="26507"/>
                </a:lnTo>
                <a:lnTo>
                  <a:pt x="59550" y="36258"/>
                </a:lnTo>
                <a:lnTo>
                  <a:pt x="53492" y="35394"/>
                </a:lnTo>
                <a:lnTo>
                  <a:pt x="48856" y="33134"/>
                </a:lnTo>
                <a:lnTo>
                  <a:pt x="44018" y="31064"/>
                </a:lnTo>
                <a:lnTo>
                  <a:pt x="41325" y="35043"/>
                </a:lnTo>
                <a:lnTo>
                  <a:pt x="34589" y="45482"/>
                </a:lnTo>
                <a:lnTo>
                  <a:pt x="28133" y="56201"/>
                </a:lnTo>
                <a:lnTo>
                  <a:pt x="21956" y="67198"/>
                </a:lnTo>
                <a:lnTo>
                  <a:pt x="16056" y="78471"/>
                </a:lnTo>
                <a:lnTo>
                  <a:pt x="10431" y="90019"/>
                </a:lnTo>
                <a:lnTo>
                  <a:pt x="5080" y="101840"/>
                </a:lnTo>
                <a:lnTo>
                  <a:pt x="0" y="113931"/>
                </a:lnTo>
                <a:lnTo>
                  <a:pt x="7826" y="110441"/>
                </a:lnTo>
                <a:lnTo>
                  <a:pt x="19563" y="109406"/>
                </a:lnTo>
                <a:lnTo>
                  <a:pt x="31788" y="111185"/>
                </a:lnTo>
                <a:lnTo>
                  <a:pt x="44018" y="113931"/>
                </a:lnTo>
                <a:lnTo>
                  <a:pt x="46960" y="11221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4446075" y="4090974"/>
            <a:ext cx="58258" cy="47668"/>
          </a:xfrm>
          <a:custGeom>
            <a:avLst/>
            <a:gdLst/>
            <a:ahLst/>
            <a:cxnLst/>
            <a:rect l="l" t="t" r="r" b="b"/>
            <a:pathLst>
              <a:path w="85445" h="69913">
                <a:moveTo>
                  <a:pt x="42412" y="68230"/>
                </a:moveTo>
                <a:lnTo>
                  <a:pt x="52777" y="61134"/>
                </a:lnTo>
                <a:lnTo>
                  <a:pt x="62204" y="53100"/>
                </a:lnTo>
                <a:lnTo>
                  <a:pt x="72494" y="45930"/>
                </a:lnTo>
                <a:lnTo>
                  <a:pt x="85445" y="41427"/>
                </a:lnTo>
                <a:lnTo>
                  <a:pt x="83740" y="39165"/>
                </a:lnTo>
                <a:lnTo>
                  <a:pt x="74765" y="30284"/>
                </a:lnTo>
                <a:lnTo>
                  <a:pt x="64346" y="22850"/>
                </a:lnTo>
                <a:lnTo>
                  <a:pt x="53406" y="15940"/>
                </a:lnTo>
                <a:lnTo>
                  <a:pt x="42868" y="8632"/>
                </a:lnTo>
                <a:lnTo>
                  <a:pt x="33654" y="0"/>
                </a:lnTo>
                <a:lnTo>
                  <a:pt x="30337" y="3257"/>
                </a:lnTo>
                <a:lnTo>
                  <a:pt x="20069" y="10415"/>
                </a:lnTo>
                <a:lnTo>
                  <a:pt x="7759" y="15532"/>
                </a:lnTo>
                <a:lnTo>
                  <a:pt x="8358" y="22366"/>
                </a:lnTo>
                <a:lnTo>
                  <a:pt x="6662" y="34984"/>
                </a:lnTo>
                <a:lnTo>
                  <a:pt x="2949" y="45590"/>
                </a:lnTo>
                <a:lnTo>
                  <a:pt x="0" y="56959"/>
                </a:lnTo>
                <a:lnTo>
                  <a:pt x="3119" y="57431"/>
                </a:lnTo>
                <a:lnTo>
                  <a:pt x="15424" y="61189"/>
                </a:lnTo>
                <a:lnTo>
                  <a:pt x="26619" y="66059"/>
                </a:lnTo>
                <a:lnTo>
                  <a:pt x="38836" y="69913"/>
                </a:lnTo>
                <a:lnTo>
                  <a:pt x="42412" y="6823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4382516" y="4092740"/>
            <a:ext cx="52967" cy="78508"/>
          </a:xfrm>
          <a:custGeom>
            <a:avLst/>
            <a:gdLst/>
            <a:ahLst/>
            <a:cxnLst/>
            <a:rect l="l" t="t" r="r" b="b"/>
            <a:pathLst>
              <a:path w="77685" h="115145">
                <a:moveTo>
                  <a:pt x="30831" y="110697"/>
                </a:moveTo>
                <a:lnTo>
                  <a:pt x="38836" y="103568"/>
                </a:lnTo>
                <a:lnTo>
                  <a:pt x="33436" y="90784"/>
                </a:lnTo>
                <a:lnTo>
                  <a:pt x="32042" y="80494"/>
                </a:lnTo>
                <a:lnTo>
                  <a:pt x="33950" y="72299"/>
                </a:lnTo>
                <a:lnTo>
                  <a:pt x="38406" y="65709"/>
                </a:lnTo>
                <a:lnTo>
                  <a:pt x="44658" y="60234"/>
                </a:lnTo>
                <a:lnTo>
                  <a:pt x="51952" y="55382"/>
                </a:lnTo>
                <a:lnTo>
                  <a:pt x="59534" y="50663"/>
                </a:lnTo>
                <a:lnTo>
                  <a:pt x="66652" y="45586"/>
                </a:lnTo>
                <a:lnTo>
                  <a:pt x="72552" y="39661"/>
                </a:lnTo>
                <a:lnTo>
                  <a:pt x="76481" y="32397"/>
                </a:lnTo>
                <a:lnTo>
                  <a:pt x="77685" y="23304"/>
                </a:lnTo>
                <a:lnTo>
                  <a:pt x="76707" y="17606"/>
                </a:lnTo>
                <a:lnTo>
                  <a:pt x="69875" y="5599"/>
                </a:lnTo>
                <a:lnTo>
                  <a:pt x="56972" y="0"/>
                </a:lnTo>
                <a:lnTo>
                  <a:pt x="50911" y="1159"/>
                </a:lnTo>
                <a:lnTo>
                  <a:pt x="42593" y="6521"/>
                </a:lnTo>
                <a:lnTo>
                  <a:pt x="35128" y="15485"/>
                </a:lnTo>
                <a:lnTo>
                  <a:pt x="28436" y="27214"/>
                </a:lnTo>
                <a:lnTo>
                  <a:pt x="22437" y="40870"/>
                </a:lnTo>
                <a:lnTo>
                  <a:pt x="17048" y="55617"/>
                </a:lnTo>
                <a:lnTo>
                  <a:pt x="12191" y="70615"/>
                </a:lnTo>
                <a:lnTo>
                  <a:pt x="7784" y="85029"/>
                </a:lnTo>
                <a:lnTo>
                  <a:pt x="3747" y="98019"/>
                </a:lnTo>
                <a:lnTo>
                  <a:pt x="0" y="108750"/>
                </a:lnTo>
                <a:lnTo>
                  <a:pt x="9152" y="115023"/>
                </a:lnTo>
                <a:lnTo>
                  <a:pt x="20223" y="115145"/>
                </a:lnTo>
                <a:lnTo>
                  <a:pt x="30831" y="1106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4260698" y="4096715"/>
            <a:ext cx="36484" cy="61344"/>
          </a:xfrm>
          <a:custGeom>
            <a:avLst/>
            <a:gdLst/>
            <a:ahLst/>
            <a:cxnLst/>
            <a:rect l="l" t="t" r="r" b="b"/>
            <a:pathLst>
              <a:path w="53510" h="89971">
                <a:moveTo>
                  <a:pt x="8673" y="85963"/>
                </a:moveTo>
                <a:lnTo>
                  <a:pt x="17724" y="79754"/>
                </a:lnTo>
                <a:lnTo>
                  <a:pt x="26712" y="71782"/>
                </a:lnTo>
                <a:lnTo>
                  <a:pt x="35144" y="62497"/>
                </a:lnTo>
                <a:lnTo>
                  <a:pt x="42530" y="52352"/>
                </a:lnTo>
                <a:lnTo>
                  <a:pt x="48381" y="41798"/>
                </a:lnTo>
                <a:lnTo>
                  <a:pt x="52204" y="31286"/>
                </a:lnTo>
                <a:lnTo>
                  <a:pt x="53510" y="21269"/>
                </a:lnTo>
                <a:lnTo>
                  <a:pt x="51809" y="12198"/>
                </a:lnTo>
                <a:lnTo>
                  <a:pt x="46609" y="4525"/>
                </a:lnTo>
                <a:lnTo>
                  <a:pt x="41851" y="1018"/>
                </a:lnTo>
                <a:lnTo>
                  <a:pt x="35397" y="0"/>
                </a:lnTo>
                <a:lnTo>
                  <a:pt x="29680" y="3310"/>
                </a:lnTo>
                <a:lnTo>
                  <a:pt x="24631" y="10112"/>
                </a:lnTo>
                <a:lnTo>
                  <a:pt x="20180" y="19572"/>
                </a:lnTo>
                <a:lnTo>
                  <a:pt x="16259" y="30852"/>
                </a:lnTo>
                <a:lnTo>
                  <a:pt x="12800" y="43118"/>
                </a:lnTo>
                <a:lnTo>
                  <a:pt x="9732" y="55533"/>
                </a:lnTo>
                <a:lnTo>
                  <a:pt x="6987" y="67262"/>
                </a:lnTo>
                <a:lnTo>
                  <a:pt x="4496" y="77468"/>
                </a:lnTo>
                <a:lnTo>
                  <a:pt x="2190" y="85317"/>
                </a:lnTo>
                <a:lnTo>
                  <a:pt x="0" y="89971"/>
                </a:lnTo>
                <a:lnTo>
                  <a:pt x="8673" y="8596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5531828" y="4103325"/>
            <a:ext cx="197739" cy="204796"/>
          </a:xfrm>
          <a:custGeom>
            <a:avLst/>
            <a:gdLst/>
            <a:ahLst/>
            <a:cxnLst/>
            <a:rect l="l" t="t" r="r" b="b"/>
            <a:pathLst>
              <a:path w="290017" h="300367">
                <a:moveTo>
                  <a:pt x="254592" y="296996"/>
                </a:moveTo>
                <a:lnTo>
                  <a:pt x="265142" y="290821"/>
                </a:lnTo>
                <a:lnTo>
                  <a:pt x="276540" y="285493"/>
                </a:lnTo>
                <a:lnTo>
                  <a:pt x="290017" y="282244"/>
                </a:lnTo>
                <a:lnTo>
                  <a:pt x="286749" y="276127"/>
                </a:lnTo>
                <a:lnTo>
                  <a:pt x="280311" y="265837"/>
                </a:lnTo>
                <a:lnTo>
                  <a:pt x="274719" y="254703"/>
                </a:lnTo>
                <a:lnTo>
                  <a:pt x="271881" y="240817"/>
                </a:lnTo>
                <a:lnTo>
                  <a:pt x="270055" y="238571"/>
                </a:lnTo>
                <a:lnTo>
                  <a:pt x="261951" y="229369"/>
                </a:lnTo>
                <a:lnTo>
                  <a:pt x="253321" y="220565"/>
                </a:lnTo>
                <a:lnTo>
                  <a:pt x="244275" y="212040"/>
                </a:lnTo>
                <a:lnTo>
                  <a:pt x="234925" y="203675"/>
                </a:lnTo>
                <a:lnTo>
                  <a:pt x="225382" y="195351"/>
                </a:lnTo>
                <a:lnTo>
                  <a:pt x="215758" y="186950"/>
                </a:lnTo>
                <a:lnTo>
                  <a:pt x="206164" y="178352"/>
                </a:lnTo>
                <a:lnTo>
                  <a:pt x="196711" y="169438"/>
                </a:lnTo>
                <a:lnTo>
                  <a:pt x="187512" y="160090"/>
                </a:lnTo>
                <a:lnTo>
                  <a:pt x="178676" y="150190"/>
                </a:lnTo>
                <a:lnTo>
                  <a:pt x="175430" y="146295"/>
                </a:lnTo>
                <a:lnTo>
                  <a:pt x="167064" y="135861"/>
                </a:lnTo>
                <a:lnTo>
                  <a:pt x="158926" y="125263"/>
                </a:lnTo>
                <a:lnTo>
                  <a:pt x="150943" y="114582"/>
                </a:lnTo>
                <a:lnTo>
                  <a:pt x="143041" y="103900"/>
                </a:lnTo>
                <a:lnTo>
                  <a:pt x="135148" y="93297"/>
                </a:lnTo>
                <a:lnTo>
                  <a:pt x="127190" y="82857"/>
                </a:lnTo>
                <a:lnTo>
                  <a:pt x="119094" y="72662"/>
                </a:lnTo>
                <a:lnTo>
                  <a:pt x="110787" y="62791"/>
                </a:lnTo>
                <a:lnTo>
                  <a:pt x="102195" y="53329"/>
                </a:lnTo>
                <a:lnTo>
                  <a:pt x="93246" y="44356"/>
                </a:lnTo>
                <a:lnTo>
                  <a:pt x="83866" y="35953"/>
                </a:lnTo>
                <a:lnTo>
                  <a:pt x="73983" y="28204"/>
                </a:lnTo>
                <a:lnTo>
                  <a:pt x="63522" y="21190"/>
                </a:lnTo>
                <a:lnTo>
                  <a:pt x="52411" y="14992"/>
                </a:lnTo>
                <a:lnTo>
                  <a:pt x="40576" y="9692"/>
                </a:lnTo>
                <a:lnTo>
                  <a:pt x="27945" y="5372"/>
                </a:lnTo>
                <a:lnTo>
                  <a:pt x="14444" y="2114"/>
                </a:lnTo>
                <a:lnTo>
                  <a:pt x="0" y="0"/>
                </a:lnTo>
                <a:lnTo>
                  <a:pt x="3374" y="8393"/>
                </a:lnTo>
                <a:lnTo>
                  <a:pt x="9613" y="19610"/>
                </a:lnTo>
                <a:lnTo>
                  <a:pt x="17152" y="29850"/>
                </a:lnTo>
                <a:lnTo>
                  <a:pt x="25681" y="39340"/>
                </a:lnTo>
                <a:lnTo>
                  <a:pt x="34890" y="48308"/>
                </a:lnTo>
                <a:lnTo>
                  <a:pt x="44468" y="56979"/>
                </a:lnTo>
                <a:lnTo>
                  <a:pt x="54106" y="65580"/>
                </a:lnTo>
                <a:lnTo>
                  <a:pt x="63493" y="74338"/>
                </a:lnTo>
                <a:lnTo>
                  <a:pt x="72320" y="83479"/>
                </a:lnTo>
                <a:lnTo>
                  <a:pt x="80276" y="93230"/>
                </a:lnTo>
                <a:lnTo>
                  <a:pt x="84182" y="98601"/>
                </a:lnTo>
                <a:lnTo>
                  <a:pt x="91607" y="108995"/>
                </a:lnTo>
                <a:lnTo>
                  <a:pt x="98945" y="119449"/>
                </a:lnTo>
                <a:lnTo>
                  <a:pt x="106237" y="129930"/>
                </a:lnTo>
                <a:lnTo>
                  <a:pt x="113519" y="140408"/>
                </a:lnTo>
                <a:lnTo>
                  <a:pt x="120829" y="150852"/>
                </a:lnTo>
                <a:lnTo>
                  <a:pt x="128207" y="161231"/>
                </a:lnTo>
                <a:lnTo>
                  <a:pt x="135689" y="171514"/>
                </a:lnTo>
                <a:lnTo>
                  <a:pt x="143315" y="181671"/>
                </a:lnTo>
                <a:lnTo>
                  <a:pt x="151122" y="191671"/>
                </a:lnTo>
                <a:lnTo>
                  <a:pt x="159148" y="201482"/>
                </a:lnTo>
                <a:lnTo>
                  <a:pt x="167432" y="211074"/>
                </a:lnTo>
                <a:lnTo>
                  <a:pt x="176011" y="220416"/>
                </a:lnTo>
                <a:lnTo>
                  <a:pt x="184923" y="229477"/>
                </a:lnTo>
                <a:lnTo>
                  <a:pt x="194208" y="238226"/>
                </a:lnTo>
                <a:lnTo>
                  <a:pt x="194830" y="244960"/>
                </a:lnTo>
                <a:lnTo>
                  <a:pt x="199213" y="256171"/>
                </a:lnTo>
                <a:lnTo>
                  <a:pt x="206745" y="264232"/>
                </a:lnTo>
                <a:lnTo>
                  <a:pt x="216198" y="270373"/>
                </a:lnTo>
                <a:lnTo>
                  <a:pt x="226339" y="275827"/>
                </a:lnTo>
                <a:lnTo>
                  <a:pt x="235939" y="281823"/>
                </a:lnTo>
                <a:lnTo>
                  <a:pt x="243766" y="289593"/>
                </a:lnTo>
                <a:lnTo>
                  <a:pt x="248589" y="300367"/>
                </a:lnTo>
                <a:lnTo>
                  <a:pt x="254592" y="29699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5496439" y="4108628"/>
            <a:ext cx="386712" cy="464318"/>
          </a:xfrm>
          <a:custGeom>
            <a:avLst/>
            <a:gdLst/>
            <a:ahLst/>
            <a:cxnLst/>
            <a:rect l="l" t="t" r="r" b="b"/>
            <a:pathLst>
              <a:path w="567178" h="680999">
                <a:moveTo>
                  <a:pt x="531711" y="679555"/>
                </a:moveTo>
                <a:lnTo>
                  <a:pt x="543683" y="678454"/>
                </a:lnTo>
                <a:lnTo>
                  <a:pt x="556780" y="678482"/>
                </a:lnTo>
                <a:lnTo>
                  <a:pt x="567178" y="675817"/>
                </a:lnTo>
                <a:lnTo>
                  <a:pt x="563578" y="664302"/>
                </a:lnTo>
                <a:lnTo>
                  <a:pt x="555014" y="654676"/>
                </a:lnTo>
                <a:lnTo>
                  <a:pt x="544778" y="646225"/>
                </a:lnTo>
                <a:lnTo>
                  <a:pt x="536127" y="636981"/>
                </a:lnTo>
                <a:lnTo>
                  <a:pt x="530601" y="626466"/>
                </a:lnTo>
                <a:lnTo>
                  <a:pt x="526239" y="614422"/>
                </a:lnTo>
                <a:lnTo>
                  <a:pt x="522257" y="602247"/>
                </a:lnTo>
                <a:lnTo>
                  <a:pt x="517354" y="590566"/>
                </a:lnTo>
                <a:lnTo>
                  <a:pt x="510232" y="580009"/>
                </a:lnTo>
                <a:lnTo>
                  <a:pt x="508025" y="577604"/>
                </a:lnTo>
                <a:lnTo>
                  <a:pt x="498357" y="568447"/>
                </a:lnTo>
                <a:lnTo>
                  <a:pt x="488400" y="559996"/>
                </a:lnTo>
                <a:lnTo>
                  <a:pt x="478921" y="551481"/>
                </a:lnTo>
                <a:lnTo>
                  <a:pt x="470687" y="542134"/>
                </a:lnTo>
                <a:lnTo>
                  <a:pt x="464464" y="531186"/>
                </a:lnTo>
                <a:lnTo>
                  <a:pt x="461019" y="517867"/>
                </a:lnTo>
                <a:lnTo>
                  <a:pt x="454758" y="514642"/>
                </a:lnTo>
                <a:lnTo>
                  <a:pt x="448446" y="511454"/>
                </a:lnTo>
                <a:lnTo>
                  <a:pt x="440305" y="510095"/>
                </a:lnTo>
                <a:lnTo>
                  <a:pt x="437410" y="506635"/>
                </a:lnTo>
                <a:lnTo>
                  <a:pt x="429631" y="496670"/>
                </a:lnTo>
                <a:lnTo>
                  <a:pt x="422213" y="486342"/>
                </a:lnTo>
                <a:lnTo>
                  <a:pt x="415045" y="475762"/>
                </a:lnTo>
                <a:lnTo>
                  <a:pt x="408018" y="465040"/>
                </a:lnTo>
                <a:lnTo>
                  <a:pt x="401021" y="454288"/>
                </a:lnTo>
                <a:lnTo>
                  <a:pt x="393944" y="443615"/>
                </a:lnTo>
                <a:lnTo>
                  <a:pt x="386675" y="433133"/>
                </a:lnTo>
                <a:lnTo>
                  <a:pt x="379105" y="422952"/>
                </a:lnTo>
                <a:lnTo>
                  <a:pt x="371124" y="413183"/>
                </a:lnTo>
                <a:lnTo>
                  <a:pt x="362619" y="403936"/>
                </a:lnTo>
                <a:lnTo>
                  <a:pt x="354017" y="400698"/>
                </a:lnTo>
                <a:lnTo>
                  <a:pt x="342542" y="394216"/>
                </a:lnTo>
                <a:lnTo>
                  <a:pt x="332641" y="386160"/>
                </a:lnTo>
                <a:lnTo>
                  <a:pt x="323953" y="376889"/>
                </a:lnTo>
                <a:lnTo>
                  <a:pt x="316120" y="366763"/>
                </a:lnTo>
                <a:lnTo>
                  <a:pt x="308781" y="356142"/>
                </a:lnTo>
                <a:lnTo>
                  <a:pt x="301578" y="345386"/>
                </a:lnTo>
                <a:lnTo>
                  <a:pt x="294151" y="334853"/>
                </a:lnTo>
                <a:lnTo>
                  <a:pt x="286140" y="324904"/>
                </a:lnTo>
                <a:lnTo>
                  <a:pt x="277187" y="315899"/>
                </a:lnTo>
                <a:lnTo>
                  <a:pt x="277187" y="295186"/>
                </a:lnTo>
                <a:lnTo>
                  <a:pt x="261685" y="290690"/>
                </a:lnTo>
                <a:lnTo>
                  <a:pt x="249051" y="284421"/>
                </a:lnTo>
                <a:lnTo>
                  <a:pt x="238632" y="276248"/>
                </a:lnTo>
                <a:lnTo>
                  <a:pt x="230641" y="266221"/>
                </a:lnTo>
                <a:lnTo>
                  <a:pt x="225294" y="254389"/>
                </a:lnTo>
                <a:lnTo>
                  <a:pt x="222805" y="240804"/>
                </a:lnTo>
                <a:lnTo>
                  <a:pt x="215363" y="237896"/>
                </a:lnTo>
                <a:lnTo>
                  <a:pt x="207527" y="235369"/>
                </a:lnTo>
                <a:lnTo>
                  <a:pt x="202091" y="230441"/>
                </a:lnTo>
                <a:lnTo>
                  <a:pt x="199998" y="226430"/>
                </a:lnTo>
                <a:lnTo>
                  <a:pt x="193559" y="215214"/>
                </a:lnTo>
                <a:lnTo>
                  <a:pt x="186630" y="204490"/>
                </a:lnTo>
                <a:lnTo>
                  <a:pt x="179308" y="194157"/>
                </a:lnTo>
                <a:lnTo>
                  <a:pt x="171692" y="184118"/>
                </a:lnTo>
                <a:lnTo>
                  <a:pt x="163882" y="174273"/>
                </a:lnTo>
                <a:lnTo>
                  <a:pt x="155977" y="164524"/>
                </a:lnTo>
                <a:lnTo>
                  <a:pt x="148075" y="154771"/>
                </a:lnTo>
                <a:lnTo>
                  <a:pt x="140276" y="144915"/>
                </a:lnTo>
                <a:lnTo>
                  <a:pt x="132678" y="134857"/>
                </a:lnTo>
                <a:lnTo>
                  <a:pt x="125381" y="124498"/>
                </a:lnTo>
                <a:lnTo>
                  <a:pt x="118483" y="113739"/>
                </a:lnTo>
                <a:lnTo>
                  <a:pt x="112084" y="102482"/>
                </a:lnTo>
                <a:lnTo>
                  <a:pt x="106283" y="90627"/>
                </a:lnTo>
                <a:lnTo>
                  <a:pt x="96247" y="85671"/>
                </a:lnTo>
                <a:lnTo>
                  <a:pt x="85769" y="78227"/>
                </a:lnTo>
                <a:lnTo>
                  <a:pt x="76578" y="69496"/>
                </a:lnTo>
                <a:lnTo>
                  <a:pt x="68286" y="59867"/>
                </a:lnTo>
                <a:lnTo>
                  <a:pt x="60503" y="49730"/>
                </a:lnTo>
                <a:lnTo>
                  <a:pt x="52841" y="39472"/>
                </a:lnTo>
                <a:lnTo>
                  <a:pt x="44910" y="29483"/>
                </a:lnTo>
                <a:lnTo>
                  <a:pt x="36321" y="20153"/>
                </a:lnTo>
                <a:lnTo>
                  <a:pt x="26685" y="11869"/>
                </a:lnTo>
                <a:lnTo>
                  <a:pt x="15612" y="5022"/>
                </a:lnTo>
                <a:lnTo>
                  <a:pt x="2714" y="0"/>
                </a:lnTo>
                <a:lnTo>
                  <a:pt x="0" y="9910"/>
                </a:lnTo>
                <a:lnTo>
                  <a:pt x="133" y="23154"/>
                </a:lnTo>
                <a:lnTo>
                  <a:pt x="123" y="36258"/>
                </a:lnTo>
                <a:lnTo>
                  <a:pt x="9877" y="34264"/>
                </a:lnTo>
                <a:lnTo>
                  <a:pt x="12493" y="39408"/>
                </a:lnTo>
                <a:lnTo>
                  <a:pt x="20837" y="38836"/>
                </a:lnTo>
                <a:lnTo>
                  <a:pt x="26366" y="46151"/>
                </a:lnTo>
                <a:lnTo>
                  <a:pt x="33639" y="56171"/>
                </a:lnTo>
                <a:lnTo>
                  <a:pt x="39871" y="67233"/>
                </a:lnTo>
                <a:lnTo>
                  <a:pt x="44142" y="80264"/>
                </a:lnTo>
                <a:lnTo>
                  <a:pt x="54661" y="89811"/>
                </a:lnTo>
                <a:lnTo>
                  <a:pt x="64818" y="99722"/>
                </a:lnTo>
                <a:lnTo>
                  <a:pt x="74652" y="109955"/>
                </a:lnTo>
                <a:lnTo>
                  <a:pt x="84202" y="120472"/>
                </a:lnTo>
                <a:lnTo>
                  <a:pt x="93509" y="131233"/>
                </a:lnTo>
                <a:lnTo>
                  <a:pt x="102610" y="142199"/>
                </a:lnTo>
                <a:lnTo>
                  <a:pt x="111546" y="153331"/>
                </a:lnTo>
                <a:lnTo>
                  <a:pt x="120356" y="164588"/>
                </a:lnTo>
                <a:lnTo>
                  <a:pt x="129079" y="175933"/>
                </a:lnTo>
                <a:lnTo>
                  <a:pt x="137755" y="187324"/>
                </a:lnTo>
                <a:lnTo>
                  <a:pt x="146423" y="198724"/>
                </a:lnTo>
                <a:lnTo>
                  <a:pt x="155122" y="210093"/>
                </a:lnTo>
                <a:lnTo>
                  <a:pt x="163893" y="221390"/>
                </a:lnTo>
                <a:lnTo>
                  <a:pt x="172773" y="232578"/>
                </a:lnTo>
                <a:lnTo>
                  <a:pt x="181803" y="243616"/>
                </a:lnTo>
                <a:lnTo>
                  <a:pt x="191023" y="254465"/>
                </a:lnTo>
                <a:lnTo>
                  <a:pt x="200470" y="265086"/>
                </a:lnTo>
                <a:lnTo>
                  <a:pt x="210186" y="275439"/>
                </a:lnTo>
                <a:lnTo>
                  <a:pt x="220208" y="285486"/>
                </a:lnTo>
                <a:lnTo>
                  <a:pt x="230578" y="295186"/>
                </a:lnTo>
                <a:lnTo>
                  <a:pt x="231249" y="296534"/>
                </a:lnTo>
                <a:lnTo>
                  <a:pt x="235229" y="308369"/>
                </a:lnTo>
                <a:lnTo>
                  <a:pt x="238350" y="321068"/>
                </a:lnTo>
                <a:lnTo>
                  <a:pt x="244357" y="324561"/>
                </a:lnTo>
                <a:lnTo>
                  <a:pt x="253044" y="325361"/>
                </a:lnTo>
                <a:lnTo>
                  <a:pt x="259064" y="328841"/>
                </a:lnTo>
                <a:lnTo>
                  <a:pt x="263213" y="334244"/>
                </a:lnTo>
                <a:lnTo>
                  <a:pt x="270855" y="343834"/>
                </a:lnTo>
                <a:lnTo>
                  <a:pt x="274596" y="357327"/>
                </a:lnTo>
                <a:lnTo>
                  <a:pt x="285723" y="362150"/>
                </a:lnTo>
                <a:lnTo>
                  <a:pt x="295056" y="370138"/>
                </a:lnTo>
                <a:lnTo>
                  <a:pt x="302377" y="380140"/>
                </a:lnTo>
                <a:lnTo>
                  <a:pt x="308558" y="391285"/>
                </a:lnTo>
                <a:lnTo>
                  <a:pt x="314471" y="402699"/>
                </a:lnTo>
                <a:lnTo>
                  <a:pt x="320990" y="413509"/>
                </a:lnTo>
                <a:lnTo>
                  <a:pt x="328984" y="422844"/>
                </a:lnTo>
                <a:lnTo>
                  <a:pt x="339328" y="429831"/>
                </a:lnTo>
                <a:lnTo>
                  <a:pt x="346284" y="440246"/>
                </a:lnTo>
                <a:lnTo>
                  <a:pt x="352768" y="450965"/>
                </a:lnTo>
                <a:lnTo>
                  <a:pt x="357451" y="463486"/>
                </a:lnTo>
                <a:lnTo>
                  <a:pt x="366221" y="466228"/>
                </a:lnTo>
                <a:lnTo>
                  <a:pt x="376159" y="473769"/>
                </a:lnTo>
                <a:lnTo>
                  <a:pt x="382964" y="484034"/>
                </a:lnTo>
                <a:lnTo>
                  <a:pt x="388914" y="495715"/>
                </a:lnTo>
                <a:lnTo>
                  <a:pt x="396287" y="507504"/>
                </a:lnTo>
                <a:lnTo>
                  <a:pt x="402313" y="514457"/>
                </a:lnTo>
                <a:lnTo>
                  <a:pt x="411230" y="523024"/>
                </a:lnTo>
                <a:lnTo>
                  <a:pt x="420828" y="531396"/>
                </a:lnTo>
                <a:lnTo>
                  <a:pt x="430544" y="539967"/>
                </a:lnTo>
                <a:lnTo>
                  <a:pt x="439815" y="549135"/>
                </a:lnTo>
                <a:lnTo>
                  <a:pt x="448078" y="559295"/>
                </a:lnTo>
                <a:lnTo>
                  <a:pt x="451334" y="563796"/>
                </a:lnTo>
                <a:lnTo>
                  <a:pt x="459461" y="574148"/>
                </a:lnTo>
                <a:lnTo>
                  <a:pt x="467919" y="584162"/>
                </a:lnTo>
                <a:lnTo>
                  <a:pt x="476419" y="593986"/>
                </a:lnTo>
                <a:lnTo>
                  <a:pt x="484670" y="603771"/>
                </a:lnTo>
                <a:lnTo>
                  <a:pt x="492383" y="613667"/>
                </a:lnTo>
                <a:lnTo>
                  <a:pt x="499269" y="623823"/>
                </a:lnTo>
                <a:lnTo>
                  <a:pt x="505037" y="634390"/>
                </a:lnTo>
                <a:lnTo>
                  <a:pt x="510269" y="647946"/>
                </a:lnTo>
                <a:lnTo>
                  <a:pt x="514362" y="659914"/>
                </a:lnTo>
                <a:lnTo>
                  <a:pt x="519768" y="671090"/>
                </a:lnTo>
                <a:lnTo>
                  <a:pt x="528354" y="680999"/>
                </a:lnTo>
                <a:lnTo>
                  <a:pt x="531711" y="67955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202438" y="4112454"/>
            <a:ext cx="28246" cy="8523"/>
          </a:xfrm>
          <a:custGeom>
            <a:avLst/>
            <a:gdLst/>
            <a:ahLst/>
            <a:cxnLst/>
            <a:rect l="l" t="t" r="r" b="b"/>
            <a:pathLst>
              <a:path w="41427" h="12500">
                <a:moveTo>
                  <a:pt x="6719" y="11298"/>
                </a:moveTo>
                <a:lnTo>
                  <a:pt x="19999" y="10824"/>
                </a:lnTo>
                <a:lnTo>
                  <a:pt x="32620" y="9689"/>
                </a:lnTo>
                <a:lnTo>
                  <a:pt x="41427" y="4741"/>
                </a:lnTo>
                <a:lnTo>
                  <a:pt x="32752" y="886"/>
                </a:lnTo>
                <a:lnTo>
                  <a:pt x="19325" y="0"/>
                </a:lnTo>
                <a:lnTo>
                  <a:pt x="7032" y="3799"/>
                </a:lnTo>
                <a:lnTo>
                  <a:pt x="0" y="12500"/>
                </a:lnTo>
                <a:lnTo>
                  <a:pt x="6719" y="1129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5023385" y="4113920"/>
            <a:ext cx="84738" cy="80185"/>
          </a:xfrm>
          <a:custGeom>
            <a:avLst/>
            <a:gdLst/>
            <a:ahLst/>
            <a:cxnLst/>
            <a:rect l="l" t="t" r="r" b="b"/>
            <a:pathLst>
              <a:path w="124282" h="117604">
                <a:moveTo>
                  <a:pt x="96101" y="117469"/>
                </a:moveTo>
                <a:lnTo>
                  <a:pt x="108102" y="117112"/>
                </a:lnTo>
                <a:lnTo>
                  <a:pt x="119100" y="116522"/>
                </a:lnTo>
                <a:lnTo>
                  <a:pt x="120084" y="111315"/>
                </a:lnTo>
                <a:lnTo>
                  <a:pt x="121034" y="100591"/>
                </a:lnTo>
                <a:lnTo>
                  <a:pt x="121106" y="88790"/>
                </a:lnTo>
                <a:lnTo>
                  <a:pt x="120623" y="76197"/>
                </a:lnTo>
                <a:lnTo>
                  <a:pt x="119911" y="63097"/>
                </a:lnTo>
                <a:lnTo>
                  <a:pt x="119295" y="49777"/>
                </a:lnTo>
                <a:lnTo>
                  <a:pt x="119099" y="36521"/>
                </a:lnTo>
                <a:lnTo>
                  <a:pt x="119649" y="23616"/>
                </a:lnTo>
                <a:lnTo>
                  <a:pt x="121268" y="11347"/>
                </a:lnTo>
                <a:lnTo>
                  <a:pt x="124282" y="0"/>
                </a:lnTo>
                <a:lnTo>
                  <a:pt x="119093" y="536"/>
                </a:lnTo>
                <a:lnTo>
                  <a:pt x="106837" y="1449"/>
                </a:lnTo>
                <a:lnTo>
                  <a:pt x="94333" y="1993"/>
                </a:lnTo>
                <a:lnTo>
                  <a:pt x="81643" y="2282"/>
                </a:lnTo>
                <a:lnTo>
                  <a:pt x="68832" y="2433"/>
                </a:lnTo>
                <a:lnTo>
                  <a:pt x="55962" y="2562"/>
                </a:lnTo>
                <a:lnTo>
                  <a:pt x="43097" y="2785"/>
                </a:lnTo>
                <a:lnTo>
                  <a:pt x="30301" y="3219"/>
                </a:lnTo>
                <a:lnTo>
                  <a:pt x="17637" y="3979"/>
                </a:lnTo>
                <a:lnTo>
                  <a:pt x="5168" y="5181"/>
                </a:lnTo>
                <a:lnTo>
                  <a:pt x="4220" y="12362"/>
                </a:lnTo>
                <a:lnTo>
                  <a:pt x="3140" y="24506"/>
                </a:lnTo>
                <a:lnTo>
                  <a:pt x="2506" y="37098"/>
                </a:lnTo>
                <a:lnTo>
                  <a:pt x="2174" y="49991"/>
                </a:lnTo>
                <a:lnTo>
                  <a:pt x="2001" y="63043"/>
                </a:lnTo>
                <a:lnTo>
                  <a:pt x="1841" y="76107"/>
                </a:lnTo>
                <a:lnTo>
                  <a:pt x="1550" y="89040"/>
                </a:lnTo>
                <a:lnTo>
                  <a:pt x="984" y="101696"/>
                </a:lnTo>
                <a:lnTo>
                  <a:pt x="0" y="113931"/>
                </a:lnTo>
                <a:lnTo>
                  <a:pt x="4552" y="114355"/>
                </a:lnTo>
                <a:lnTo>
                  <a:pt x="16727" y="115326"/>
                </a:lnTo>
                <a:lnTo>
                  <a:pt x="29610" y="116140"/>
                </a:lnTo>
                <a:lnTo>
                  <a:pt x="42958" y="116785"/>
                </a:lnTo>
                <a:lnTo>
                  <a:pt x="56525" y="117251"/>
                </a:lnTo>
                <a:lnTo>
                  <a:pt x="70068" y="117528"/>
                </a:lnTo>
                <a:lnTo>
                  <a:pt x="83342" y="117604"/>
                </a:lnTo>
                <a:lnTo>
                  <a:pt x="96101" y="1174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869788" y="4115687"/>
            <a:ext cx="85343" cy="78890"/>
          </a:xfrm>
          <a:custGeom>
            <a:avLst/>
            <a:gdLst/>
            <a:ahLst/>
            <a:cxnLst/>
            <a:rect l="l" t="t" r="r" b="b"/>
            <a:pathLst>
              <a:path w="125170" h="115706">
                <a:moveTo>
                  <a:pt x="52710" y="115604"/>
                </a:moveTo>
                <a:lnTo>
                  <a:pt x="65409" y="115238"/>
                </a:lnTo>
                <a:lnTo>
                  <a:pt x="78392" y="114618"/>
                </a:lnTo>
                <a:lnTo>
                  <a:pt x="91664" y="113755"/>
                </a:lnTo>
                <a:lnTo>
                  <a:pt x="105232" y="112659"/>
                </a:lnTo>
                <a:lnTo>
                  <a:pt x="119100" y="111340"/>
                </a:lnTo>
                <a:lnTo>
                  <a:pt x="119546" y="99650"/>
                </a:lnTo>
                <a:lnTo>
                  <a:pt x="120577" y="86653"/>
                </a:lnTo>
                <a:lnTo>
                  <a:pt x="121920" y="73507"/>
                </a:lnTo>
                <a:lnTo>
                  <a:pt x="123310" y="60362"/>
                </a:lnTo>
                <a:lnTo>
                  <a:pt x="124481" y="47372"/>
                </a:lnTo>
                <a:lnTo>
                  <a:pt x="125170" y="34688"/>
                </a:lnTo>
                <a:lnTo>
                  <a:pt x="125111" y="22464"/>
                </a:lnTo>
                <a:lnTo>
                  <a:pt x="124039" y="10850"/>
                </a:lnTo>
                <a:lnTo>
                  <a:pt x="121691" y="0"/>
                </a:lnTo>
                <a:lnTo>
                  <a:pt x="120515" y="1086"/>
                </a:lnTo>
                <a:lnTo>
                  <a:pt x="111022" y="9543"/>
                </a:lnTo>
                <a:lnTo>
                  <a:pt x="101290" y="17762"/>
                </a:lnTo>
                <a:lnTo>
                  <a:pt x="91395" y="25817"/>
                </a:lnTo>
                <a:lnTo>
                  <a:pt x="81411" y="33785"/>
                </a:lnTo>
                <a:lnTo>
                  <a:pt x="71415" y="41739"/>
                </a:lnTo>
                <a:lnTo>
                  <a:pt x="61480" y="49756"/>
                </a:lnTo>
                <a:lnTo>
                  <a:pt x="51683" y="57911"/>
                </a:lnTo>
                <a:lnTo>
                  <a:pt x="42099" y="66278"/>
                </a:lnTo>
                <a:lnTo>
                  <a:pt x="32803" y="74932"/>
                </a:lnTo>
                <a:lnTo>
                  <a:pt x="23869" y="83950"/>
                </a:lnTo>
                <a:lnTo>
                  <a:pt x="15374" y="93406"/>
                </a:lnTo>
                <a:lnTo>
                  <a:pt x="7393" y="103374"/>
                </a:lnTo>
                <a:lnTo>
                  <a:pt x="0" y="113931"/>
                </a:lnTo>
                <a:lnTo>
                  <a:pt x="4634" y="114323"/>
                </a:lnTo>
                <a:lnTo>
                  <a:pt x="16256" y="115076"/>
                </a:lnTo>
                <a:lnTo>
                  <a:pt x="28139" y="115533"/>
                </a:lnTo>
                <a:lnTo>
                  <a:pt x="40289" y="115706"/>
                </a:lnTo>
                <a:lnTo>
                  <a:pt x="52710" y="11560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4965115" y="4117453"/>
            <a:ext cx="41803" cy="123582"/>
          </a:xfrm>
          <a:custGeom>
            <a:avLst/>
            <a:gdLst/>
            <a:ahLst/>
            <a:cxnLst/>
            <a:rect l="l" t="t" r="r" b="b"/>
            <a:pathLst>
              <a:path w="61311" h="181254">
                <a:moveTo>
                  <a:pt x="50132" y="176595"/>
                </a:moveTo>
                <a:lnTo>
                  <a:pt x="52251" y="165064"/>
                </a:lnTo>
                <a:lnTo>
                  <a:pt x="54195" y="153237"/>
                </a:lnTo>
                <a:lnTo>
                  <a:pt x="55945" y="141148"/>
                </a:lnTo>
                <a:lnTo>
                  <a:pt x="57482" y="128828"/>
                </a:lnTo>
                <a:lnTo>
                  <a:pt x="58788" y="116309"/>
                </a:lnTo>
                <a:lnTo>
                  <a:pt x="59842" y="103624"/>
                </a:lnTo>
                <a:lnTo>
                  <a:pt x="60627" y="90804"/>
                </a:lnTo>
                <a:lnTo>
                  <a:pt x="61123" y="77882"/>
                </a:lnTo>
                <a:lnTo>
                  <a:pt x="61311" y="64890"/>
                </a:lnTo>
                <a:lnTo>
                  <a:pt x="61172" y="51860"/>
                </a:lnTo>
                <a:lnTo>
                  <a:pt x="60688" y="38823"/>
                </a:lnTo>
                <a:lnTo>
                  <a:pt x="59839" y="25813"/>
                </a:lnTo>
                <a:lnTo>
                  <a:pt x="58607" y="12861"/>
                </a:lnTo>
                <a:lnTo>
                  <a:pt x="56972" y="0"/>
                </a:lnTo>
                <a:lnTo>
                  <a:pt x="50302" y="1354"/>
                </a:lnTo>
                <a:lnTo>
                  <a:pt x="38033" y="1416"/>
                </a:lnTo>
                <a:lnTo>
                  <a:pt x="26563" y="747"/>
                </a:lnTo>
                <a:lnTo>
                  <a:pt x="15544" y="2590"/>
                </a:lnTo>
                <a:lnTo>
                  <a:pt x="13183" y="16133"/>
                </a:lnTo>
                <a:lnTo>
                  <a:pt x="11511" y="28177"/>
                </a:lnTo>
                <a:lnTo>
                  <a:pt x="10126" y="40507"/>
                </a:lnTo>
                <a:lnTo>
                  <a:pt x="8980" y="53077"/>
                </a:lnTo>
                <a:lnTo>
                  <a:pt x="8024" y="65836"/>
                </a:lnTo>
                <a:lnTo>
                  <a:pt x="7209" y="78738"/>
                </a:lnTo>
                <a:lnTo>
                  <a:pt x="6488" y="91733"/>
                </a:lnTo>
                <a:lnTo>
                  <a:pt x="5812" y="104773"/>
                </a:lnTo>
                <a:lnTo>
                  <a:pt x="5133" y="117810"/>
                </a:lnTo>
                <a:lnTo>
                  <a:pt x="4402" y="130795"/>
                </a:lnTo>
                <a:lnTo>
                  <a:pt x="3572" y="143681"/>
                </a:lnTo>
                <a:lnTo>
                  <a:pt x="2594" y="156418"/>
                </a:lnTo>
                <a:lnTo>
                  <a:pt x="1419" y="168958"/>
                </a:lnTo>
                <a:lnTo>
                  <a:pt x="0" y="181254"/>
                </a:lnTo>
                <a:lnTo>
                  <a:pt x="49212" y="181254"/>
                </a:lnTo>
                <a:lnTo>
                  <a:pt x="50132" y="17659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168901" y="4128045"/>
            <a:ext cx="127107" cy="132406"/>
          </a:xfrm>
          <a:custGeom>
            <a:avLst/>
            <a:gdLst/>
            <a:ahLst/>
            <a:cxnLst/>
            <a:rect l="l" t="t" r="r" b="b"/>
            <a:pathLst>
              <a:path w="186423" h="194195">
                <a:moveTo>
                  <a:pt x="184120" y="188079"/>
                </a:moveTo>
                <a:lnTo>
                  <a:pt x="179222" y="175384"/>
                </a:lnTo>
                <a:lnTo>
                  <a:pt x="174137" y="162875"/>
                </a:lnTo>
                <a:lnTo>
                  <a:pt x="168782" y="150636"/>
                </a:lnTo>
                <a:lnTo>
                  <a:pt x="163072" y="138751"/>
                </a:lnTo>
                <a:lnTo>
                  <a:pt x="156925" y="127303"/>
                </a:lnTo>
                <a:lnTo>
                  <a:pt x="150256" y="116377"/>
                </a:lnTo>
                <a:lnTo>
                  <a:pt x="142981" y="106056"/>
                </a:lnTo>
                <a:lnTo>
                  <a:pt x="135018" y="96424"/>
                </a:lnTo>
                <a:lnTo>
                  <a:pt x="126283" y="87566"/>
                </a:lnTo>
                <a:lnTo>
                  <a:pt x="116691" y="79564"/>
                </a:lnTo>
                <a:lnTo>
                  <a:pt x="106159" y="72504"/>
                </a:lnTo>
                <a:lnTo>
                  <a:pt x="98621" y="77446"/>
                </a:lnTo>
                <a:lnTo>
                  <a:pt x="87968" y="82143"/>
                </a:lnTo>
                <a:lnTo>
                  <a:pt x="76092" y="85154"/>
                </a:lnTo>
                <a:lnTo>
                  <a:pt x="64857" y="85063"/>
                </a:lnTo>
                <a:lnTo>
                  <a:pt x="56130" y="80455"/>
                </a:lnTo>
                <a:lnTo>
                  <a:pt x="51777" y="69913"/>
                </a:lnTo>
                <a:lnTo>
                  <a:pt x="54114" y="65354"/>
                </a:lnTo>
                <a:lnTo>
                  <a:pt x="57569" y="61899"/>
                </a:lnTo>
                <a:lnTo>
                  <a:pt x="62141" y="59550"/>
                </a:lnTo>
                <a:lnTo>
                  <a:pt x="69392" y="62534"/>
                </a:lnTo>
                <a:lnTo>
                  <a:pt x="75603" y="62534"/>
                </a:lnTo>
                <a:lnTo>
                  <a:pt x="82854" y="59550"/>
                </a:lnTo>
                <a:lnTo>
                  <a:pt x="84895" y="57830"/>
                </a:lnTo>
                <a:lnTo>
                  <a:pt x="93771" y="49994"/>
                </a:lnTo>
                <a:lnTo>
                  <a:pt x="103188" y="40748"/>
                </a:lnTo>
                <a:lnTo>
                  <a:pt x="111916" y="30610"/>
                </a:lnTo>
                <a:lnTo>
                  <a:pt x="118728" y="20095"/>
                </a:lnTo>
                <a:lnTo>
                  <a:pt x="122396" y="9719"/>
                </a:lnTo>
                <a:lnTo>
                  <a:pt x="121691" y="0"/>
                </a:lnTo>
                <a:lnTo>
                  <a:pt x="117771" y="4942"/>
                </a:lnTo>
                <a:lnTo>
                  <a:pt x="109291" y="10965"/>
                </a:lnTo>
                <a:lnTo>
                  <a:pt x="98641" y="14859"/>
                </a:lnTo>
                <a:lnTo>
                  <a:pt x="86339" y="17018"/>
                </a:lnTo>
                <a:lnTo>
                  <a:pt x="72900" y="17834"/>
                </a:lnTo>
                <a:lnTo>
                  <a:pt x="58841" y="17701"/>
                </a:lnTo>
                <a:lnTo>
                  <a:pt x="44678" y="17013"/>
                </a:lnTo>
                <a:lnTo>
                  <a:pt x="30929" y="16163"/>
                </a:lnTo>
                <a:lnTo>
                  <a:pt x="18110" y="15544"/>
                </a:lnTo>
                <a:lnTo>
                  <a:pt x="16367" y="16782"/>
                </a:lnTo>
                <a:lnTo>
                  <a:pt x="6885" y="25219"/>
                </a:lnTo>
                <a:lnTo>
                  <a:pt x="0" y="36258"/>
                </a:lnTo>
                <a:lnTo>
                  <a:pt x="8474" y="33086"/>
                </a:lnTo>
                <a:lnTo>
                  <a:pt x="18410" y="32570"/>
                </a:lnTo>
                <a:lnTo>
                  <a:pt x="26787" y="35699"/>
                </a:lnTo>
                <a:lnTo>
                  <a:pt x="33553" y="41845"/>
                </a:lnTo>
                <a:lnTo>
                  <a:pt x="38657" y="50377"/>
                </a:lnTo>
                <a:lnTo>
                  <a:pt x="42048" y="60669"/>
                </a:lnTo>
                <a:lnTo>
                  <a:pt x="43674" y="72090"/>
                </a:lnTo>
                <a:lnTo>
                  <a:pt x="43484" y="84013"/>
                </a:lnTo>
                <a:lnTo>
                  <a:pt x="41427" y="95808"/>
                </a:lnTo>
                <a:lnTo>
                  <a:pt x="45535" y="100485"/>
                </a:lnTo>
                <a:lnTo>
                  <a:pt x="54193" y="109781"/>
                </a:lnTo>
                <a:lnTo>
                  <a:pt x="63160" y="118769"/>
                </a:lnTo>
                <a:lnTo>
                  <a:pt x="72377" y="127507"/>
                </a:lnTo>
                <a:lnTo>
                  <a:pt x="81790" y="136051"/>
                </a:lnTo>
                <a:lnTo>
                  <a:pt x="91342" y="144457"/>
                </a:lnTo>
                <a:lnTo>
                  <a:pt x="100977" y="152780"/>
                </a:lnTo>
                <a:lnTo>
                  <a:pt x="111653" y="152940"/>
                </a:lnTo>
                <a:lnTo>
                  <a:pt x="125320" y="155847"/>
                </a:lnTo>
                <a:lnTo>
                  <a:pt x="136540" y="161202"/>
                </a:lnTo>
                <a:lnTo>
                  <a:pt x="146184" y="168134"/>
                </a:lnTo>
                <a:lnTo>
                  <a:pt x="155123" y="175772"/>
                </a:lnTo>
                <a:lnTo>
                  <a:pt x="164229" y="183242"/>
                </a:lnTo>
                <a:lnTo>
                  <a:pt x="174372" y="189674"/>
                </a:lnTo>
                <a:lnTo>
                  <a:pt x="186423" y="194195"/>
                </a:lnTo>
                <a:lnTo>
                  <a:pt x="184120" y="18807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5120487" y="4130605"/>
            <a:ext cx="51210" cy="113768"/>
          </a:xfrm>
          <a:custGeom>
            <a:avLst/>
            <a:gdLst/>
            <a:ahLst/>
            <a:cxnLst/>
            <a:rect l="l" t="t" r="r" b="b"/>
            <a:pathLst>
              <a:path w="75108" h="166860">
                <a:moveTo>
                  <a:pt x="32890" y="166349"/>
                </a:moveTo>
                <a:lnTo>
                  <a:pt x="44658" y="165290"/>
                </a:lnTo>
                <a:lnTo>
                  <a:pt x="56821" y="164440"/>
                </a:lnTo>
                <a:lnTo>
                  <a:pt x="69900" y="164557"/>
                </a:lnTo>
                <a:lnTo>
                  <a:pt x="70808" y="154272"/>
                </a:lnTo>
                <a:lnTo>
                  <a:pt x="71746" y="142115"/>
                </a:lnTo>
                <a:lnTo>
                  <a:pt x="72556" y="129832"/>
                </a:lnTo>
                <a:lnTo>
                  <a:pt x="73246" y="117427"/>
                </a:lnTo>
                <a:lnTo>
                  <a:pt x="73821" y="104908"/>
                </a:lnTo>
                <a:lnTo>
                  <a:pt x="74289" y="92282"/>
                </a:lnTo>
                <a:lnTo>
                  <a:pt x="74655" y="79554"/>
                </a:lnTo>
                <a:lnTo>
                  <a:pt x="74926" y="66732"/>
                </a:lnTo>
                <a:lnTo>
                  <a:pt x="75108" y="53821"/>
                </a:lnTo>
                <a:lnTo>
                  <a:pt x="75082" y="1425"/>
                </a:lnTo>
                <a:lnTo>
                  <a:pt x="70687" y="925"/>
                </a:lnTo>
                <a:lnTo>
                  <a:pt x="58311" y="52"/>
                </a:lnTo>
                <a:lnTo>
                  <a:pt x="46299" y="0"/>
                </a:lnTo>
                <a:lnTo>
                  <a:pt x="34181" y="693"/>
                </a:lnTo>
                <a:lnTo>
                  <a:pt x="21491" y="2057"/>
                </a:lnTo>
                <a:lnTo>
                  <a:pt x="7759" y="4016"/>
                </a:lnTo>
                <a:lnTo>
                  <a:pt x="7115" y="12162"/>
                </a:lnTo>
                <a:lnTo>
                  <a:pt x="6236" y="24444"/>
                </a:lnTo>
                <a:lnTo>
                  <a:pt x="5466" y="36608"/>
                </a:lnTo>
                <a:lnTo>
                  <a:pt x="4788" y="48713"/>
                </a:lnTo>
                <a:lnTo>
                  <a:pt x="4185" y="60816"/>
                </a:lnTo>
                <a:lnTo>
                  <a:pt x="3641" y="72976"/>
                </a:lnTo>
                <a:lnTo>
                  <a:pt x="3136" y="85251"/>
                </a:lnTo>
                <a:lnTo>
                  <a:pt x="2656" y="97698"/>
                </a:lnTo>
                <a:lnTo>
                  <a:pt x="2181" y="110376"/>
                </a:lnTo>
                <a:lnTo>
                  <a:pt x="1695" y="123343"/>
                </a:lnTo>
                <a:lnTo>
                  <a:pt x="1181" y="136657"/>
                </a:lnTo>
                <a:lnTo>
                  <a:pt x="622" y="150375"/>
                </a:lnTo>
                <a:lnTo>
                  <a:pt x="0" y="164557"/>
                </a:lnTo>
                <a:lnTo>
                  <a:pt x="8459" y="166066"/>
                </a:lnTo>
                <a:lnTo>
                  <a:pt x="20998" y="166860"/>
                </a:lnTo>
                <a:lnTo>
                  <a:pt x="32890" y="16634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490205" y="4135600"/>
            <a:ext cx="37078" cy="50704"/>
          </a:xfrm>
          <a:custGeom>
            <a:avLst/>
            <a:gdLst/>
            <a:ahLst/>
            <a:cxnLst/>
            <a:rect l="l" t="t" r="r" b="b"/>
            <a:pathLst>
              <a:path w="54381" h="74366">
                <a:moveTo>
                  <a:pt x="40466" y="70437"/>
                </a:moveTo>
                <a:lnTo>
                  <a:pt x="46495" y="61520"/>
                </a:lnTo>
                <a:lnTo>
                  <a:pt x="49649" y="49729"/>
                </a:lnTo>
                <a:lnTo>
                  <a:pt x="51180" y="36316"/>
                </a:lnTo>
                <a:lnTo>
                  <a:pt x="52340" y="22534"/>
                </a:lnTo>
                <a:lnTo>
                  <a:pt x="54381" y="9634"/>
                </a:lnTo>
                <a:lnTo>
                  <a:pt x="52797" y="8291"/>
                </a:lnTo>
                <a:lnTo>
                  <a:pt x="42454" y="2840"/>
                </a:lnTo>
                <a:lnTo>
                  <a:pt x="29701" y="0"/>
                </a:lnTo>
                <a:lnTo>
                  <a:pt x="16840" y="537"/>
                </a:lnTo>
                <a:lnTo>
                  <a:pt x="6172" y="5220"/>
                </a:lnTo>
                <a:lnTo>
                  <a:pt x="0" y="14816"/>
                </a:lnTo>
                <a:lnTo>
                  <a:pt x="6931" y="19775"/>
                </a:lnTo>
                <a:lnTo>
                  <a:pt x="12739" y="16961"/>
                </a:lnTo>
                <a:lnTo>
                  <a:pt x="19020" y="11432"/>
                </a:lnTo>
                <a:lnTo>
                  <a:pt x="28486" y="9634"/>
                </a:lnTo>
                <a:lnTo>
                  <a:pt x="30884" y="22524"/>
                </a:lnTo>
                <a:lnTo>
                  <a:pt x="32374" y="34693"/>
                </a:lnTo>
                <a:lnTo>
                  <a:pt x="33300" y="47425"/>
                </a:lnTo>
                <a:lnTo>
                  <a:pt x="33714" y="60667"/>
                </a:lnTo>
                <a:lnTo>
                  <a:pt x="33667" y="74366"/>
                </a:lnTo>
                <a:lnTo>
                  <a:pt x="40466" y="7043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3968254" y="4140403"/>
            <a:ext cx="121196" cy="60025"/>
          </a:xfrm>
          <a:custGeom>
            <a:avLst/>
            <a:gdLst/>
            <a:ahLst/>
            <a:cxnLst/>
            <a:rect l="l" t="t" r="r" b="b"/>
            <a:pathLst>
              <a:path w="177754" h="88036">
                <a:moveTo>
                  <a:pt x="177145" y="86159"/>
                </a:moveTo>
                <a:lnTo>
                  <a:pt x="172449" y="75861"/>
                </a:lnTo>
                <a:lnTo>
                  <a:pt x="165552" y="65882"/>
                </a:lnTo>
                <a:lnTo>
                  <a:pt x="156586" y="56664"/>
                </a:lnTo>
                <a:lnTo>
                  <a:pt x="145683" y="48651"/>
                </a:lnTo>
                <a:lnTo>
                  <a:pt x="132972" y="42284"/>
                </a:lnTo>
                <a:lnTo>
                  <a:pt x="118587" y="38005"/>
                </a:lnTo>
                <a:lnTo>
                  <a:pt x="102658" y="36258"/>
                </a:lnTo>
                <a:lnTo>
                  <a:pt x="100638" y="31948"/>
                </a:lnTo>
                <a:lnTo>
                  <a:pt x="93983" y="24343"/>
                </a:lnTo>
                <a:lnTo>
                  <a:pt x="84907" y="19160"/>
                </a:lnTo>
                <a:lnTo>
                  <a:pt x="74013" y="15797"/>
                </a:lnTo>
                <a:lnTo>
                  <a:pt x="61905" y="13648"/>
                </a:lnTo>
                <a:lnTo>
                  <a:pt x="49186" y="12111"/>
                </a:lnTo>
                <a:lnTo>
                  <a:pt x="36459" y="10581"/>
                </a:lnTo>
                <a:lnTo>
                  <a:pt x="24329" y="8455"/>
                </a:lnTo>
                <a:lnTo>
                  <a:pt x="13399" y="5129"/>
                </a:lnTo>
                <a:lnTo>
                  <a:pt x="4272" y="0"/>
                </a:lnTo>
                <a:lnTo>
                  <a:pt x="1640" y="5619"/>
                </a:lnTo>
                <a:lnTo>
                  <a:pt x="0" y="15691"/>
                </a:lnTo>
                <a:lnTo>
                  <a:pt x="2520" y="24326"/>
                </a:lnTo>
                <a:lnTo>
                  <a:pt x="8397" y="31672"/>
                </a:lnTo>
                <a:lnTo>
                  <a:pt x="16823" y="37877"/>
                </a:lnTo>
                <a:lnTo>
                  <a:pt x="26993" y="43090"/>
                </a:lnTo>
                <a:lnTo>
                  <a:pt x="38100" y="47457"/>
                </a:lnTo>
                <a:lnTo>
                  <a:pt x="49339" y="51128"/>
                </a:lnTo>
                <a:lnTo>
                  <a:pt x="59905" y="54250"/>
                </a:lnTo>
                <a:lnTo>
                  <a:pt x="68991" y="56972"/>
                </a:lnTo>
                <a:lnTo>
                  <a:pt x="71369" y="57913"/>
                </a:lnTo>
                <a:lnTo>
                  <a:pt x="81555" y="65345"/>
                </a:lnTo>
                <a:lnTo>
                  <a:pt x="92308" y="72504"/>
                </a:lnTo>
                <a:lnTo>
                  <a:pt x="104855" y="76408"/>
                </a:lnTo>
                <a:lnTo>
                  <a:pt x="118159" y="79048"/>
                </a:lnTo>
                <a:lnTo>
                  <a:pt x="131498" y="80769"/>
                </a:lnTo>
                <a:lnTo>
                  <a:pt x="144500" y="82048"/>
                </a:lnTo>
                <a:lnTo>
                  <a:pt x="156791" y="83366"/>
                </a:lnTo>
                <a:lnTo>
                  <a:pt x="168000" y="85202"/>
                </a:lnTo>
                <a:lnTo>
                  <a:pt x="177754" y="88036"/>
                </a:lnTo>
                <a:lnTo>
                  <a:pt x="177145" y="861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4423807" y="4140402"/>
            <a:ext cx="68162" cy="30012"/>
          </a:xfrm>
          <a:custGeom>
            <a:avLst/>
            <a:gdLst/>
            <a:ahLst/>
            <a:cxnLst/>
            <a:rect l="l" t="t" r="r" b="b"/>
            <a:pathLst>
              <a:path w="99971" h="44018">
                <a:moveTo>
                  <a:pt x="95554" y="40265"/>
                </a:moveTo>
                <a:lnTo>
                  <a:pt x="85660" y="33383"/>
                </a:lnTo>
                <a:lnTo>
                  <a:pt x="74828" y="27438"/>
                </a:lnTo>
                <a:lnTo>
                  <a:pt x="63262" y="22227"/>
                </a:lnTo>
                <a:lnTo>
                  <a:pt x="51167" y="17544"/>
                </a:lnTo>
                <a:lnTo>
                  <a:pt x="38747" y="13184"/>
                </a:lnTo>
                <a:lnTo>
                  <a:pt x="26207" y="8943"/>
                </a:lnTo>
                <a:lnTo>
                  <a:pt x="13752" y="4616"/>
                </a:lnTo>
                <a:lnTo>
                  <a:pt x="1584" y="0"/>
                </a:lnTo>
                <a:lnTo>
                  <a:pt x="656" y="1075"/>
                </a:lnTo>
                <a:lnTo>
                  <a:pt x="0" y="11029"/>
                </a:lnTo>
                <a:lnTo>
                  <a:pt x="4175" y="20713"/>
                </a:lnTo>
                <a:lnTo>
                  <a:pt x="14527" y="22070"/>
                </a:lnTo>
                <a:lnTo>
                  <a:pt x="27144" y="24799"/>
                </a:lnTo>
                <a:lnTo>
                  <a:pt x="39017" y="28271"/>
                </a:lnTo>
                <a:lnTo>
                  <a:pt x="50510" y="32120"/>
                </a:lnTo>
                <a:lnTo>
                  <a:pt x="61988" y="35984"/>
                </a:lnTo>
                <a:lnTo>
                  <a:pt x="73814" y="39498"/>
                </a:lnTo>
                <a:lnTo>
                  <a:pt x="86354" y="42297"/>
                </a:lnTo>
                <a:lnTo>
                  <a:pt x="99971" y="44018"/>
                </a:lnTo>
                <a:lnTo>
                  <a:pt x="95554" y="4026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3918201" y="4147468"/>
            <a:ext cx="44135" cy="31779"/>
          </a:xfrm>
          <a:custGeom>
            <a:avLst/>
            <a:gdLst/>
            <a:ahLst/>
            <a:cxnLst/>
            <a:rect l="l" t="t" r="r" b="b"/>
            <a:pathLst>
              <a:path w="64731" h="46609">
                <a:moveTo>
                  <a:pt x="62516" y="43845"/>
                </a:moveTo>
                <a:lnTo>
                  <a:pt x="54487" y="34144"/>
                </a:lnTo>
                <a:lnTo>
                  <a:pt x="45972" y="24931"/>
                </a:lnTo>
                <a:lnTo>
                  <a:pt x="36618" y="16558"/>
                </a:lnTo>
                <a:lnTo>
                  <a:pt x="26073" y="9377"/>
                </a:lnTo>
                <a:lnTo>
                  <a:pt x="13984" y="3740"/>
                </a:lnTo>
                <a:lnTo>
                  <a:pt x="0" y="0"/>
                </a:lnTo>
                <a:lnTo>
                  <a:pt x="333" y="8114"/>
                </a:lnTo>
                <a:lnTo>
                  <a:pt x="4885" y="21417"/>
                </a:lnTo>
                <a:lnTo>
                  <a:pt x="13570" y="31357"/>
                </a:lnTo>
                <a:lnTo>
                  <a:pt x="25143" y="38389"/>
                </a:lnTo>
                <a:lnTo>
                  <a:pt x="38358" y="42971"/>
                </a:lnTo>
                <a:lnTo>
                  <a:pt x="51970" y="45558"/>
                </a:lnTo>
                <a:lnTo>
                  <a:pt x="64731" y="46609"/>
                </a:lnTo>
                <a:lnTo>
                  <a:pt x="62516" y="438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535150" y="4149233"/>
            <a:ext cx="9331" cy="33545"/>
          </a:xfrm>
          <a:custGeom>
            <a:avLst/>
            <a:gdLst/>
            <a:ahLst/>
            <a:cxnLst/>
            <a:rect l="l" t="t" r="r" b="b"/>
            <a:pathLst>
              <a:path w="13686" h="49199">
                <a:moveTo>
                  <a:pt x="9650" y="44289"/>
                </a:moveTo>
                <a:lnTo>
                  <a:pt x="13686" y="32875"/>
                </a:lnTo>
                <a:lnTo>
                  <a:pt x="13322" y="19411"/>
                </a:lnTo>
                <a:lnTo>
                  <a:pt x="9062" y="7313"/>
                </a:lnTo>
                <a:lnTo>
                  <a:pt x="1409" y="0"/>
                </a:lnTo>
                <a:lnTo>
                  <a:pt x="894" y="1411"/>
                </a:lnTo>
                <a:lnTo>
                  <a:pt x="0" y="11777"/>
                </a:lnTo>
                <a:lnTo>
                  <a:pt x="1873" y="23338"/>
                </a:lnTo>
                <a:lnTo>
                  <a:pt x="4033" y="35882"/>
                </a:lnTo>
                <a:lnTo>
                  <a:pt x="4000" y="49199"/>
                </a:lnTo>
                <a:lnTo>
                  <a:pt x="9650" y="4428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5497086" y="4152763"/>
            <a:ext cx="333107" cy="420182"/>
          </a:xfrm>
          <a:custGeom>
            <a:avLst/>
            <a:gdLst/>
            <a:ahLst/>
            <a:cxnLst/>
            <a:rect l="l" t="t" r="r" b="b"/>
            <a:pathLst>
              <a:path w="488557" h="616267">
                <a:moveTo>
                  <a:pt x="488410" y="615594"/>
                </a:moveTo>
                <a:lnTo>
                  <a:pt x="484840" y="602559"/>
                </a:lnTo>
                <a:lnTo>
                  <a:pt x="480164" y="590214"/>
                </a:lnTo>
                <a:lnTo>
                  <a:pt x="474509" y="578491"/>
                </a:lnTo>
                <a:lnTo>
                  <a:pt x="468005" y="567320"/>
                </a:lnTo>
                <a:lnTo>
                  <a:pt x="460780" y="556631"/>
                </a:lnTo>
                <a:lnTo>
                  <a:pt x="452963" y="546354"/>
                </a:lnTo>
                <a:lnTo>
                  <a:pt x="444683" y="536419"/>
                </a:lnTo>
                <a:lnTo>
                  <a:pt x="436069" y="526758"/>
                </a:lnTo>
                <a:lnTo>
                  <a:pt x="427249" y="517299"/>
                </a:lnTo>
                <a:lnTo>
                  <a:pt x="418352" y="507974"/>
                </a:lnTo>
                <a:lnTo>
                  <a:pt x="409506" y="498712"/>
                </a:lnTo>
                <a:lnTo>
                  <a:pt x="400841" y="489444"/>
                </a:lnTo>
                <a:lnTo>
                  <a:pt x="392486" y="480101"/>
                </a:lnTo>
                <a:lnTo>
                  <a:pt x="384568" y="470612"/>
                </a:lnTo>
                <a:lnTo>
                  <a:pt x="377216" y="460908"/>
                </a:lnTo>
                <a:lnTo>
                  <a:pt x="369091" y="448985"/>
                </a:lnTo>
                <a:lnTo>
                  <a:pt x="361819" y="438410"/>
                </a:lnTo>
                <a:lnTo>
                  <a:pt x="354049" y="428911"/>
                </a:lnTo>
                <a:lnTo>
                  <a:pt x="344826" y="420778"/>
                </a:lnTo>
                <a:lnTo>
                  <a:pt x="333198" y="414299"/>
                </a:lnTo>
                <a:lnTo>
                  <a:pt x="329313" y="403048"/>
                </a:lnTo>
                <a:lnTo>
                  <a:pt x="322892" y="392025"/>
                </a:lnTo>
                <a:lnTo>
                  <a:pt x="315098" y="382374"/>
                </a:lnTo>
                <a:lnTo>
                  <a:pt x="306671" y="373357"/>
                </a:lnTo>
                <a:lnTo>
                  <a:pt x="298350" y="364235"/>
                </a:lnTo>
                <a:lnTo>
                  <a:pt x="290874" y="354267"/>
                </a:lnTo>
                <a:lnTo>
                  <a:pt x="284985" y="342716"/>
                </a:lnTo>
                <a:lnTo>
                  <a:pt x="281420" y="328841"/>
                </a:lnTo>
                <a:lnTo>
                  <a:pt x="279396" y="327616"/>
                </a:lnTo>
                <a:lnTo>
                  <a:pt x="267559" y="322949"/>
                </a:lnTo>
                <a:lnTo>
                  <a:pt x="255512" y="318490"/>
                </a:lnTo>
                <a:lnTo>
                  <a:pt x="253877" y="313837"/>
                </a:lnTo>
                <a:lnTo>
                  <a:pt x="250010" y="301429"/>
                </a:lnTo>
                <a:lnTo>
                  <a:pt x="245162" y="290004"/>
                </a:lnTo>
                <a:lnTo>
                  <a:pt x="237213" y="286980"/>
                </a:lnTo>
                <a:lnTo>
                  <a:pt x="225657" y="281858"/>
                </a:lnTo>
                <a:lnTo>
                  <a:pt x="216077" y="274759"/>
                </a:lnTo>
                <a:lnTo>
                  <a:pt x="209988" y="264170"/>
                </a:lnTo>
                <a:lnTo>
                  <a:pt x="208903" y="248577"/>
                </a:lnTo>
                <a:lnTo>
                  <a:pt x="199578" y="244732"/>
                </a:lnTo>
                <a:lnTo>
                  <a:pt x="190728" y="236134"/>
                </a:lnTo>
                <a:lnTo>
                  <a:pt x="183934" y="225004"/>
                </a:lnTo>
                <a:lnTo>
                  <a:pt x="177584" y="213047"/>
                </a:lnTo>
                <a:lnTo>
                  <a:pt x="170067" y="201968"/>
                </a:lnTo>
                <a:lnTo>
                  <a:pt x="165513" y="197940"/>
                </a:lnTo>
                <a:lnTo>
                  <a:pt x="154163" y="191545"/>
                </a:lnTo>
                <a:lnTo>
                  <a:pt x="144171" y="183845"/>
                </a:lnTo>
                <a:lnTo>
                  <a:pt x="141355" y="179060"/>
                </a:lnTo>
                <a:lnTo>
                  <a:pt x="136988" y="166767"/>
                </a:lnTo>
                <a:lnTo>
                  <a:pt x="131230" y="155359"/>
                </a:lnTo>
                <a:lnTo>
                  <a:pt x="124858" y="148660"/>
                </a:lnTo>
                <a:lnTo>
                  <a:pt x="115267" y="140008"/>
                </a:lnTo>
                <a:lnTo>
                  <a:pt x="106443" y="131003"/>
                </a:lnTo>
                <a:lnTo>
                  <a:pt x="100003" y="120202"/>
                </a:lnTo>
                <a:lnTo>
                  <a:pt x="97562" y="106159"/>
                </a:lnTo>
                <a:lnTo>
                  <a:pt x="86982" y="100146"/>
                </a:lnTo>
                <a:lnTo>
                  <a:pt x="77338" y="91879"/>
                </a:lnTo>
                <a:lnTo>
                  <a:pt x="69101" y="82204"/>
                </a:lnTo>
                <a:lnTo>
                  <a:pt x="61824" y="71568"/>
                </a:lnTo>
                <a:lnTo>
                  <a:pt x="55061" y="60417"/>
                </a:lnTo>
                <a:lnTo>
                  <a:pt x="48363" y="49199"/>
                </a:lnTo>
                <a:lnTo>
                  <a:pt x="46791" y="48295"/>
                </a:lnTo>
                <a:lnTo>
                  <a:pt x="34660" y="46136"/>
                </a:lnTo>
                <a:lnTo>
                  <a:pt x="25071" y="41427"/>
                </a:lnTo>
                <a:lnTo>
                  <a:pt x="21490" y="30826"/>
                </a:lnTo>
                <a:lnTo>
                  <a:pt x="17878" y="17585"/>
                </a:lnTo>
                <a:lnTo>
                  <a:pt x="12255" y="6355"/>
                </a:lnTo>
                <a:lnTo>
                  <a:pt x="1766" y="0"/>
                </a:lnTo>
                <a:lnTo>
                  <a:pt x="0" y="10800"/>
                </a:lnTo>
                <a:lnTo>
                  <a:pt x="1191" y="22246"/>
                </a:lnTo>
                <a:lnTo>
                  <a:pt x="5115" y="33089"/>
                </a:lnTo>
                <a:lnTo>
                  <a:pt x="11145" y="43375"/>
                </a:lnTo>
                <a:lnTo>
                  <a:pt x="18655" y="53150"/>
                </a:lnTo>
                <a:lnTo>
                  <a:pt x="27017" y="62457"/>
                </a:lnTo>
                <a:lnTo>
                  <a:pt x="35606" y="71344"/>
                </a:lnTo>
                <a:lnTo>
                  <a:pt x="43793" y="79855"/>
                </a:lnTo>
                <a:lnTo>
                  <a:pt x="50953" y="88036"/>
                </a:lnTo>
                <a:lnTo>
                  <a:pt x="71156" y="114441"/>
                </a:lnTo>
                <a:lnTo>
                  <a:pt x="91273" y="140933"/>
                </a:lnTo>
                <a:lnTo>
                  <a:pt x="111318" y="167496"/>
                </a:lnTo>
                <a:lnTo>
                  <a:pt x="131305" y="194116"/>
                </a:lnTo>
                <a:lnTo>
                  <a:pt x="151250" y="220780"/>
                </a:lnTo>
                <a:lnTo>
                  <a:pt x="171165" y="247473"/>
                </a:lnTo>
                <a:lnTo>
                  <a:pt x="191066" y="274181"/>
                </a:lnTo>
                <a:lnTo>
                  <a:pt x="210966" y="300890"/>
                </a:lnTo>
                <a:lnTo>
                  <a:pt x="230880" y="327585"/>
                </a:lnTo>
                <a:lnTo>
                  <a:pt x="250821" y="354252"/>
                </a:lnTo>
                <a:lnTo>
                  <a:pt x="270805" y="380877"/>
                </a:lnTo>
                <a:lnTo>
                  <a:pt x="290844" y="407446"/>
                </a:lnTo>
                <a:lnTo>
                  <a:pt x="310955" y="433944"/>
                </a:lnTo>
                <a:lnTo>
                  <a:pt x="331149" y="460358"/>
                </a:lnTo>
                <a:lnTo>
                  <a:pt x="351443" y="486673"/>
                </a:lnTo>
                <a:lnTo>
                  <a:pt x="371849" y="512875"/>
                </a:lnTo>
                <a:lnTo>
                  <a:pt x="392383" y="538950"/>
                </a:lnTo>
                <a:lnTo>
                  <a:pt x="413058" y="564883"/>
                </a:lnTo>
                <a:lnTo>
                  <a:pt x="433889" y="590660"/>
                </a:lnTo>
                <a:lnTo>
                  <a:pt x="454890" y="616267"/>
                </a:lnTo>
                <a:lnTo>
                  <a:pt x="488557" y="616267"/>
                </a:lnTo>
                <a:lnTo>
                  <a:pt x="488410" y="61559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267761" y="4166887"/>
            <a:ext cx="17656" cy="12804"/>
          </a:xfrm>
          <a:custGeom>
            <a:avLst/>
            <a:gdLst/>
            <a:ahLst/>
            <a:cxnLst/>
            <a:rect l="l" t="t" r="r" b="b"/>
            <a:pathLst>
              <a:path w="25895" h="18779">
                <a:moveTo>
                  <a:pt x="14345" y="17566"/>
                </a:moveTo>
                <a:lnTo>
                  <a:pt x="25895" y="12941"/>
                </a:lnTo>
                <a:lnTo>
                  <a:pt x="25603" y="6324"/>
                </a:lnTo>
                <a:lnTo>
                  <a:pt x="21145" y="3873"/>
                </a:lnTo>
                <a:lnTo>
                  <a:pt x="18122" y="0"/>
                </a:lnTo>
                <a:lnTo>
                  <a:pt x="13335" y="5575"/>
                </a:lnTo>
                <a:lnTo>
                  <a:pt x="4241" y="6832"/>
                </a:lnTo>
                <a:lnTo>
                  <a:pt x="0" y="12941"/>
                </a:lnTo>
                <a:lnTo>
                  <a:pt x="3009" y="15113"/>
                </a:lnTo>
                <a:lnTo>
                  <a:pt x="2590" y="18122"/>
                </a:lnTo>
                <a:lnTo>
                  <a:pt x="3665" y="18779"/>
                </a:lnTo>
                <a:lnTo>
                  <a:pt x="14345" y="1756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5863738" y="4168650"/>
            <a:ext cx="105927" cy="88270"/>
          </a:xfrm>
          <a:custGeom>
            <a:avLst/>
            <a:gdLst/>
            <a:ahLst/>
            <a:cxnLst/>
            <a:rect l="l" t="t" r="r" b="b"/>
            <a:pathLst>
              <a:path w="155359" h="129463">
                <a:moveTo>
                  <a:pt x="46811" y="119915"/>
                </a:moveTo>
                <a:lnTo>
                  <a:pt x="54188" y="109329"/>
                </a:lnTo>
                <a:lnTo>
                  <a:pt x="62399" y="99579"/>
                </a:lnTo>
                <a:lnTo>
                  <a:pt x="71284" y="90503"/>
                </a:lnTo>
                <a:lnTo>
                  <a:pt x="80685" y="81944"/>
                </a:lnTo>
                <a:lnTo>
                  <a:pt x="85909" y="77553"/>
                </a:lnTo>
                <a:lnTo>
                  <a:pt x="83600" y="44200"/>
                </a:lnTo>
                <a:lnTo>
                  <a:pt x="82496" y="28113"/>
                </a:lnTo>
                <a:lnTo>
                  <a:pt x="73505" y="33327"/>
                </a:lnTo>
                <a:lnTo>
                  <a:pt x="62381" y="39778"/>
                </a:lnTo>
                <a:lnTo>
                  <a:pt x="51334" y="46307"/>
                </a:lnTo>
                <a:lnTo>
                  <a:pt x="40443" y="52993"/>
                </a:lnTo>
                <a:lnTo>
                  <a:pt x="29787" y="59914"/>
                </a:lnTo>
                <a:lnTo>
                  <a:pt x="19442" y="67147"/>
                </a:lnTo>
                <a:lnTo>
                  <a:pt x="9487" y="74772"/>
                </a:lnTo>
                <a:lnTo>
                  <a:pt x="0" y="82867"/>
                </a:lnTo>
                <a:lnTo>
                  <a:pt x="5839" y="93332"/>
                </a:lnTo>
                <a:lnTo>
                  <a:pt x="12043" y="105062"/>
                </a:lnTo>
                <a:lnTo>
                  <a:pt x="19217" y="115820"/>
                </a:lnTo>
                <a:lnTo>
                  <a:pt x="28599" y="124367"/>
                </a:lnTo>
                <a:lnTo>
                  <a:pt x="41427" y="129463"/>
                </a:lnTo>
                <a:lnTo>
                  <a:pt x="46811" y="1199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4156533" y="4172183"/>
            <a:ext cx="23670" cy="20806"/>
          </a:xfrm>
          <a:custGeom>
            <a:avLst/>
            <a:gdLst/>
            <a:ahLst/>
            <a:cxnLst/>
            <a:rect l="l" t="t" r="r" b="b"/>
            <a:pathLst>
              <a:path w="34716" h="30515">
                <a:moveTo>
                  <a:pt x="24409" y="27997"/>
                </a:moveTo>
                <a:lnTo>
                  <a:pt x="31116" y="21770"/>
                </a:lnTo>
                <a:lnTo>
                  <a:pt x="34716" y="12287"/>
                </a:lnTo>
                <a:lnTo>
                  <a:pt x="33667" y="0"/>
                </a:lnTo>
                <a:lnTo>
                  <a:pt x="31893" y="191"/>
                </a:lnTo>
                <a:lnTo>
                  <a:pt x="18114" y="3880"/>
                </a:lnTo>
                <a:lnTo>
                  <a:pt x="7618" y="10856"/>
                </a:lnTo>
                <a:lnTo>
                  <a:pt x="0" y="20713"/>
                </a:lnTo>
                <a:lnTo>
                  <a:pt x="1064" y="22612"/>
                </a:lnTo>
                <a:lnTo>
                  <a:pt x="7842" y="28871"/>
                </a:lnTo>
                <a:lnTo>
                  <a:pt x="16138" y="30515"/>
                </a:lnTo>
                <a:lnTo>
                  <a:pt x="24409" y="279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463730" y="4184542"/>
            <a:ext cx="105839" cy="70623"/>
          </a:xfrm>
          <a:custGeom>
            <a:avLst/>
            <a:gdLst/>
            <a:ahLst/>
            <a:cxnLst/>
            <a:rect l="l" t="t" r="r" b="b"/>
            <a:pathLst>
              <a:path w="155230" h="103581">
                <a:moveTo>
                  <a:pt x="145500" y="97947"/>
                </a:moveTo>
                <a:lnTo>
                  <a:pt x="149812" y="87314"/>
                </a:lnTo>
                <a:lnTo>
                  <a:pt x="153276" y="74890"/>
                </a:lnTo>
                <a:lnTo>
                  <a:pt x="155230" y="61818"/>
                </a:lnTo>
                <a:lnTo>
                  <a:pt x="155007" y="49240"/>
                </a:lnTo>
                <a:lnTo>
                  <a:pt x="151945" y="38299"/>
                </a:lnTo>
                <a:lnTo>
                  <a:pt x="145379" y="30136"/>
                </a:lnTo>
                <a:lnTo>
                  <a:pt x="134645" y="25895"/>
                </a:lnTo>
                <a:lnTo>
                  <a:pt x="125479" y="31252"/>
                </a:lnTo>
                <a:lnTo>
                  <a:pt x="114354" y="32360"/>
                </a:lnTo>
                <a:lnTo>
                  <a:pt x="103411" y="29223"/>
                </a:lnTo>
                <a:lnTo>
                  <a:pt x="93205" y="23304"/>
                </a:lnTo>
                <a:lnTo>
                  <a:pt x="91325" y="25110"/>
                </a:lnTo>
                <a:lnTo>
                  <a:pt x="81793" y="30561"/>
                </a:lnTo>
                <a:lnTo>
                  <a:pt x="67310" y="31076"/>
                </a:lnTo>
                <a:lnTo>
                  <a:pt x="65248" y="28184"/>
                </a:lnTo>
                <a:lnTo>
                  <a:pt x="56348" y="19949"/>
                </a:lnTo>
                <a:lnTo>
                  <a:pt x="45330" y="13832"/>
                </a:lnTo>
                <a:lnTo>
                  <a:pt x="33014" y="9015"/>
                </a:lnTo>
                <a:lnTo>
                  <a:pt x="20217" y="4678"/>
                </a:lnTo>
                <a:lnTo>
                  <a:pt x="7759" y="0"/>
                </a:lnTo>
                <a:lnTo>
                  <a:pt x="7063" y="1278"/>
                </a:lnTo>
                <a:lnTo>
                  <a:pt x="2861" y="11946"/>
                </a:lnTo>
                <a:lnTo>
                  <a:pt x="504" y="24465"/>
                </a:lnTo>
                <a:lnTo>
                  <a:pt x="0" y="38836"/>
                </a:lnTo>
                <a:lnTo>
                  <a:pt x="6865" y="40223"/>
                </a:lnTo>
                <a:lnTo>
                  <a:pt x="20241" y="44202"/>
                </a:lnTo>
                <a:lnTo>
                  <a:pt x="31943" y="49857"/>
                </a:lnTo>
                <a:lnTo>
                  <a:pt x="41687" y="57470"/>
                </a:lnTo>
                <a:lnTo>
                  <a:pt x="49187" y="67322"/>
                </a:lnTo>
                <a:lnTo>
                  <a:pt x="52129" y="66281"/>
                </a:lnTo>
                <a:lnTo>
                  <a:pt x="64272" y="64493"/>
                </a:lnTo>
                <a:lnTo>
                  <a:pt x="76708" y="66108"/>
                </a:lnTo>
                <a:lnTo>
                  <a:pt x="88406" y="70846"/>
                </a:lnTo>
                <a:lnTo>
                  <a:pt x="98334" y="78425"/>
                </a:lnTo>
                <a:lnTo>
                  <a:pt x="105459" y="88567"/>
                </a:lnTo>
                <a:lnTo>
                  <a:pt x="108750" y="100990"/>
                </a:lnTo>
                <a:lnTo>
                  <a:pt x="118093" y="100749"/>
                </a:lnTo>
                <a:lnTo>
                  <a:pt x="130825" y="101587"/>
                </a:lnTo>
                <a:lnTo>
                  <a:pt x="142417" y="103581"/>
                </a:lnTo>
                <a:lnTo>
                  <a:pt x="145500" y="9794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5889830" y="4186304"/>
            <a:ext cx="298698" cy="320392"/>
          </a:xfrm>
          <a:custGeom>
            <a:avLst/>
            <a:gdLst/>
            <a:ahLst/>
            <a:cxnLst/>
            <a:rect l="l" t="t" r="r" b="b"/>
            <a:pathLst>
              <a:path w="438091" h="469908">
                <a:moveTo>
                  <a:pt x="59685" y="310095"/>
                </a:moveTo>
                <a:lnTo>
                  <a:pt x="59618" y="304801"/>
                </a:lnTo>
                <a:lnTo>
                  <a:pt x="54949" y="313309"/>
                </a:lnTo>
                <a:lnTo>
                  <a:pt x="59685" y="310095"/>
                </a:lnTo>
                <a:close/>
              </a:path>
              <a:path w="438091" h="469908">
                <a:moveTo>
                  <a:pt x="42241" y="284888"/>
                </a:moveTo>
                <a:lnTo>
                  <a:pt x="52618" y="274269"/>
                </a:lnTo>
                <a:lnTo>
                  <a:pt x="58855" y="267650"/>
                </a:lnTo>
                <a:lnTo>
                  <a:pt x="58373" y="248802"/>
                </a:lnTo>
                <a:lnTo>
                  <a:pt x="56866" y="208567"/>
                </a:lnTo>
                <a:lnTo>
                  <a:pt x="54992" y="169376"/>
                </a:lnTo>
                <a:lnTo>
                  <a:pt x="52825" y="130992"/>
                </a:lnTo>
                <a:lnTo>
                  <a:pt x="50443" y="93177"/>
                </a:lnTo>
                <a:lnTo>
                  <a:pt x="49824" y="83983"/>
                </a:lnTo>
                <a:lnTo>
                  <a:pt x="43828" y="90693"/>
                </a:lnTo>
                <a:lnTo>
                  <a:pt x="36127" y="100896"/>
                </a:lnTo>
                <a:lnTo>
                  <a:pt x="29435" y="111859"/>
                </a:lnTo>
                <a:lnTo>
                  <a:pt x="23921" y="123704"/>
                </a:lnTo>
                <a:lnTo>
                  <a:pt x="19750" y="136549"/>
                </a:lnTo>
                <a:lnTo>
                  <a:pt x="17092" y="150515"/>
                </a:lnTo>
                <a:lnTo>
                  <a:pt x="16113" y="165722"/>
                </a:lnTo>
                <a:lnTo>
                  <a:pt x="13833" y="167829"/>
                </a:lnTo>
                <a:lnTo>
                  <a:pt x="8120" y="175660"/>
                </a:lnTo>
                <a:lnTo>
                  <a:pt x="4180" y="185264"/>
                </a:lnTo>
                <a:lnTo>
                  <a:pt x="1712" y="196340"/>
                </a:lnTo>
                <a:lnTo>
                  <a:pt x="418" y="208591"/>
                </a:lnTo>
                <a:lnTo>
                  <a:pt x="0" y="221717"/>
                </a:lnTo>
                <a:lnTo>
                  <a:pt x="157" y="235420"/>
                </a:lnTo>
                <a:lnTo>
                  <a:pt x="591" y="249400"/>
                </a:lnTo>
                <a:lnTo>
                  <a:pt x="1004" y="263359"/>
                </a:lnTo>
                <a:lnTo>
                  <a:pt x="1096" y="276997"/>
                </a:lnTo>
                <a:lnTo>
                  <a:pt x="568" y="290017"/>
                </a:lnTo>
                <a:lnTo>
                  <a:pt x="9343" y="289485"/>
                </a:lnTo>
                <a:lnTo>
                  <a:pt x="20420" y="292415"/>
                </a:lnTo>
                <a:lnTo>
                  <a:pt x="31645" y="295186"/>
                </a:lnTo>
                <a:lnTo>
                  <a:pt x="42241" y="28488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3930563" y="4187519"/>
            <a:ext cx="277178" cy="50549"/>
          </a:xfrm>
          <a:custGeom>
            <a:avLst/>
            <a:gdLst/>
            <a:ahLst/>
            <a:cxnLst/>
            <a:rect l="l" t="t" r="r" b="b"/>
            <a:pathLst>
              <a:path w="406527" h="74139">
                <a:moveTo>
                  <a:pt x="406527" y="73313"/>
                </a:moveTo>
                <a:lnTo>
                  <a:pt x="405143" y="71177"/>
                </a:lnTo>
                <a:lnTo>
                  <a:pt x="397880" y="59789"/>
                </a:lnTo>
                <a:lnTo>
                  <a:pt x="390103" y="49593"/>
                </a:lnTo>
                <a:lnTo>
                  <a:pt x="380479" y="41662"/>
                </a:lnTo>
                <a:lnTo>
                  <a:pt x="367677" y="37067"/>
                </a:lnTo>
                <a:lnTo>
                  <a:pt x="358581" y="37340"/>
                </a:lnTo>
                <a:lnTo>
                  <a:pt x="346488" y="39764"/>
                </a:lnTo>
                <a:lnTo>
                  <a:pt x="334022" y="39658"/>
                </a:lnTo>
                <a:lnTo>
                  <a:pt x="330699" y="38608"/>
                </a:lnTo>
                <a:lnTo>
                  <a:pt x="321171" y="33365"/>
                </a:lnTo>
                <a:lnTo>
                  <a:pt x="311956" y="25948"/>
                </a:lnTo>
                <a:lnTo>
                  <a:pt x="302720" y="17630"/>
                </a:lnTo>
                <a:lnTo>
                  <a:pt x="293132" y="9683"/>
                </a:lnTo>
                <a:lnTo>
                  <a:pt x="282859" y="3382"/>
                </a:lnTo>
                <a:lnTo>
                  <a:pt x="271568" y="0"/>
                </a:lnTo>
                <a:lnTo>
                  <a:pt x="258927" y="809"/>
                </a:lnTo>
                <a:lnTo>
                  <a:pt x="260129" y="7113"/>
                </a:lnTo>
                <a:lnTo>
                  <a:pt x="263396" y="18725"/>
                </a:lnTo>
                <a:lnTo>
                  <a:pt x="265707" y="29892"/>
                </a:lnTo>
                <a:lnTo>
                  <a:pt x="264281" y="39746"/>
                </a:lnTo>
                <a:lnTo>
                  <a:pt x="256336" y="47418"/>
                </a:lnTo>
                <a:lnTo>
                  <a:pt x="243110" y="47035"/>
                </a:lnTo>
                <a:lnTo>
                  <a:pt x="229955" y="46291"/>
                </a:lnTo>
                <a:lnTo>
                  <a:pt x="216865" y="45221"/>
                </a:lnTo>
                <a:lnTo>
                  <a:pt x="203836" y="43860"/>
                </a:lnTo>
                <a:lnTo>
                  <a:pt x="190864" y="42244"/>
                </a:lnTo>
                <a:lnTo>
                  <a:pt x="177945" y="40406"/>
                </a:lnTo>
                <a:lnTo>
                  <a:pt x="165073" y="38383"/>
                </a:lnTo>
                <a:lnTo>
                  <a:pt x="152243" y="36210"/>
                </a:lnTo>
                <a:lnTo>
                  <a:pt x="139453" y="33921"/>
                </a:lnTo>
                <a:lnTo>
                  <a:pt x="126696" y="31552"/>
                </a:lnTo>
                <a:lnTo>
                  <a:pt x="113969" y="29138"/>
                </a:lnTo>
                <a:lnTo>
                  <a:pt x="101267" y="26714"/>
                </a:lnTo>
                <a:lnTo>
                  <a:pt x="88585" y="24315"/>
                </a:lnTo>
                <a:lnTo>
                  <a:pt x="75919" y="21976"/>
                </a:lnTo>
                <a:lnTo>
                  <a:pt x="63264" y="19732"/>
                </a:lnTo>
                <a:lnTo>
                  <a:pt x="50616" y="17619"/>
                </a:lnTo>
                <a:lnTo>
                  <a:pt x="37970" y="15671"/>
                </a:lnTo>
                <a:lnTo>
                  <a:pt x="25321" y="13924"/>
                </a:lnTo>
                <a:lnTo>
                  <a:pt x="12666" y="12412"/>
                </a:lnTo>
                <a:lnTo>
                  <a:pt x="0" y="11172"/>
                </a:lnTo>
                <a:lnTo>
                  <a:pt x="518" y="19896"/>
                </a:lnTo>
                <a:lnTo>
                  <a:pt x="8417" y="26321"/>
                </a:lnTo>
                <a:lnTo>
                  <a:pt x="20296" y="28230"/>
                </a:lnTo>
                <a:lnTo>
                  <a:pt x="31064" y="29295"/>
                </a:lnTo>
                <a:lnTo>
                  <a:pt x="31926" y="29482"/>
                </a:lnTo>
                <a:lnTo>
                  <a:pt x="44415" y="31783"/>
                </a:lnTo>
                <a:lnTo>
                  <a:pt x="57256" y="33506"/>
                </a:lnTo>
                <a:lnTo>
                  <a:pt x="70304" y="34803"/>
                </a:lnTo>
                <a:lnTo>
                  <a:pt x="83418" y="35829"/>
                </a:lnTo>
                <a:lnTo>
                  <a:pt x="96456" y="36736"/>
                </a:lnTo>
                <a:lnTo>
                  <a:pt x="109275" y="37677"/>
                </a:lnTo>
                <a:lnTo>
                  <a:pt x="121733" y="38805"/>
                </a:lnTo>
                <a:lnTo>
                  <a:pt x="133687" y="40274"/>
                </a:lnTo>
                <a:lnTo>
                  <a:pt x="144995" y="42236"/>
                </a:lnTo>
                <a:lnTo>
                  <a:pt x="157135" y="45895"/>
                </a:lnTo>
                <a:lnTo>
                  <a:pt x="169278" y="51452"/>
                </a:lnTo>
                <a:lnTo>
                  <a:pt x="180906" y="57737"/>
                </a:lnTo>
                <a:lnTo>
                  <a:pt x="192240" y="63726"/>
                </a:lnTo>
                <a:lnTo>
                  <a:pt x="203500" y="68396"/>
                </a:lnTo>
                <a:lnTo>
                  <a:pt x="214909" y="70722"/>
                </a:lnTo>
                <a:lnTo>
                  <a:pt x="215316" y="70746"/>
                </a:lnTo>
                <a:lnTo>
                  <a:pt x="225355" y="69135"/>
                </a:lnTo>
                <a:lnTo>
                  <a:pt x="236802" y="64924"/>
                </a:lnTo>
                <a:lnTo>
                  <a:pt x="249705" y="60383"/>
                </a:lnTo>
                <a:lnTo>
                  <a:pt x="264109" y="57781"/>
                </a:lnTo>
                <a:lnTo>
                  <a:pt x="272167" y="58142"/>
                </a:lnTo>
                <a:lnTo>
                  <a:pt x="285199" y="61136"/>
                </a:lnTo>
                <a:lnTo>
                  <a:pt x="297383" y="64576"/>
                </a:lnTo>
                <a:lnTo>
                  <a:pt x="308127" y="65540"/>
                </a:lnTo>
                <a:lnTo>
                  <a:pt x="315061" y="64664"/>
                </a:lnTo>
                <a:lnTo>
                  <a:pt x="321945" y="57959"/>
                </a:lnTo>
                <a:lnTo>
                  <a:pt x="328841" y="57781"/>
                </a:lnTo>
                <a:lnTo>
                  <a:pt x="335624" y="57989"/>
                </a:lnTo>
                <a:lnTo>
                  <a:pt x="347970" y="60275"/>
                </a:lnTo>
                <a:lnTo>
                  <a:pt x="359539" y="64128"/>
                </a:lnTo>
                <a:lnTo>
                  <a:pt x="370756" y="68452"/>
                </a:lnTo>
                <a:lnTo>
                  <a:pt x="382043" y="72154"/>
                </a:lnTo>
                <a:lnTo>
                  <a:pt x="393826" y="74139"/>
                </a:lnTo>
                <a:lnTo>
                  <a:pt x="406527" y="7331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4288946" y="4191533"/>
            <a:ext cx="15889" cy="5360"/>
          </a:xfrm>
          <a:custGeom>
            <a:avLst/>
            <a:gdLst/>
            <a:ahLst/>
            <a:cxnLst/>
            <a:rect l="l" t="t" r="r" b="b"/>
            <a:pathLst>
              <a:path w="23304" h="7861">
                <a:moveTo>
                  <a:pt x="6674" y="7771"/>
                </a:moveTo>
                <a:lnTo>
                  <a:pt x="18667" y="7617"/>
                </a:lnTo>
                <a:lnTo>
                  <a:pt x="23304" y="101"/>
                </a:lnTo>
                <a:lnTo>
                  <a:pt x="22555" y="0"/>
                </a:lnTo>
                <a:lnTo>
                  <a:pt x="9836" y="2493"/>
                </a:lnTo>
                <a:lnTo>
                  <a:pt x="0" y="7861"/>
                </a:lnTo>
                <a:lnTo>
                  <a:pt x="6674" y="777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5451635" y="4193366"/>
            <a:ext cx="325594" cy="379580"/>
          </a:xfrm>
          <a:custGeom>
            <a:avLst/>
            <a:gdLst/>
            <a:ahLst/>
            <a:cxnLst/>
            <a:rect l="l" t="t" r="r" b="b"/>
            <a:pathLst>
              <a:path w="477538" h="556717">
                <a:moveTo>
                  <a:pt x="474969" y="549351"/>
                </a:moveTo>
                <a:lnTo>
                  <a:pt x="469520" y="537921"/>
                </a:lnTo>
                <a:lnTo>
                  <a:pt x="462814" y="527049"/>
                </a:lnTo>
                <a:lnTo>
                  <a:pt x="455229" y="516617"/>
                </a:lnTo>
                <a:lnTo>
                  <a:pt x="447138" y="506511"/>
                </a:lnTo>
                <a:lnTo>
                  <a:pt x="438917" y="496612"/>
                </a:lnTo>
                <a:lnTo>
                  <a:pt x="430941" y="486803"/>
                </a:lnTo>
                <a:lnTo>
                  <a:pt x="412132" y="462772"/>
                </a:lnTo>
                <a:lnTo>
                  <a:pt x="393474" y="438610"/>
                </a:lnTo>
                <a:lnTo>
                  <a:pt x="374951" y="414335"/>
                </a:lnTo>
                <a:lnTo>
                  <a:pt x="356544" y="389967"/>
                </a:lnTo>
                <a:lnTo>
                  <a:pt x="338235" y="365523"/>
                </a:lnTo>
                <a:lnTo>
                  <a:pt x="320007" y="341023"/>
                </a:lnTo>
                <a:lnTo>
                  <a:pt x="301842" y="316486"/>
                </a:lnTo>
                <a:lnTo>
                  <a:pt x="283722" y="291929"/>
                </a:lnTo>
                <a:lnTo>
                  <a:pt x="265628" y="267373"/>
                </a:lnTo>
                <a:lnTo>
                  <a:pt x="247544" y="242835"/>
                </a:lnTo>
                <a:lnTo>
                  <a:pt x="229450" y="218334"/>
                </a:lnTo>
                <a:lnTo>
                  <a:pt x="211330" y="193889"/>
                </a:lnTo>
                <a:lnTo>
                  <a:pt x="193165" y="169519"/>
                </a:lnTo>
                <a:lnTo>
                  <a:pt x="174937" y="145242"/>
                </a:lnTo>
                <a:lnTo>
                  <a:pt x="156628" y="121077"/>
                </a:lnTo>
                <a:lnTo>
                  <a:pt x="138222" y="97043"/>
                </a:lnTo>
                <a:lnTo>
                  <a:pt x="119698" y="73159"/>
                </a:lnTo>
                <a:lnTo>
                  <a:pt x="101041" y="49443"/>
                </a:lnTo>
                <a:lnTo>
                  <a:pt x="82231" y="25914"/>
                </a:lnTo>
                <a:lnTo>
                  <a:pt x="63251" y="2590"/>
                </a:lnTo>
                <a:lnTo>
                  <a:pt x="60660" y="0"/>
                </a:lnTo>
                <a:lnTo>
                  <a:pt x="60574" y="8792"/>
                </a:lnTo>
                <a:lnTo>
                  <a:pt x="60202" y="21707"/>
                </a:lnTo>
                <a:lnTo>
                  <a:pt x="59591" y="34382"/>
                </a:lnTo>
                <a:lnTo>
                  <a:pt x="58796" y="46873"/>
                </a:lnTo>
                <a:lnTo>
                  <a:pt x="57876" y="59240"/>
                </a:lnTo>
                <a:lnTo>
                  <a:pt x="56889" y="71538"/>
                </a:lnTo>
                <a:lnTo>
                  <a:pt x="55890" y="83825"/>
                </a:lnTo>
                <a:lnTo>
                  <a:pt x="54939" y="96159"/>
                </a:lnTo>
                <a:lnTo>
                  <a:pt x="54091" y="108597"/>
                </a:lnTo>
                <a:lnTo>
                  <a:pt x="53405" y="121197"/>
                </a:lnTo>
                <a:lnTo>
                  <a:pt x="52937" y="134016"/>
                </a:lnTo>
                <a:lnTo>
                  <a:pt x="52746" y="147111"/>
                </a:lnTo>
                <a:lnTo>
                  <a:pt x="52888" y="160540"/>
                </a:lnTo>
                <a:lnTo>
                  <a:pt x="61304" y="161437"/>
                </a:lnTo>
                <a:lnTo>
                  <a:pt x="75705" y="163043"/>
                </a:lnTo>
                <a:lnTo>
                  <a:pt x="89810" y="164804"/>
                </a:lnTo>
                <a:lnTo>
                  <a:pt x="103565" y="166831"/>
                </a:lnTo>
                <a:lnTo>
                  <a:pt x="116919" y="169232"/>
                </a:lnTo>
                <a:lnTo>
                  <a:pt x="129819" y="172114"/>
                </a:lnTo>
                <a:lnTo>
                  <a:pt x="142214" y="175588"/>
                </a:lnTo>
                <a:lnTo>
                  <a:pt x="154052" y="179761"/>
                </a:lnTo>
                <a:lnTo>
                  <a:pt x="165281" y="184742"/>
                </a:lnTo>
                <a:lnTo>
                  <a:pt x="175849" y="190640"/>
                </a:lnTo>
                <a:lnTo>
                  <a:pt x="185704" y="197564"/>
                </a:lnTo>
                <a:lnTo>
                  <a:pt x="194793" y="205621"/>
                </a:lnTo>
                <a:lnTo>
                  <a:pt x="203065" y="214922"/>
                </a:lnTo>
                <a:lnTo>
                  <a:pt x="209442" y="224437"/>
                </a:lnTo>
                <a:lnTo>
                  <a:pt x="214656" y="235178"/>
                </a:lnTo>
                <a:lnTo>
                  <a:pt x="218808" y="247038"/>
                </a:lnTo>
                <a:lnTo>
                  <a:pt x="221997" y="259909"/>
                </a:lnTo>
                <a:lnTo>
                  <a:pt x="224324" y="273682"/>
                </a:lnTo>
                <a:lnTo>
                  <a:pt x="225888" y="288251"/>
                </a:lnTo>
                <a:lnTo>
                  <a:pt x="226790" y="303506"/>
                </a:lnTo>
                <a:lnTo>
                  <a:pt x="227130" y="319341"/>
                </a:lnTo>
                <a:lnTo>
                  <a:pt x="227008" y="335647"/>
                </a:lnTo>
                <a:lnTo>
                  <a:pt x="226524" y="352317"/>
                </a:lnTo>
                <a:lnTo>
                  <a:pt x="225777" y="369242"/>
                </a:lnTo>
                <a:lnTo>
                  <a:pt x="224869" y="386315"/>
                </a:lnTo>
                <a:lnTo>
                  <a:pt x="223899" y="403428"/>
                </a:lnTo>
                <a:lnTo>
                  <a:pt x="222967" y="420473"/>
                </a:lnTo>
                <a:lnTo>
                  <a:pt x="222173" y="437342"/>
                </a:lnTo>
                <a:lnTo>
                  <a:pt x="221617" y="453928"/>
                </a:lnTo>
                <a:lnTo>
                  <a:pt x="221400" y="470122"/>
                </a:lnTo>
                <a:lnTo>
                  <a:pt x="221621" y="485817"/>
                </a:lnTo>
                <a:lnTo>
                  <a:pt x="222381" y="500904"/>
                </a:lnTo>
                <a:lnTo>
                  <a:pt x="223779" y="515277"/>
                </a:lnTo>
                <a:lnTo>
                  <a:pt x="218467" y="518932"/>
                </a:lnTo>
                <a:lnTo>
                  <a:pt x="209725" y="523340"/>
                </a:lnTo>
                <a:lnTo>
                  <a:pt x="200220" y="526499"/>
                </a:lnTo>
                <a:lnTo>
                  <a:pt x="190034" y="528543"/>
                </a:lnTo>
                <a:lnTo>
                  <a:pt x="179249" y="529604"/>
                </a:lnTo>
                <a:lnTo>
                  <a:pt x="167947" y="529815"/>
                </a:lnTo>
                <a:lnTo>
                  <a:pt x="156209" y="529309"/>
                </a:lnTo>
                <a:lnTo>
                  <a:pt x="144117" y="528219"/>
                </a:lnTo>
                <a:lnTo>
                  <a:pt x="131752" y="526677"/>
                </a:lnTo>
                <a:lnTo>
                  <a:pt x="119197" y="524816"/>
                </a:lnTo>
                <a:lnTo>
                  <a:pt x="106532" y="522769"/>
                </a:lnTo>
                <a:lnTo>
                  <a:pt x="93839" y="520669"/>
                </a:lnTo>
                <a:lnTo>
                  <a:pt x="81201" y="518648"/>
                </a:lnTo>
                <a:lnTo>
                  <a:pt x="68697" y="516838"/>
                </a:lnTo>
                <a:lnTo>
                  <a:pt x="56411" y="515374"/>
                </a:lnTo>
                <a:lnTo>
                  <a:pt x="44424" y="514387"/>
                </a:lnTo>
                <a:lnTo>
                  <a:pt x="32818" y="514010"/>
                </a:lnTo>
                <a:lnTo>
                  <a:pt x="21673" y="514376"/>
                </a:lnTo>
                <a:lnTo>
                  <a:pt x="11073" y="515617"/>
                </a:lnTo>
                <a:lnTo>
                  <a:pt x="1097" y="517867"/>
                </a:lnTo>
                <a:lnTo>
                  <a:pt x="0" y="520957"/>
                </a:lnTo>
                <a:lnTo>
                  <a:pt x="589" y="533829"/>
                </a:lnTo>
                <a:lnTo>
                  <a:pt x="26612" y="547174"/>
                </a:lnTo>
                <a:lnTo>
                  <a:pt x="49640" y="547970"/>
                </a:lnTo>
                <a:lnTo>
                  <a:pt x="72768" y="548753"/>
                </a:lnTo>
                <a:lnTo>
                  <a:pt x="95991" y="549519"/>
                </a:lnTo>
                <a:lnTo>
                  <a:pt x="119307" y="550264"/>
                </a:lnTo>
                <a:lnTo>
                  <a:pt x="142711" y="550985"/>
                </a:lnTo>
                <a:lnTo>
                  <a:pt x="166200" y="551680"/>
                </a:lnTo>
                <a:lnTo>
                  <a:pt x="189770" y="552343"/>
                </a:lnTo>
                <a:lnTo>
                  <a:pt x="213416" y="552973"/>
                </a:lnTo>
                <a:lnTo>
                  <a:pt x="237136" y="553566"/>
                </a:lnTo>
                <a:lnTo>
                  <a:pt x="260926" y="554118"/>
                </a:lnTo>
                <a:lnTo>
                  <a:pt x="284781" y="554626"/>
                </a:lnTo>
                <a:lnTo>
                  <a:pt x="308698" y="555087"/>
                </a:lnTo>
                <a:lnTo>
                  <a:pt x="332674" y="555498"/>
                </a:lnTo>
                <a:lnTo>
                  <a:pt x="356703" y="555855"/>
                </a:lnTo>
                <a:lnTo>
                  <a:pt x="380784" y="556155"/>
                </a:lnTo>
                <a:lnTo>
                  <a:pt x="404912" y="556394"/>
                </a:lnTo>
                <a:lnTo>
                  <a:pt x="429082" y="556570"/>
                </a:lnTo>
                <a:lnTo>
                  <a:pt x="477538" y="556717"/>
                </a:lnTo>
                <a:lnTo>
                  <a:pt x="474969" y="54935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5187564" y="4205238"/>
            <a:ext cx="137966" cy="46387"/>
          </a:xfrm>
          <a:custGeom>
            <a:avLst/>
            <a:gdLst/>
            <a:ahLst/>
            <a:cxnLst/>
            <a:rect l="l" t="t" r="r" b="b"/>
            <a:pathLst>
              <a:path w="202350" h="68034">
                <a:moveTo>
                  <a:pt x="198252" y="65673"/>
                </a:moveTo>
                <a:lnTo>
                  <a:pt x="201393" y="55600"/>
                </a:lnTo>
                <a:lnTo>
                  <a:pt x="202350" y="43341"/>
                </a:lnTo>
                <a:lnTo>
                  <a:pt x="202108" y="29881"/>
                </a:lnTo>
                <a:lnTo>
                  <a:pt x="201652" y="16206"/>
                </a:lnTo>
                <a:lnTo>
                  <a:pt x="201968" y="3302"/>
                </a:lnTo>
                <a:lnTo>
                  <a:pt x="194637" y="3593"/>
                </a:lnTo>
                <a:lnTo>
                  <a:pt x="181109" y="3913"/>
                </a:lnTo>
                <a:lnTo>
                  <a:pt x="167561" y="3990"/>
                </a:lnTo>
                <a:lnTo>
                  <a:pt x="154028" y="3862"/>
                </a:lnTo>
                <a:lnTo>
                  <a:pt x="140542" y="3569"/>
                </a:lnTo>
                <a:lnTo>
                  <a:pt x="127140" y="3150"/>
                </a:lnTo>
                <a:lnTo>
                  <a:pt x="113854" y="2645"/>
                </a:lnTo>
                <a:lnTo>
                  <a:pt x="100719" y="2093"/>
                </a:lnTo>
                <a:lnTo>
                  <a:pt x="87769" y="1533"/>
                </a:lnTo>
                <a:lnTo>
                  <a:pt x="75039" y="1005"/>
                </a:lnTo>
                <a:lnTo>
                  <a:pt x="62562" y="548"/>
                </a:lnTo>
                <a:lnTo>
                  <a:pt x="50373" y="202"/>
                </a:lnTo>
                <a:lnTo>
                  <a:pt x="38507" y="6"/>
                </a:lnTo>
                <a:lnTo>
                  <a:pt x="26996" y="0"/>
                </a:lnTo>
                <a:lnTo>
                  <a:pt x="15876" y="221"/>
                </a:lnTo>
                <a:lnTo>
                  <a:pt x="5181" y="712"/>
                </a:lnTo>
                <a:lnTo>
                  <a:pt x="3517" y="5957"/>
                </a:lnTo>
                <a:lnTo>
                  <a:pt x="2366" y="17970"/>
                </a:lnTo>
                <a:lnTo>
                  <a:pt x="2487" y="31252"/>
                </a:lnTo>
                <a:lnTo>
                  <a:pt x="2243" y="44170"/>
                </a:lnTo>
                <a:lnTo>
                  <a:pt x="0" y="55093"/>
                </a:lnTo>
                <a:lnTo>
                  <a:pt x="7362" y="56028"/>
                </a:lnTo>
                <a:lnTo>
                  <a:pt x="20808" y="57556"/>
                </a:lnTo>
                <a:lnTo>
                  <a:pt x="34150" y="58864"/>
                </a:lnTo>
                <a:lnTo>
                  <a:pt x="47385" y="59978"/>
                </a:lnTo>
                <a:lnTo>
                  <a:pt x="60509" y="60925"/>
                </a:lnTo>
                <a:lnTo>
                  <a:pt x="73522" y="61732"/>
                </a:lnTo>
                <a:lnTo>
                  <a:pt x="86418" y="62426"/>
                </a:lnTo>
                <a:lnTo>
                  <a:pt x="99196" y="63035"/>
                </a:lnTo>
                <a:lnTo>
                  <a:pt x="111852" y="63584"/>
                </a:lnTo>
                <a:lnTo>
                  <a:pt x="124384" y="64100"/>
                </a:lnTo>
                <a:lnTo>
                  <a:pt x="136788" y="64612"/>
                </a:lnTo>
                <a:lnTo>
                  <a:pt x="149062" y="65145"/>
                </a:lnTo>
                <a:lnTo>
                  <a:pt x="161203" y="65727"/>
                </a:lnTo>
                <a:lnTo>
                  <a:pt x="173208" y="66385"/>
                </a:lnTo>
                <a:lnTo>
                  <a:pt x="185075" y="67145"/>
                </a:lnTo>
                <a:lnTo>
                  <a:pt x="196799" y="68034"/>
                </a:lnTo>
                <a:lnTo>
                  <a:pt x="198252" y="6567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4822122" y="4209256"/>
            <a:ext cx="128943" cy="33083"/>
          </a:xfrm>
          <a:custGeom>
            <a:avLst/>
            <a:gdLst/>
            <a:ahLst/>
            <a:cxnLst/>
            <a:rect l="l" t="t" r="r" b="b"/>
            <a:pathLst>
              <a:path w="189117" h="48522">
                <a:moveTo>
                  <a:pt x="121306" y="48384"/>
                </a:moveTo>
                <a:lnTo>
                  <a:pt x="134189" y="48172"/>
                </a:lnTo>
                <a:lnTo>
                  <a:pt x="146925" y="47888"/>
                </a:lnTo>
                <a:lnTo>
                  <a:pt x="159472" y="47532"/>
                </a:lnTo>
                <a:lnTo>
                  <a:pt x="171789" y="47105"/>
                </a:lnTo>
                <a:lnTo>
                  <a:pt x="183832" y="46609"/>
                </a:lnTo>
                <a:lnTo>
                  <a:pt x="185696" y="41405"/>
                </a:lnTo>
                <a:lnTo>
                  <a:pt x="188122" y="29783"/>
                </a:lnTo>
                <a:lnTo>
                  <a:pt x="189117" y="16736"/>
                </a:lnTo>
                <a:lnTo>
                  <a:pt x="189014" y="2590"/>
                </a:lnTo>
                <a:lnTo>
                  <a:pt x="181654" y="2397"/>
                </a:lnTo>
                <a:lnTo>
                  <a:pt x="169870" y="2339"/>
                </a:lnTo>
                <a:lnTo>
                  <a:pt x="157178" y="2482"/>
                </a:lnTo>
                <a:lnTo>
                  <a:pt x="143815" y="2748"/>
                </a:lnTo>
                <a:lnTo>
                  <a:pt x="130021" y="3059"/>
                </a:lnTo>
                <a:lnTo>
                  <a:pt x="116034" y="3339"/>
                </a:lnTo>
                <a:lnTo>
                  <a:pt x="102092" y="3510"/>
                </a:lnTo>
                <a:lnTo>
                  <a:pt x="88434" y="3493"/>
                </a:lnTo>
                <a:lnTo>
                  <a:pt x="75299" y="3211"/>
                </a:lnTo>
                <a:lnTo>
                  <a:pt x="62925" y="2586"/>
                </a:lnTo>
                <a:lnTo>
                  <a:pt x="51551" y="1542"/>
                </a:lnTo>
                <a:lnTo>
                  <a:pt x="41414" y="0"/>
                </a:lnTo>
                <a:lnTo>
                  <a:pt x="32091" y="6987"/>
                </a:lnTo>
                <a:lnTo>
                  <a:pt x="22587" y="15413"/>
                </a:lnTo>
                <a:lnTo>
                  <a:pt x="13987" y="24742"/>
                </a:lnTo>
                <a:lnTo>
                  <a:pt x="6416" y="35098"/>
                </a:lnTo>
                <a:lnTo>
                  <a:pt x="0" y="46609"/>
                </a:lnTo>
                <a:lnTo>
                  <a:pt x="5814" y="46870"/>
                </a:lnTo>
                <a:lnTo>
                  <a:pt x="18097" y="47353"/>
                </a:lnTo>
                <a:lnTo>
                  <a:pt x="30616" y="47755"/>
                </a:lnTo>
                <a:lnTo>
                  <a:pt x="43329" y="48077"/>
                </a:lnTo>
                <a:lnTo>
                  <a:pt x="56194" y="48321"/>
                </a:lnTo>
                <a:lnTo>
                  <a:pt x="69168" y="48486"/>
                </a:lnTo>
                <a:lnTo>
                  <a:pt x="108321" y="48522"/>
                </a:lnTo>
                <a:lnTo>
                  <a:pt x="121306" y="4838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4297773" y="4211846"/>
            <a:ext cx="26479" cy="11210"/>
          </a:xfrm>
          <a:custGeom>
            <a:avLst/>
            <a:gdLst/>
            <a:ahLst/>
            <a:cxnLst/>
            <a:rect l="l" t="t" r="r" b="b"/>
            <a:pathLst>
              <a:path w="38836" h="16441">
                <a:moveTo>
                  <a:pt x="21807" y="14918"/>
                </a:moveTo>
                <a:lnTo>
                  <a:pt x="32428" y="10051"/>
                </a:lnTo>
                <a:lnTo>
                  <a:pt x="38836" y="3973"/>
                </a:lnTo>
                <a:lnTo>
                  <a:pt x="33649" y="475"/>
                </a:lnTo>
                <a:lnTo>
                  <a:pt x="22851" y="0"/>
                </a:lnTo>
                <a:lnTo>
                  <a:pt x="11131" y="2709"/>
                </a:lnTo>
                <a:lnTo>
                  <a:pt x="0" y="3973"/>
                </a:lnTo>
                <a:lnTo>
                  <a:pt x="2186" y="12486"/>
                </a:lnTo>
                <a:lnTo>
                  <a:pt x="10538" y="16441"/>
                </a:lnTo>
                <a:lnTo>
                  <a:pt x="21807" y="1491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5018082" y="4211191"/>
            <a:ext cx="84777" cy="31818"/>
          </a:xfrm>
          <a:custGeom>
            <a:avLst/>
            <a:gdLst/>
            <a:ahLst/>
            <a:cxnLst/>
            <a:rect l="l" t="t" r="r" b="b"/>
            <a:pathLst>
              <a:path w="124339" h="46666">
                <a:moveTo>
                  <a:pt x="67293" y="46505"/>
                </a:moveTo>
                <a:lnTo>
                  <a:pt x="80433" y="46282"/>
                </a:lnTo>
                <a:lnTo>
                  <a:pt x="93525" y="46109"/>
                </a:lnTo>
                <a:lnTo>
                  <a:pt x="106455" y="46098"/>
                </a:lnTo>
                <a:lnTo>
                  <a:pt x="119113" y="46361"/>
                </a:lnTo>
                <a:lnTo>
                  <a:pt x="120275" y="43241"/>
                </a:lnTo>
                <a:lnTo>
                  <a:pt x="123052" y="31909"/>
                </a:lnTo>
                <a:lnTo>
                  <a:pt x="124339" y="19086"/>
                </a:lnTo>
                <a:lnTo>
                  <a:pt x="124294" y="4933"/>
                </a:lnTo>
                <a:lnTo>
                  <a:pt x="111352" y="3202"/>
                </a:lnTo>
                <a:lnTo>
                  <a:pt x="98980" y="1974"/>
                </a:lnTo>
                <a:lnTo>
                  <a:pt x="85300" y="967"/>
                </a:lnTo>
                <a:lnTo>
                  <a:pt x="70882" y="277"/>
                </a:lnTo>
                <a:lnTo>
                  <a:pt x="56301" y="0"/>
                </a:lnTo>
                <a:lnTo>
                  <a:pt x="42128" y="231"/>
                </a:lnTo>
                <a:lnTo>
                  <a:pt x="28936" y="1066"/>
                </a:lnTo>
                <a:lnTo>
                  <a:pt x="17298" y="2602"/>
                </a:lnTo>
                <a:lnTo>
                  <a:pt x="7785" y="4933"/>
                </a:lnTo>
                <a:lnTo>
                  <a:pt x="4420" y="18504"/>
                </a:lnTo>
                <a:lnTo>
                  <a:pt x="2647" y="31576"/>
                </a:lnTo>
                <a:lnTo>
                  <a:pt x="0" y="43770"/>
                </a:lnTo>
                <a:lnTo>
                  <a:pt x="4750" y="44456"/>
                </a:lnTo>
                <a:lnTo>
                  <a:pt x="16466" y="45660"/>
                </a:lnTo>
                <a:lnTo>
                  <a:pt x="28689" y="46355"/>
                </a:lnTo>
                <a:lnTo>
                  <a:pt x="41309" y="46653"/>
                </a:lnTo>
                <a:lnTo>
                  <a:pt x="54214" y="46666"/>
                </a:lnTo>
                <a:lnTo>
                  <a:pt x="67293" y="4650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5761343" y="4222780"/>
            <a:ext cx="40602" cy="30612"/>
          </a:xfrm>
          <a:custGeom>
            <a:avLst/>
            <a:gdLst/>
            <a:ahLst/>
            <a:cxnLst/>
            <a:rect l="l" t="t" r="r" b="b"/>
            <a:pathLst>
              <a:path w="59550" h="44897">
                <a:moveTo>
                  <a:pt x="57663" y="39377"/>
                </a:moveTo>
                <a:lnTo>
                  <a:pt x="52679" y="29625"/>
                </a:lnTo>
                <a:lnTo>
                  <a:pt x="45474" y="19623"/>
                </a:lnTo>
                <a:lnTo>
                  <a:pt x="36327" y="10560"/>
                </a:lnTo>
                <a:lnTo>
                  <a:pt x="25514" y="3623"/>
                </a:lnTo>
                <a:lnTo>
                  <a:pt x="13312" y="0"/>
                </a:lnTo>
                <a:lnTo>
                  <a:pt x="0" y="878"/>
                </a:lnTo>
                <a:lnTo>
                  <a:pt x="2353" y="10435"/>
                </a:lnTo>
                <a:lnTo>
                  <a:pt x="10274" y="20534"/>
                </a:lnTo>
                <a:lnTo>
                  <a:pt x="21911" y="29131"/>
                </a:lnTo>
                <a:lnTo>
                  <a:pt x="35306" y="36125"/>
                </a:lnTo>
                <a:lnTo>
                  <a:pt x="48504" y="41414"/>
                </a:lnTo>
                <a:lnTo>
                  <a:pt x="59550" y="44897"/>
                </a:lnTo>
                <a:lnTo>
                  <a:pt x="57663" y="393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3933436" y="4302342"/>
            <a:ext cx="69167" cy="98127"/>
          </a:xfrm>
          <a:custGeom>
            <a:avLst/>
            <a:gdLst/>
            <a:ahLst/>
            <a:cxnLst/>
            <a:rect l="l" t="t" r="r" b="b"/>
            <a:pathLst>
              <a:path w="101445" h="143920">
                <a:moveTo>
                  <a:pt x="101445" y="31424"/>
                </a:moveTo>
                <a:lnTo>
                  <a:pt x="98343" y="0"/>
                </a:lnTo>
                <a:lnTo>
                  <a:pt x="91583" y="11061"/>
                </a:lnTo>
                <a:lnTo>
                  <a:pt x="85195" y="11404"/>
                </a:lnTo>
                <a:lnTo>
                  <a:pt x="87699" y="33290"/>
                </a:lnTo>
                <a:lnTo>
                  <a:pt x="101445" y="31424"/>
                </a:lnTo>
                <a:close/>
              </a:path>
              <a:path w="101445" h="143920">
                <a:moveTo>
                  <a:pt x="243108" y="79069"/>
                </a:moveTo>
                <a:lnTo>
                  <a:pt x="240601" y="65490"/>
                </a:lnTo>
                <a:lnTo>
                  <a:pt x="239970" y="52606"/>
                </a:lnTo>
                <a:lnTo>
                  <a:pt x="240925" y="40335"/>
                </a:lnTo>
                <a:lnTo>
                  <a:pt x="243174" y="28598"/>
                </a:lnTo>
                <a:lnTo>
                  <a:pt x="246427" y="17315"/>
                </a:lnTo>
                <a:lnTo>
                  <a:pt x="250391" y="6406"/>
                </a:lnTo>
                <a:lnTo>
                  <a:pt x="254778" y="-4207"/>
                </a:lnTo>
                <a:lnTo>
                  <a:pt x="259294" y="-14607"/>
                </a:lnTo>
                <a:lnTo>
                  <a:pt x="263650" y="-24872"/>
                </a:lnTo>
                <a:lnTo>
                  <a:pt x="267555" y="-35083"/>
                </a:lnTo>
                <a:lnTo>
                  <a:pt x="270717" y="-45318"/>
                </a:lnTo>
                <a:lnTo>
                  <a:pt x="272845" y="-55659"/>
                </a:lnTo>
                <a:lnTo>
                  <a:pt x="273649" y="-66184"/>
                </a:lnTo>
                <a:lnTo>
                  <a:pt x="272838" y="-76974"/>
                </a:lnTo>
                <a:lnTo>
                  <a:pt x="267276" y="-73061"/>
                </a:lnTo>
                <a:lnTo>
                  <a:pt x="258499" y="-64248"/>
                </a:lnTo>
                <a:lnTo>
                  <a:pt x="251309" y="-53849"/>
                </a:lnTo>
                <a:lnTo>
                  <a:pt x="245201" y="-42368"/>
                </a:lnTo>
                <a:lnTo>
                  <a:pt x="239673" y="-30308"/>
                </a:lnTo>
                <a:lnTo>
                  <a:pt x="234221" y="-18172"/>
                </a:lnTo>
                <a:lnTo>
                  <a:pt x="228342" y="-6464"/>
                </a:lnTo>
                <a:lnTo>
                  <a:pt x="221532" y="4311"/>
                </a:lnTo>
                <a:lnTo>
                  <a:pt x="213287" y="13652"/>
                </a:lnTo>
                <a:lnTo>
                  <a:pt x="208955" y="8858"/>
                </a:lnTo>
                <a:lnTo>
                  <a:pt x="204285" y="-618"/>
                </a:lnTo>
                <a:lnTo>
                  <a:pt x="203466" y="-10494"/>
                </a:lnTo>
                <a:lnTo>
                  <a:pt x="205596" y="-20610"/>
                </a:lnTo>
                <a:lnTo>
                  <a:pt x="209769" y="-30805"/>
                </a:lnTo>
                <a:lnTo>
                  <a:pt x="215082" y="-40922"/>
                </a:lnTo>
                <a:lnTo>
                  <a:pt x="220631" y="-50799"/>
                </a:lnTo>
                <a:lnTo>
                  <a:pt x="225511" y="-60279"/>
                </a:lnTo>
                <a:lnTo>
                  <a:pt x="228819" y="-69202"/>
                </a:lnTo>
                <a:lnTo>
                  <a:pt x="218233" y="-69540"/>
                </a:lnTo>
                <a:lnTo>
                  <a:pt x="206995" y="-66845"/>
                </a:lnTo>
                <a:lnTo>
                  <a:pt x="198538" y="-61369"/>
                </a:lnTo>
                <a:lnTo>
                  <a:pt x="191925" y="-54048"/>
                </a:lnTo>
                <a:lnTo>
                  <a:pt x="186219" y="-45821"/>
                </a:lnTo>
                <a:lnTo>
                  <a:pt x="180482" y="-37624"/>
                </a:lnTo>
                <a:lnTo>
                  <a:pt x="173779" y="-30395"/>
                </a:lnTo>
                <a:lnTo>
                  <a:pt x="165172" y="-25072"/>
                </a:lnTo>
                <a:lnTo>
                  <a:pt x="153724" y="-22593"/>
                </a:lnTo>
                <a:lnTo>
                  <a:pt x="153115" y="-26288"/>
                </a:lnTo>
                <a:lnTo>
                  <a:pt x="149470" y="-26961"/>
                </a:lnTo>
                <a:lnTo>
                  <a:pt x="148555" y="-30365"/>
                </a:lnTo>
                <a:lnTo>
                  <a:pt x="149923" y="-35472"/>
                </a:lnTo>
                <a:lnTo>
                  <a:pt x="155380" y="-47161"/>
                </a:lnTo>
                <a:lnTo>
                  <a:pt x="162300" y="-57395"/>
                </a:lnTo>
                <a:lnTo>
                  <a:pt x="169162" y="-67691"/>
                </a:lnTo>
                <a:lnTo>
                  <a:pt x="174451" y="-79565"/>
                </a:lnTo>
                <a:lnTo>
                  <a:pt x="165019" y="-83066"/>
                </a:lnTo>
                <a:lnTo>
                  <a:pt x="153773" y="-86460"/>
                </a:lnTo>
                <a:lnTo>
                  <a:pt x="142215" y="-89245"/>
                </a:lnTo>
                <a:lnTo>
                  <a:pt x="130375" y="-91530"/>
                </a:lnTo>
                <a:lnTo>
                  <a:pt x="118286" y="-93423"/>
                </a:lnTo>
                <a:lnTo>
                  <a:pt x="105979" y="-95032"/>
                </a:lnTo>
                <a:lnTo>
                  <a:pt x="93487" y="-96465"/>
                </a:lnTo>
                <a:lnTo>
                  <a:pt x="80842" y="-97829"/>
                </a:lnTo>
                <a:lnTo>
                  <a:pt x="68076" y="-99234"/>
                </a:lnTo>
                <a:lnTo>
                  <a:pt x="55220" y="-100785"/>
                </a:lnTo>
                <a:lnTo>
                  <a:pt x="42307" y="-102593"/>
                </a:lnTo>
                <a:lnTo>
                  <a:pt x="29370" y="-104764"/>
                </a:lnTo>
                <a:lnTo>
                  <a:pt x="16439" y="-107407"/>
                </a:lnTo>
                <a:lnTo>
                  <a:pt x="3547" y="-110629"/>
                </a:lnTo>
                <a:lnTo>
                  <a:pt x="949" y="-97996"/>
                </a:lnTo>
                <a:lnTo>
                  <a:pt x="0" y="-84512"/>
                </a:lnTo>
                <a:lnTo>
                  <a:pt x="940" y="-71623"/>
                </a:lnTo>
                <a:lnTo>
                  <a:pt x="3675" y="-59546"/>
                </a:lnTo>
                <a:lnTo>
                  <a:pt x="8106" y="-48499"/>
                </a:lnTo>
                <a:lnTo>
                  <a:pt x="14137" y="-38700"/>
                </a:lnTo>
                <a:lnTo>
                  <a:pt x="21670" y="-30365"/>
                </a:lnTo>
                <a:lnTo>
                  <a:pt x="23856" y="-22292"/>
                </a:lnTo>
                <a:lnTo>
                  <a:pt x="27165" y="-9613"/>
                </a:lnTo>
                <a:lnTo>
                  <a:pt x="30503" y="3034"/>
                </a:lnTo>
                <a:lnTo>
                  <a:pt x="34042" y="15482"/>
                </a:lnTo>
                <a:lnTo>
                  <a:pt x="37951" y="27558"/>
                </a:lnTo>
                <a:lnTo>
                  <a:pt x="42402" y="39091"/>
                </a:lnTo>
                <a:lnTo>
                  <a:pt x="47565" y="49911"/>
                </a:lnTo>
                <a:lnTo>
                  <a:pt x="53491" y="45494"/>
                </a:lnTo>
                <a:lnTo>
                  <a:pt x="63338" y="40358"/>
                </a:lnTo>
                <a:lnTo>
                  <a:pt x="74869" y="36279"/>
                </a:lnTo>
                <a:lnTo>
                  <a:pt x="87699" y="33290"/>
                </a:lnTo>
                <a:lnTo>
                  <a:pt x="85195" y="11404"/>
                </a:lnTo>
                <a:lnTo>
                  <a:pt x="79099" y="11455"/>
                </a:lnTo>
                <a:lnTo>
                  <a:pt x="76038" y="8483"/>
                </a:lnTo>
                <a:lnTo>
                  <a:pt x="75612" y="-61"/>
                </a:lnTo>
                <a:lnTo>
                  <a:pt x="77864" y="-11897"/>
                </a:lnTo>
                <a:lnTo>
                  <a:pt x="82470" y="-25176"/>
                </a:lnTo>
                <a:lnTo>
                  <a:pt x="88912" y="-38788"/>
                </a:lnTo>
                <a:lnTo>
                  <a:pt x="96671" y="-51624"/>
                </a:lnTo>
                <a:lnTo>
                  <a:pt x="105228" y="-62573"/>
                </a:lnTo>
                <a:lnTo>
                  <a:pt x="114064" y="-70525"/>
                </a:lnTo>
                <a:lnTo>
                  <a:pt x="122660" y="-74371"/>
                </a:lnTo>
                <a:lnTo>
                  <a:pt x="131113" y="-75104"/>
                </a:lnTo>
                <a:lnTo>
                  <a:pt x="142264" y="-71833"/>
                </a:lnTo>
                <a:lnTo>
                  <a:pt x="145952" y="-58851"/>
                </a:lnTo>
                <a:lnTo>
                  <a:pt x="136169" y="-51282"/>
                </a:lnTo>
                <a:lnTo>
                  <a:pt x="127260" y="-42369"/>
                </a:lnTo>
                <a:lnTo>
                  <a:pt x="119265" y="-32542"/>
                </a:lnTo>
                <a:lnTo>
                  <a:pt x="111942" y="-22044"/>
                </a:lnTo>
                <a:lnTo>
                  <a:pt x="105049" y="-11116"/>
                </a:lnTo>
                <a:lnTo>
                  <a:pt x="98343" y="0"/>
                </a:lnTo>
                <a:lnTo>
                  <a:pt x="101445" y="31424"/>
                </a:lnTo>
                <a:lnTo>
                  <a:pt x="115721" y="30715"/>
                </a:lnTo>
                <a:lnTo>
                  <a:pt x="130144" y="31194"/>
                </a:lnTo>
                <a:lnTo>
                  <a:pt x="144329" y="32896"/>
                </a:lnTo>
                <a:lnTo>
                  <a:pt x="157892" y="35852"/>
                </a:lnTo>
                <a:lnTo>
                  <a:pt x="170449" y="40098"/>
                </a:lnTo>
                <a:lnTo>
                  <a:pt x="181615" y="45665"/>
                </a:lnTo>
                <a:lnTo>
                  <a:pt x="191005" y="52586"/>
                </a:lnTo>
                <a:lnTo>
                  <a:pt x="198237" y="60895"/>
                </a:lnTo>
                <a:lnTo>
                  <a:pt x="202924" y="70624"/>
                </a:lnTo>
                <a:lnTo>
                  <a:pt x="208504" y="71685"/>
                </a:lnTo>
                <a:lnTo>
                  <a:pt x="220698" y="75401"/>
                </a:lnTo>
                <a:lnTo>
                  <a:pt x="232234" y="79774"/>
                </a:lnTo>
                <a:lnTo>
                  <a:pt x="244351" y="83566"/>
                </a:lnTo>
                <a:lnTo>
                  <a:pt x="243108" y="790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5817844" y="4230012"/>
            <a:ext cx="67081" cy="83405"/>
          </a:xfrm>
          <a:custGeom>
            <a:avLst/>
            <a:gdLst/>
            <a:ahLst/>
            <a:cxnLst/>
            <a:rect l="l" t="t" r="r" b="b"/>
            <a:pathLst>
              <a:path w="98386" h="122327">
                <a:moveTo>
                  <a:pt x="36774" y="122147"/>
                </a:moveTo>
                <a:lnTo>
                  <a:pt x="49634" y="118097"/>
                </a:lnTo>
                <a:lnTo>
                  <a:pt x="62455" y="114004"/>
                </a:lnTo>
                <a:lnTo>
                  <a:pt x="74448" y="109083"/>
                </a:lnTo>
                <a:lnTo>
                  <a:pt x="84827" y="102545"/>
                </a:lnTo>
                <a:lnTo>
                  <a:pt x="92801" y="93605"/>
                </a:lnTo>
                <a:lnTo>
                  <a:pt x="97584" y="81475"/>
                </a:lnTo>
                <a:lnTo>
                  <a:pt x="98386" y="65368"/>
                </a:lnTo>
                <a:lnTo>
                  <a:pt x="93978" y="64227"/>
                </a:lnTo>
                <a:lnTo>
                  <a:pt x="86369" y="60426"/>
                </a:lnTo>
                <a:lnTo>
                  <a:pt x="79382" y="54824"/>
                </a:lnTo>
                <a:lnTo>
                  <a:pt x="72897" y="47887"/>
                </a:lnTo>
                <a:lnTo>
                  <a:pt x="66792" y="40078"/>
                </a:lnTo>
                <a:lnTo>
                  <a:pt x="60946" y="31861"/>
                </a:lnTo>
                <a:lnTo>
                  <a:pt x="55238" y="23701"/>
                </a:lnTo>
                <a:lnTo>
                  <a:pt x="49547" y="16062"/>
                </a:lnTo>
                <a:lnTo>
                  <a:pt x="43752" y="9408"/>
                </a:lnTo>
                <a:lnTo>
                  <a:pt x="37731" y="4204"/>
                </a:lnTo>
                <a:lnTo>
                  <a:pt x="31363" y="913"/>
                </a:lnTo>
                <a:lnTo>
                  <a:pt x="24527" y="0"/>
                </a:lnTo>
                <a:lnTo>
                  <a:pt x="17102" y="1928"/>
                </a:lnTo>
                <a:lnTo>
                  <a:pt x="8966" y="7163"/>
                </a:lnTo>
                <a:lnTo>
                  <a:pt x="0" y="16168"/>
                </a:lnTo>
                <a:lnTo>
                  <a:pt x="2782" y="18703"/>
                </a:lnTo>
                <a:lnTo>
                  <a:pt x="14435" y="23806"/>
                </a:lnTo>
                <a:lnTo>
                  <a:pt x="23291" y="31700"/>
                </a:lnTo>
                <a:lnTo>
                  <a:pt x="20862" y="40242"/>
                </a:lnTo>
                <a:lnTo>
                  <a:pt x="23289" y="50270"/>
                </a:lnTo>
                <a:lnTo>
                  <a:pt x="30291" y="58430"/>
                </a:lnTo>
                <a:lnTo>
                  <a:pt x="39172" y="65642"/>
                </a:lnTo>
                <a:lnTo>
                  <a:pt x="47233" y="72826"/>
                </a:lnTo>
                <a:lnTo>
                  <a:pt x="51777" y="80900"/>
                </a:lnTo>
                <a:lnTo>
                  <a:pt x="51876" y="89361"/>
                </a:lnTo>
                <a:lnTo>
                  <a:pt x="47423" y="99519"/>
                </a:lnTo>
                <a:lnTo>
                  <a:pt x="40970" y="109733"/>
                </a:lnTo>
                <a:lnTo>
                  <a:pt x="36245" y="122327"/>
                </a:lnTo>
                <a:lnTo>
                  <a:pt x="36774" y="12214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4396639" y="4232209"/>
            <a:ext cx="107693" cy="61791"/>
          </a:xfrm>
          <a:custGeom>
            <a:avLst/>
            <a:gdLst/>
            <a:ahLst/>
            <a:cxnLst/>
            <a:rect l="l" t="t" r="r" b="b"/>
            <a:pathLst>
              <a:path w="157949" h="90627">
                <a:moveTo>
                  <a:pt x="23067" y="87708"/>
                </a:moveTo>
                <a:lnTo>
                  <a:pt x="36462" y="84064"/>
                </a:lnTo>
                <a:lnTo>
                  <a:pt x="49926" y="80488"/>
                </a:lnTo>
                <a:lnTo>
                  <a:pt x="63318" y="76842"/>
                </a:lnTo>
                <a:lnTo>
                  <a:pt x="76503" y="72988"/>
                </a:lnTo>
                <a:lnTo>
                  <a:pt x="89342" y="68788"/>
                </a:lnTo>
                <a:lnTo>
                  <a:pt x="101697" y="64105"/>
                </a:lnTo>
                <a:lnTo>
                  <a:pt x="113431" y="58800"/>
                </a:lnTo>
                <a:lnTo>
                  <a:pt x="124405" y="52735"/>
                </a:lnTo>
                <a:lnTo>
                  <a:pt x="134482" y="45773"/>
                </a:lnTo>
                <a:lnTo>
                  <a:pt x="143523" y="37776"/>
                </a:lnTo>
                <a:lnTo>
                  <a:pt x="151392" y="28605"/>
                </a:lnTo>
                <a:lnTo>
                  <a:pt x="157949" y="18122"/>
                </a:lnTo>
                <a:lnTo>
                  <a:pt x="146258" y="14401"/>
                </a:lnTo>
                <a:lnTo>
                  <a:pt x="134523" y="9700"/>
                </a:lnTo>
                <a:lnTo>
                  <a:pt x="123051" y="4733"/>
                </a:lnTo>
                <a:lnTo>
                  <a:pt x="111340" y="0"/>
                </a:lnTo>
                <a:lnTo>
                  <a:pt x="110050" y="1157"/>
                </a:lnTo>
                <a:lnTo>
                  <a:pt x="100475" y="8943"/>
                </a:lnTo>
                <a:lnTo>
                  <a:pt x="90252" y="16083"/>
                </a:lnTo>
                <a:lnTo>
                  <a:pt x="79505" y="22699"/>
                </a:lnTo>
                <a:lnTo>
                  <a:pt x="68358" y="28915"/>
                </a:lnTo>
                <a:lnTo>
                  <a:pt x="56935" y="34854"/>
                </a:lnTo>
                <a:lnTo>
                  <a:pt x="45358" y="40641"/>
                </a:lnTo>
                <a:lnTo>
                  <a:pt x="33753" y="46398"/>
                </a:lnTo>
                <a:lnTo>
                  <a:pt x="22242" y="52250"/>
                </a:lnTo>
                <a:lnTo>
                  <a:pt x="10949" y="58320"/>
                </a:lnTo>
                <a:lnTo>
                  <a:pt x="0" y="64731"/>
                </a:lnTo>
                <a:lnTo>
                  <a:pt x="674" y="68828"/>
                </a:lnTo>
                <a:lnTo>
                  <a:pt x="5169" y="81371"/>
                </a:lnTo>
                <a:lnTo>
                  <a:pt x="12953" y="90627"/>
                </a:lnTo>
                <a:lnTo>
                  <a:pt x="23067" y="8770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4309853" y="4234989"/>
            <a:ext cx="32056" cy="16643"/>
          </a:xfrm>
          <a:custGeom>
            <a:avLst/>
            <a:gdLst/>
            <a:ahLst/>
            <a:cxnLst/>
            <a:rect l="l" t="t" r="r" b="b"/>
            <a:pathLst>
              <a:path w="47015" h="24410">
                <a:moveTo>
                  <a:pt x="10587" y="23814"/>
                </a:moveTo>
                <a:lnTo>
                  <a:pt x="22415" y="20243"/>
                </a:lnTo>
                <a:lnTo>
                  <a:pt x="33623" y="16052"/>
                </a:lnTo>
                <a:lnTo>
                  <a:pt x="47015" y="14047"/>
                </a:lnTo>
                <a:lnTo>
                  <a:pt x="45748" y="6684"/>
                </a:lnTo>
                <a:lnTo>
                  <a:pt x="39752" y="428"/>
                </a:lnTo>
                <a:lnTo>
                  <a:pt x="30444" y="0"/>
                </a:lnTo>
                <a:lnTo>
                  <a:pt x="19599" y="3176"/>
                </a:lnTo>
                <a:lnTo>
                  <a:pt x="8995" y="7735"/>
                </a:lnTo>
                <a:lnTo>
                  <a:pt x="406" y="11456"/>
                </a:lnTo>
                <a:lnTo>
                  <a:pt x="0" y="17895"/>
                </a:lnTo>
                <a:lnTo>
                  <a:pt x="4483" y="19470"/>
                </a:lnTo>
                <a:lnTo>
                  <a:pt x="5587" y="24410"/>
                </a:lnTo>
                <a:lnTo>
                  <a:pt x="10587" y="2381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4166450" y="4248255"/>
            <a:ext cx="122495" cy="148141"/>
          </a:xfrm>
          <a:custGeom>
            <a:avLst/>
            <a:gdLst/>
            <a:ahLst/>
            <a:cxnLst/>
            <a:rect l="l" t="t" r="r" b="b"/>
            <a:pathLst>
              <a:path w="179660" h="217273">
                <a:moveTo>
                  <a:pt x="91434" y="216069"/>
                </a:moveTo>
                <a:lnTo>
                  <a:pt x="104577" y="212091"/>
                </a:lnTo>
                <a:lnTo>
                  <a:pt x="101401" y="207574"/>
                </a:lnTo>
                <a:lnTo>
                  <a:pt x="95129" y="197726"/>
                </a:lnTo>
                <a:lnTo>
                  <a:pt x="89392" y="187344"/>
                </a:lnTo>
                <a:lnTo>
                  <a:pt x="84208" y="176409"/>
                </a:lnTo>
                <a:lnTo>
                  <a:pt x="79595" y="164903"/>
                </a:lnTo>
                <a:lnTo>
                  <a:pt x="75571" y="152808"/>
                </a:lnTo>
                <a:lnTo>
                  <a:pt x="72154" y="140106"/>
                </a:lnTo>
                <a:lnTo>
                  <a:pt x="69363" y="126778"/>
                </a:lnTo>
                <a:lnTo>
                  <a:pt x="67215" y="112806"/>
                </a:lnTo>
                <a:lnTo>
                  <a:pt x="65728" y="98172"/>
                </a:lnTo>
                <a:lnTo>
                  <a:pt x="67946" y="96996"/>
                </a:lnTo>
                <a:lnTo>
                  <a:pt x="76702" y="89048"/>
                </a:lnTo>
                <a:lnTo>
                  <a:pt x="82888" y="78533"/>
                </a:lnTo>
                <a:lnTo>
                  <a:pt x="87894" y="66842"/>
                </a:lnTo>
                <a:lnTo>
                  <a:pt x="93112" y="55364"/>
                </a:lnTo>
                <a:lnTo>
                  <a:pt x="99932" y="45489"/>
                </a:lnTo>
                <a:lnTo>
                  <a:pt x="109746" y="38609"/>
                </a:lnTo>
                <a:lnTo>
                  <a:pt x="117493" y="42568"/>
                </a:lnTo>
                <a:lnTo>
                  <a:pt x="128378" y="47468"/>
                </a:lnTo>
                <a:lnTo>
                  <a:pt x="139894" y="51735"/>
                </a:lnTo>
                <a:lnTo>
                  <a:pt x="152185" y="55228"/>
                </a:lnTo>
                <a:lnTo>
                  <a:pt x="165393" y="57804"/>
                </a:lnTo>
                <a:lnTo>
                  <a:pt x="179660" y="59323"/>
                </a:lnTo>
                <a:lnTo>
                  <a:pt x="178024" y="53184"/>
                </a:lnTo>
                <a:lnTo>
                  <a:pt x="173194" y="41274"/>
                </a:lnTo>
                <a:lnTo>
                  <a:pt x="166632" y="30827"/>
                </a:lnTo>
                <a:lnTo>
                  <a:pt x="158497" y="21862"/>
                </a:lnTo>
                <a:lnTo>
                  <a:pt x="148948" y="14401"/>
                </a:lnTo>
                <a:lnTo>
                  <a:pt x="138146" y="8464"/>
                </a:lnTo>
                <a:lnTo>
                  <a:pt x="126249" y="4071"/>
                </a:lnTo>
                <a:lnTo>
                  <a:pt x="113417" y="1243"/>
                </a:lnTo>
                <a:lnTo>
                  <a:pt x="99811" y="0"/>
                </a:lnTo>
                <a:lnTo>
                  <a:pt x="85588" y="362"/>
                </a:lnTo>
                <a:lnTo>
                  <a:pt x="70910" y="2351"/>
                </a:lnTo>
                <a:lnTo>
                  <a:pt x="61429" y="10992"/>
                </a:lnTo>
                <a:lnTo>
                  <a:pt x="53923" y="18530"/>
                </a:lnTo>
                <a:lnTo>
                  <a:pt x="46239" y="26926"/>
                </a:lnTo>
                <a:lnTo>
                  <a:pt x="38563" y="36097"/>
                </a:lnTo>
                <a:lnTo>
                  <a:pt x="31084" y="45964"/>
                </a:lnTo>
                <a:lnTo>
                  <a:pt x="23989" y="56443"/>
                </a:lnTo>
                <a:lnTo>
                  <a:pt x="17466" y="67453"/>
                </a:lnTo>
                <a:lnTo>
                  <a:pt x="11702" y="78913"/>
                </a:lnTo>
                <a:lnTo>
                  <a:pt x="6886" y="90740"/>
                </a:lnTo>
                <a:lnTo>
                  <a:pt x="3205" y="102854"/>
                </a:lnTo>
                <a:lnTo>
                  <a:pt x="847" y="115173"/>
                </a:lnTo>
                <a:lnTo>
                  <a:pt x="0" y="127615"/>
                </a:lnTo>
                <a:lnTo>
                  <a:pt x="850" y="140098"/>
                </a:lnTo>
                <a:lnTo>
                  <a:pt x="3587" y="152541"/>
                </a:lnTo>
                <a:lnTo>
                  <a:pt x="8105" y="164370"/>
                </a:lnTo>
                <a:lnTo>
                  <a:pt x="13268" y="174157"/>
                </a:lnTo>
                <a:lnTo>
                  <a:pt x="19646" y="183660"/>
                </a:lnTo>
                <a:lnTo>
                  <a:pt x="27159" y="192567"/>
                </a:lnTo>
                <a:lnTo>
                  <a:pt x="35723" y="200567"/>
                </a:lnTo>
                <a:lnTo>
                  <a:pt x="45256" y="207349"/>
                </a:lnTo>
                <a:lnTo>
                  <a:pt x="55677" y="212602"/>
                </a:lnTo>
                <a:lnTo>
                  <a:pt x="66901" y="216013"/>
                </a:lnTo>
                <a:lnTo>
                  <a:pt x="78848" y="217273"/>
                </a:lnTo>
                <a:lnTo>
                  <a:pt x="91434" y="2160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4115693" y="4248862"/>
            <a:ext cx="67325" cy="129273"/>
          </a:xfrm>
          <a:custGeom>
            <a:avLst/>
            <a:gdLst/>
            <a:ahLst/>
            <a:cxnLst/>
            <a:rect l="l" t="t" r="r" b="b"/>
            <a:pathLst>
              <a:path w="98743" h="189600">
                <a:moveTo>
                  <a:pt x="54306" y="182285"/>
                </a:moveTo>
                <a:lnTo>
                  <a:pt x="62498" y="182729"/>
                </a:lnTo>
                <a:lnTo>
                  <a:pt x="57341" y="172751"/>
                </a:lnTo>
                <a:lnTo>
                  <a:pt x="53086" y="161201"/>
                </a:lnTo>
                <a:lnTo>
                  <a:pt x="50433" y="149529"/>
                </a:lnTo>
                <a:lnTo>
                  <a:pt x="49246" y="137791"/>
                </a:lnTo>
                <a:lnTo>
                  <a:pt x="49385" y="126042"/>
                </a:lnTo>
                <a:lnTo>
                  <a:pt x="50710" y="114337"/>
                </a:lnTo>
                <a:lnTo>
                  <a:pt x="53085" y="102731"/>
                </a:lnTo>
                <a:lnTo>
                  <a:pt x="56369" y="91279"/>
                </a:lnTo>
                <a:lnTo>
                  <a:pt x="60424" y="80036"/>
                </a:lnTo>
                <a:lnTo>
                  <a:pt x="65111" y="69058"/>
                </a:lnTo>
                <a:lnTo>
                  <a:pt x="70292" y="58399"/>
                </a:lnTo>
                <a:lnTo>
                  <a:pt x="75828" y="48115"/>
                </a:lnTo>
                <a:lnTo>
                  <a:pt x="81579" y="38261"/>
                </a:lnTo>
                <a:lnTo>
                  <a:pt x="87408" y="28891"/>
                </a:lnTo>
                <a:lnTo>
                  <a:pt x="93176" y="20061"/>
                </a:lnTo>
                <a:lnTo>
                  <a:pt x="98743" y="11825"/>
                </a:lnTo>
                <a:lnTo>
                  <a:pt x="96609" y="10387"/>
                </a:lnTo>
                <a:lnTo>
                  <a:pt x="85148" y="4016"/>
                </a:lnTo>
                <a:lnTo>
                  <a:pt x="74973" y="654"/>
                </a:lnTo>
                <a:lnTo>
                  <a:pt x="65964" y="0"/>
                </a:lnTo>
                <a:lnTo>
                  <a:pt x="58001" y="1748"/>
                </a:lnTo>
                <a:lnTo>
                  <a:pt x="50964" y="5597"/>
                </a:lnTo>
                <a:lnTo>
                  <a:pt x="44734" y="11243"/>
                </a:lnTo>
                <a:lnTo>
                  <a:pt x="39189" y="18383"/>
                </a:lnTo>
                <a:lnTo>
                  <a:pt x="34211" y="26714"/>
                </a:lnTo>
                <a:lnTo>
                  <a:pt x="29678" y="35933"/>
                </a:lnTo>
                <a:lnTo>
                  <a:pt x="25471" y="45736"/>
                </a:lnTo>
                <a:lnTo>
                  <a:pt x="21471" y="55821"/>
                </a:lnTo>
                <a:lnTo>
                  <a:pt x="17556" y="65885"/>
                </a:lnTo>
                <a:lnTo>
                  <a:pt x="13607" y="75624"/>
                </a:lnTo>
                <a:lnTo>
                  <a:pt x="9505" y="84735"/>
                </a:lnTo>
                <a:lnTo>
                  <a:pt x="5128" y="92916"/>
                </a:lnTo>
                <a:lnTo>
                  <a:pt x="357" y="99862"/>
                </a:lnTo>
                <a:lnTo>
                  <a:pt x="100" y="104358"/>
                </a:lnTo>
                <a:lnTo>
                  <a:pt x="0" y="117593"/>
                </a:lnTo>
                <a:lnTo>
                  <a:pt x="638" y="130088"/>
                </a:lnTo>
                <a:lnTo>
                  <a:pt x="1610" y="142249"/>
                </a:lnTo>
                <a:lnTo>
                  <a:pt x="2511" y="154479"/>
                </a:lnTo>
                <a:lnTo>
                  <a:pt x="2935" y="167185"/>
                </a:lnTo>
                <a:lnTo>
                  <a:pt x="14132" y="166294"/>
                </a:lnTo>
                <a:lnTo>
                  <a:pt x="25739" y="164517"/>
                </a:lnTo>
                <a:lnTo>
                  <a:pt x="39193" y="164594"/>
                </a:lnTo>
                <a:lnTo>
                  <a:pt x="42100" y="167145"/>
                </a:lnTo>
                <a:lnTo>
                  <a:pt x="43752" y="178285"/>
                </a:lnTo>
                <a:lnTo>
                  <a:pt x="44362" y="187898"/>
                </a:lnTo>
                <a:lnTo>
                  <a:pt x="53849" y="189600"/>
                </a:lnTo>
                <a:lnTo>
                  <a:pt x="54306" y="18228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4456665" y="4248097"/>
            <a:ext cx="125568" cy="54039"/>
          </a:xfrm>
          <a:custGeom>
            <a:avLst/>
            <a:gdLst/>
            <a:ahLst/>
            <a:cxnLst/>
            <a:rect l="l" t="t" r="r" b="b"/>
            <a:pathLst>
              <a:path w="184166" h="79257">
                <a:moveTo>
                  <a:pt x="34149" y="79073"/>
                </a:moveTo>
                <a:lnTo>
                  <a:pt x="46657" y="78191"/>
                </a:lnTo>
                <a:lnTo>
                  <a:pt x="59110" y="76703"/>
                </a:lnTo>
                <a:lnTo>
                  <a:pt x="71510" y="74703"/>
                </a:lnTo>
                <a:lnTo>
                  <a:pt x="83861" y="72285"/>
                </a:lnTo>
                <a:lnTo>
                  <a:pt x="96166" y="69544"/>
                </a:lnTo>
                <a:lnTo>
                  <a:pt x="108428" y="66574"/>
                </a:lnTo>
                <a:lnTo>
                  <a:pt x="120649" y="63468"/>
                </a:lnTo>
                <a:lnTo>
                  <a:pt x="132833" y="60321"/>
                </a:lnTo>
                <a:lnTo>
                  <a:pt x="144983" y="57227"/>
                </a:lnTo>
                <a:lnTo>
                  <a:pt x="157100" y="54279"/>
                </a:lnTo>
                <a:lnTo>
                  <a:pt x="169190" y="51572"/>
                </a:lnTo>
                <a:lnTo>
                  <a:pt x="181254" y="49199"/>
                </a:lnTo>
                <a:lnTo>
                  <a:pt x="180853" y="46081"/>
                </a:lnTo>
                <a:lnTo>
                  <a:pt x="181367" y="33707"/>
                </a:lnTo>
                <a:lnTo>
                  <a:pt x="183337" y="21765"/>
                </a:lnTo>
                <a:lnTo>
                  <a:pt x="184166" y="10461"/>
                </a:lnTo>
                <a:lnTo>
                  <a:pt x="181254" y="0"/>
                </a:lnTo>
                <a:lnTo>
                  <a:pt x="181422" y="7003"/>
                </a:lnTo>
                <a:lnTo>
                  <a:pt x="179125" y="19142"/>
                </a:lnTo>
                <a:lnTo>
                  <a:pt x="173718" y="28096"/>
                </a:lnTo>
                <a:lnTo>
                  <a:pt x="165780" y="34182"/>
                </a:lnTo>
                <a:lnTo>
                  <a:pt x="155890" y="37720"/>
                </a:lnTo>
                <a:lnTo>
                  <a:pt x="144630" y="39030"/>
                </a:lnTo>
                <a:lnTo>
                  <a:pt x="132577" y="38429"/>
                </a:lnTo>
                <a:lnTo>
                  <a:pt x="120312" y="36237"/>
                </a:lnTo>
                <a:lnTo>
                  <a:pt x="108413" y="32773"/>
                </a:lnTo>
                <a:lnTo>
                  <a:pt x="97462" y="28355"/>
                </a:lnTo>
                <a:lnTo>
                  <a:pt x="88036" y="23304"/>
                </a:lnTo>
                <a:lnTo>
                  <a:pt x="86757" y="24610"/>
                </a:lnTo>
                <a:lnTo>
                  <a:pt x="77657" y="32988"/>
                </a:lnTo>
                <a:lnTo>
                  <a:pt x="67849" y="40659"/>
                </a:lnTo>
                <a:lnTo>
                  <a:pt x="57439" y="47726"/>
                </a:lnTo>
                <a:lnTo>
                  <a:pt x="46530" y="54295"/>
                </a:lnTo>
                <a:lnTo>
                  <a:pt x="35227" y="60470"/>
                </a:lnTo>
                <a:lnTo>
                  <a:pt x="23635" y="66357"/>
                </a:lnTo>
                <a:lnTo>
                  <a:pt x="11857" y="72060"/>
                </a:lnTo>
                <a:lnTo>
                  <a:pt x="0" y="77685"/>
                </a:lnTo>
                <a:lnTo>
                  <a:pt x="8955" y="78646"/>
                </a:lnTo>
                <a:lnTo>
                  <a:pt x="21582" y="79257"/>
                </a:lnTo>
                <a:lnTo>
                  <a:pt x="34149" y="7907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4790330" y="4254787"/>
            <a:ext cx="635577" cy="34017"/>
          </a:xfrm>
          <a:custGeom>
            <a:avLst/>
            <a:gdLst/>
            <a:ahLst/>
            <a:cxnLst/>
            <a:rect l="l" t="t" r="r" b="b"/>
            <a:pathLst>
              <a:path w="932180" h="49891">
                <a:moveTo>
                  <a:pt x="886952" y="49294"/>
                </a:moveTo>
                <a:lnTo>
                  <a:pt x="899705" y="47630"/>
                </a:lnTo>
                <a:lnTo>
                  <a:pt x="911705" y="44437"/>
                </a:lnTo>
                <a:lnTo>
                  <a:pt x="922635" y="39254"/>
                </a:lnTo>
                <a:lnTo>
                  <a:pt x="932180" y="31617"/>
                </a:lnTo>
                <a:lnTo>
                  <a:pt x="921799" y="30249"/>
                </a:lnTo>
                <a:lnTo>
                  <a:pt x="908829" y="28686"/>
                </a:lnTo>
                <a:lnTo>
                  <a:pt x="895901" y="27282"/>
                </a:lnTo>
                <a:lnTo>
                  <a:pt x="883015" y="26023"/>
                </a:lnTo>
                <a:lnTo>
                  <a:pt x="870170" y="24897"/>
                </a:lnTo>
                <a:lnTo>
                  <a:pt x="857365" y="23891"/>
                </a:lnTo>
                <a:lnTo>
                  <a:pt x="844598" y="22994"/>
                </a:lnTo>
                <a:lnTo>
                  <a:pt x="831868" y="22191"/>
                </a:lnTo>
                <a:lnTo>
                  <a:pt x="819175" y="21472"/>
                </a:lnTo>
                <a:lnTo>
                  <a:pt x="806515" y="20823"/>
                </a:lnTo>
                <a:lnTo>
                  <a:pt x="793890" y="20232"/>
                </a:lnTo>
                <a:lnTo>
                  <a:pt x="781297" y="19686"/>
                </a:lnTo>
                <a:lnTo>
                  <a:pt x="768735" y="19173"/>
                </a:lnTo>
                <a:lnTo>
                  <a:pt x="756203" y="18681"/>
                </a:lnTo>
                <a:lnTo>
                  <a:pt x="743700" y="18196"/>
                </a:lnTo>
                <a:lnTo>
                  <a:pt x="731225" y="17707"/>
                </a:lnTo>
                <a:lnTo>
                  <a:pt x="718776" y="17200"/>
                </a:lnTo>
                <a:lnTo>
                  <a:pt x="706353" y="16664"/>
                </a:lnTo>
                <a:lnTo>
                  <a:pt x="693953" y="16085"/>
                </a:lnTo>
                <a:lnTo>
                  <a:pt x="680766" y="15184"/>
                </a:lnTo>
                <a:lnTo>
                  <a:pt x="668101" y="13914"/>
                </a:lnTo>
                <a:lnTo>
                  <a:pt x="655432" y="12364"/>
                </a:lnTo>
                <a:lnTo>
                  <a:pt x="642764" y="10645"/>
                </a:lnTo>
                <a:lnTo>
                  <a:pt x="630103" y="8871"/>
                </a:lnTo>
                <a:lnTo>
                  <a:pt x="617454" y="7155"/>
                </a:lnTo>
                <a:lnTo>
                  <a:pt x="604822" y="5609"/>
                </a:lnTo>
                <a:lnTo>
                  <a:pt x="592212" y="4348"/>
                </a:lnTo>
                <a:lnTo>
                  <a:pt x="579630" y="3484"/>
                </a:lnTo>
                <a:lnTo>
                  <a:pt x="567080" y="3131"/>
                </a:lnTo>
                <a:lnTo>
                  <a:pt x="561167" y="3602"/>
                </a:lnTo>
                <a:lnTo>
                  <a:pt x="548542" y="6359"/>
                </a:lnTo>
                <a:lnTo>
                  <a:pt x="536003" y="8312"/>
                </a:lnTo>
                <a:lnTo>
                  <a:pt x="524450" y="8503"/>
                </a:lnTo>
                <a:lnTo>
                  <a:pt x="488520" y="8540"/>
                </a:lnTo>
                <a:lnTo>
                  <a:pt x="476248" y="8399"/>
                </a:lnTo>
                <a:lnTo>
                  <a:pt x="463845" y="8194"/>
                </a:lnTo>
                <a:lnTo>
                  <a:pt x="451322" y="7934"/>
                </a:lnTo>
                <a:lnTo>
                  <a:pt x="438689" y="7626"/>
                </a:lnTo>
                <a:lnTo>
                  <a:pt x="425956" y="7278"/>
                </a:lnTo>
                <a:lnTo>
                  <a:pt x="413133" y="6900"/>
                </a:lnTo>
                <a:lnTo>
                  <a:pt x="400231" y="6497"/>
                </a:lnTo>
                <a:lnTo>
                  <a:pt x="387260" y="6079"/>
                </a:lnTo>
                <a:lnTo>
                  <a:pt x="374230" y="5653"/>
                </a:lnTo>
                <a:lnTo>
                  <a:pt x="361152" y="5228"/>
                </a:lnTo>
                <a:lnTo>
                  <a:pt x="348036" y="4811"/>
                </a:lnTo>
                <a:lnTo>
                  <a:pt x="334892" y="4410"/>
                </a:lnTo>
                <a:lnTo>
                  <a:pt x="321731" y="4034"/>
                </a:lnTo>
                <a:lnTo>
                  <a:pt x="308562" y="3690"/>
                </a:lnTo>
                <a:lnTo>
                  <a:pt x="295397" y="3386"/>
                </a:lnTo>
                <a:lnTo>
                  <a:pt x="282244" y="3131"/>
                </a:lnTo>
                <a:lnTo>
                  <a:pt x="272744" y="2994"/>
                </a:lnTo>
                <a:lnTo>
                  <a:pt x="247932" y="2837"/>
                </a:lnTo>
                <a:lnTo>
                  <a:pt x="196620" y="2999"/>
                </a:lnTo>
                <a:lnTo>
                  <a:pt x="157962" y="3131"/>
                </a:lnTo>
                <a:lnTo>
                  <a:pt x="154046" y="3109"/>
                </a:lnTo>
                <a:lnTo>
                  <a:pt x="139552" y="2736"/>
                </a:lnTo>
                <a:lnTo>
                  <a:pt x="124487" y="2046"/>
                </a:lnTo>
                <a:lnTo>
                  <a:pt x="109128" y="1234"/>
                </a:lnTo>
                <a:lnTo>
                  <a:pt x="93749" y="492"/>
                </a:lnTo>
                <a:lnTo>
                  <a:pt x="78628" y="16"/>
                </a:lnTo>
                <a:lnTo>
                  <a:pt x="64038" y="0"/>
                </a:lnTo>
                <a:lnTo>
                  <a:pt x="50258" y="636"/>
                </a:lnTo>
                <a:lnTo>
                  <a:pt x="37561" y="2119"/>
                </a:lnTo>
                <a:lnTo>
                  <a:pt x="26225" y="4643"/>
                </a:lnTo>
                <a:lnTo>
                  <a:pt x="16525" y="8402"/>
                </a:lnTo>
                <a:lnTo>
                  <a:pt x="8737" y="13589"/>
                </a:lnTo>
                <a:lnTo>
                  <a:pt x="3136" y="20399"/>
                </a:lnTo>
                <a:lnTo>
                  <a:pt x="0" y="29026"/>
                </a:lnTo>
                <a:lnTo>
                  <a:pt x="25470" y="28512"/>
                </a:lnTo>
                <a:lnTo>
                  <a:pt x="50408" y="28153"/>
                </a:lnTo>
                <a:lnTo>
                  <a:pt x="74859" y="27929"/>
                </a:lnTo>
                <a:lnTo>
                  <a:pt x="145759" y="27884"/>
                </a:lnTo>
                <a:lnTo>
                  <a:pt x="168728" y="28014"/>
                </a:lnTo>
                <a:lnTo>
                  <a:pt x="191442" y="28184"/>
                </a:lnTo>
                <a:lnTo>
                  <a:pt x="213947" y="28375"/>
                </a:lnTo>
                <a:lnTo>
                  <a:pt x="236289" y="28569"/>
                </a:lnTo>
                <a:lnTo>
                  <a:pt x="258515" y="28746"/>
                </a:lnTo>
                <a:lnTo>
                  <a:pt x="280670" y="28887"/>
                </a:lnTo>
                <a:lnTo>
                  <a:pt x="347175" y="28905"/>
                </a:lnTo>
                <a:lnTo>
                  <a:pt x="369511" y="28712"/>
                </a:lnTo>
                <a:lnTo>
                  <a:pt x="392007" y="28387"/>
                </a:lnTo>
                <a:lnTo>
                  <a:pt x="414710" y="27912"/>
                </a:lnTo>
                <a:lnTo>
                  <a:pt x="437666" y="27268"/>
                </a:lnTo>
                <a:lnTo>
                  <a:pt x="460921" y="26435"/>
                </a:lnTo>
                <a:lnTo>
                  <a:pt x="478162" y="27360"/>
                </a:lnTo>
                <a:lnTo>
                  <a:pt x="495690" y="28463"/>
                </a:lnTo>
                <a:lnTo>
                  <a:pt x="513489" y="29719"/>
                </a:lnTo>
                <a:lnTo>
                  <a:pt x="531543" y="31102"/>
                </a:lnTo>
                <a:lnTo>
                  <a:pt x="549835" y="32588"/>
                </a:lnTo>
                <a:lnTo>
                  <a:pt x="568349" y="34149"/>
                </a:lnTo>
                <a:lnTo>
                  <a:pt x="587067" y="35762"/>
                </a:lnTo>
                <a:lnTo>
                  <a:pt x="605974" y="37400"/>
                </a:lnTo>
                <a:lnTo>
                  <a:pt x="625052" y="39038"/>
                </a:lnTo>
                <a:lnTo>
                  <a:pt x="644286" y="40650"/>
                </a:lnTo>
                <a:lnTo>
                  <a:pt x="663659" y="42211"/>
                </a:lnTo>
                <a:lnTo>
                  <a:pt x="683155" y="43695"/>
                </a:lnTo>
                <a:lnTo>
                  <a:pt x="702756" y="45076"/>
                </a:lnTo>
                <a:lnTo>
                  <a:pt x="722446" y="46330"/>
                </a:lnTo>
                <a:lnTo>
                  <a:pt x="742209" y="47431"/>
                </a:lnTo>
                <a:lnTo>
                  <a:pt x="762029" y="48353"/>
                </a:lnTo>
                <a:lnTo>
                  <a:pt x="781888" y="49070"/>
                </a:lnTo>
                <a:lnTo>
                  <a:pt x="801771" y="49557"/>
                </a:lnTo>
                <a:lnTo>
                  <a:pt x="821660" y="49789"/>
                </a:lnTo>
                <a:lnTo>
                  <a:pt x="847337" y="49731"/>
                </a:lnTo>
                <a:lnTo>
                  <a:pt x="860452" y="49883"/>
                </a:lnTo>
                <a:lnTo>
                  <a:pt x="873762" y="49891"/>
                </a:lnTo>
                <a:lnTo>
                  <a:pt x="886952" y="4929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4325186" y="4258941"/>
            <a:ext cx="39676" cy="19174"/>
          </a:xfrm>
          <a:custGeom>
            <a:avLst/>
            <a:gdLst/>
            <a:ahLst/>
            <a:cxnLst/>
            <a:rect l="l" t="t" r="r" b="b"/>
            <a:pathLst>
              <a:path w="58191" h="28122">
                <a:moveTo>
                  <a:pt x="21579" y="25092"/>
                </a:moveTo>
                <a:lnTo>
                  <a:pt x="34539" y="22538"/>
                </a:lnTo>
                <a:lnTo>
                  <a:pt x="47044" y="19532"/>
                </a:lnTo>
                <a:lnTo>
                  <a:pt x="58191" y="15168"/>
                </a:lnTo>
                <a:lnTo>
                  <a:pt x="55998" y="8778"/>
                </a:lnTo>
                <a:lnTo>
                  <a:pt x="49768" y="1793"/>
                </a:lnTo>
                <a:lnTo>
                  <a:pt x="41387" y="0"/>
                </a:lnTo>
                <a:lnTo>
                  <a:pt x="31599" y="1918"/>
                </a:lnTo>
                <a:lnTo>
                  <a:pt x="21147" y="6071"/>
                </a:lnTo>
                <a:lnTo>
                  <a:pt x="10776" y="10981"/>
                </a:lnTo>
                <a:lnTo>
                  <a:pt x="1231" y="15168"/>
                </a:lnTo>
                <a:lnTo>
                  <a:pt x="0" y="23309"/>
                </a:lnTo>
                <a:lnTo>
                  <a:pt x="8204" y="22014"/>
                </a:lnTo>
                <a:lnTo>
                  <a:pt x="8991" y="28122"/>
                </a:lnTo>
                <a:lnTo>
                  <a:pt x="21579" y="2509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5779002" y="4267516"/>
            <a:ext cx="35303" cy="17186"/>
          </a:xfrm>
          <a:custGeom>
            <a:avLst/>
            <a:gdLst/>
            <a:ahLst/>
            <a:cxnLst/>
            <a:rect l="l" t="t" r="r" b="b"/>
            <a:pathLst>
              <a:path w="51777" h="25206">
                <a:moveTo>
                  <a:pt x="27904" y="22953"/>
                </a:moveTo>
                <a:lnTo>
                  <a:pt x="38482" y="17363"/>
                </a:lnTo>
                <a:lnTo>
                  <a:pt x="46826" y="9393"/>
                </a:lnTo>
                <a:lnTo>
                  <a:pt x="51777" y="0"/>
                </a:lnTo>
                <a:lnTo>
                  <a:pt x="46210" y="2248"/>
                </a:lnTo>
                <a:lnTo>
                  <a:pt x="33437" y="5644"/>
                </a:lnTo>
                <a:lnTo>
                  <a:pt x="20362" y="8737"/>
                </a:lnTo>
                <a:lnTo>
                  <a:pt x="8658" y="13201"/>
                </a:lnTo>
                <a:lnTo>
                  <a:pt x="0" y="20713"/>
                </a:lnTo>
                <a:lnTo>
                  <a:pt x="4679" y="23162"/>
                </a:lnTo>
                <a:lnTo>
                  <a:pt x="16250" y="25206"/>
                </a:lnTo>
                <a:lnTo>
                  <a:pt x="27904" y="2295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4306516" y="4279876"/>
            <a:ext cx="10679" cy="12356"/>
          </a:xfrm>
          <a:custGeom>
            <a:avLst/>
            <a:gdLst/>
            <a:ahLst/>
            <a:cxnLst/>
            <a:rect l="l" t="t" r="r" b="b"/>
            <a:pathLst>
              <a:path w="15663" h="18122">
                <a:moveTo>
                  <a:pt x="15663" y="6057"/>
                </a:moveTo>
                <a:lnTo>
                  <a:pt x="5503" y="6705"/>
                </a:lnTo>
                <a:lnTo>
                  <a:pt x="2722" y="0"/>
                </a:lnTo>
                <a:lnTo>
                  <a:pt x="0" y="6189"/>
                </a:lnTo>
                <a:lnTo>
                  <a:pt x="2574" y="15690"/>
                </a:lnTo>
                <a:lnTo>
                  <a:pt x="13072" y="18122"/>
                </a:lnTo>
                <a:lnTo>
                  <a:pt x="15663" y="605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4356031" y="4283407"/>
            <a:ext cx="24843" cy="12356"/>
          </a:xfrm>
          <a:custGeom>
            <a:avLst/>
            <a:gdLst/>
            <a:ahLst/>
            <a:cxnLst/>
            <a:rect l="l" t="t" r="r" b="b"/>
            <a:pathLst>
              <a:path w="36436" h="18122">
                <a:moveTo>
                  <a:pt x="36436" y="8445"/>
                </a:moveTo>
                <a:lnTo>
                  <a:pt x="32092" y="3289"/>
                </a:lnTo>
                <a:lnTo>
                  <a:pt x="25895" y="0"/>
                </a:lnTo>
                <a:lnTo>
                  <a:pt x="19770" y="6082"/>
                </a:lnTo>
                <a:lnTo>
                  <a:pt x="8390" y="9309"/>
                </a:lnTo>
                <a:lnTo>
                  <a:pt x="0" y="15532"/>
                </a:lnTo>
                <a:lnTo>
                  <a:pt x="10618" y="16706"/>
                </a:lnTo>
                <a:lnTo>
                  <a:pt x="21381" y="17573"/>
                </a:lnTo>
                <a:lnTo>
                  <a:pt x="36258" y="18122"/>
                </a:lnTo>
                <a:lnTo>
                  <a:pt x="36436" y="84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5805480" y="4286937"/>
            <a:ext cx="28246" cy="15889"/>
          </a:xfrm>
          <a:custGeom>
            <a:avLst/>
            <a:gdLst/>
            <a:ahLst/>
            <a:cxnLst/>
            <a:rect l="l" t="t" r="r" b="b"/>
            <a:pathLst>
              <a:path w="41427" h="23304">
                <a:moveTo>
                  <a:pt x="12607" y="22854"/>
                </a:moveTo>
                <a:lnTo>
                  <a:pt x="26532" y="20487"/>
                </a:lnTo>
                <a:lnTo>
                  <a:pt x="37463" y="13706"/>
                </a:lnTo>
                <a:lnTo>
                  <a:pt x="41427" y="0"/>
                </a:lnTo>
                <a:lnTo>
                  <a:pt x="33394" y="1367"/>
                </a:lnTo>
                <a:lnTo>
                  <a:pt x="21399" y="6878"/>
                </a:lnTo>
                <a:lnTo>
                  <a:pt x="9565" y="14831"/>
                </a:lnTo>
                <a:lnTo>
                  <a:pt x="0" y="23304"/>
                </a:lnTo>
                <a:lnTo>
                  <a:pt x="12607" y="2285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4751499" y="4286935"/>
            <a:ext cx="195963" cy="22955"/>
          </a:xfrm>
          <a:custGeom>
            <a:avLst/>
            <a:gdLst/>
            <a:ahLst/>
            <a:cxnLst/>
            <a:rect l="l" t="t" r="r" b="b"/>
            <a:pathLst>
              <a:path w="287413" h="33667">
                <a:moveTo>
                  <a:pt x="15394" y="33481"/>
                </a:moveTo>
                <a:lnTo>
                  <a:pt x="30606" y="33343"/>
                </a:lnTo>
                <a:lnTo>
                  <a:pt x="60517" y="33173"/>
                </a:lnTo>
                <a:lnTo>
                  <a:pt x="118500" y="33003"/>
                </a:lnTo>
                <a:lnTo>
                  <a:pt x="146697" y="32853"/>
                </a:lnTo>
                <a:lnTo>
                  <a:pt x="160624" y="32729"/>
                </a:lnTo>
                <a:lnTo>
                  <a:pt x="174448" y="32561"/>
                </a:lnTo>
                <a:lnTo>
                  <a:pt x="188175" y="32338"/>
                </a:lnTo>
                <a:lnTo>
                  <a:pt x="201814" y="32052"/>
                </a:lnTo>
                <a:lnTo>
                  <a:pt x="215373" y="31694"/>
                </a:lnTo>
                <a:lnTo>
                  <a:pt x="228859" y="31253"/>
                </a:lnTo>
                <a:lnTo>
                  <a:pt x="242280" y="30721"/>
                </a:lnTo>
                <a:lnTo>
                  <a:pt x="255644" y="30089"/>
                </a:lnTo>
                <a:lnTo>
                  <a:pt x="268958" y="29347"/>
                </a:lnTo>
                <a:lnTo>
                  <a:pt x="282232" y="28486"/>
                </a:lnTo>
                <a:lnTo>
                  <a:pt x="282460" y="19215"/>
                </a:lnTo>
                <a:lnTo>
                  <a:pt x="286258" y="13525"/>
                </a:lnTo>
                <a:lnTo>
                  <a:pt x="287413" y="5181"/>
                </a:lnTo>
                <a:lnTo>
                  <a:pt x="272909" y="4262"/>
                </a:lnTo>
                <a:lnTo>
                  <a:pt x="258797" y="3590"/>
                </a:lnTo>
                <a:lnTo>
                  <a:pt x="245045" y="3134"/>
                </a:lnTo>
                <a:lnTo>
                  <a:pt x="231619" y="2866"/>
                </a:lnTo>
                <a:lnTo>
                  <a:pt x="192958" y="2890"/>
                </a:lnTo>
                <a:lnTo>
                  <a:pt x="180499" y="3076"/>
                </a:lnTo>
                <a:lnTo>
                  <a:pt x="168197" y="3302"/>
                </a:lnTo>
                <a:lnTo>
                  <a:pt x="156019" y="3538"/>
                </a:lnTo>
                <a:lnTo>
                  <a:pt x="143931" y="3756"/>
                </a:lnTo>
                <a:lnTo>
                  <a:pt x="131900" y="3925"/>
                </a:lnTo>
                <a:lnTo>
                  <a:pt x="107874" y="4000"/>
                </a:lnTo>
                <a:lnTo>
                  <a:pt x="95811" y="3847"/>
                </a:lnTo>
                <a:lnTo>
                  <a:pt x="83670" y="3528"/>
                </a:lnTo>
                <a:lnTo>
                  <a:pt x="71417" y="3013"/>
                </a:lnTo>
                <a:lnTo>
                  <a:pt x="59020" y="2273"/>
                </a:lnTo>
                <a:lnTo>
                  <a:pt x="46443" y="1278"/>
                </a:lnTo>
                <a:lnTo>
                  <a:pt x="33654" y="0"/>
                </a:lnTo>
                <a:lnTo>
                  <a:pt x="25182" y="4964"/>
                </a:lnTo>
                <a:lnTo>
                  <a:pt x="14539" y="12281"/>
                </a:lnTo>
                <a:lnTo>
                  <a:pt x="5752" y="21457"/>
                </a:lnTo>
                <a:lnTo>
                  <a:pt x="0" y="33667"/>
                </a:lnTo>
                <a:lnTo>
                  <a:pt x="15394" y="3348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4958055" y="4290441"/>
            <a:ext cx="37073" cy="65349"/>
          </a:xfrm>
          <a:custGeom>
            <a:avLst/>
            <a:gdLst/>
            <a:ahLst/>
            <a:cxnLst/>
            <a:rect l="l" t="t" r="r" b="b"/>
            <a:pathLst>
              <a:path w="54373" h="95845">
                <a:moveTo>
                  <a:pt x="49199" y="93259"/>
                </a:moveTo>
                <a:lnTo>
                  <a:pt x="50726" y="89336"/>
                </a:lnTo>
                <a:lnTo>
                  <a:pt x="53393" y="78260"/>
                </a:lnTo>
                <a:lnTo>
                  <a:pt x="54373" y="66505"/>
                </a:lnTo>
                <a:lnTo>
                  <a:pt x="54176" y="54217"/>
                </a:lnTo>
                <a:lnTo>
                  <a:pt x="53310" y="41540"/>
                </a:lnTo>
                <a:lnTo>
                  <a:pt x="52285" y="28620"/>
                </a:lnTo>
                <a:lnTo>
                  <a:pt x="51608" y="15602"/>
                </a:lnTo>
                <a:lnTo>
                  <a:pt x="51790" y="2631"/>
                </a:lnTo>
                <a:lnTo>
                  <a:pt x="48711" y="1568"/>
                </a:lnTo>
                <a:lnTo>
                  <a:pt x="36987" y="0"/>
                </a:lnTo>
                <a:lnTo>
                  <a:pt x="10363" y="41"/>
                </a:lnTo>
                <a:lnTo>
                  <a:pt x="8908" y="9653"/>
                </a:lnTo>
                <a:lnTo>
                  <a:pt x="6866" y="21734"/>
                </a:lnTo>
                <a:lnTo>
                  <a:pt x="4791" y="33783"/>
                </a:lnTo>
                <a:lnTo>
                  <a:pt x="2876" y="45991"/>
                </a:lnTo>
                <a:lnTo>
                  <a:pt x="1312" y="58550"/>
                </a:lnTo>
                <a:lnTo>
                  <a:pt x="289" y="71651"/>
                </a:lnTo>
                <a:lnTo>
                  <a:pt x="0" y="85486"/>
                </a:lnTo>
                <a:lnTo>
                  <a:pt x="970" y="86613"/>
                </a:lnTo>
                <a:lnTo>
                  <a:pt x="10127" y="92429"/>
                </a:lnTo>
                <a:lnTo>
                  <a:pt x="22655" y="95537"/>
                </a:lnTo>
                <a:lnTo>
                  <a:pt x="36398" y="95845"/>
                </a:lnTo>
                <a:lnTo>
                  <a:pt x="49199" y="932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5101626" y="4290264"/>
            <a:ext cx="62993" cy="70817"/>
          </a:xfrm>
          <a:custGeom>
            <a:avLst/>
            <a:gdLst/>
            <a:ahLst/>
            <a:cxnLst/>
            <a:rect l="l" t="t" r="r" b="b"/>
            <a:pathLst>
              <a:path w="92389" h="103865">
                <a:moveTo>
                  <a:pt x="80049" y="103093"/>
                </a:moveTo>
                <a:lnTo>
                  <a:pt x="84959" y="94263"/>
                </a:lnTo>
                <a:lnTo>
                  <a:pt x="88035" y="83596"/>
                </a:lnTo>
                <a:lnTo>
                  <a:pt x="89712" y="71529"/>
                </a:lnTo>
                <a:lnTo>
                  <a:pt x="90428" y="58499"/>
                </a:lnTo>
                <a:lnTo>
                  <a:pt x="90617" y="44941"/>
                </a:lnTo>
                <a:lnTo>
                  <a:pt x="90716" y="31294"/>
                </a:lnTo>
                <a:lnTo>
                  <a:pt x="91162" y="17994"/>
                </a:lnTo>
                <a:lnTo>
                  <a:pt x="92389" y="5478"/>
                </a:lnTo>
                <a:lnTo>
                  <a:pt x="85318" y="3577"/>
                </a:lnTo>
                <a:lnTo>
                  <a:pt x="72408" y="1374"/>
                </a:lnTo>
                <a:lnTo>
                  <a:pt x="58317" y="183"/>
                </a:lnTo>
                <a:lnTo>
                  <a:pt x="44014" y="0"/>
                </a:lnTo>
                <a:lnTo>
                  <a:pt x="30468" y="823"/>
                </a:lnTo>
                <a:lnTo>
                  <a:pt x="18647" y="2649"/>
                </a:lnTo>
                <a:lnTo>
                  <a:pt x="9521" y="5478"/>
                </a:lnTo>
                <a:lnTo>
                  <a:pt x="7036" y="11423"/>
                </a:lnTo>
                <a:lnTo>
                  <a:pt x="3500" y="23510"/>
                </a:lnTo>
                <a:lnTo>
                  <a:pt x="1159" y="36819"/>
                </a:lnTo>
                <a:lnTo>
                  <a:pt x="0" y="50693"/>
                </a:lnTo>
                <a:lnTo>
                  <a:pt x="10" y="64476"/>
                </a:lnTo>
                <a:lnTo>
                  <a:pt x="1177" y="77508"/>
                </a:lnTo>
                <a:lnTo>
                  <a:pt x="3488" y="89134"/>
                </a:lnTo>
                <a:lnTo>
                  <a:pt x="6931" y="98696"/>
                </a:lnTo>
                <a:lnTo>
                  <a:pt x="15445" y="100001"/>
                </a:lnTo>
                <a:lnTo>
                  <a:pt x="27695" y="101322"/>
                </a:lnTo>
                <a:lnTo>
                  <a:pt x="40368" y="102219"/>
                </a:lnTo>
                <a:lnTo>
                  <a:pt x="53314" y="102843"/>
                </a:lnTo>
                <a:lnTo>
                  <a:pt x="66386" y="103341"/>
                </a:lnTo>
                <a:lnTo>
                  <a:pt x="79435" y="103865"/>
                </a:lnTo>
                <a:lnTo>
                  <a:pt x="80049" y="10309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5012787" y="4292002"/>
            <a:ext cx="74148" cy="11458"/>
          </a:xfrm>
          <a:custGeom>
            <a:avLst/>
            <a:gdLst/>
            <a:ahLst/>
            <a:cxnLst/>
            <a:rect l="l" t="t" r="r" b="b"/>
            <a:pathLst>
              <a:path w="108750" h="16805">
                <a:moveTo>
                  <a:pt x="80737" y="16773"/>
                </a:moveTo>
                <a:lnTo>
                  <a:pt x="91637" y="15202"/>
                </a:lnTo>
                <a:lnTo>
                  <a:pt x="101082" y="11611"/>
                </a:lnTo>
                <a:lnTo>
                  <a:pt x="108750" y="5523"/>
                </a:lnTo>
                <a:lnTo>
                  <a:pt x="103487" y="4738"/>
                </a:lnTo>
                <a:lnTo>
                  <a:pt x="93234" y="3498"/>
                </a:lnTo>
                <a:lnTo>
                  <a:pt x="81633" y="2403"/>
                </a:lnTo>
                <a:lnTo>
                  <a:pt x="68974" y="1481"/>
                </a:lnTo>
                <a:lnTo>
                  <a:pt x="55548" y="755"/>
                </a:lnTo>
                <a:lnTo>
                  <a:pt x="41647" y="253"/>
                </a:lnTo>
                <a:lnTo>
                  <a:pt x="27561" y="0"/>
                </a:lnTo>
                <a:lnTo>
                  <a:pt x="13581" y="20"/>
                </a:lnTo>
                <a:lnTo>
                  <a:pt x="0" y="341"/>
                </a:lnTo>
                <a:lnTo>
                  <a:pt x="0" y="10704"/>
                </a:lnTo>
                <a:lnTo>
                  <a:pt x="2774" y="10645"/>
                </a:lnTo>
                <a:lnTo>
                  <a:pt x="15655" y="11122"/>
                </a:lnTo>
                <a:lnTo>
                  <a:pt x="29010" y="12456"/>
                </a:lnTo>
                <a:lnTo>
                  <a:pt x="42518" y="14167"/>
                </a:lnTo>
                <a:lnTo>
                  <a:pt x="55855" y="15777"/>
                </a:lnTo>
                <a:lnTo>
                  <a:pt x="68703" y="16805"/>
                </a:lnTo>
                <a:lnTo>
                  <a:pt x="80737" y="1677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5181978" y="4295760"/>
            <a:ext cx="141739" cy="79447"/>
          </a:xfrm>
          <a:custGeom>
            <a:avLst/>
            <a:gdLst/>
            <a:ahLst/>
            <a:cxnLst/>
            <a:rect l="l" t="t" r="r" b="b"/>
            <a:pathLst>
              <a:path w="207884" h="116522">
                <a:moveTo>
                  <a:pt x="207444" y="100774"/>
                </a:moveTo>
                <a:lnTo>
                  <a:pt x="207602" y="74236"/>
                </a:lnTo>
                <a:lnTo>
                  <a:pt x="207755" y="61335"/>
                </a:lnTo>
                <a:lnTo>
                  <a:pt x="207884" y="48724"/>
                </a:lnTo>
                <a:lnTo>
                  <a:pt x="207852" y="24501"/>
                </a:lnTo>
                <a:lnTo>
                  <a:pt x="207581" y="12953"/>
                </a:lnTo>
                <a:lnTo>
                  <a:pt x="205760" y="12846"/>
                </a:lnTo>
                <a:lnTo>
                  <a:pt x="192675" y="12065"/>
                </a:lnTo>
                <a:lnTo>
                  <a:pt x="179582" y="11272"/>
                </a:lnTo>
                <a:lnTo>
                  <a:pt x="166495" y="10470"/>
                </a:lnTo>
                <a:lnTo>
                  <a:pt x="153427" y="9659"/>
                </a:lnTo>
                <a:lnTo>
                  <a:pt x="140392" y="8841"/>
                </a:lnTo>
                <a:lnTo>
                  <a:pt x="127403" y="8020"/>
                </a:lnTo>
                <a:lnTo>
                  <a:pt x="114474" y="7196"/>
                </a:lnTo>
                <a:lnTo>
                  <a:pt x="101618" y="6372"/>
                </a:lnTo>
                <a:lnTo>
                  <a:pt x="88849" y="5549"/>
                </a:lnTo>
                <a:lnTo>
                  <a:pt x="76180" y="4730"/>
                </a:lnTo>
                <a:lnTo>
                  <a:pt x="63624" y="3916"/>
                </a:lnTo>
                <a:lnTo>
                  <a:pt x="51195" y="3110"/>
                </a:lnTo>
                <a:lnTo>
                  <a:pt x="38907" y="2313"/>
                </a:lnTo>
                <a:lnTo>
                  <a:pt x="26774" y="1528"/>
                </a:lnTo>
                <a:lnTo>
                  <a:pt x="14807" y="756"/>
                </a:lnTo>
                <a:lnTo>
                  <a:pt x="3022" y="0"/>
                </a:lnTo>
                <a:lnTo>
                  <a:pt x="0" y="2171"/>
                </a:lnTo>
                <a:lnTo>
                  <a:pt x="444" y="5194"/>
                </a:lnTo>
                <a:lnTo>
                  <a:pt x="8383" y="8106"/>
                </a:lnTo>
                <a:lnTo>
                  <a:pt x="21058" y="11305"/>
                </a:lnTo>
                <a:lnTo>
                  <a:pt x="33595" y="13237"/>
                </a:lnTo>
                <a:lnTo>
                  <a:pt x="45910" y="14523"/>
                </a:lnTo>
                <a:lnTo>
                  <a:pt x="57921" y="15784"/>
                </a:lnTo>
                <a:lnTo>
                  <a:pt x="69544" y="17640"/>
                </a:lnTo>
                <a:lnTo>
                  <a:pt x="80695" y="20713"/>
                </a:lnTo>
                <a:lnTo>
                  <a:pt x="87127" y="23249"/>
                </a:lnTo>
                <a:lnTo>
                  <a:pt x="98783" y="29088"/>
                </a:lnTo>
                <a:lnTo>
                  <a:pt x="109611" y="36002"/>
                </a:lnTo>
                <a:lnTo>
                  <a:pt x="119772" y="43774"/>
                </a:lnTo>
                <a:lnTo>
                  <a:pt x="129425" y="52187"/>
                </a:lnTo>
                <a:lnTo>
                  <a:pt x="138731" y="61025"/>
                </a:lnTo>
                <a:lnTo>
                  <a:pt x="147849" y="70069"/>
                </a:lnTo>
                <a:lnTo>
                  <a:pt x="156940" y="79103"/>
                </a:lnTo>
                <a:lnTo>
                  <a:pt x="166163" y="87909"/>
                </a:lnTo>
                <a:lnTo>
                  <a:pt x="175679" y="96272"/>
                </a:lnTo>
                <a:lnTo>
                  <a:pt x="185647" y="103973"/>
                </a:lnTo>
                <a:lnTo>
                  <a:pt x="196228" y="110795"/>
                </a:lnTo>
                <a:lnTo>
                  <a:pt x="207581" y="116522"/>
                </a:lnTo>
                <a:lnTo>
                  <a:pt x="207444" y="10077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4232239" y="4297527"/>
            <a:ext cx="475115" cy="87383"/>
          </a:xfrm>
          <a:custGeom>
            <a:avLst/>
            <a:gdLst/>
            <a:ahLst/>
            <a:cxnLst/>
            <a:rect l="l" t="t" r="r" b="b"/>
            <a:pathLst>
              <a:path w="696836" h="128162">
                <a:moveTo>
                  <a:pt x="78626" y="127238"/>
                </a:moveTo>
                <a:lnTo>
                  <a:pt x="91034" y="125379"/>
                </a:lnTo>
                <a:lnTo>
                  <a:pt x="103303" y="122838"/>
                </a:lnTo>
                <a:lnTo>
                  <a:pt x="115459" y="119868"/>
                </a:lnTo>
                <a:lnTo>
                  <a:pt x="127527" y="116721"/>
                </a:lnTo>
                <a:lnTo>
                  <a:pt x="139531" y="113651"/>
                </a:lnTo>
                <a:lnTo>
                  <a:pt x="151496" y="110909"/>
                </a:lnTo>
                <a:lnTo>
                  <a:pt x="163448" y="108750"/>
                </a:lnTo>
                <a:lnTo>
                  <a:pt x="176761" y="106798"/>
                </a:lnTo>
                <a:lnTo>
                  <a:pt x="190110" y="104895"/>
                </a:lnTo>
                <a:lnTo>
                  <a:pt x="203485" y="103031"/>
                </a:lnTo>
                <a:lnTo>
                  <a:pt x="216880" y="101196"/>
                </a:lnTo>
                <a:lnTo>
                  <a:pt x="230286" y="99378"/>
                </a:lnTo>
                <a:lnTo>
                  <a:pt x="243697" y="97568"/>
                </a:lnTo>
                <a:lnTo>
                  <a:pt x="257104" y="95756"/>
                </a:lnTo>
                <a:lnTo>
                  <a:pt x="270500" y="93931"/>
                </a:lnTo>
                <a:lnTo>
                  <a:pt x="283877" y="92084"/>
                </a:lnTo>
                <a:lnTo>
                  <a:pt x="297227" y="90203"/>
                </a:lnTo>
                <a:lnTo>
                  <a:pt x="310542" y="88279"/>
                </a:lnTo>
                <a:lnTo>
                  <a:pt x="323816" y="86301"/>
                </a:lnTo>
                <a:lnTo>
                  <a:pt x="337039" y="84260"/>
                </a:lnTo>
                <a:lnTo>
                  <a:pt x="350205" y="82144"/>
                </a:lnTo>
                <a:lnTo>
                  <a:pt x="363305" y="79944"/>
                </a:lnTo>
                <a:lnTo>
                  <a:pt x="376333" y="77650"/>
                </a:lnTo>
                <a:lnTo>
                  <a:pt x="389279" y="75251"/>
                </a:lnTo>
                <a:lnTo>
                  <a:pt x="402138" y="72737"/>
                </a:lnTo>
                <a:lnTo>
                  <a:pt x="414900" y="70097"/>
                </a:lnTo>
                <a:lnTo>
                  <a:pt x="427558" y="67322"/>
                </a:lnTo>
                <a:lnTo>
                  <a:pt x="444927" y="61547"/>
                </a:lnTo>
                <a:lnTo>
                  <a:pt x="456652" y="57159"/>
                </a:lnTo>
                <a:lnTo>
                  <a:pt x="468985" y="54381"/>
                </a:lnTo>
                <a:lnTo>
                  <a:pt x="480096" y="53764"/>
                </a:lnTo>
                <a:lnTo>
                  <a:pt x="492610" y="54343"/>
                </a:lnTo>
                <a:lnTo>
                  <a:pt x="505005" y="55912"/>
                </a:lnTo>
                <a:lnTo>
                  <a:pt x="517344" y="58074"/>
                </a:lnTo>
                <a:lnTo>
                  <a:pt x="529688" y="60432"/>
                </a:lnTo>
                <a:lnTo>
                  <a:pt x="542099" y="62592"/>
                </a:lnTo>
                <a:lnTo>
                  <a:pt x="554640" y="64157"/>
                </a:lnTo>
                <a:lnTo>
                  <a:pt x="567372" y="64731"/>
                </a:lnTo>
                <a:lnTo>
                  <a:pt x="573484" y="68364"/>
                </a:lnTo>
                <a:lnTo>
                  <a:pt x="584139" y="74928"/>
                </a:lnTo>
                <a:lnTo>
                  <a:pt x="594821" y="81461"/>
                </a:lnTo>
                <a:lnTo>
                  <a:pt x="605780" y="87716"/>
                </a:lnTo>
                <a:lnTo>
                  <a:pt x="617265" y="93445"/>
                </a:lnTo>
                <a:lnTo>
                  <a:pt x="629526" y="98399"/>
                </a:lnTo>
                <a:lnTo>
                  <a:pt x="634999" y="92396"/>
                </a:lnTo>
                <a:lnTo>
                  <a:pt x="640296" y="81424"/>
                </a:lnTo>
                <a:lnTo>
                  <a:pt x="650227" y="75095"/>
                </a:lnTo>
                <a:lnTo>
                  <a:pt x="651179" y="75408"/>
                </a:lnTo>
                <a:lnTo>
                  <a:pt x="664082" y="77084"/>
                </a:lnTo>
                <a:lnTo>
                  <a:pt x="675705" y="74356"/>
                </a:lnTo>
                <a:lnTo>
                  <a:pt x="685420" y="68196"/>
                </a:lnTo>
                <a:lnTo>
                  <a:pt x="692599" y="59577"/>
                </a:lnTo>
                <a:lnTo>
                  <a:pt x="696613" y="49470"/>
                </a:lnTo>
                <a:lnTo>
                  <a:pt x="696836" y="38849"/>
                </a:lnTo>
                <a:lnTo>
                  <a:pt x="696493" y="38504"/>
                </a:lnTo>
                <a:lnTo>
                  <a:pt x="688311" y="35230"/>
                </a:lnTo>
                <a:lnTo>
                  <a:pt x="680541" y="37451"/>
                </a:lnTo>
                <a:lnTo>
                  <a:pt x="670953" y="36258"/>
                </a:lnTo>
                <a:lnTo>
                  <a:pt x="668248" y="25238"/>
                </a:lnTo>
                <a:lnTo>
                  <a:pt x="661504" y="14240"/>
                </a:lnTo>
                <a:lnTo>
                  <a:pt x="650227" y="7772"/>
                </a:lnTo>
                <a:lnTo>
                  <a:pt x="643601" y="8544"/>
                </a:lnTo>
                <a:lnTo>
                  <a:pt x="632493" y="8706"/>
                </a:lnTo>
                <a:lnTo>
                  <a:pt x="620336" y="7935"/>
                </a:lnTo>
                <a:lnTo>
                  <a:pt x="607430" y="6542"/>
                </a:lnTo>
                <a:lnTo>
                  <a:pt x="594077" y="4839"/>
                </a:lnTo>
                <a:lnTo>
                  <a:pt x="580577" y="3139"/>
                </a:lnTo>
                <a:lnTo>
                  <a:pt x="567231" y="1752"/>
                </a:lnTo>
                <a:lnTo>
                  <a:pt x="554340" y="990"/>
                </a:lnTo>
                <a:lnTo>
                  <a:pt x="542205" y="1166"/>
                </a:lnTo>
                <a:lnTo>
                  <a:pt x="531126" y="2590"/>
                </a:lnTo>
                <a:lnTo>
                  <a:pt x="530440" y="4363"/>
                </a:lnTo>
                <a:lnTo>
                  <a:pt x="529502" y="14789"/>
                </a:lnTo>
                <a:lnTo>
                  <a:pt x="529423" y="26135"/>
                </a:lnTo>
                <a:lnTo>
                  <a:pt x="526138" y="35217"/>
                </a:lnTo>
                <a:lnTo>
                  <a:pt x="515581" y="38849"/>
                </a:lnTo>
                <a:lnTo>
                  <a:pt x="508629" y="32113"/>
                </a:lnTo>
                <a:lnTo>
                  <a:pt x="507670" y="19206"/>
                </a:lnTo>
                <a:lnTo>
                  <a:pt x="507822" y="5181"/>
                </a:lnTo>
                <a:lnTo>
                  <a:pt x="497716" y="6618"/>
                </a:lnTo>
                <a:lnTo>
                  <a:pt x="485696" y="8717"/>
                </a:lnTo>
                <a:lnTo>
                  <a:pt x="473629" y="11152"/>
                </a:lnTo>
                <a:lnTo>
                  <a:pt x="461511" y="13827"/>
                </a:lnTo>
                <a:lnTo>
                  <a:pt x="449340" y="16643"/>
                </a:lnTo>
                <a:lnTo>
                  <a:pt x="437112" y="19503"/>
                </a:lnTo>
                <a:lnTo>
                  <a:pt x="424823" y="22308"/>
                </a:lnTo>
                <a:lnTo>
                  <a:pt x="412472" y="24962"/>
                </a:lnTo>
                <a:lnTo>
                  <a:pt x="400054" y="27366"/>
                </a:lnTo>
                <a:lnTo>
                  <a:pt x="387567" y="29423"/>
                </a:lnTo>
                <a:lnTo>
                  <a:pt x="375007" y="31035"/>
                </a:lnTo>
                <a:lnTo>
                  <a:pt x="362371" y="32104"/>
                </a:lnTo>
                <a:lnTo>
                  <a:pt x="349656" y="32532"/>
                </a:lnTo>
                <a:lnTo>
                  <a:pt x="336859" y="32222"/>
                </a:lnTo>
                <a:lnTo>
                  <a:pt x="323976" y="31076"/>
                </a:lnTo>
                <a:lnTo>
                  <a:pt x="310797" y="28723"/>
                </a:lnTo>
                <a:lnTo>
                  <a:pt x="298453" y="25545"/>
                </a:lnTo>
                <a:lnTo>
                  <a:pt x="286276" y="22060"/>
                </a:lnTo>
                <a:lnTo>
                  <a:pt x="274081" y="18847"/>
                </a:lnTo>
                <a:lnTo>
                  <a:pt x="261682" y="16482"/>
                </a:lnTo>
                <a:lnTo>
                  <a:pt x="248894" y="15544"/>
                </a:lnTo>
                <a:lnTo>
                  <a:pt x="245483" y="15740"/>
                </a:lnTo>
                <a:lnTo>
                  <a:pt x="232893" y="18468"/>
                </a:lnTo>
                <a:lnTo>
                  <a:pt x="220408" y="20713"/>
                </a:lnTo>
                <a:lnTo>
                  <a:pt x="213104" y="20763"/>
                </a:lnTo>
                <a:lnTo>
                  <a:pt x="200877" y="20089"/>
                </a:lnTo>
                <a:lnTo>
                  <a:pt x="188439" y="18703"/>
                </a:lnTo>
                <a:lnTo>
                  <a:pt x="175833" y="16870"/>
                </a:lnTo>
                <a:lnTo>
                  <a:pt x="163103" y="14856"/>
                </a:lnTo>
                <a:lnTo>
                  <a:pt x="150292" y="12923"/>
                </a:lnTo>
                <a:lnTo>
                  <a:pt x="137443" y="11337"/>
                </a:lnTo>
                <a:lnTo>
                  <a:pt x="124599" y="10363"/>
                </a:lnTo>
                <a:lnTo>
                  <a:pt x="111569" y="9933"/>
                </a:lnTo>
                <a:lnTo>
                  <a:pt x="97598" y="9745"/>
                </a:lnTo>
                <a:lnTo>
                  <a:pt x="84150" y="9664"/>
                </a:lnTo>
                <a:lnTo>
                  <a:pt x="71203" y="9486"/>
                </a:lnTo>
                <a:lnTo>
                  <a:pt x="58736" y="9006"/>
                </a:lnTo>
                <a:lnTo>
                  <a:pt x="46730" y="8022"/>
                </a:lnTo>
                <a:lnTo>
                  <a:pt x="35161" y="6329"/>
                </a:lnTo>
                <a:lnTo>
                  <a:pt x="24011" y="3723"/>
                </a:lnTo>
                <a:lnTo>
                  <a:pt x="13258" y="0"/>
                </a:lnTo>
                <a:lnTo>
                  <a:pt x="12674" y="848"/>
                </a:lnTo>
                <a:lnTo>
                  <a:pt x="6895" y="11355"/>
                </a:lnTo>
                <a:lnTo>
                  <a:pt x="2909" y="22853"/>
                </a:lnTo>
                <a:lnTo>
                  <a:pt x="637" y="35044"/>
                </a:lnTo>
                <a:lnTo>
                  <a:pt x="0" y="47630"/>
                </a:lnTo>
                <a:lnTo>
                  <a:pt x="919" y="60315"/>
                </a:lnTo>
                <a:lnTo>
                  <a:pt x="3316" y="72801"/>
                </a:lnTo>
                <a:lnTo>
                  <a:pt x="7113" y="84791"/>
                </a:lnTo>
                <a:lnTo>
                  <a:pt x="12231" y="95987"/>
                </a:lnTo>
                <a:lnTo>
                  <a:pt x="18590" y="106092"/>
                </a:lnTo>
                <a:lnTo>
                  <a:pt x="26113" y="114808"/>
                </a:lnTo>
                <a:lnTo>
                  <a:pt x="34721" y="121838"/>
                </a:lnTo>
                <a:lnTo>
                  <a:pt x="44335" y="126885"/>
                </a:lnTo>
                <a:lnTo>
                  <a:pt x="53297" y="127898"/>
                </a:lnTo>
                <a:lnTo>
                  <a:pt x="66055" y="128162"/>
                </a:lnTo>
                <a:lnTo>
                  <a:pt x="78626" y="12723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5339758" y="4306095"/>
            <a:ext cx="59663" cy="141500"/>
          </a:xfrm>
          <a:custGeom>
            <a:avLst/>
            <a:gdLst/>
            <a:ahLst/>
            <a:cxnLst/>
            <a:rect l="l" t="t" r="r" b="b"/>
            <a:pathLst>
              <a:path w="87506" h="207533">
                <a:moveTo>
                  <a:pt x="80018" y="203465"/>
                </a:moveTo>
                <a:lnTo>
                  <a:pt x="80763" y="191050"/>
                </a:lnTo>
                <a:lnTo>
                  <a:pt x="81399" y="178527"/>
                </a:lnTo>
                <a:lnTo>
                  <a:pt x="81943" y="165911"/>
                </a:lnTo>
                <a:lnTo>
                  <a:pt x="82409" y="153218"/>
                </a:lnTo>
                <a:lnTo>
                  <a:pt x="82814" y="140462"/>
                </a:lnTo>
                <a:lnTo>
                  <a:pt x="83171" y="127659"/>
                </a:lnTo>
                <a:lnTo>
                  <a:pt x="83496" y="114824"/>
                </a:lnTo>
                <a:lnTo>
                  <a:pt x="83806" y="101972"/>
                </a:lnTo>
                <a:lnTo>
                  <a:pt x="84113" y="89119"/>
                </a:lnTo>
                <a:lnTo>
                  <a:pt x="84435" y="76279"/>
                </a:lnTo>
                <a:lnTo>
                  <a:pt x="84785" y="63469"/>
                </a:lnTo>
                <a:lnTo>
                  <a:pt x="85180" y="50703"/>
                </a:lnTo>
                <a:lnTo>
                  <a:pt x="85634" y="37996"/>
                </a:lnTo>
                <a:lnTo>
                  <a:pt x="86163" y="25363"/>
                </a:lnTo>
                <a:lnTo>
                  <a:pt x="86782" y="12821"/>
                </a:lnTo>
                <a:lnTo>
                  <a:pt x="87506" y="384"/>
                </a:lnTo>
                <a:lnTo>
                  <a:pt x="77500" y="704"/>
                </a:lnTo>
                <a:lnTo>
                  <a:pt x="64456" y="607"/>
                </a:lnTo>
                <a:lnTo>
                  <a:pt x="51163" y="263"/>
                </a:lnTo>
                <a:lnTo>
                  <a:pt x="37949" y="0"/>
                </a:lnTo>
                <a:lnTo>
                  <a:pt x="25142" y="145"/>
                </a:lnTo>
                <a:lnTo>
                  <a:pt x="13070" y="1027"/>
                </a:lnTo>
                <a:lnTo>
                  <a:pt x="2061" y="2974"/>
                </a:lnTo>
                <a:lnTo>
                  <a:pt x="2092" y="9358"/>
                </a:lnTo>
                <a:lnTo>
                  <a:pt x="1969" y="23394"/>
                </a:lnTo>
                <a:lnTo>
                  <a:pt x="1646" y="36615"/>
                </a:lnTo>
                <a:lnTo>
                  <a:pt x="1207" y="49204"/>
                </a:lnTo>
                <a:lnTo>
                  <a:pt x="737" y="61345"/>
                </a:lnTo>
                <a:lnTo>
                  <a:pt x="322" y="73222"/>
                </a:lnTo>
                <a:lnTo>
                  <a:pt x="48" y="85016"/>
                </a:lnTo>
                <a:lnTo>
                  <a:pt x="0" y="96912"/>
                </a:lnTo>
                <a:lnTo>
                  <a:pt x="262" y="109093"/>
                </a:lnTo>
                <a:lnTo>
                  <a:pt x="920" y="121742"/>
                </a:lnTo>
                <a:lnTo>
                  <a:pt x="2061" y="135042"/>
                </a:lnTo>
                <a:lnTo>
                  <a:pt x="5758" y="137921"/>
                </a:lnTo>
                <a:lnTo>
                  <a:pt x="15649" y="145975"/>
                </a:lnTo>
                <a:lnTo>
                  <a:pt x="25284" y="154287"/>
                </a:lnTo>
                <a:lnTo>
                  <a:pt x="34700" y="162821"/>
                </a:lnTo>
                <a:lnTo>
                  <a:pt x="43931" y="171540"/>
                </a:lnTo>
                <a:lnTo>
                  <a:pt x="53015" y="180408"/>
                </a:lnTo>
                <a:lnTo>
                  <a:pt x="61988" y="189387"/>
                </a:lnTo>
                <a:lnTo>
                  <a:pt x="70887" y="198441"/>
                </a:lnTo>
                <a:lnTo>
                  <a:pt x="79747" y="207533"/>
                </a:lnTo>
                <a:lnTo>
                  <a:pt x="80018" y="20346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5710142" y="4315057"/>
            <a:ext cx="109459" cy="118411"/>
          </a:xfrm>
          <a:custGeom>
            <a:avLst/>
            <a:gdLst/>
            <a:ahLst/>
            <a:cxnLst/>
            <a:rect l="l" t="t" r="r" b="b"/>
            <a:pathLst>
              <a:path w="160540" h="173670">
                <a:moveTo>
                  <a:pt x="139545" y="166115"/>
                </a:moveTo>
                <a:lnTo>
                  <a:pt x="146335" y="155482"/>
                </a:lnTo>
                <a:lnTo>
                  <a:pt x="154246" y="145966"/>
                </a:lnTo>
                <a:lnTo>
                  <a:pt x="160540" y="134833"/>
                </a:lnTo>
                <a:lnTo>
                  <a:pt x="154592" y="124259"/>
                </a:lnTo>
                <a:lnTo>
                  <a:pt x="149016" y="113042"/>
                </a:lnTo>
                <a:lnTo>
                  <a:pt x="143502" y="101987"/>
                </a:lnTo>
                <a:lnTo>
                  <a:pt x="137254" y="91116"/>
                </a:lnTo>
                <a:lnTo>
                  <a:pt x="129476" y="80452"/>
                </a:lnTo>
                <a:lnTo>
                  <a:pt x="122183" y="71901"/>
                </a:lnTo>
                <a:lnTo>
                  <a:pt x="114958" y="63776"/>
                </a:lnTo>
                <a:lnTo>
                  <a:pt x="106910" y="55144"/>
                </a:lnTo>
                <a:lnTo>
                  <a:pt x="98167" y="46278"/>
                </a:lnTo>
                <a:lnTo>
                  <a:pt x="88853" y="37455"/>
                </a:lnTo>
                <a:lnTo>
                  <a:pt x="79093" y="28949"/>
                </a:lnTo>
                <a:lnTo>
                  <a:pt x="69013" y="21036"/>
                </a:lnTo>
                <a:lnTo>
                  <a:pt x="58738" y="13992"/>
                </a:lnTo>
                <a:lnTo>
                  <a:pt x="48392" y="8090"/>
                </a:lnTo>
                <a:lnTo>
                  <a:pt x="38102" y="3608"/>
                </a:lnTo>
                <a:lnTo>
                  <a:pt x="27993" y="819"/>
                </a:lnTo>
                <a:lnTo>
                  <a:pt x="18189" y="0"/>
                </a:lnTo>
                <a:lnTo>
                  <a:pt x="8816" y="1424"/>
                </a:lnTo>
                <a:lnTo>
                  <a:pt x="0" y="5369"/>
                </a:lnTo>
                <a:lnTo>
                  <a:pt x="2030" y="15543"/>
                </a:lnTo>
                <a:lnTo>
                  <a:pt x="6088" y="29018"/>
                </a:lnTo>
                <a:lnTo>
                  <a:pt x="11475" y="42033"/>
                </a:lnTo>
                <a:lnTo>
                  <a:pt x="17948" y="54135"/>
                </a:lnTo>
                <a:lnTo>
                  <a:pt x="25262" y="64873"/>
                </a:lnTo>
                <a:lnTo>
                  <a:pt x="33174" y="73796"/>
                </a:lnTo>
                <a:lnTo>
                  <a:pt x="41440" y="80452"/>
                </a:lnTo>
                <a:lnTo>
                  <a:pt x="55986" y="84447"/>
                </a:lnTo>
                <a:lnTo>
                  <a:pt x="67335" y="88224"/>
                </a:lnTo>
                <a:lnTo>
                  <a:pt x="74211" y="93818"/>
                </a:lnTo>
                <a:lnTo>
                  <a:pt x="82762" y="103148"/>
                </a:lnTo>
                <a:lnTo>
                  <a:pt x="90130" y="113557"/>
                </a:lnTo>
                <a:lnTo>
                  <a:pt x="96810" y="124600"/>
                </a:lnTo>
                <a:lnTo>
                  <a:pt x="103298" y="135828"/>
                </a:lnTo>
                <a:lnTo>
                  <a:pt x="110089" y="146796"/>
                </a:lnTo>
                <a:lnTo>
                  <a:pt x="117678" y="157057"/>
                </a:lnTo>
                <a:lnTo>
                  <a:pt x="126562" y="166163"/>
                </a:lnTo>
                <a:lnTo>
                  <a:pt x="137236" y="173670"/>
                </a:lnTo>
                <a:lnTo>
                  <a:pt x="139545" y="1661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5014550" y="4316359"/>
            <a:ext cx="69056" cy="32661"/>
          </a:xfrm>
          <a:custGeom>
            <a:avLst/>
            <a:gdLst/>
            <a:ahLst/>
            <a:cxnLst/>
            <a:rect l="l" t="t" r="r" b="b"/>
            <a:pathLst>
              <a:path w="101282" h="47903">
                <a:moveTo>
                  <a:pt x="86273" y="47740"/>
                </a:moveTo>
                <a:lnTo>
                  <a:pt x="98399" y="47473"/>
                </a:lnTo>
                <a:lnTo>
                  <a:pt x="99847" y="44108"/>
                </a:lnTo>
                <a:lnTo>
                  <a:pt x="101282" y="32478"/>
                </a:lnTo>
                <a:lnTo>
                  <a:pt x="100894" y="19022"/>
                </a:lnTo>
                <a:lnTo>
                  <a:pt x="100990" y="6046"/>
                </a:lnTo>
                <a:lnTo>
                  <a:pt x="91712" y="3711"/>
                </a:lnTo>
                <a:lnTo>
                  <a:pt x="79309" y="1698"/>
                </a:lnTo>
                <a:lnTo>
                  <a:pt x="66039" y="490"/>
                </a:lnTo>
                <a:lnTo>
                  <a:pt x="52356" y="0"/>
                </a:lnTo>
                <a:lnTo>
                  <a:pt x="38716" y="138"/>
                </a:lnTo>
                <a:lnTo>
                  <a:pt x="25574" y="819"/>
                </a:lnTo>
                <a:lnTo>
                  <a:pt x="13384" y="1954"/>
                </a:lnTo>
                <a:lnTo>
                  <a:pt x="2603" y="3455"/>
                </a:lnTo>
                <a:lnTo>
                  <a:pt x="1575" y="15791"/>
                </a:lnTo>
                <a:lnTo>
                  <a:pt x="1155" y="27952"/>
                </a:lnTo>
                <a:lnTo>
                  <a:pt x="0" y="42304"/>
                </a:lnTo>
                <a:lnTo>
                  <a:pt x="8329" y="44043"/>
                </a:lnTo>
                <a:lnTo>
                  <a:pt x="20201" y="45735"/>
                </a:lnTo>
                <a:lnTo>
                  <a:pt x="32983" y="46877"/>
                </a:lnTo>
                <a:lnTo>
                  <a:pt x="46329" y="47560"/>
                </a:lnTo>
                <a:lnTo>
                  <a:pt x="59890" y="47873"/>
                </a:lnTo>
                <a:lnTo>
                  <a:pt x="73321" y="47903"/>
                </a:lnTo>
                <a:lnTo>
                  <a:pt x="86273" y="4774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5827194" y="4320481"/>
            <a:ext cx="48876" cy="72381"/>
          </a:xfrm>
          <a:custGeom>
            <a:avLst/>
            <a:gdLst/>
            <a:ahLst/>
            <a:cxnLst/>
            <a:rect l="l" t="t" r="r" b="b"/>
            <a:pathLst>
              <a:path w="71685" h="106159">
                <a:moveTo>
                  <a:pt x="17945" y="104989"/>
                </a:moveTo>
                <a:lnTo>
                  <a:pt x="29929" y="103001"/>
                </a:lnTo>
                <a:lnTo>
                  <a:pt x="40813" y="100680"/>
                </a:lnTo>
                <a:lnTo>
                  <a:pt x="52414" y="98219"/>
                </a:lnTo>
                <a:lnTo>
                  <a:pt x="66546" y="95808"/>
                </a:lnTo>
                <a:lnTo>
                  <a:pt x="67233" y="86834"/>
                </a:lnTo>
                <a:lnTo>
                  <a:pt x="68535" y="73557"/>
                </a:lnTo>
                <a:lnTo>
                  <a:pt x="69938" y="59687"/>
                </a:lnTo>
                <a:lnTo>
                  <a:pt x="71101" y="45755"/>
                </a:lnTo>
                <a:lnTo>
                  <a:pt x="71685" y="32290"/>
                </a:lnTo>
                <a:lnTo>
                  <a:pt x="71348" y="19822"/>
                </a:lnTo>
                <a:lnTo>
                  <a:pt x="69748" y="8882"/>
                </a:lnTo>
                <a:lnTo>
                  <a:pt x="66546" y="0"/>
                </a:lnTo>
                <a:lnTo>
                  <a:pt x="63415" y="3523"/>
                </a:lnTo>
                <a:lnTo>
                  <a:pt x="53918" y="9266"/>
                </a:lnTo>
                <a:lnTo>
                  <a:pt x="42001" y="12591"/>
                </a:lnTo>
                <a:lnTo>
                  <a:pt x="28673" y="14507"/>
                </a:lnTo>
                <a:lnTo>
                  <a:pt x="14941" y="16019"/>
                </a:lnTo>
                <a:lnTo>
                  <a:pt x="1814" y="18135"/>
                </a:lnTo>
                <a:lnTo>
                  <a:pt x="2389" y="23614"/>
                </a:lnTo>
                <a:lnTo>
                  <a:pt x="2640" y="36946"/>
                </a:lnTo>
                <a:lnTo>
                  <a:pt x="1857" y="50267"/>
                </a:lnTo>
                <a:lnTo>
                  <a:pt x="744" y="63276"/>
                </a:lnTo>
                <a:lnTo>
                  <a:pt x="0" y="75670"/>
                </a:lnTo>
                <a:lnTo>
                  <a:pt x="326" y="87150"/>
                </a:lnTo>
                <a:lnTo>
                  <a:pt x="2424" y="97413"/>
                </a:lnTo>
                <a:lnTo>
                  <a:pt x="6996" y="106159"/>
                </a:lnTo>
                <a:lnTo>
                  <a:pt x="17945" y="10498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4649093" y="4322250"/>
            <a:ext cx="766216" cy="185501"/>
          </a:xfrm>
          <a:custGeom>
            <a:avLst/>
            <a:gdLst/>
            <a:ahLst/>
            <a:cxnLst/>
            <a:rect l="l" t="t" r="r" b="b"/>
            <a:pathLst>
              <a:path w="1123784" h="272068">
                <a:moveTo>
                  <a:pt x="783435" y="271990"/>
                </a:moveTo>
                <a:lnTo>
                  <a:pt x="804225" y="271788"/>
                </a:lnTo>
                <a:lnTo>
                  <a:pt x="825316" y="271516"/>
                </a:lnTo>
                <a:lnTo>
                  <a:pt x="846659" y="271187"/>
                </a:lnTo>
                <a:lnTo>
                  <a:pt x="868201" y="270811"/>
                </a:lnTo>
                <a:lnTo>
                  <a:pt x="889893" y="270399"/>
                </a:lnTo>
                <a:lnTo>
                  <a:pt x="911683" y="269962"/>
                </a:lnTo>
                <a:lnTo>
                  <a:pt x="933521" y="269512"/>
                </a:lnTo>
                <a:lnTo>
                  <a:pt x="955355" y="269059"/>
                </a:lnTo>
                <a:lnTo>
                  <a:pt x="977134" y="268616"/>
                </a:lnTo>
                <a:lnTo>
                  <a:pt x="998808" y="268192"/>
                </a:lnTo>
                <a:lnTo>
                  <a:pt x="1020325" y="267800"/>
                </a:lnTo>
                <a:lnTo>
                  <a:pt x="1041635" y="267451"/>
                </a:lnTo>
                <a:lnTo>
                  <a:pt x="1062687" y="267154"/>
                </a:lnTo>
                <a:lnTo>
                  <a:pt x="1083430" y="266923"/>
                </a:lnTo>
                <a:lnTo>
                  <a:pt x="1103813" y="266768"/>
                </a:lnTo>
                <a:lnTo>
                  <a:pt x="1123784" y="266700"/>
                </a:lnTo>
                <a:lnTo>
                  <a:pt x="1121202" y="258978"/>
                </a:lnTo>
                <a:lnTo>
                  <a:pt x="1115218" y="248249"/>
                </a:lnTo>
                <a:lnTo>
                  <a:pt x="1107347" y="238250"/>
                </a:lnTo>
                <a:lnTo>
                  <a:pt x="1098325" y="228690"/>
                </a:lnTo>
                <a:lnTo>
                  <a:pt x="1088891" y="219279"/>
                </a:lnTo>
                <a:lnTo>
                  <a:pt x="1079779" y="209727"/>
                </a:lnTo>
                <a:lnTo>
                  <a:pt x="1070827" y="199885"/>
                </a:lnTo>
                <a:lnTo>
                  <a:pt x="1062244" y="190753"/>
                </a:lnTo>
                <a:lnTo>
                  <a:pt x="1053488" y="181774"/>
                </a:lnTo>
                <a:lnTo>
                  <a:pt x="1044479" y="172908"/>
                </a:lnTo>
                <a:lnTo>
                  <a:pt x="1035142" y="164116"/>
                </a:lnTo>
                <a:lnTo>
                  <a:pt x="1025397" y="155359"/>
                </a:lnTo>
                <a:lnTo>
                  <a:pt x="1024298" y="154391"/>
                </a:lnTo>
                <a:lnTo>
                  <a:pt x="1014739" y="145773"/>
                </a:lnTo>
                <a:lnTo>
                  <a:pt x="1005306" y="136952"/>
                </a:lnTo>
                <a:lnTo>
                  <a:pt x="995982" y="127982"/>
                </a:lnTo>
                <a:lnTo>
                  <a:pt x="986750" y="118914"/>
                </a:lnTo>
                <a:lnTo>
                  <a:pt x="977592" y="109802"/>
                </a:lnTo>
                <a:lnTo>
                  <a:pt x="968490" y="100697"/>
                </a:lnTo>
                <a:lnTo>
                  <a:pt x="959426" y="91654"/>
                </a:lnTo>
                <a:lnTo>
                  <a:pt x="950383" y="82723"/>
                </a:lnTo>
                <a:lnTo>
                  <a:pt x="941342" y="73959"/>
                </a:lnTo>
                <a:lnTo>
                  <a:pt x="932286" y="65412"/>
                </a:lnTo>
                <a:lnTo>
                  <a:pt x="923196" y="57138"/>
                </a:lnTo>
                <a:lnTo>
                  <a:pt x="914057" y="49187"/>
                </a:lnTo>
                <a:lnTo>
                  <a:pt x="906291" y="42802"/>
                </a:lnTo>
                <a:lnTo>
                  <a:pt x="896380" y="35244"/>
                </a:lnTo>
                <a:lnTo>
                  <a:pt x="886193" y="28231"/>
                </a:lnTo>
                <a:lnTo>
                  <a:pt x="875667" y="21830"/>
                </a:lnTo>
                <a:lnTo>
                  <a:pt x="864739" y="16111"/>
                </a:lnTo>
                <a:lnTo>
                  <a:pt x="853345" y="11144"/>
                </a:lnTo>
                <a:lnTo>
                  <a:pt x="841422" y="6998"/>
                </a:lnTo>
                <a:lnTo>
                  <a:pt x="828906" y="3741"/>
                </a:lnTo>
                <a:lnTo>
                  <a:pt x="815735" y="1443"/>
                </a:lnTo>
                <a:lnTo>
                  <a:pt x="801844" y="172"/>
                </a:lnTo>
                <a:lnTo>
                  <a:pt x="787171" y="0"/>
                </a:lnTo>
                <a:lnTo>
                  <a:pt x="784946" y="1586"/>
                </a:lnTo>
                <a:lnTo>
                  <a:pt x="781403" y="12786"/>
                </a:lnTo>
                <a:lnTo>
                  <a:pt x="782013" y="27604"/>
                </a:lnTo>
                <a:lnTo>
                  <a:pt x="784580" y="38836"/>
                </a:lnTo>
                <a:lnTo>
                  <a:pt x="799738" y="39068"/>
                </a:lnTo>
                <a:lnTo>
                  <a:pt x="815116" y="41135"/>
                </a:lnTo>
                <a:lnTo>
                  <a:pt x="828719" y="44976"/>
                </a:lnTo>
                <a:lnTo>
                  <a:pt x="840695" y="50444"/>
                </a:lnTo>
                <a:lnTo>
                  <a:pt x="851193" y="57390"/>
                </a:lnTo>
                <a:lnTo>
                  <a:pt x="860361" y="65667"/>
                </a:lnTo>
                <a:lnTo>
                  <a:pt x="868347" y="75126"/>
                </a:lnTo>
                <a:lnTo>
                  <a:pt x="875298" y="85619"/>
                </a:lnTo>
                <a:lnTo>
                  <a:pt x="881364" y="96998"/>
                </a:lnTo>
                <a:lnTo>
                  <a:pt x="886692" y="109115"/>
                </a:lnTo>
                <a:lnTo>
                  <a:pt x="891431" y="121823"/>
                </a:lnTo>
                <a:lnTo>
                  <a:pt x="895728" y="134972"/>
                </a:lnTo>
                <a:lnTo>
                  <a:pt x="899732" y="148415"/>
                </a:lnTo>
                <a:lnTo>
                  <a:pt x="903591" y="162004"/>
                </a:lnTo>
                <a:lnTo>
                  <a:pt x="907453" y="175590"/>
                </a:lnTo>
                <a:lnTo>
                  <a:pt x="911466" y="189026"/>
                </a:lnTo>
                <a:lnTo>
                  <a:pt x="906928" y="195485"/>
                </a:lnTo>
                <a:lnTo>
                  <a:pt x="899435" y="202163"/>
                </a:lnTo>
                <a:lnTo>
                  <a:pt x="890895" y="206260"/>
                </a:lnTo>
                <a:lnTo>
                  <a:pt x="881463" y="208246"/>
                </a:lnTo>
                <a:lnTo>
                  <a:pt x="871293" y="208590"/>
                </a:lnTo>
                <a:lnTo>
                  <a:pt x="860538" y="207764"/>
                </a:lnTo>
                <a:lnTo>
                  <a:pt x="849352" y="206238"/>
                </a:lnTo>
                <a:lnTo>
                  <a:pt x="837889" y="204480"/>
                </a:lnTo>
                <a:lnTo>
                  <a:pt x="826304" y="202962"/>
                </a:lnTo>
                <a:lnTo>
                  <a:pt x="814750" y="202154"/>
                </a:lnTo>
                <a:lnTo>
                  <a:pt x="803382" y="202525"/>
                </a:lnTo>
                <a:lnTo>
                  <a:pt x="792352" y="204546"/>
                </a:lnTo>
                <a:lnTo>
                  <a:pt x="786944" y="206611"/>
                </a:lnTo>
                <a:lnTo>
                  <a:pt x="776266" y="213312"/>
                </a:lnTo>
                <a:lnTo>
                  <a:pt x="765609" y="220567"/>
                </a:lnTo>
                <a:lnTo>
                  <a:pt x="753503" y="225272"/>
                </a:lnTo>
                <a:lnTo>
                  <a:pt x="752589" y="225433"/>
                </a:lnTo>
                <a:lnTo>
                  <a:pt x="738726" y="227144"/>
                </a:lnTo>
                <a:lnTo>
                  <a:pt x="724495" y="227647"/>
                </a:lnTo>
                <a:lnTo>
                  <a:pt x="710320" y="227022"/>
                </a:lnTo>
                <a:lnTo>
                  <a:pt x="696624" y="225347"/>
                </a:lnTo>
                <a:lnTo>
                  <a:pt x="683832" y="222701"/>
                </a:lnTo>
                <a:lnTo>
                  <a:pt x="672368" y="219163"/>
                </a:lnTo>
                <a:lnTo>
                  <a:pt x="662654" y="214813"/>
                </a:lnTo>
                <a:lnTo>
                  <a:pt x="655116" y="209727"/>
                </a:lnTo>
                <a:lnTo>
                  <a:pt x="639799" y="211355"/>
                </a:lnTo>
                <a:lnTo>
                  <a:pt x="624333" y="212498"/>
                </a:lnTo>
                <a:lnTo>
                  <a:pt x="608732" y="213208"/>
                </a:lnTo>
                <a:lnTo>
                  <a:pt x="593007" y="213534"/>
                </a:lnTo>
                <a:lnTo>
                  <a:pt x="577169" y="213525"/>
                </a:lnTo>
                <a:lnTo>
                  <a:pt x="561230" y="213232"/>
                </a:lnTo>
                <a:lnTo>
                  <a:pt x="545202" y="212704"/>
                </a:lnTo>
                <a:lnTo>
                  <a:pt x="529096" y="211991"/>
                </a:lnTo>
                <a:lnTo>
                  <a:pt x="512924" y="211143"/>
                </a:lnTo>
                <a:lnTo>
                  <a:pt x="496698" y="210210"/>
                </a:lnTo>
                <a:lnTo>
                  <a:pt x="480430" y="209241"/>
                </a:lnTo>
                <a:lnTo>
                  <a:pt x="464130" y="208287"/>
                </a:lnTo>
                <a:lnTo>
                  <a:pt x="447811" y="207397"/>
                </a:lnTo>
                <a:lnTo>
                  <a:pt x="431485" y="206621"/>
                </a:lnTo>
                <a:lnTo>
                  <a:pt x="415163" y="206009"/>
                </a:lnTo>
                <a:lnTo>
                  <a:pt x="398857" y="205610"/>
                </a:lnTo>
                <a:lnTo>
                  <a:pt x="382578" y="205475"/>
                </a:lnTo>
                <a:lnTo>
                  <a:pt x="366338" y="205654"/>
                </a:lnTo>
                <a:lnTo>
                  <a:pt x="350149" y="206195"/>
                </a:lnTo>
                <a:lnTo>
                  <a:pt x="334022" y="207149"/>
                </a:lnTo>
                <a:lnTo>
                  <a:pt x="327553" y="201836"/>
                </a:lnTo>
                <a:lnTo>
                  <a:pt x="317972" y="195096"/>
                </a:lnTo>
                <a:lnTo>
                  <a:pt x="306903" y="187947"/>
                </a:lnTo>
                <a:lnTo>
                  <a:pt x="294895" y="180393"/>
                </a:lnTo>
                <a:lnTo>
                  <a:pt x="282494" y="172437"/>
                </a:lnTo>
                <a:lnTo>
                  <a:pt x="270247" y="164084"/>
                </a:lnTo>
                <a:lnTo>
                  <a:pt x="258701" y="155339"/>
                </a:lnTo>
                <a:lnTo>
                  <a:pt x="248403" y="146206"/>
                </a:lnTo>
                <a:lnTo>
                  <a:pt x="239900" y="136689"/>
                </a:lnTo>
                <a:lnTo>
                  <a:pt x="233739" y="126793"/>
                </a:lnTo>
                <a:lnTo>
                  <a:pt x="230466" y="116522"/>
                </a:lnTo>
                <a:lnTo>
                  <a:pt x="229815" y="103002"/>
                </a:lnTo>
                <a:lnTo>
                  <a:pt x="230963" y="90695"/>
                </a:lnTo>
                <a:lnTo>
                  <a:pt x="233302" y="77738"/>
                </a:lnTo>
                <a:lnTo>
                  <a:pt x="236532" y="64585"/>
                </a:lnTo>
                <a:lnTo>
                  <a:pt x="240356" y="51688"/>
                </a:lnTo>
                <a:lnTo>
                  <a:pt x="244475" y="39499"/>
                </a:lnTo>
                <a:lnTo>
                  <a:pt x="248589" y="28473"/>
                </a:lnTo>
                <a:lnTo>
                  <a:pt x="260262" y="27885"/>
                </a:lnTo>
                <a:lnTo>
                  <a:pt x="271451" y="27772"/>
                </a:lnTo>
                <a:lnTo>
                  <a:pt x="283660" y="27937"/>
                </a:lnTo>
                <a:lnTo>
                  <a:pt x="296654" y="28314"/>
                </a:lnTo>
                <a:lnTo>
                  <a:pt x="310196" y="28836"/>
                </a:lnTo>
                <a:lnTo>
                  <a:pt x="324050" y="29438"/>
                </a:lnTo>
                <a:lnTo>
                  <a:pt x="337978" y="30054"/>
                </a:lnTo>
                <a:lnTo>
                  <a:pt x="351744" y="30618"/>
                </a:lnTo>
                <a:lnTo>
                  <a:pt x="365112" y="31064"/>
                </a:lnTo>
                <a:lnTo>
                  <a:pt x="374979" y="31458"/>
                </a:lnTo>
                <a:lnTo>
                  <a:pt x="389471" y="31795"/>
                </a:lnTo>
                <a:lnTo>
                  <a:pt x="403730" y="30803"/>
                </a:lnTo>
                <a:lnTo>
                  <a:pt x="415970" y="27273"/>
                </a:lnTo>
                <a:lnTo>
                  <a:pt x="424407" y="19995"/>
                </a:lnTo>
                <a:lnTo>
                  <a:pt x="427253" y="7759"/>
                </a:lnTo>
                <a:lnTo>
                  <a:pt x="414370" y="6530"/>
                </a:lnTo>
                <a:lnTo>
                  <a:pt x="400828" y="5532"/>
                </a:lnTo>
                <a:lnTo>
                  <a:pt x="386692" y="4752"/>
                </a:lnTo>
                <a:lnTo>
                  <a:pt x="372027" y="4174"/>
                </a:lnTo>
                <a:lnTo>
                  <a:pt x="356900" y="3783"/>
                </a:lnTo>
                <a:lnTo>
                  <a:pt x="341376" y="3565"/>
                </a:lnTo>
                <a:lnTo>
                  <a:pt x="309399" y="3589"/>
                </a:lnTo>
                <a:lnTo>
                  <a:pt x="293078" y="3800"/>
                </a:lnTo>
                <a:lnTo>
                  <a:pt x="276623" y="4125"/>
                </a:lnTo>
                <a:lnTo>
                  <a:pt x="260099" y="4549"/>
                </a:lnTo>
                <a:lnTo>
                  <a:pt x="243572" y="5056"/>
                </a:lnTo>
                <a:lnTo>
                  <a:pt x="227107" y="5632"/>
                </a:lnTo>
                <a:lnTo>
                  <a:pt x="210771" y="6263"/>
                </a:lnTo>
                <a:lnTo>
                  <a:pt x="194629" y="6932"/>
                </a:lnTo>
                <a:lnTo>
                  <a:pt x="178747" y="7626"/>
                </a:lnTo>
                <a:lnTo>
                  <a:pt x="163189" y="8330"/>
                </a:lnTo>
                <a:lnTo>
                  <a:pt x="148023" y="9028"/>
                </a:lnTo>
                <a:lnTo>
                  <a:pt x="133313" y="9707"/>
                </a:lnTo>
                <a:lnTo>
                  <a:pt x="119125" y="10350"/>
                </a:lnTo>
                <a:lnTo>
                  <a:pt x="115932" y="16822"/>
                </a:lnTo>
                <a:lnTo>
                  <a:pt x="109022" y="27939"/>
                </a:lnTo>
                <a:lnTo>
                  <a:pt x="100911" y="38079"/>
                </a:lnTo>
                <a:lnTo>
                  <a:pt x="91755" y="47307"/>
                </a:lnTo>
                <a:lnTo>
                  <a:pt x="81715" y="55684"/>
                </a:lnTo>
                <a:lnTo>
                  <a:pt x="70950" y="63274"/>
                </a:lnTo>
                <a:lnTo>
                  <a:pt x="59616" y="70139"/>
                </a:lnTo>
                <a:lnTo>
                  <a:pt x="47875" y="76343"/>
                </a:lnTo>
                <a:lnTo>
                  <a:pt x="35884" y="81947"/>
                </a:lnTo>
                <a:lnTo>
                  <a:pt x="23801" y="87016"/>
                </a:lnTo>
                <a:lnTo>
                  <a:pt x="11787" y="91611"/>
                </a:lnTo>
                <a:lnTo>
                  <a:pt x="0" y="95796"/>
                </a:lnTo>
                <a:lnTo>
                  <a:pt x="545" y="98469"/>
                </a:lnTo>
                <a:lnTo>
                  <a:pt x="3980" y="110248"/>
                </a:lnTo>
                <a:lnTo>
                  <a:pt x="8783" y="121513"/>
                </a:lnTo>
                <a:lnTo>
                  <a:pt x="14696" y="132410"/>
                </a:lnTo>
                <a:lnTo>
                  <a:pt x="21457" y="143083"/>
                </a:lnTo>
                <a:lnTo>
                  <a:pt x="28807" y="153677"/>
                </a:lnTo>
                <a:lnTo>
                  <a:pt x="36486" y="164337"/>
                </a:lnTo>
                <a:lnTo>
                  <a:pt x="44233" y="175208"/>
                </a:lnTo>
                <a:lnTo>
                  <a:pt x="51790" y="186436"/>
                </a:lnTo>
                <a:lnTo>
                  <a:pt x="51956" y="186694"/>
                </a:lnTo>
                <a:lnTo>
                  <a:pt x="57387" y="195600"/>
                </a:lnTo>
                <a:lnTo>
                  <a:pt x="63923" y="206769"/>
                </a:lnTo>
                <a:lnTo>
                  <a:pt x="71295" y="219270"/>
                </a:lnTo>
                <a:lnTo>
                  <a:pt x="79237" y="232177"/>
                </a:lnTo>
                <a:lnTo>
                  <a:pt x="87481" y="244561"/>
                </a:lnTo>
                <a:lnTo>
                  <a:pt x="95760" y="255493"/>
                </a:lnTo>
                <a:lnTo>
                  <a:pt x="103806" y="264046"/>
                </a:lnTo>
                <a:lnTo>
                  <a:pt x="111353" y="269290"/>
                </a:lnTo>
                <a:lnTo>
                  <a:pt x="114825" y="270480"/>
                </a:lnTo>
                <a:lnTo>
                  <a:pt x="126113" y="271230"/>
                </a:lnTo>
                <a:lnTo>
                  <a:pt x="139036" y="270037"/>
                </a:lnTo>
                <a:lnTo>
                  <a:pt x="152781" y="269290"/>
                </a:lnTo>
                <a:lnTo>
                  <a:pt x="178325" y="269743"/>
                </a:lnTo>
                <a:lnTo>
                  <a:pt x="204386" y="270108"/>
                </a:lnTo>
                <a:lnTo>
                  <a:pt x="230913" y="270395"/>
                </a:lnTo>
                <a:lnTo>
                  <a:pt x="257855" y="270613"/>
                </a:lnTo>
                <a:lnTo>
                  <a:pt x="285162" y="270770"/>
                </a:lnTo>
                <a:lnTo>
                  <a:pt x="340670" y="270938"/>
                </a:lnTo>
                <a:lnTo>
                  <a:pt x="622983" y="271155"/>
                </a:lnTo>
                <a:lnTo>
                  <a:pt x="650451" y="271331"/>
                </a:lnTo>
                <a:lnTo>
                  <a:pt x="677579" y="271570"/>
                </a:lnTo>
                <a:lnTo>
                  <a:pt x="704316" y="271881"/>
                </a:lnTo>
                <a:lnTo>
                  <a:pt x="723388" y="272068"/>
                </a:lnTo>
                <a:lnTo>
                  <a:pt x="783435" y="27199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5487700" y="4320529"/>
            <a:ext cx="101101" cy="180028"/>
          </a:xfrm>
          <a:custGeom>
            <a:avLst/>
            <a:gdLst/>
            <a:ahLst/>
            <a:cxnLst/>
            <a:rect l="l" t="t" r="r" b="b"/>
            <a:pathLst>
              <a:path w="148281" h="264041">
                <a:moveTo>
                  <a:pt x="144166" y="244576"/>
                </a:moveTo>
                <a:lnTo>
                  <a:pt x="145758" y="224815"/>
                </a:lnTo>
                <a:lnTo>
                  <a:pt x="147056" y="204920"/>
                </a:lnTo>
                <a:lnTo>
                  <a:pt x="147938" y="185052"/>
                </a:lnTo>
                <a:lnTo>
                  <a:pt x="148281" y="165372"/>
                </a:lnTo>
                <a:lnTo>
                  <a:pt x="147962" y="146041"/>
                </a:lnTo>
                <a:lnTo>
                  <a:pt x="146859" y="127222"/>
                </a:lnTo>
                <a:lnTo>
                  <a:pt x="144847" y="109075"/>
                </a:lnTo>
                <a:lnTo>
                  <a:pt x="141806" y="91762"/>
                </a:lnTo>
                <a:lnTo>
                  <a:pt x="137610" y="75445"/>
                </a:lnTo>
                <a:lnTo>
                  <a:pt x="132139" y="60284"/>
                </a:lnTo>
                <a:lnTo>
                  <a:pt x="125268" y="46441"/>
                </a:lnTo>
                <a:lnTo>
                  <a:pt x="116875" y="34077"/>
                </a:lnTo>
                <a:lnTo>
                  <a:pt x="106837" y="23354"/>
                </a:lnTo>
                <a:lnTo>
                  <a:pt x="95031" y="14433"/>
                </a:lnTo>
                <a:lnTo>
                  <a:pt x="81334" y="7476"/>
                </a:lnTo>
                <a:lnTo>
                  <a:pt x="65624" y="2644"/>
                </a:lnTo>
                <a:lnTo>
                  <a:pt x="47777" y="98"/>
                </a:lnTo>
                <a:lnTo>
                  <a:pt x="27670" y="0"/>
                </a:lnTo>
                <a:lnTo>
                  <a:pt x="5181" y="2510"/>
                </a:lnTo>
                <a:lnTo>
                  <a:pt x="2578" y="2510"/>
                </a:lnTo>
                <a:lnTo>
                  <a:pt x="0" y="5114"/>
                </a:lnTo>
                <a:lnTo>
                  <a:pt x="1014" y="15961"/>
                </a:lnTo>
                <a:lnTo>
                  <a:pt x="6755" y="24129"/>
                </a:lnTo>
                <a:lnTo>
                  <a:pt x="15965" y="29015"/>
                </a:lnTo>
                <a:lnTo>
                  <a:pt x="27122" y="32357"/>
                </a:lnTo>
                <a:lnTo>
                  <a:pt x="38703" y="35892"/>
                </a:lnTo>
                <a:lnTo>
                  <a:pt x="49187" y="41360"/>
                </a:lnTo>
                <a:lnTo>
                  <a:pt x="53945" y="45223"/>
                </a:lnTo>
                <a:lnTo>
                  <a:pt x="61597" y="53163"/>
                </a:lnTo>
                <a:lnTo>
                  <a:pt x="67871" y="62074"/>
                </a:lnTo>
                <a:lnTo>
                  <a:pt x="72896" y="71882"/>
                </a:lnTo>
                <a:lnTo>
                  <a:pt x="76803" y="82510"/>
                </a:lnTo>
                <a:lnTo>
                  <a:pt x="79721" y="93885"/>
                </a:lnTo>
                <a:lnTo>
                  <a:pt x="81779" y="105931"/>
                </a:lnTo>
                <a:lnTo>
                  <a:pt x="83108" y="118573"/>
                </a:lnTo>
                <a:lnTo>
                  <a:pt x="83836" y="131735"/>
                </a:lnTo>
                <a:lnTo>
                  <a:pt x="84093" y="145342"/>
                </a:lnTo>
                <a:lnTo>
                  <a:pt x="84010" y="159320"/>
                </a:lnTo>
                <a:lnTo>
                  <a:pt x="83714" y="173593"/>
                </a:lnTo>
                <a:lnTo>
                  <a:pt x="83337" y="188087"/>
                </a:lnTo>
                <a:lnTo>
                  <a:pt x="83007" y="202725"/>
                </a:lnTo>
                <a:lnTo>
                  <a:pt x="82854" y="217432"/>
                </a:lnTo>
                <a:lnTo>
                  <a:pt x="83825" y="219273"/>
                </a:lnTo>
                <a:lnTo>
                  <a:pt x="91924" y="228021"/>
                </a:lnTo>
                <a:lnTo>
                  <a:pt x="102851" y="235615"/>
                </a:lnTo>
                <a:lnTo>
                  <a:pt x="113918" y="243328"/>
                </a:lnTo>
                <a:lnTo>
                  <a:pt x="116643" y="245683"/>
                </a:lnTo>
                <a:lnTo>
                  <a:pt x="126076" y="255351"/>
                </a:lnTo>
                <a:lnTo>
                  <a:pt x="134873" y="263224"/>
                </a:lnTo>
                <a:lnTo>
                  <a:pt x="142405" y="264041"/>
                </a:lnTo>
                <a:lnTo>
                  <a:pt x="144166" y="24457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4401935" y="4351535"/>
            <a:ext cx="188907" cy="240831"/>
          </a:xfrm>
          <a:custGeom>
            <a:avLst/>
            <a:gdLst/>
            <a:ahLst/>
            <a:cxnLst/>
            <a:rect l="l" t="t" r="r" b="b"/>
            <a:pathLst>
              <a:path w="277063" h="353219">
                <a:moveTo>
                  <a:pt x="145413" y="343629"/>
                </a:moveTo>
                <a:lnTo>
                  <a:pt x="147921" y="332683"/>
                </a:lnTo>
                <a:lnTo>
                  <a:pt x="149789" y="321099"/>
                </a:lnTo>
                <a:lnTo>
                  <a:pt x="151108" y="308966"/>
                </a:lnTo>
                <a:lnTo>
                  <a:pt x="151969" y="296375"/>
                </a:lnTo>
                <a:lnTo>
                  <a:pt x="152462" y="283417"/>
                </a:lnTo>
                <a:lnTo>
                  <a:pt x="152677" y="270182"/>
                </a:lnTo>
                <a:lnTo>
                  <a:pt x="152579" y="216288"/>
                </a:lnTo>
                <a:lnTo>
                  <a:pt x="152768" y="203028"/>
                </a:lnTo>
                <a:lnTo>
                  <a:pt x="146072" y="198620"/>
                </a:lnTo>
                <a:lnTo>
                  <a:pt x="136978" y="190943"/>
                </a:lnTo>
                <a:lnTo>
                  <a:pt x="130896" y="183274"/>
                </a:lnTo>
                <a:lnTo>
                  <a:pt x="127523" y="175614"/>
                </a:lnTo>
                <a:lnTo>
                  <a:pt x="126556" y="167961"/>
                </a:lnTo>
                <a:lnTo>
                  <a:pt x="127691" y="160316"/>
                </a:lnTo>
                <a:lnTo>
                  <a:pt x="130625" y="152680"/>
                </a:lnTo>
                <a:lnTo>
                  <a:pt x="135055" y="145052"/>
                </a:lnTo>
                <a:lnTo>
                  <a:pt x="140678" y="137432"/>
                </a:lnTo>
                <a:lnTo>
                  <a:pt x="147191" y="129821"/>
                </a:lnTo>
                <a:lnTo>
                  <a:pt x="154290" y="122218"/>
                </a:lnTo>
                <a:lnTo>
                  <a:pt x="161672" y="114623"/>
                </a:lnTo>
                <a:lnTo>
                  <a:pt x="169034" y="107037"/>
                </a:lnTo>
                <a:lnTo>
                  <a:pt x="176072" y="99460"/>
                </a:lnTo>
                <a:lnTo>
                  <a:pt x="179354" y="95766"/>
                </a:lnTo>
                <a:lnTo>
                  <a:pt x="188558" y="85189"/>
                </a:lnTo>
                <a:lnTo>
                  <a:pt x="197500" y="74780"/>
                </a:lnTo>
                <a:lnTo>
                  <a:pt x="206170" y="64793"/>
                </a:lnTo>
                <a:lnTo>
                  <a:pt x="214559" y="55482"/>
                </a:lnTo>
                <a:lnTo>
                  <a:pt x="222656" y="47103"/>
                </a:lnTo>
                <a:lnTo>
                  <a:pt x="230454" y="39910"/>
                </a:lnTo>
                <a:lnTo>
                  <a:pt x="234609" y="36677"/>
                </a:lnTo>
                <a:lnTo>
                  <a:pt x="246237" y="29437"/>
                </a:lnTo>
                <a:lnTo>
                  <a:pt x="258471" y="22700"/>
                </a:lnTo>
                <a:lnTo>
                  <a:pt x="269386" y="15990"/>
                </a:lnTo>
                <a:lnTo>
                  <a:pt x="277063" y="8833"/>
                </a:lnTo>
                <a:lnTo>
                  <a:pt x="276507" y="8572"/>
                </a:lnTo>
                <a:lnTo>
                  <a:pt x="265732" y="4448"/>
                </a:lnTo>
                <a:lnTo>
                  <a:pt x="254492" y="1746"/>
                </a:lnTo>
                <a:lnTo>
                  <a:pt x="242857" y="314"/>
                </a:lnTo>
                <a:lnTo>
                  <a:pt x="230899" y="0"/>
                </a:lnTo>
                <a:lnTo>
                  <a:pt x="218688" y="652"/>
                </a:lnTo>
                <a:lnTo>
                  <a:pt x="206297" y="2119"/>
                </a:lnTo>
                <a:lnTo>
                  <a:pt x="193795" y="4249"/>
                </a:lnTo>
                <a:lnTo>
                  <a:pt x="181256" y="6890"/>
                </a:lnTo>
                <a:lnTo>
                  <a:pt x="168749" y="9891"/>
                </a:lnTo>
                <a:lnTo>
                  <a:pt x="156346" y="13100"/>
                </a:lnTo>
                <a:lnTo>
                  <a:pt x="144118" y="16365"/>
                </a:lnTo>
                <a:lnTo>
                  <a:pt x="132137" y="19535"/>
                </a:lnTo>
                <a:lnTo>
                  <a:pt x="120474" y="22458"/>
                </a:lnTo>
                <a:lnTo>
                  <a:pt x="109200" y="24982"/>
                </a:lnTo>
                <a:lnTo>
                  <a:pt x="98386" y="26956"/>
                </a:lnTo>
                <a:lnTo>
                  <a:pt x="98074" y="36050"/>
                </a:lnTo>
                <a:lnTo>
                  <a:pt x="97704" y="51019"/>
                </a:lnTo>
                <a:lnTo>
                  <a:pt x="97230" y="65058"/>
                </a:lnTo>
                <a:lnTo>
                  <a:pt x="96280" y="78135"/>
                </a:lnTo>
                <a:lnTo>
                  <a:pt x="94481" y="90217"/>
                </a:lnTo>
                <a:lnTo>
                  <a:pt x="91462" y="101272"/>
                </a:lnTo>
                <a:lnTo>
                  <a:pt x="86851" y="111268"/>
                </a:lnTo>
                <a:lnTo>
                  <a:pt x="80276" y="120174"/>
                </a:lnTo>
                <a:lnTo>
                  <a:pt x="71824" y="126340"/>
                </a:lnTo>
                <a:lnTo>
                  <a:pt x="59738" y="131911"/>
                </a:lnTo>
                <a:lnTo>
                  <a:pt x="49199" y="138297"/>
                </a:lnTo>
                <a:lnTo>
                  <a:pt x="39857" y="148294"/>
                </a:lnTo>
                <a:lnTo>
                  <a:pt x="32548" y="158433"/>
                </a:lnTo>
                <a:lnTo>
                  <a:pt x="26138" y="169125"/>
                </a:lnTo>
                <a:lnTo>
                  <a:pt x="20152" y="180169"/>
                </a:lnTo>
                <a:lnTo>
                  <a:pt x="14116" y="191363"/>
                </a:lnTo>
                <a:lnTo>
                  <a:pt x="7557" y="202504"/>
                </a:lnTo>
                <a:lnTo>
                  <a:pt x="0" y="213392"/>
                </a:lnTo>
                <a:lnTo>
                  <a:pt x="3239" y="218180"/>
                </a:lnTo>
                <a:lnTo>
                  <a:pt x="8890" y="227752"/>
                </a:lnTo>
                <a:lnTo>
                  <a:pt x="13878" y="237985"/>
                </a:lnTo>
                <a:lnTo>
                  <a:pt x="18183" y="248901"/>
                </a:lnTo>
                <a:lnTo>
                  <a:pt x="21784" y="260520"/>
                </a:lnTo>
                <a:lnTo>
                  <a:pt x="24659" y="272864"/>
                </a:lnTo>
                <a:lnTo>
                  <a:pt x="26787" y="285954"/>
                </a:lnTo>
                <a:lnTo>
                  <a:pt x="28149" y="299812"/>
                </a:lnTo>
                <a:lnTo>
                  <a:pt x="28722" y="314458"/>
                </a:lnTo>
                <a:lnTo>
                  <a:pt x="28486" y="329914"/>
                </a:lnTo>
                <a:lnTo>
                  <a:pt x="30511" y="330223"/>
                </a:lnTo>
                <a:lnTo>
                  <a:pt x="43292" y="332431"/>
                </a:lnTo>
                <a:lnTo>
                  <a:pt x="55758" y="334953"/>
                </a:lnTo>
                <a:lnTo>
                  <a:pt x="68005" y="337693"/>
                </a:lnTo>
                <a:lnTo>
                  <a:pt x="80133" y="340552"/>
                </a:lnTo>
                <a:lnTo>
                  <a:pt x="92239" y="343433"/>
                </a:lnTo>
                <a:lnTo>
                  <a:pt x="104421" y="346238"/>
                </a:lnTo>
                <a:lnTo>
                  <a:pt x="116778" y="348869"/>
                </a:lnTo>
                <a:lnTo>
                  <a:pt x="129406" y="351229"/>
                </a:lnTo>
                <a:lnTo>
                  <a:pt x="142405" y="353219"/>
                </a:lnTo>
                <a:lnTo>
                  <a:pt x="145413" y="3436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4859194" y="4354628"/>
            <a:ext cx="368981" cy="40518"/>
          </a:xfrm>
          <a:custGeom>
            <a:avLst/>
            <a:gdLst/>
            <a:ahLst/>
            <a:cxnLst/>
            <a:rect l="l" t="t" r="r" b="b"/>
            <a:pathLst>
              <a:path w="541172" h="59427">
                <a:moveTo>
                  <a:pt x="476059" y="59267"/>
                </a:moveTo>
                <a:lnTo>
                  <a:pt x="502457" y="59048"/>
                </a:lnTo>
                <a:lnTo>
                  <a:pt x="515478" y="58923"/>
                </a:lnTo>
                <a:lnTo>
                  <a:pt x="528382" y="58796"/>
                </a:lnTo>
                <a:lnTo>
                  <a:pt x="541172" y="58670"/>
                </a:lnTo>
                <a:lnTo>
                  <a:pt x="538973" y="46999"/>
                </a:lnTo>
                <a:lnTo>
                  <a:pt x="533880" y="35412"/>
                </a:lnTo>
                <a:lnTo>
                  <a:pt x="526195" y="26419"/>
                </a:lnTo>
                <a:lnTo>
                  <a:pt x="516003" y="19932"/>
                </a:lnTo>
                <a:lnTo>
                  <a:pt x="503390" y="15867"/>
                </a:lnTo>
                <a:lnTo>
                  <a:pt x="488443" y="14135"/>
                </a:lnTo>
                <a:lnTo>
                  <a:pt x="471246" y="14652"/>
                </a:lnTo>
                <a:lnTo>
                  <a:pt x="466599" y="21518"/>
                </a:lnTo>
                <a:lnTo>
                  <a:pt x="458896" y="28701"/>
                </a:lnTo>
                <a:lnTo>
                  <a:pt x="449900" y="33467"/>
                </a:lnTo>
                <a:lnTo>
                  <a:pt x="439765" y="36217"/>
                </a:lnTo>
                <a:lnTo>
                  <a:pt x="428639" y="37354"/>
                </a:lnTo>
                <a:lnTo>
                  <a:pt x="416675" y="37278"/>
                </a:lnTo>
                <a:lnTo>
                  <a:pt x="404022" y="36392"/>
                </a:lnTo>
                <a:lnTo>
                  <a:pt x="390833" y="35097"/>
                </a:lnTo>
                <a:lnTo>
                  <a:pt x="377258" y="33795"/>
                </a:lnTo>
                <a:lnTo>
                  <a:pt x="363448" y="32887"/>
                </a:lnTo>
                <a:lnTo>
                  <a:pt x="349554" y="32775"/>
                </a:lnTo>
                <a:lnTo>
                  <a:pt x="347439" y="30867"/>
                </a:lnTo>
                <a:lnTo>
                  <a:pt x="337921" y="24655"/>
                </a:lnTo>
                <a:lnTo>
                  <a:pt x="327508" y="21007"/>
                </a:lnTo>
                <a:lnTo>
                  <a:pt x="316079" y="19183"/>
                </a:lnTo>
                <a:lnTo>
                  <a:pt x="303512" y="18442"/>
                </a:lnTo>
                <a:lnTo>
                  <a:pt x="289684" y="18042"/>
                </a:lnTo>
                <a:lnTo>
                  <a:pt x="274472" y="17242"/>
                </a:lnTo>
                <a:lnTo>
                  <a:pt x="264381" y="16243"/>
                </a:lnTo>
                <a:lnTo>
                  <a:pt x="250985" y="14685"/>
                </a:lnTo>
                <a:lnTo>
                  <a:pt x="238681" y="13826"/>
                </a:lnTo>
                <a:lnTo>
                  <a:pt x="227850" y="14652"/>
                </a:lnTo>
                <a:lnTo>
                  <a:pt x="222141" y="16005"/>
                </a:lnTo>
                <a:lnTo>
                  <a:pt x="211219" y="19403"/>
                </a:lnTo>
                <a:lnTo>
                  <a:pt x="200029" y="23244"/>
                </a:lnTo>
                <a:lnTo>
                  <a:pt x="188450" y="26757"/>
                </a:lnTo>
                <a:lnTo>
                  <a:pt x="176362" y="29169"/>
                </a:lnTo>
                <a:lnTo>
                  <a:pt x="163645" y="29705"/>
                </a:lnTo>
                <a:lnTo>
                  <a:pt x="150177" y="27593"/>
                </a:lnTo>
                <a:lnTo>
                  <a:pt x="147571" y="26711"/>
                </a:lnTo>
                <a:lnTo>
                  <a:pt x="137246" y="19706"/>
                </a:lnTo>
                <a:lnTo>
                  <a:pt x="127563" y="10822"/>
                </a:lnTo>
                <a:lnTo>
                  <a:pt x="116509" y="4288"/>
                </a:lnTo>
                <a:lnTo>
                  <a:pt x="110534" y="2639"/>
                </a:lnTo>
                <a:lnTo>
                  <a:pt x="98730" y="657"/>
                </a:lnTo>
                <a:lnTo>
                  <a:pt x="86680" y="0"/>
                </a:lnTo>
                <a:lnTo>
                  <a:pt x="74437" y="330"/>
                </a:lnTo>
                <a:lnTo>
                  <a:pt x="62056" y="1313"/>
                </a:lnTo>
                <a:lnTo>
                  <a:pt x="49592" y="2615"/>
                </a:lnTo>
                <a:lnTo>
                  <a:pt x="37100" y="3898"/>
                </a:lnTo>
                <a:lnTo>
                  <a:pt x="24634" y="4828"/>
                </a:lnTo>
                <a:lnTo>
                  <a:pt x="12249" y="5070"/>
                </a:lnTo>
                <a:lnTo>
                  <a:pt x="0" y="4288"/>
                </a:lnTo>
                <a:lnTo>
                  <a:pt x="5599" y="14986"/>
                </a:lnTo>
                <a:lnTo>
                  <a:pt x="12285" y="24190"/>
                </a:lnTo>
                <a:lnTo>
                  <a:pt x="20006" y="32008"/>
                </a:lnTo>
                <a:lnTo>
                  <a:pt x="28713" y="38545"/>
                </a:lnTo>
                <a:lnTo>
                  <a:pt x="38356" y="43910"/>
                </a:lnTo>
                <a:lnTo>
                  <a:pt x="48886" y="48207"/>
                </a:lnTo>
                <a:lnTo>
                  <a:pt x="60252" y="51545"/>
                </a:lnTo>
                <a:lnTo>
                  <a:pt x="72405" y="54029"/>
                </a:lnTo>
                <a:lnTo>
                  <a:pt x="85296" y="55766"/>
                </a:lnTo>
                <a:lnTo>
                  <a:pt x="98874" y="56863"/>
                </a:lnTo>
                <a:lnTo>
                  <a:pt x="113089" y="57427"/>
                </a:lnTo>
                <a:lnTo>
                  <a:pt x="127893" y="57563"/>
                </a:lnTo>
                <a:lnTo>
                  <a:pt x="143235" y="57379"/>
                </a:lnTo>
                <a:lnTo>
                  <a:pt x="159065" y="56982"/>
                </a:lnTo>
                <a:lnTo>
                  <a:pt x="175334" y="56477"/>
                </a:lnTo>
                <a:lnTo>
                  <a:pt x="191992" y="55972"/>
                </a:lnTo>
                <a:lnTo>
                  <a:pt x="208989" y="55573"/>
                </a:lnTo>
                <a:lnTo>
                  <a:pt x="226275" y="55387"/>
                </a:lnTo>
                <a:lnTo>
                  <a:pt x="243802" y="55520"/>
                </a:lnTo>
                <a:lnTo>
                  <a:pt x="261518" y="56079"/>
                </a:lnTo>
                <a:lnTo>
                  <a:pt x="276798" y="56733"/>
                </a:lnTo>
                <a:lnTo>
                  <a:pt x="291930" y="57303"/>
                </a:lnTo>
                <a:lnTo>
                  <a:pt x="306917" y="57795"/>
                </a:lnTo>
                <a:lnTo>
                  <a:pt x="321760" y="58213"/>
                </a:lnTo>
                <a:lnTo>
                  <a:pt x="336461" y="58561"/>
                </a:lnTo>
                <a:lnTo>
                  <a:pt x="351021" y="58845"/>
                </a:lnTo>
                <a:lnTo>
                  <a:pt x="365443" y="59068"/>
                </a:lnTo>
                <a:lnTo>
                  <a:pt x="379729" y="59237"/>
                </a:lnTo>
                <a:lnTo>
                  <a:pt x="407898" y="59427"/>
                </a:lnTo>
                <a:lnTo>
                  <a:pt x="476059" y="5926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5486566" y="4355792"/>
            <a:ext cx="43500" cy="121816"/>
          </a:xfrm>
          <a:custGeom>
            <a:avLst/>
            <a:gdLst/>
            <a:ahLst/>
            <a:cxnLst/>
            <a:rect l="l" t="t" r="r" b="b"/>
            <a:pathLst>
              <a:path w="63800" h="178663">
                <a:moveTo>
                  <a:pt x="4757" y="178067"/>
                </a:moveTo>
                <a:lnTo>
                  <a:pt x="17181" y="174140"/>
                </a:lnTo>
                <a:lnTo>
                  <a:pt x="28260" y="168866"/>
                </a:lnTo>
                <a:lnTo>
                  <a:pt x="39030" y="163284"/>
                </a:lnTo>
                <a:lnTo>
                  <a:pt x="50531" y="158435"/>
                </a:lnTo>
                <a:lnTo>
                  <a:pt x="63800" y="155359"/>
                </a:lnTo>
                <a:lnTo>
                  <a:pt x="63695" y="149392"/>
                </a:lnTo>
                <a:lnTo>
                  <a:pt x="63482" y="133539"/>
                </a:lnTo>
                <a:lnTo>
                  <a:pt x="63217" y="117739"/>
                </a:lnTo>
                <a:lnTo>
                  <a:pt x="62716" y="102175"/>
                </a:lnTo>
                <a:lnTo>
                  <a:pt x="61795" y="87031"/>
                </a:lnTo>
                <a:lnTo>
                  <a:pt x="60269" y="72491"/>
                </a:lnTo>
                <a:lnTo>
                  <a:pt x="57955" y="58740"/>
                </a:lnTo>
                <a:lnTo>
                  <a:pt x="54670" y="45961"/>
                </a:lnTo>
                <a:lnTo>
                  <a:pt x="50229" y="34338"/>
                </a:lnTo>
                <a:lnTo>
                  <a:pt x="44448" y="24054"/>
                </a:lnTo>
                <a:lnTo>
                  <a:pt x="37143" y="15295"/>
                </a:lnTo>
                <a:lnTo>
                  <a:pt x="28131" y="8244"/>
                </a:lnTo>
                <a:lnTo>
                  <a:pt x="17228" y="3084"/>
                </a:lnTo>
                <a:lnTo>
                  <a:pt x="4249" y="0"/>
                </a:lnTo>
                <a:lnTo>
                  <a:pt x="3826" y="2016"/>
                </a:lnTo>
                <a:lnTo>
                  <a:pt x="2135" y="12099"/>
                </a:lnTo>
                <a:lnTo>
                  <a:pt x="984" y="22674"/>
                </a:lnTo>
                <a:lnTo>
                  <a:pt x="297" y="33715"/>
                </a:lnTo>
                <a:lnTo>
                  <a:pt x="0" y="45197"/>
                </a:lnTo>
                <a:lnTo>
                  <a:pt x="14" y="57094"/>
                </a:lnTo>
                <a:lnTo>
                  <a:pt x="265" y="69380"/>
                </a:lnTo>
                <a:lnTo>
                  <a:pt x="676" y="82032"/>
                </a:lnTo>
                <a:lnTo>
                  <a:pt x="1171" y="95022"/>
                </a:lnTo>
                <a:lnTo>
                  <a:pt x="1674" y="108327"/>
                </a:lnTo>
                <a:lnTo>
                  <a:pt x="2109" y="121919"/>
                </a:lnTo>
                <a:lnTo>
                  <a:pt x="2399" y="135774"/>
                </a:lnTo>
                <a:lnTo>
                  <a:pt x="2470" y="149867"/>
                </a:lnTo>
                <a:lnTo>
                  <a:pt x="2244" y="164172"/>
                </a:lnTo>
                <a:lnTo>
                  <a:pt x="1646" y="178663"/>
                </a:lnTo>
                <a:lnTo>
                  <a:pt x="4757" y="17806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4597898" y="4361499"/>
            <a:ext cx="22955" cy="22542"/>
          </a:xfrm>
          <a:custGeom>
            <a:avLst/>
            <a:gdLst/>
            <a:ahLst/>
            <a:cxnLst/>
            <a:rect l="l" t="t" r="r" b="b"/>
            <a:pathLst>
              <a:path w="33667" h="33061">
                <a:moveTo>
                  <a:pt x="6683" y="28839"/>
                </a:moveTo>
                <a:lnTo>
                  <a:pt x="17334" y="21543"/>
                </a:lnTo>
                <a:lnTo>
                  <a:pt x="26668" y="12930"/>
                </a:lnTo>
                <a:lnTo>
                  <a:pt x="33667" y="1984"/>
                </a:lnTo>
                <a:lnTo>
                  <a:pt x="30614" y="64"/>
                </a:lnTo>
                <a:lnTo>
                  <a:pt x="21745" y="0"/>
                </a:lnTo>
                <a:lnTo>
                  <a:pt x="12874" y="5496"/>
                </a:lnTo>
                <a:lnTo>
                  <a:pt x="5376" y="14325"/>
                </a:lnTo>
                <a:lnTo>
                  <a:pt x="627" y="24257"/>
                </a:lnTo>
                <a:lnTo>
                  <a:pt x="0" y="33061"/>
                </a:lnTo>
                <a:lnTo>
                  <a:pt x="6683" y="2883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4823862" y="4362853"/>
            <a:ext cx="427261" cy="97490"/>
          </a:xfrm>
          <a:custGeom>
            <a:avLst/>
            <a:gdLst/>
            <a:ahLst/>
            <a:cxnLst/>
            <a:rect l="l" t="t" r="r" b="b"/>
            <a:pathLst>
              <a:path w="626649" h="142985">
                <a:moveTo>
                  <a:pt x="473939" y="142930"/>
                </a:moveTo>
                <a:lnTo>
                  <a:pt x="489413" y="142405"/>
                </a:lnTo>
                <a:lnTo>
                  <a:pt x="498332" y="135182"/>
                </a:lnTo>
                <a:lnTo>
                  <a:pt x="506894" y="127186"/>
                </a:lnTo>
                <a:lnTo>
                  <a:pt x="516582" y="120656"/>
                </a:lnTo>
                <a:lnTo>
                  <a:pt x="530840" y="116522"/>
                </a:lnTo>
                <a:lnTo>
                  <a:pt x="532217" y="116335"/>
                </a:lnTo>
                <a:lnTo>
                  <a:pt x="543664" y="115889"/>
                </a:lnTo>
                <a:lnTo>
                  <a:pt x="555658" y="116863"/>
                </a:lnTo>
                <a:lnTo>
                  <a:pt x="567977" y="118614"/>
                </a:lnTo>
                <a:lnTo>
                  <a:pt x="580398" y="120498"/>
                </a:lnTo>
                <a:lnTo>
                  <a:pt x="592698" y="121874"/>
                </a:lnTo>
                <a:lnTo>
                  <a:pt x="604655" y="122099"/>
                </a:lnTo>
                <a:lnTo>
                  <a:pt x="616047" y="120529"/>
                </a:lnTo>
                <a:lnTo>
                  <a:pt x="626649" y="116522"/>
                </a:lnTo>
                <a:lnTo>
                  <a:pt x="625162" y="108635"/>
                </a:lnTo>
                <a:lnTo>
                  <a:pt x="620432" y="96640"/>
                </a:lnTo>
                <a:lnTo>
                  <a:pt x="614368" y="85978"/>
                </a:lnTo>
                <a:lnTo>
                  <a:pt x="608526" y="75095"/>
                </a:lnTo>
                <a:lnTo>
                  <a:pt x="590088" y="75856"/>
                </a:lnTo>
                <a:lnTo>
                  <a:pt x="571236" y="76300"/>
                </a:lnTo>
                <a:lnTo>
                  <a:pt x="552005" y="76462"/>
                </a:lnTo>
                <a:lnTo>
                  <a:pt x="532433" y="76376"/>
                </a:lnTo>
                <a:lnTo>
                  <a:pt x="512554" y="76078"/>
                </a:lnTo>
                <a:lnTo>
                  <a:pt x="492405" y="75603"/>
                </a:lnTo>
                <a:lnTo>
                  <a:pt x="472021" y="74985"/>
                </a:lnTo>
                <a:lnTo>
                  <a:pt x="451438" y="74260"/>
                </a:lnTo>
                <a:lnTo>
                  <a:pt x="430693" y="73463"/>
                </a:lnTo>
                <a:lnTo>
                  <a:pt x="409820" y="72628"/>
                </a:lnTo>
                <a:lnTo>
                  <a:pt x="388857" y="71790"/>
                </a:lnTo>
                <a:lnTo>
                  <a:pt x="367838" y="70985"/>
                </a:lnTo>
                <a:lnTo>
                  <a:pt x="346799" y="70248"/>
                </a:lnTo>
                <a:lnTo>
                  <a:pt x="325777" y="69613"/>
                </a:lnTo>
                <a:lnTo>
                  <a:pt x="304808" y="69115"/>
                </a:lnTo>
                <a:lnTo>
                  <a:pt x="283926" y="68790"/>
                </a:lnTo>
                <a:lnTo>
                  <a:pt x="242571" y="68797"/>
                </a:lnTo>
                <a:lnTo>
                  <a:pt x="222169" y="69199"/>
                </a:lnTo>
                <a:lnTo>
                  <a:pt x="201999" y="69913"/>
                </a:lnTo>
                <a:lnTo>
                  <a:pt x="192012" y="70513"/>
                </a:lnTo>
                <a:lnTo>
                  <a:pt x="179061" y="71570"/>
                </a:lnTo>
                <a:lnTo>
                  <a:pt x="165485" y="72770"/>
                </a:lnTo>
                <a:lnTo>
                  <a:pt x="151722" y="73871"/>
                </a:lnTo>
                <a:lnTo>
                  <a:pt x="138212" y="74635"/>
                </a:lnTo>
                <a:lnTo>
                  <a:pt x="125395" y="74822"/>
                </a:lnTo>
                <a:lnTo>
                  <a:pt x="113711" y="74191"/>
                </a:lnTo>
                <a:lnTo>
                  <a:pt x="103600" y="72504"/>
                </a:lnTo>
                <a:lnTo>
                  <a:pt x="98083" y="70804"/>
                </a:lnTo>
                <a:lnTo>
                  <a:pt x="86874" y="65337"/>
                </a:lnTo>
                <a:lnTo>
                  <a:pt x="76517" y="57915"/>
                </a:lnTo>
                <a:lnTo>
                  <a:pt x="66773" y="49118"/>
                </a:lnTo>
                <a:lnTo>
                  <a:pt x="57403" y="39527"/>
                </a:lnTo>
                <a:lnTo>
                  <a:pt x="48168" y="29723"/>
                </a:lnTo>
                <a:lnTo>
                  <a:pt x="38828" y="20288"/>
                </a:lnTo>
                <a:lnTo>
                  <a:pt x="29144" y="11801"/>
                </a:lnTo>
                <a:lnTo>
                  <a:pt x="18878" y="4845"/>
                </a:lnTo>
                <a:lnTo>
                  <a:pt x="7791" y="0"/>
                </a:lnTo>
                <a:lnTo>
                  <a:pt x="7715" y="180"/>
                </a:lnTo>
                <a:lnTo>
                  <a:pt x="2362" y="15618"/>
                </a:lnTo>
                <a:lnTo>
                  <a:pt x="0" y="28948"/>
                </a:lnTo>
                <a:lnTo>
                  <a:pt x="291" y="40464"/>
                </a:lnTo>
                <a:lnTo>
                  <a:pt x="2899" y="50463"/>
                </a:lnTo>
                <a:lnTo>
                  <a:pt x="7486" y="59240"/>
                </a:lnTo>
                <a:lnTo>
                  <a:pt x="13713" y="67090"/>
                </a:lnTo>
                <a:lnTo>
                  <a:pt x="21245" y="74309"/>
                </a:lnTo>
                <a:lnTo>
                  <a:pt x="29742" y="81193"/>
                </a:lnTo>
                <a:lnTo>
                  <a:pt x="38868" y="88036"/>
                </a:lnTo>
                <a:lnTo>
                  <a:pt x="46412" y="93747"/>
                </a:lnTo>
                <a:lnTo>
                  <a:pt x="56245" y="101301"/>
                </a:lnTo>
                <a:lnTo>
                  <a:pt x="65505" y="107955"/>
                </a:lnTo>
                <a:lnTo>
                  <a:pt x="74944" y="113610"/>
                </a:lnTo>
                <a:lnTo>
                  <a:pt x="85312" y="118169"/>
                </a:lnTo>
                <a:lnTo>
                  <a:pt x="97360" y="121532"/>
                </a:lnTo>
                <a:lnTo>
                  <a:pt x="111837" y="123603"/>
                </a:lnTo>
                <a:lnTo>
                  <a:pt x="129495" y="124282"/>
                </a:lnTo>
                <a:lnTo>
                  <a:pt x="156968" y="124387"/>
                </a:lnTo>
                <a:lnTo>
                  <a:pt x="171394" y="124549"/>
                </a:lnTo>
                <a:lnTo>
                  <a:pt x="186179" y="124766"/>
                </a:lnTo>
                <a:lnTo>
                  <a:pt x="201246" y="125023"/>
                </a:lnTo>
                <a:lnTo>
                  <a:pt x="216519" y="125307"/>
                </a:lnTo>
                <a:lnTo>
                  <a:pt x="231920" y="125603"/>
                </a:lnTo>
                <a:lnTo>
                  <a:pt x="247375" y="125898"/>
                </a:lnTo>
                <a:lnTo>
                  <a:pt x="262806" y="126178"/>
                </a:lnTo>
                <a:lnTo>
                  <a:pt x="278137" y="126430"/>
                </a:lnTo>
                <a:lnTo>
                  <a:pt x="293292" y="126638"/>
                </a:lnTo>
                <a:lnTo>
                  <a:pt x="308194" y="126789"/>
                </a:lnTo>
                <a:lnTo>
                  <a:pt x="350621" y="126762"/>
                </a:lnTo>
                <a:lnTo>
                  <a:pt x="363748" y="126547"/>
                </a:lnTo>
                <a:lnTo>
                  <a:pt x="376241" y="126205"/>
                </a:lnTo>
                <a:lnTo>
                  <a:pt x="388023" y="125723"/>
                </a:lnTo>
                <a:lnTo>
                  <a:pt x="399018" y="125086"/>
                </a:lnTo>
                <a:lnTo>
                  <a:pt x="409149" y="124282"/>
                </a:lnTo>
                <a:lnTo>
                  <a:pt x="412849" y="129269"/>
                </a:lnTo>
                <a:lnTo>
                  <a:pt x="421361" y="135710"/>
                </a:lnTo>
                <a:lnTo>
                  <a:pt x="432186" y="139835"/>
                </a:lnTo>
                <a:lnTo>
                  <a:pt x="444865" y="142107"/>
                </a:lnTo>
                <a:lnTo>
                  <a:pt x="458936" y="142985"/>
                </a:lnTo>
                <a:lnTo>
                  <a:pt x="473939" y="14293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4327786" y="4371678"/>
            <a:ext cx="123794" cy="102402"/>
          </a:xfrm>
          <a:custGeom>
            <a:avLst/>
            <a:gdLst/>
            <a:ahLst/>
            <a:cxnLst/>
            <a:rect l="l" t="t" r="r" b="b"/>
            <a:pathLst>
              <a:path w="181565" h="150190">
                <a:moveTo>
                  <a:pt x="97578" y="147803"/>
                </a:moveTo>
                <a:lnTo>
                  <a:pt x="105167" y="137442"/>
                </a:lnTo>
                <a:lnTo>
                  <a:pt x="112757" y="127080"/>
                </a:lnTo>
                <a:lnTo>
                  <a:pt x="120468" y="116839"/>
                </a:lnTo>
                <a:lnTo>
                  <a:pt x="128422" y="106840"/>
                </a:lnTo>
                <a:lnTo>
                  <a:pt x="136740" y="97205"/>
                </a:lnTo>
                <a:lnTo>
                  <a:pt x="145543" y="88055"/>
                </a:lnTo>
                <a:lnTo>
                  <a:pt x="154952" y="79512"/>
                </a:lnTo>
                <a:lnTo>
                  <a:pt x="165088" y="71697"/>
                </a:lnTo>
                <a:lnTo>
                  <a:pt x="176072" y="64731"/>
                </a:lnTo>
                <a:lnTo>
                  <a:pt x="176388" y="63259"/>
                </a:lnTo>
                <a:lnTo>
                  <a:pt x="178524" y="51769"/>
                </a:lnTo>
                <a:lnTo>
                  <a:pt x="180139" y="39760"/>
                </a:lnTo>
                <a:lnTo>
                  <a:pt x="181173" y="27169"/>
                </a:lnTo>
                <a:lnTo>
                  <a:pt x="181565" y="13936"/>
                </a:lnTo>
                <a:lnTo>
                  <a:pt x="181254" y="0"/>
                </a:lnTo>
                <a:lnTo>
                  <a:pt x="175344" y="603"/>
                </a:lnTo>
                <a:lnTo>
                  <a:pt x="163044" y="1996"/>
                </a:lnTo>
                <a:lnTo>
                  <a:pt x="150745" y="3564"/>
                </a:lnTo>
                <a:lnTo>
                  <a:pt x="138438" y="5293"/>
                </a:lnTo>
                <a:lnTo>
                  <a:pt x="126114" y="7169"/>
                </a:lnTo>
                <a:lnTo>
                  <a:pt x="113765" y="9178"/>
                </a:lnTo>
                <a:lnTo>
                  <a:pt x="101380" y="11309"/>
                </a:lnTo>
                <a:lnTo>
                  <a:pt x="88952" y="13546"/>
                </a:lnTo>
                <a:lnTo>
                  <a:pt x="76472" y="15877"/>
                </a:lnTo>
                <a:lnTo>
                  <a:pt x="63931" y="18288"/>
                </a:lnTo>
                <a:lnTo>
                  <a:pt x="51320" y="20766"/>
                </a:lnTo>
                <a:lnTo>
                  <a:pt x="38630" y="23297"/>
                </a:lnTo>
                <a:lnTo>
                  <a:pt x="25853" y="25868"/>
                </a:lnTo>
                <a:lnTo>
                  <a:pt x="12979" y="28466"/>
                </a:lnTo>
                <a:lnTo>
                  <a:pt x="0" y="31076"/>
                </a:lnTo>
                <a:lnTo>
                  <a:pt x="6558" y="43026"/>
                </a:lnTo>
                <a:lnTo>
                  <a:pt x="13479" y="53960"/>
                </a:lnTo>
                <a:lnTo>
                  <a:pt x="20895" y="64398"/>
                </a:lnTo>
                <a:lnTo>
                  <a:pt x="28722" y="74426"/>
                </a:lnTo>
                <a:lnTo>
                  <a:pt x="36873" y="84130"/>
                </a:lnTo>
                <a:lnTo>
                  <a:pt x="45263" y="93595"/>
                </a:lnTo>
                <a:lnTo>
                  <a:pt x="53806" y="102908"/>
                </a:lnTo>
                <a:lnTo>
                  <a:pt x="62415" y="112154"/>
                </a:lnTo>
                <a:lnTo>
                  <a:pt x="71006" y="121419"/>
                </a:lnTo>
                <a:lnTo>
                  <a:pt x="79492" y="130790"/>
                </a:lnTo>
                <a:lnTo>
                  <a:pt x="87788" y="140351"/>
                </a:lnTo>
                <a:lnTo>
                  <a:pt x="95808" y="150190"/>
                </a:lnTo>
                <a:lnTo>
                  <a:pt x="97578" y="14780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4608492" y="4374069"/>
            <a:ext cx="33545" cy="22330"/>
          </a:xfrm>
          <a:custGeom>
            <a:avLst/>
            <a:gdLst/>
            <a:ahLst/>
            <a:cxnLst/>
            <a:rect l="l" t="t" r="r" b="b"/>
            <a:pathLst>
              <a:path w="49199" h="32750">
                <a:moveTo>
                  <a:pt x="10481" y="32062"/>
                </a:moveTo>
                <a:lnTo>
                  <a:pt x="23331" y="27632"/>
                </a:lnTo>
                <a:lnTo>
                  <a:pt x="33214" y="20239"/>
                </a:lnTo>
                <a:lnTo>
                  <a:pt x="41410" y="11161"/>
                </a:lnTo>
                <a:lnTo>
                  <a:pt x="49199" y="1673"/>
                </a:lnTo>
                <a:lnTo>
                  <a:pt x="44155" y="0"/>
                </a:lnTo>
                <a:lnTo>
                  <a:pt x="34255" y="1216"/>
                </a:lnTo>
                <a:lnTo>
                  <a:pt x="24666" y="6928"/>
                </a:lnTo>
                <a:lnTo>
                  <a:pt x="15611" y="15307"/>
                </a:lnTo>
                <a:lnTo>
                  <a:pt x="7314" y="24523"/>
                </a:lnTo>
                <a:lnTo>
                  <a:pt x="0" y="32750"/>
                </a:lnTo>
                <a:lnTo>
                  <a:pt x="10481" y="3206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4120738" y="4372255"/>
            <a:ext cx="11084" cy="11135"/>
          </a:xfrm>
          <a:custGeom>
            <a:avLst/>
            <a:gdLst/>
            <a:ahLst/>
            <a:cxnLst/>
            <a:rect l="l" t="t" r="r" b="b"/>
            <a:pathLst>
              <a:path w="16256" h="16332">
                <a:moveTo>
                  <a:pt x="16256" y="12103"/>
                </a:moveTo>
                <a:lnTo>
                  <a:pt x="16167" y="0"/>
                </a:lnTo>
                <a:lnTo>
                  <a:pt x="8890" y="7175"/>
                </a:lnTo>
                <a:lnTo>
                  <a:pt x="711" y="6921"/>
                </a:lnTo>
                <a:lnTo>
                  <a:pt x="0" y="15227"/>
                </a:lnTo>
                <a:lnTo>
                  <a:pt x="12052" y="16332"/>
                </a:lnTo>
                <a:lnTo>
                  <a:pt x="16256" y="1210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4504335" y="4382272"/>
            <a:ext cx="86504" cy="86513"/>
          </a:xfrm>
          <a:custGeom>
            <a:avLst/>
            <a:gdLst/>
            <a:ahLst/>
            <a:cxnLst/>
            <a:rect l="l" t="t" r="r" b="b"/>
            <a:pathLst>
              <a:path w="126872" h="126885">
                <a:moveTo>
                  <a:pt x="2291" y="126743"/>
                </a:moveTo>
                <a:lnTo>
                  <a:pt x="16092" y="124842"/>
                </a:lnTo>
                <a:lnTo>
                  <a:pt x="29046" y="121331"/>
                </a:lnTo>
                <a:lnTo>
                  <a:pt x="41220" y="116395"/>
                </a:lnTo>
                <a:lnTo>
                  <a:pt x="52682" y="110224"/>
                </a:lnTo>
                <a:lnTo>
                  <a:pt x="63500" y="103003"/>
                </a:lnTo>
                <a:lnTo>
                  <a:pt x="73742" y="94922"/>
                </a:lnTo>
                <a:lnTo>
                  <a:pt x="83475" y="86166"/>
                </a:lnTo>
                <a:lnTo>
                  <a:pt x="92766" y="76923"/>
                </a:lnTo>
                <a:lnTo>
                  <a:pt x="101684" y="67382"/>
                </a:lnTo>
                <a:lnTo>
                  <a:pt x="110296" y="57729"/>
                </a:lnTo>
                <a:lnTo>
                  <a:pt x="118670" y="48151"/>
                </a:lnTo>
                <a:lnTo>
                  <a:pt x="126872" y="38836"/>
                </a:lnTo>
                <a:lnTo>
                  <a:pt x="123955" y="33755"/>
                </a:lnTo>
                <a:lnTo>
                  <a:pt x="118992" y="21540"/>
                </a:lnTo>
                <a:lnTo>
                  <a:pt x="113852" y="9496"/>
                </a:lnTo>
                <a:lnTo>
                  <a:pt x="106159" y="0"/>
                </a:lnTo>
                <a:lnTo>
                  <a:pt x="102186" y="2654"/>
                </a:lnTo>
                <a:lnTo>
                  <a:pt x="91894" y="10599"/>
                </a:lnTo>
                <a:lnTo>
                  <a:pt x="82712" y="19127"/>
                </a:lnTo>
                <a:lnTo>
                  <a:pt x="74295" y="28147"/>
                </a:lnTo>
                <a:lnTo>
                  <a:pt x="66301" y="37568"/>
                </a:lnTo>
                <a:lnTo>
                  <a:pt x="58388" y="47299"/>
                </a:lnTo>
                <a:lnTo>
                  <a:pt x="50211" y="57247"/>
                </a:lnTo>
                <a:lnTo>
                  <a:pt x="41427" y="67322"/>
                </a:lnTo>
                <a:lnTo>
                  <a:pt x="40951" y="67840"/>
                </a:lnTo>
                <a:lnTo>
                  <a:pt x="32132" y="76265"/>
                </a:lnTo>
                <a:lnTo>
                  <a:pt x="22445" y="84668"/>
                </a:lnTo>
                <a:lnTo>
                  <a:pt x="13140" y="93489"/>
                </a:lnTo>
                <a:lnTo>
                  <a:pt x="5465" y="103171"/>
                </a:lnTo>
                <a:lnTo>
                  <a:pt x="669" y="114156"/>
                </a:lnTo>
                <a:lnTo>
                  <a:pt x="0" y="126885"/>
                </a:lnTo>
                <a:lnTo>
                  <a:pt x="2291" y="12674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4062969" y="4384037"/>
            <a:ext cx="236218" cy="142293"/>
          </a:xfrm>
          <a:custGeom>
            <a:avLst/>
            <a:gdLst/>
            <a:ahLst/>
            <a:cxnLst/>
            <a:rect l="l" t="t" r="r" b="b"/>
            <a:pathLst>
              <a:path w="346453" h="208696">
                <a:moveTo>
                  <a:pt x="134461" y="208497"/>
                </a:moveTo>
                <a:lnTo>
                  <a:pt x="147564" y="208168"/>
                </a:lnTo>
                <a:lnTo>
                  <a:pt x="160596" y="207717"/>
                </a:lnTo>
                <a:lnTo>
                  <a:pt x="173481" y="207149"/>
                </a:lnTo>
                <a:lnTo>
                  <a:pt x="185795" y="206484"/>
                </a:lnTo>
                <a:lnTo>
                  <a:pt x="199720" y="205543"/>
                </a:lnTo>
                <a:lnTo>
                  <a:pt x="213468" y="204368"/>
                </a:lnTo>
                <a:lnTo>
                  <a:pt x="226991" y="202915"/>
                </a:lnTo>
                <a:lnTo>
                  <a:pt x="240237" y="201140"/>
                </a:lnTo>
                <a:lnTo>
                  <a:pt x="253159" y="199001"/>
                </a:lnTo>
                <a:lnTo>
                  <a:pt x="265705" y="196454"/>
                </a:lnTo>
                <a:lnTo>
                  <a:pt x="277827" y="193456"/>
                </a:lnTo>
                <a:lnTo>
                  <a:pt x="289475" y="189963"/>
                </a:lnTo>
                <a:lnTo>
                  <a:pt x="300600" y="185933"/>
                </a:lnTo>
                <a:lnTo>
                  <a:pt x="311152" y="181321"/>
                </a:lnTo>
                <a:lnTo>
                  <a:pt x="321081" y="176085"/>
                </a:lnTo>
                <a:lnTo>
                  <a:pt x="325191" y="168903"/>
                </a:lnTo>
                <a:lnTo>
                  <a:pt x="329888" y="159101"/>
                </a:lnTo>
                <a:lnTo>
                  <a:pt x="334150" y="148335"/>
                </a:lnTo>
                <a:lnTo>
                  <a:pt x="337903" y="136766"/>
                </a:lnTo>
                <a:lnTo>
                  <a:pt x="341073" y="124557"/>
                </a:lnTo>
                <a:lnTo>
                  <a:pt x="343587" y="111871"/>
                </a:lnTo>
                <a:lnTo>
                  <a:pt x="345371" y="98868"/>
                </a:lnTo>
                <a:lnTo>
                  <a:pt x="346351" y="85712"/>
                </a:lnTo>
                <a:lnTo>
                  <a:pt x="346453" y="72564"/>
                </a:lnTo>
                <a:lnTo>
                  <a:pt x="345605" y="59587"/>
                </a:lnTo>
                <a:lnTo>
                  <a:pt x="343731" y="46944"/>
                </a:lnTo>
                <a:lnTo>
                  <a:pt x="340758" y="34795"/>
                </a:lnTo>
                <a:lnTo>
                  <a:pt x="336613" y="23304"/>
                </a:lnTo>
                <a:lnTo>
                  <a:pt x="330232" y="22792"/>
                </a:lnTo>
                <a:lnTo>
                  <a:pt x="319211" y="23078"/>
                </a:lnTo>
                <a:lnTo>
                  <a:pt x="308274" y="24599"/>
                </a:lnTo>
                <a:lnTo>
                  <a:pt x="297387" y="27054"/>
                </a:lnTo>
                <a:lnTo>
                  <a:pt x="286517" y="30139"/>
                </a:lnTo>
                <a:lnTo>
                  <a:pt x="275630" y="33550"/>
                </a:lnTo>
                <a:lnTo>
                  <a:pt x="264691" y="36986"/>
                </a:lnTo>
                <a:lnTo>
                  <a:pt x="253668" y="40143"/>
                </a:lnTo>
                <a:lnTo>
                  <a:pt x="242525" y="42717"/>
                </a:lnTo>
                <a:lnTo>
                  <a:pt x="231230" y="44407"/>
                </a:lnTo>
                <a:lnTo>
                  <a:pt x="219749" y="44909"/>
                </a:lnTo>
                <a:lnTo>
                  <a:pt x="208046" y="43920"/>
                </a:lnTo>
                <a:lnTo>
                  <a:pt x="196090" y="41138"/>
                </a:lnTo>
                <a:lnTo>
                  <a:pt x="183845" y="36258"/>
                </a:lnTo>
                <a:lnTo>
                  <a:pt x="179829" y="33926"/>
                </a:lnTo>
                <a:lnTo>
                  <a:pt x="169903" y="24589"/>
                </a:lnTo>
                <a:lnTo>
                  <a:pt x="161609" y="13917"/>
                </a:lnTo>
                <a:lnTo>
                  <a:pt x="153073" y="4768"/>
                </a:lnTo>
                <a:lnTo>
                  <a:pt x="142417" y="0"/>
                </a:lnTo>
                <a:lnTo>
                  <a:pt x="134512" y="802"/>
                </a:lnTo>
                <a:lnTo>
                  <a:pt x="122445" y="4557"/>
                </a:lnTo>
                <a:lnTo>
                  <a:pt x="108947" y="9312"/>
                </a:lnTo>
                <a:lnTo>
                  <a:pt x="95808" y="12941"/>
                </a:lnTo>
                <a:lnTo>
                  <a:pt x="85720" y="14713"/>
                </a:lnTo>
                <a:lnTo>
                  <a:pt x="69933" y="17122"/>
                </a:lnTo>
                <a:lnTo>
                  <a:pt x="54718" y="19505"/>
                </a:lnTo>
                <a:lnTo>
                  <a:pt x="40514" y="22377"/>
                </a:lnTo>
                <a:lnTo>
                  <a:pt x="27758" y="26256"/>
                </a:lnTo>
                <a:lnTo>
                  <a:pt x="16891" y="31657"/>
                </a:lnTo>
                <a:lnTo>
                  <a:pt x="8349" y="39096"/>
                </a:lnTo>
                <a:lnTo>
                  <a:pt x="2573" y="49089"/>
                </a:lnTo>
                <a:lnTo>
                  <a:pt x="0" y="62153"/>
                </a:lnTo>
                <a:lnTo>
                  <a:pt x="1590" y="72854"/>
                </a:lnTo>
                <a:lnTo>
                  <a:pt x="7164" y="83750"/>
                </a:lnTo>
                <a:lnTo>
                  <a:pt x="14361" y="94515"/>
                </a:lnTo>
                <a:lnTo>
                  <a:pt x="20713" y="106171"/>
                </a:lnTo>
                <a:lnTo>
                  <a:pt x="21917" y="110927"/>
                </a:lnTo>
                <a:lnTo>
                  <a:pt x="23183" y="121395"/>
                </a:lnTo>
                <a:lnTo>
                  <a:pt x="31064" y="129463"/>
                </a:lnTo>
                <a:lnTo>
                  <a:pt x="36985" y="124630"/>
                </a:lnTo>
                <a:lnTo>
                  <a:pt x="35176" y="119375"/>
                </a:lnTo>
                <a:lnTo>
                  <a:pt x="31203" y="112095"/>
                </a:lnTo>
                <a:lnTo>
                  <a:pt x="31064" y="100990"/>
                </a:lnTo>
                <a:lnTo>
                  <a:pt x="38557" y="94803"/>
                </a:lnTo>
                <a:lnTo>
                  <a:pt x="49190" y="89807"/>
                </a:lnTo>
                <a:lnTo>
                  <a:pt x="61817" y="86223"/>
                </a:lnTo>
                <a:lnTo>
                  <a:pt x="74874" y="84799"/>
                </a:lnTo>
                <a:lnTo>
                  <a:pt x="86796" y="86286"/>
                </a:lnTo>
                <a:lnTo>
                  <a:pt x="96019" y="91433"/>
                </a:lnTo>
                <a:lnTo>
                  <a:pt x="100977" y="100990"/>
                </a:lnTo>
                <a:lnTo>
                  <a:pt x="97599" y="105350"/>
                </a:lnTo>
                <a:lnTo>
                  <a:pt x="88326" y="110066"/>
                </a:lnTo>
                <a:lnTo>
                  <a:pt x="76637" y="112366"/>
                </a:lnTo>
                <a:lnTo>
                  <a:pt x="64486" y="114202"/>
                </a:lnTo>
                <a:lnTo>
                  <a:pt x="53825" y="117527"/>
                </a:lnTo>
                <a:lnTo>
                  <a:pt x="46608" y="124294"/>
                </a:lnTo>
                <a:lnTo>
                  <a:pt x="53238" y="126381"/>
                </a:lnTo>
                <a:lnTo>
                  <a:pt x="65793" y="128130"/>
                </a:lnTo>
                <a:lnTo>
                  <a:pt x="79006" y="129225"/>
                </a:lnTo>
                <a:lnTo>
                  <a:pt x="91234" y="131309"/>
                </a:lnTo>
                <a:lnTo>
                  <a:pt x="100833" y="136023"/>
                </a:lnTo>
                <a:lnTo>
                  <a:pt x="106159" y="145008"/>
                </a:lnTo>
                <a:lnTo>
                  <a:pt x="101298" y="153463"/>
                </a:lnTo>
                <a:lnTo>
                  <a:pt x="93448" y="157182"/>
                </a:lnTo>
                <a:lnTo>
                  <a:pt x="83550" y="157526"/>
                </a:lnTo>
                <a:lnTo>
                  <a:pt x="72501" y="156005"/>
                </a:lnTo>
                <a:lnTo>
                  <a:pt x="61198" y="154130"/>
                </a:lnTo>
                <a:lnTo>
                  <a:pt x="50541" y="153411"/>
                </a:lnTo>
                <a:lnTo>
                  <a:pt x="41427" y="155359"/>
                </a:lnTo>
                <a:lnTo>
                  <a:pt x="42811" y="161841"/>
                </a:lnTo>
                <a:lnTo>
                  <a:pt x="47008" y="172641"/>
                </a:lnTo>
                <a:lnTo>
                  <a:pt x="51362" y="182593"/>
                </a:lnTo>
                <a:lnTo>
                  <a:pt x="53685" y="193496"/>
                </a:lnTo>
                <a:lnTo>
                  <a:pt x="51790" y="207149"/>
                </a:lnTo>
                <a:lnTo>
                  <a:pt x="58606" y="207543"/>
                </a:lnTo>
                <a:lnTo>
                  <a:pt x="70540" y="208082"/>
                </a:lnTo>
                <a:lnTo>
                  <a:pt x="82858" y="208460"/>
                </a:lnTo>
                <a:lnTo>
                  <a:pt x="95486" y="208684"/>
                </a:lnTo>
                <a:lnTo>
                  <a:pt x="121363" y="208696"/>
                </a:lnTo>
                <a:lnTo>
                  <a:pt x="134461" y="2084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5823718" y="4399153"/>
            <a:ext cx="98312" cy="103169"/>
          </a:xfrm>
          <a:custGeom>
            <a:avLst/>
            <a:gdLst/>
            <a:ahLst/>
            <a:cxnLst/>
            <a:rect l="l" t="t" r="r" b="b"/>
            <a:pathLst>
              <a:path w="144191" h="151314">
                <a:moveTo>
                  <a:pt x="68017" y="150029"/>
                </a:moveTo>
                <a:lnTo>
                  <a:pt x="80961" y="145934"/>
                </a:lnTo>
                <a:lnTo>
                  <a:pt x="92469" y="140400"/>
                </a:lnTo>
                <a:lnTo>
                  <a:pt x="103046" y="133936"/>
                </a:lnTo>
                <a:lnTo>
                  <a:pt x="113198" y="127050"/>
                </a:lnTo>
                <a:lnTo>
                  <a:pt x="123429" y="120249"/>
                </a:lnTo>
                <a:lnTo>
                  <a:pt x="125408" y="104401"/>
                </a:lnTo>
                <a:lnTo>
                  <a:pt x="129017" y="91443"/>
                </a:lnTo>
                <a:lnTo>
                  <a:pt x="133505" y="79706"/>
                </a:lnTo>
                <a:lnTo>
                  <a:pt x="138066" y="68683"/>
                </a:lnTo>
                <a:lnTo>
                  <a:pt x="141897" y="57864"/>
                </a:lnTo>
                <a:lnTo>
                  <a:pt x="144191" y="46740"/>
                </a:lnTo>
                <a:lnTo>
                  <a:pt x="144143" y="34804"/>
                </a:lnTo>
                <a:lnTo>
                  <a:pt x="142673" y="27573"/>
                </a:lnTo>
                <a:lnTo>
                  <a:pt x="138206" y="17970"/>
                </a:lnTo>
                <a:lnTo>
                  <a:pt x="131448" y="10575"/>
                </a:lnTo>
                <a:lnTo>
                  <a:pt x="122765" y="5236"/>
                </a:lnTo>
                <a:lnTo>
                  <a:pt x="112523" y="1796"/>
                </a:lnTo>
                <a:lnTo>
                  <a:pt x="101089" y="103"/>
                </a:lnTo>
                <a:lnTo>
                  <a:pt x="88828" y="0"/>
                </a:lnTo>
                <a:lnTo>
                  <a:pt x="76107" y="1333"/>
                </a:lnTo>
                <a:lnTo>
                  <a:pt x="63292" y="3948"/>
                </a:lnTo>
                <a:lnTo>
                  <a:pt x="50750" y="7690"/>
                </a:lnTo>
                <a:lnTo>
                  <a:pt x="38846" y="12404"/>
                </a:lnTo>
                <a:lnTo>
                  <a:pt x="27948" y="17937"/>
                </a:lnTo>
                <a:lnTo>
                  <a:pt x="18420" y="24133"/>
                </a:lnTo>
                <a:lnTo>
                  <a:pt x="10629" y="30837"/>
                </a:lnTo>
                <a:lnTo>
                  <a:pt x="4942" y="37896"/>
                </a:lnTo>
                <a:lnTo>
                  <a:pt x="1725" y="45154"/>
                </a:lnTo>
                <a:lnTo>
                  <a:pt x="596" y="50540"/>
                </a:lnTo>
                <a:lnTo>
                  <a:pt x="0" y="64356"/>
                </a:lnTo>
                <a:lnTo>
                  <a:pt x="2532" y="76766"/>
                </a:lnTo>
                <a:lnTo>
                  <a:pt x="7507" y="87776"/>
                </a:lnTo>
                <a:lnTo>
                  <a:pt x="14238" y="97393"/>
                </a:lnTo>
                <a:lnTo>
                  <a:pt x="22040" y="105624"/>
                </a:lnTo>
                <a:lnTo>
                  <a:pt x="30224" y="112477"/>
                </a:lnTo>
                <a:lnTo>
                  <a:pt x="38332" y="108171"/>
                </a:lnTo>
                <a:lnTo>
                  <a:pt x="49052" y="103365"/>
                </a:lnTo>
                <a:lnTo>
                  <a:pt x="60006" y="101848"/>
                </a:lnTo>
                <a:lnTo>
                  <a:pt x="69061" y="107295"/>
                </a:lnTo>
                <a:lnTo>
                  <a:pt x="68350" y="118354"/>
                </a:lnTo>
                <a:lnTo>
                  <a:pt x="61433" y="125598"/>
                </a:lnTo>
                <a:lnTo>
                  <a:pt x="54362" y="131172"/>
                </a:lnTo>
                <a:lnTo>
                  <a:pt x="53529" y="138372"/>
                </a:lnTo>
                <a:lnTo>
                  <a:pt x="55040" y="143757"/>
                </a:lnTo>
                <a:lnTo>
                  <a:pt x="58964" y="146742"/>
                </a:lnTo>
                <a:lnTo>
                  <a:pt x="61288" y="151314"/>
                </a:lnTo>
                <a:lnTo>
                  <a:pt x="68017" y="1500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4582009" y="4406982"/>
            <a:ext cx="130648" cy="213628"/>
          </a:xfrm>
          <a:custGeom>
            <a:avLst/>
            <a:gdLst/>
            <a:ahLst/>
            <a:cxnLst/>
            <a:rect l="l" t="t" r="r" b="b"/>
            <a:pathLst>
              <a:path w="191617" h="313321">
                <a:moveTo>
                  <a:pt x="155965" y="310881"/>
                </a:moveTo>
                <a:lnTo>
                  <a:pt x="163407" y="303064"/>
                </a:lnTo>
                <a:lnTo>
                  <a:pt x="169288" y="293686"/>
                </a:lnTo>
                <a:lnTo>
                  <a:pt x="173850" y="282988"/>
                </a:lnTo>
                <a:lnTo>
                  <a:pt x="177332" y="271209"/>
                </a:lnTo>
                <a:lnTo>
                  <a:pt x="179973" y="258591"/>
                </a:lnTo>
                <a:lnTo>
                  <a:pt x="182015" y="245372"/>
                </a:lnTo>
                <a:lnTo>
                  <a:pt x="183696" y="231793"/>
                </a:lnTo>
                <a:lnTo>
                  <a:pt x="185257" y="218093"/>
                </a:lnTo>
                <a:lnTo>
                  <a:pt x="186937" y="204514"/>
                </a:lnTo>
                <a:lnTo>
                  <a:pt x="188977" y="191295"/>
                </a:lnTo>
                <a:lnTo>
                  <a:pt x="191617" y="178676"/>
                </a:lnTo>
                <a:lnTo>
                  <a:pt x="184814" y="172154"/>
                </a:lnTo>
                <a:lnTo>
                  <a:pt x="174657" y="164377"/>
                </a:lnTo>
                <a:lnTo>
                  <a:pt x="165722" y="155371"/>
                </a:lnTo>
                <a:lnTo>
                  <a:pt x="165722" y="134658"/>
                </a:lnTo>
                <a:lnTo>
                  <a:pt x="157757" y="124684"/>
                </a:lnTo>
                <a:lnTo>
                  <a:pt x="150202" y="114529"/>
                </a:lnTo>
                <a:lnTo>
                  <a:pt x="142893" y="104129"/>
                </a:lnTo>
                <a:lnTo>
                  <a:pt x="135769" y="93544"/>
                </a:lnTo>
                <a:lnTo>
                  <a:pt x="128769" y="82835"/>
                </a:lnTo>
                <a:lnTo>
                  <a:pt x="121832" y="72064"/>
                </a:lnTo>
                <a:lnTo>
                  <a:pt x="114897" y="61290"/>
                </a:lnTo>
                <a:lnTo>
                  <a:pt x="107903" y="50574"/>
                </a:lnTo>
                <a:lnTo>
                  <a:pt x="100789" y="39978"/>
                </a:lnTo>
                <a:lnTo>
                  <a:pt x="93493" y="29561"/>
                </a:lnTo>
                <a:lnTo>
                  <a:pt x="85956" y="19386"/>
                </a:lnTo>
                <a:lnTo>
                  <a:pt x="78117" y="9511"/>
                </a:lnTo>
                <a:lnTo>
                  <a:pt x="69913" y="0"/>
                </a:lnTo>
                <a:lnTo>
                  <a:pt x="68548" y="1740"/>
                </a:lnTo>
                <a:lnTo>
                  <a:pt x="58773" y="7249"/>
                </a:lnTo>
                <a:lnTo>
                  <a:pt x="44018" y="7772"/>
                </a:lnTo>
                <a:lnTo>
                  <a:pt x="42421" y="9741"/>
                </a:lnTo>
                <a:lnTo>
                  <a:pt x="33960" y="19208"/>
                </a:lnTo>
                <a:lnTo>
                  <a:pt x="25075" y="28252"/>
                </a:lnTo>
                <a:lnTo>
                  <a:pt x="16178" y="37288"/>
                </a:lnTo>
                <a:lnTo>
                  <a:pt x="7682" y="46728"/>
                </a:lnTo>
                <a:lnTo>
                  <a:pt x="0" y="56984"/>
                </a:lnTo>
                <a:lnTo>
                  <a:pt x="963" y="59421"/>
                </a:lnTo>
                <a:lnTo>
                  <a:pt x="4215" y="71504"/>
                </a:lnTo>
                <a:lnTo>
                  <a:pt x="6532" y="84522"/>
                </a:lnTo>
                <a:lnTo>
                  <a:pt x="9062" y="97326"/>
                </a:lnTo>
                <a:lnTo>
                  <a:pt x="12953" y="108762"/>
                </a:lnTo>
                <a:lnTo>
                  <a:pt x="25008" y="112003"/>
                </a:lnTo>
                <a:lnTo>
                  <a:pt x="38291" y="116633"/>
                </a:lnTo>
                <a:lnTo>
                  <a:pt x="50628" y="122210"/>
                </a:lnTo>
                <a:lnTo>
                  <a:pt x="61972" y="128779"/>
                </a:lnTo>
                <a:lnTo>
                  <a:pt x="72276" y="136388"/>
                </a:lnTo>
                <a:lnTo>
                  <a:pt x="81492" y="145084"/>
                </a:lnTo>
                <a:lnTo>
                  <a:pt x="89575" y="154912"/>
                </a:lnTo>
                <a:lnTo>
                  <a:pt x="96478" y="165921"/>
                </a:lnTo>
                <a:lnTo>
                  <a:pt x="102154" y="178157"/>
                </a:lnTo>
                <a:lnTo>
                  <a:pt x="106556" y="191666"/>
                </a:lnTo>
                <a:lnTo>
                  <a:pt x="109638" y="206496"/>
                </a:lnTo>
                <a:lnTo>
                  <a:pt x="111353" y="222694"/>
                </a:lnTo>
                <a:lnTo>
                  <a:pt x="123798" y="221083"/>
                </a:lnTo>
                <a:lnTo>
                  <a:pt x="134562" y="222449"/>
                </a:lnTo>
                <a:lnTo>
                  <a:pt x="142420" y="226733"/>
                </a:lnTo>
                <a:lnTo>
                  <a:pt x="147805" y="233497"/>
                </a:lnTo>
                <a:lnTo>
                  <a:pt x="151153" y="242300"/>
                </a:lnTo>
                <a:lnTo>
                  <a:pt x="152898" y="252703"/>
                </a:lnTo>
                <a:lnTo>
                  <a:pt x="153474" y="264266"/>
                </a:lnTo>
                <a:lnTo>
                  <a:pt x="153316" y="276549"/>
                </a:lnTo>
                <a:lnTo>
                  <a:pt x="152858" y="289112"/>
                </a:lnTo>
                <a:lnTo>
                  <a:pt x="152535" y="301516"/>
                </a:lnTo>
                <a:lnTo>
                  <a:pt x="152780" y="313321"/>
                </a:lnTo>
                <a:lnTo>
                  <a:pt x="155965" y="31088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4306600" y="4412291"/>
            <a:ext cx="97685" cy="157119"/>
          </a:xfrm>
          <a:custGeom>
            <a:avLst/>
            <a:gdLst/>
            <a:ahLst/>
            <a:cxnLst/>
            <a:rect l="l" t="t" r="r" b="b"/>
            <a:pathLst>
              <a:path w="143272" h="230441">
                <a:moveTo>
                  <a:pt x="140090" y="222616"/>
                </a:moveTo>
                <a:lnTo>
                  <a:pt x="142958" y="209351"/>
                </a:lnTo>
                <a:lnTo>
                  <a:pt x="143272" y="197130"/>
                </a:lnTo>
                <a:lnTo>
                  <a:pt x="141540" y="185763"/>
                </a:lnTo>
                <a:lnTo>
                  <a:pt x="138269" y="175057"/>
                </a:lnTo>
                <a:lnTo>
                  <a:pt x="133964" y="164821"/>
                </a:lnTo>
                <a:lnTo>
                  <a:pt x="129133" y="154865"/>
                </a:lnTo>
                <a:lnTo>
                  <a:pt x="124282" y="144995"/>
                </a:lnTo>
                <a:lnTo>
                  <a:pt x="120321" y="135718"/>
                </a:lnTo>
                <a:lnTo>
                  <a:pt x="115619" y="122983"/>
                </a:lnTo>
                <a:lnTo>
                  <a:pt x="111089" y="110993"/>
                </a:lnTo>
                <a:lnTo>
                  <a:pt x="106171" y="100977"/>
                </a:lnTo>
                <a:lnTo>
                  <a:pt x="99455" y="91482"/>
                </a:lnTo>
                <a:lnTo>
                  <a:pt x="90972" y="81952"/>
                </a:lnTo>
                <a:lnTo>
                  <a:pt x="81644" y="73017"/>
                </a:lnTo>
                <a:lnTo>
                  <a:pt x="71878" y="64457"/>
                </a:lnTo>
                <a:lnTo>
                  <a:pt x="62080" y="56051"/>
                </a:lnTo>
                <a:lnTo>
                  <a:pt x="52658" y="47580"/>
                </a:lnTo>
                <a:lnTo>
                  <a:pt x="44018" y="38823"/>
                </a:lnTo>
                <a:lnTo>
                  <a:pt x="43570" y="38320"/>
                </a:lnTo>
                <a:lnTo>
                  <a:pt x="35660" y="26593"/>
                </a:lnTo>
                <a:lnTo>
                  <a:pt x="29276" y="14767"/>
                </a:lnTo>
                <a:lnTo>
                  <a:pt x="21734" y="5138"/>
                </a:lnTo>
                <a:lnTo>
                  <a:pt x="10350" y="0"/>
                </a:lnTo>
                <a:lnTo>
                  <a:pt x="12300" y="7120"/>
                </a:lnTo>
                <a:lnTo>
                  <a:pt x="14572" y="19540"/>
                </a:lnTo>
                <a:lnTo>
                  <a:pt x="15676" y="32296"/>
                </a:lnTo>
                <a:lnTo>
                  <a:pt x="15759" y="45246"/>
                </a:lnTo>
                <a:lnTo>
                  <a:pt x="14967" y="58250"/>
                </a:lnTo>
                <a:lnTo>
                  <a:pt x="13445" y="71165"/>
                </a:lnTo>
                <a:lnTo>
                  <a:pt x="11339" y="83850"/>
                </a:lnTo>
                <a:lnTo>
                  <a:pt x="8796" y="96162"/>
                </a:lnTo>
                <a:lnTo>
                  <a:pt x="5961" y="107961"/>
                </a:lnTo>
                <a:lnTo>
                  <a:pt x="2980" y="119104"/>
                </a:lnTo>
                <a:lnTo>
                  <a:pt x="0" y="129451"/>
                </a:lnTo>
                <a:lnTo>
                  <a:pt x="1163" y="131347"/>
                </a:lnTo>
                <a:lnTo>
                  <a:pt x="8689" y="141296"/>
                </a:lnTo>
                <a:lnTo>
                  <a:pt x="17583" y="150067"/>
                </a:lnTo>
                <a:lnTo>
                  <a:pt x="27550" y="157908"/>
                </a:lnTo>
                <a:lnTo>
                  <a:pt x="38292" y="165067"/>
                </a:lnTo>
                <a:lnTo>
                  <a:pt x="49512" y="171796"/>
                </a:lnTo>
                <a:lnTo>
                  <a:pt x="60913" y="178341"/>
                </a:lnTo>
                <a:lnTo>
                  <a:pt x="72197" y="184954"/>
                </a:lnTo>
                <a:lnTo>
                  <a:pt x="83069" y="191883"/>
                </a:lnTo>
                <a:lnTo>
                  <a:pt x="93230" y="199377"/>
                </a:lnTo>
                <a:lnTo>
                  <a:pt x="99851" y="206042"/>
                </a:lnTo>
                <a:lnTo>
                  <a:pt x="107504" y="215703"/>
                </a:lnTo>
                <a:lnTo>
                  <a:pt x="115536" y="224601"/>
                </a:lnTo>
                <a:lnTo>
                  <a:pt x="125071" y="230320"/>
                </a:lnTo>
                <a:lnTo>
                  <a:pt x="137236" y="230441"/>
                </a:lnTo>
                <a:lnTo>
                  <a:pt x="140090" y="22261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5924782" y="4426409"/>
            <a:ext cx="43127" cy="83038"/>
          </a:xfrm>
          <a:custGeom>
            <a:avLst/>
            <a:gdLst/>
            <a:ahLst/>
            <a:cxnLst/>
            <a:rect l="l" t="t" r="r" b="b"/>
            <a:pathLst>
              <a:path w="63253" h="121789">
                <a:moveTo>
                  <a:pt x="5732" y="104799"/>
                </a:moveTo>
                <a:lnTo>
                  <a:pt x="6335" y="79358"/>
                </a:lnTo>
                <a:lnTo>
                  <a:pt x="7142" y="57228"/>
                </a:lnTo>
                <a:lnTo>
                  <a:pt x="4708" y="66219"/>
                </a:lnTo>
                <a:lnTo>
                  <a:pt x="2112" y="78269"/>
                </a:lnTo>
                <a:lnTo>
                  <a:pt x="440" y="90603"/>
                </a:lnTo>
                <a:lnTo>
                  <a:pt x="0" y="103321"/>
                </a:lnTo>
                <a:lnTo>
                  <a:pt x="1099" y="116522"/>
                </a:lnTo>
                <a:lnTo>
                  <a:pt x="5567" y="118170"/>
                </a:lnTo>
                <a:lnTo>
                  <a:pt x="5732" y="1047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4414295" y="4461720"/>
            <a:ext cx="155699" cy="197730"/>
          </a:xfrm>
          <a:custGeom>
            <a:avLst/>
            <a:gdLst/>
            <a:ahLst/>
            <a:cxnLst/>
            <a:rect l="l" t="t" r="r" b="b"/>
            <a:pathLst>
              <a:path w="228359" h="290004">
                <a:moveTo>
                  <a:pt x="220240" y="278619"/>
                </a:moveTo>
                <a:lnTo>
                  <a:pt x="220516" y="266762"/>
                </a:lnTo>
                <a:lnTo>
                  <a:pt x="220903" y="254486"/>
                </a:lnTo>
                <a:lnTo>
                  <a:pt x="221383" y="241844"/>
                </a:lnTo>
                <a:lnTo>
                  <a:pt x="221939" y="228891"/>
                </a:lnTo>
                <a:lnTo>
                  <a:pt x="222554" y="215681"/>
                </a:lnTo>
                <a:lnTo>
                  <a:pt x="223211" y="202265"/>
                </a:lnTo>
                <a:lnTo>
                  <a:pt x="223894" y="188699"/>
                </a:lnTo>
                <a:lnTo>
                  <a:pt x="224584" y="175036"/>
                </a:lnTo>
                <a:lnTo>
                  <a:pt x="225266" y="161329"/>
                </a:lnTo>
                <a:lnTo>
                  <a:pt x="225921" y="147632"/>
                </a:lnTo>
                <a:lnTo>
                  <a:pt x="226534" y="133999"/>
                </a:lnTo>
                <a:lnTo>
                  <a:pt x="227087" y="120483"/>
                </a:lnTo>
                <a:lnTo>
                  <a:pt x="227563" y="107138"/>
                </a:lnTo>
                <a:lnTo>
                  <a:pt x="227945" y="94017"/>
                </a:lnTo>
                <a:lnTo>
                  <a:pt x="228216" y="81174"/>
                </a:lnTo>
                <a:lnTo>
                  <a:pt x="228359" y="68663"/>
                </a:lnTo>
                <a:lnTo>
                  <a:pt x="228357" y="56537"/>
                </a:lnTo>
                <a:lnTo>
                  <a:pt x="228193" y="44849"/>
                </a:lnTo>
                <a:lnTo>
                  <a:pt x="227850" y="33654"/>
                </a:lnTo>
                <a:lnTo>
                  <a:pt x="226819" y="22216"/>
                </a:lnTo>
                <a:lnTo>
                  <a:pt x="223431" y="7221"/>
                </a:lnTo>
                <a:lnTo>
                  <a:pt x="217500" y="0"/>
                </a:lnTo>
                <a:lnTo>
                  <a:pt x="213648" y="2827"/>
                </a:lnTo>
                <a:lnTo>
                  <a:pt x="203580" y="10063"/>
                </a:lnTo>
                <a:lnTo>
                  <a:pt x="193203" y="16992"/>
                </a:lnTo>
                <a:lnTo>
                  <a:pt x="182290" y="23386"/>
                </a:lnTo>
                <a:lnTo>
                  <a:pt x="170614" y="29016"/>
                </a:lnTo>
                <a:lnTo>
                  <a:pt x="157949" y="33654"/>
                </a:lnTo>
                <a:lnTo>
                  <a:pt x="157971" y="34573"/>
                </a:lnTo>
                <a:lnTo>
                  <a:pt x="158150" y="47631"/>
                </a:lnTo>
                <a:lnTo>
                  <a:pt x="158115" y="60476"/>
                </a:lnTo>
                <a:lnTo>
                  <a:pt x="157908" y="73147"/>
                </a:lnTo>
                <a:lnTo>
                  <a:pt x="157569" y="85687"/>
                </a:lnTo>
                <a:lnTo>
                  <a:pt x="157139" y="98135"/>
                </a:lnTo>
                <a:lnTo>
                  <a:pt x="156659" y="110534"/>
                </a:lnTo>
                <a:lnTo>
                  <a:pt x="156170" y="122924"/>
                </a:lnTo>
                <a:lnTo>
                  <a:pt x="155714" y="135347"/>
                </a:lnTo>
                <a:lnTo>
                  <a:pt x="155332" y="147842"/>
                </a:lnTo>
                <a:lnTo>
                  <a:pt x="155064" y="160452"/>
                </a:lnTo>
                <a:lnTo>
                  <a:pt x="155036" y="186178"/>
                </a:lnTo>
                <a:lnTo>
                  <a:pt x="155359" y="199377"/>
                </a:lnTo>
                <a:lnTo>
                  <a:pt x="161247" y="204370"/>
                </a:lnTo>
                <a:lnTo>
                  <a:pt x="169314" y="211577"/>
                </a:lnTo>
                <a:lnTo>
                  <a:pt x="170891" y="225272"/>
                </a:lnTo>
                <a:lnTo>
                  <a:pt x="163679" y="231834"/>
                </a:lnTo>
                <a:lnTo>
                  <a:pt x="151112" y="235678"/>
                </a:lnTo>
                <a:lnTo>
                  <a:pt x="137236" y="238226"/>
                </a:lnTo>
                <a:lnTo>
                  <a:pt x="133424" y="234914"/>
                </a:lnTo>
                <a:lnTo>
                  <a:pt x="123642" y="228110"/>
                </a:lnTo>
                <a:lnTo>
                  <a:pt x="112843" y="222514"/>
                </a:lnTo>
                <a:lnTo>
                  <a:pt x="101211" y="217930"/>
                </a:lnTo>
                <a:lnTo>
                  <a:pt x="88927" y="214164"/>
                </a:lnTo>
                <a:lnTo>
                  <a:pt x="76174" y="211018"/>
                </a:lnTo>
                <a:lnTo>
                  <a:pt x="63133" y="208297"/>
                </a:lnTo>
                <a:lnTo>
                  <a:pt x="49988" y="205805"/>
                </a:lnTo>
                <a:lnTo>
                  <a:pt x="36919" y="203346"/>
                </a:lnTo>
                <a:lnTo>
                  <a:pt x="24110" y="200724"/>
                </a:lnTo>
                <a:lnTo>
                  <a:pt x="11743" y="197743"/>
                </a:lnTo>
                <a:lnTo>
                  <a:pt x="0" y="194208"/>
                </a:lnTo>
                <a:lnTo>
                  <a:pt x="5839" y="202851"/>
                </a:lnTo>
                <a:lnTo>
                  <a:pt x="13106" y="212782"/>
                </a:lnTo>
                <a:lnTo>
                  <a:pt x="21280" y="222859"/>
                </a:lnTo>
                <a:lnTo>
                  <a:pt x="30316" y="232667"/>
                </a:lnTo>
                <a:lnTo>
                  <a:pt x="40169" y="241792"/>
                </a:lnTo>
                <a:lnTo>
                  <a:pt x="50792" y="249820"/>
                </a:lnTo>
                <a:lnTo>
                  <a:pt x="62141" y="256336"/>
                </a:lnTo>
                <a:lnTo>
                  <a:pt x="69075" y="259676"/>
                </a:lnTo>
                <a:lnTo>
                  <a:pt x="79679" y="257517"/>
                </a:lnTo>
                <a:lnTo>
                  <a:pt x="85445" y="261518"/>
                </a:lnTo>
                <a:lnTo>
                  <a:pt x="92671" y="266534"/>
                </a:lnTo>
                <a:lnTo>
                  <a:pt x="91249" y="274358"/>
                </a:lnTo>
                <a:lnTo>
                  <a:pt x="98399" y="277050"/>
                </a:lnTo>
                <a:lnTo>
                  <a:pt x="109889" y="280617"/>
                </a:lnTo>
                <a:lnTo>
                  <a:pt x="121798" y="282951"/>
                </a:lnTo>
                <a:lnTo>
                  <a:pt x="133951" y="284297"/>
                </a:lnTo>
                <a:lnTo>
                  <a:pt x="146280" y="284940"/>
                </a:lnTo>
                <a:lnTo>
                  <a:pt x="158715" y="285165"/>
                </a:lnTo>
                <a:lnTo>
                  <a:pt x="171188" y="285257"/>
                </a:lnTo>
                <a:lnTo>
                  <a:pt x="183631" y="285502"/>
                </a:lnTo>
                <a:lnTo>
                  <a:pt x="195974" y="286185"/>
                </a:lnTo>
                <a:lnTo>
                  <a:pt x="208150" y="287590"/>
                </a:lnTo>
                <a:lnTo>
                  <a:pt x="220090" y="290004"/>
                </a:lnTo>
                <a:lnTo>
                  <a:pt x="220240" y="27861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5491232" y="4485582"/>
            <a:ext cx="67081" cy="22036"/>
          </a:xfrm>
          <a:custGeom>
            <a:avLst/>
            <a:gdLst/>
            <a:ahLst/>
            <a:cxnLst/>
            <a:rect l="l" t="t" r="r" b="b"/>
            <a:pathLst>
              <a:path w="98386" h="32319">
                <a:moveTo>
                  <a:pt x="92353" y="22551"/>
                </a:moveTo>
                <a:lnTo>
                  <a:pt x="84157" y="13982"/>
                </a:lnTo>
                <a:lnTo>
                  <a:pt x="74520" y="7369"/>
                </a:lnTo>
                <a:lnTo>
                  <a:pt x="63839" y="2787"/>
                </a:lnTo>
                <a:lnTo>
                  <a:pt x="52509" y="306"/>
                </a:lnTo>
                <a:lnTo>
                  <a:pt x="40927" y="0"/>
                </a:lnTo>
                <a:lnTo>
                  <a:pt x="29489" y="1940"/>
                </a:lnTo>
                <a:lnTo>
                  <a:pt x="18591" y="6200"/>
                </a:lnTo>
                <a:lnTo>
                  <a:pt x="8629" y="12852"/>
                </a:lnTo>
                <a:lnTo>
                  <a:pt x="0" y="21969"/>
                </a:lnTo>
                <a:lnTo>
                  <a:pt x="10325" y="21632"/>
                </a:lnTo>
                <a:lnTo>
                  <a:pt x="22688" y="22078"/>
                </a:lnTo>
                <a:lnTo>
                  <a:pt x="35063" y="23248"/>
                </a:lnTo>
                <a:lnTo>
                  <a:pt x="47486" y="24922"/>
                </a:lnTo>
                <a:lnTo>
                  <a:pt x="59993" y="26884"/>
                </a:lnTo>
                <a:lnTo>
                  <a:pt x="72622" y="28915"/>
                </a:lnTo>
                <a:lnTo>
                  <a:pt x="85407" y="30800"/>
                </a:lnTo>
                <a:lnTo>
                  <a:pt x="98386" y="32319"/>
                </a:lnTo>
                <a:lnTo>
                  <a:pt x="92353" y="2255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5874332" y="4505856"/>
            <a:ext cx="111226" cy="68848"/>
          </a:xfrm>
          <a:custGeom>
            <a:avLst/>
            <a:gdLst/>
            <a:ahLst/>
            <a:cxnLst/>
            <a:rect l="l" t="t" r="r" b="b"/>
            <a:pathLst>
              <a:path w="163131" h="100977">
                <a:moveTo>
                  <a:pt x="76554" y="99717"/>
                </a:moveTo>
                <a:lnTo>
                  <a:pt x="80004" y="98300"/>
                </a:lnTo>
                <a:lnTo>
                  <a:pt x="79734" y="80973"/>
                </a:lnTo>
                <a:lnTo>
                  <a:pt x="79481" y="59227"/>
                </a:lnTo>
                <a:lnTo>
                  <a:pt x="79447" y="33520"/>
                </a:lnTo>
                <a:lnTo>
                  <a:pt x="66707" y="28715"/>
                </a:lnTo>
                <a:lnTo>
                  <a:pt x="58342" y="20412"/>
                </a:lnTo>
                <a:lnTo>
                  <a:pt x="51040" y="10289"/>
                </a:lnTo>
                <a:lnTo>
                  <a:pt x="41427" y="0"/>
                </a:lnTo>
                <a:lnTo>
                  <a:pt x="33772" y="3368"/>
                </a:lnTo>
                <a:lnTo>
                  <a:pt x="22344" y="8975"/>
                </a:lnTo>
                <a:lnTo>
                  <a:pt x="11173" y="14842"/>
                </a:lnTo>
                <a:lnTo>
                  <a:pt x="0" y="20713"/>
                </a:lnTo>
                <a:lnTo>
                  <a:pt x="0" y="44018"/>
                </a:lnTo>
                <a:lnTo>
                  <a:pt x="6476" y="46156"/>
                </a:lnTo>
                <a:lnTo>
                  <a:pt x="17342" y="53168"/>
                </a:lnTo>
                <a:lnTo>
                  <a:pt x="25755" y="62610"/>
                </a:lnTo>
                <a:lnTo>
                  <a:pt x="32825" y="73188"/>
                </a:lnTo>
                <a:lnTo>
                  <a:pt x="39665" y="83607"/>
                </a:lnTo>
                <a:lnTo>
                  <a:pt x="47386" y="92575"/>
                </a:lnTo>
                <a:lnTo>
                  <a:pt x="57098" y="98796"/>
                </a:lnTo>
                <a:lnTo>
                  <a:pt x="69913" y="100977"/>
                </a:lnTo>
                <a:lnTo>
                  <a:pt x="76554" y="9971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4581104" y="4507762"/>
            <a:ext cx="59210" cy="155222"/>
          </a:xfrm>
          <a:custGeom>
            <a:avLst/>
            <a:gdLst/>
            <a:ahLst/>
            <a:cxnLst/>
            <a:rect l="l" t="t" r="r" b="b"/>
            <a:pathLst>
              <a:path w="86841" h="227659">
                <a:moveTo>
                  <a:pt x="12725" y="226627"/>
                </a:moveTo>
                <a:lnTo>
                  <a:pt x="18349" y="217221"/>
                </a:lnTo>
                <a:lnTo>
                  <a:pt x="21010" y="205503"/>
                </a:lnTo>
                <a:lnTo>
                  <a:pt x="21790" y="192377"/>
                </a:lnTo>
                <a:lnTo>
                  <a:pt x="21774" y="178748"/>
                </a:lnTo>
                <a:lnTo>
                  <a:pt x="22042" y="165518"/>
                </a:lnTo>
                <a:lnTo>
                  <a:pt x="22456" y="153642"/>
                </a:lnTo>
                <a:lnTo>
                  <a:pt x="22773" y="139667"/>
                </a:lnTo>
                <a:lnTo>
                  <a:pt x="23869" y="126416"/>
                </a:lnTo>
                <a:lnTo>
                  <a:pt x="26747" y="114856"/>
                </a:lnTo>
                <a:lnTo>
                  <a:pt x="32405" y="105955"/>
                </a:lnTo>
                <a:lnTo>
                  <a:pt x="35889" y="105102"/>
                </a:lnTo>
                <a:lnTo>
                  <a:pt x="45467" y="106242"/>
                </a:lnTo>
                <a:lnTo>
                  <a:pt x="55992" y="109427"/>
                </a:lnTo>
                <a:lnTo>
                  <a:pt x="67247" y="111311"/>
                </a:lnTo>
                <a:lnTo>
                  <a:pt x="79014" y="108546"/>
                </a:lnTo>
                <a:lnTo>
                  <a:pt x="81290" y="103354"/>
                </a:lnTo>
                <a:lnTo>
                  <a:pt x="84578" y="92857"/>
                </a:lnTo>
                <a:lnTo>
                  <a:pt x="86407" y="82026"/>
                </a:lnTo>
                <a:lnTo>
                  <a:pt x="86841" y="71066"/>
                </a:lnTo>
                <a:lnTo>
                  <a:pt x="85945" y="60186"/>
                </a:lnTo>
                <a:lnTo>
                  <a:pt x="83781" y="49591"/>
                </a:lnTo>
                <a:lnTo>
                  <a:pt x="80414" y="39490"/>
                </a:lnTo>
                <a:lnTo>
                  <a:pt x="75908" y="30090"/>
                </a:lnTo>
                <a:lnTo>
                  <a:pt x="70327" y="21597"/>
                </a:lnTo>
                <a:lnTo>
                  <a:pt x="63734" y="14219"/>
                </a:lnTo>
                <a:lnTo>
                  <a:pt x="56193" y="8164"/>
                </a:lnTo>
                <a:lnTo>
                  <a:pt x="47769" y="3637"/>
                </a:lnTo>
                <a:lnTo>
                  <a:pt x="38525" y="846"/>
                </a:lnTo>
                <a:lnTo>
                  <a:pt x="28524" y="0"/>
                </a:lnTo>
                <a:lnTo>
                  <a:pt x="17831" y="1303"/>
                </a:lnTo>
                <a:lnTo>
                  <a:pt x="6510" y="4965"/>
                </a:lnTo>
                <a:lnTo>
                  <a:pt x="5468" y="10277"/>
                </a:lnTo>
                <a:lnTo>
                  <a:pt x="3928" y="21504"/>
                </a:lnTo>
                <a:lnTo>
                  <a:pt x="3048" y="33271"/>
                </a:lnTo>
                <a:lnTo>
                  <a:pt x="2695" y="45497"/>
                </a:lnTo>
                <a:lnTo>
                  <a:pt x="2738" y="58099"/>
                </a:lnTo>
                <a:lnTo>
                  <a:pt x="3046" y="70996"/>
                </a:lnTo>
                <a:lnTo>
                  <a:pt x="3485" y="84105"/>
                </a:lnTo>
                <a:lnTo>
                  <a:pt x="3923" y="97345"/>
                </a:lnTo>
                <a:lnTo>
                  <a:pt x="4230" y="110634"/>
                </a:lnTo>
                <a:lnTo>
                  <a:pt x="4273" y="123890"/>
                </a:lnTo>
                <a:lnTo>
                  <a:pt x="3919" y="137032"/>
                </a:lnTo>
                <a:lnTo>
                  <a:pt x="3518" y="143061"/>
                </a:lnTo>
                <a:lnTo>
                  <a:pt x="2311" y="155685"/>
                </a:lnTo>
                <a:lnTo>
                  <a:pt x="949" y="170006"/>
                </a:lnTo>
                <a:lnTo>
                  <a:pt x="0" y="184897"/>
                </a:lnTo>
                <a:lnTo>
                  <a:pt x="31" y="199234"/>
                </a:lnTo>
                <a:lnTo>
                  <a:pt x="1612" y="211890"/>
                </a:lnTo>
                <a:lnTo>
                  <a:pt x="5309" y="221741"/>
                </a:lnTo>
                <a:lnTo>
                  <a:pt x="11692" y="227659"/>
                </a:lnTo>
                <a:lnTo>
                  <a:pt x="12725" y="22662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3912357" y="4514684"/>
            <a:ext cx="97646" cy="114759"/>
          </a:xfrm>
          <a:custGeom>
            <a:avLst/>
            <a:gdLst/>
            <a:ahLst/>
            <a:cxnLst/>
            <a:rect l="l" t="t" r="r" b="b"/>
            <a:pathLst>
              <a:path w="143214" h="168313">
                <a:moveTo>
                  <a:pt x="19652" y="165795"/>
                </a:moveTo>
                <a:lnTo>
                  <a:pt x="29612" y="157846"/>
                </a:lnTo>
                <a:lnTo>
                  <a:pt x="39237" y="149562"/>
                </a:lnTo>
                <a:lnTo>
                  <a:pt x="48549" y="140964"/>
                </a:lnTo>
                <a:lnTo>
                  <a:pt x="57567" y="132073"/>
                </a:lnTo>
                <a:lnTo>
                  <a:pt x="66313" y="122909"/>
                </a:lnTo>
                <a:lnTo>
                  <a:pt x="74806" y="113492"/>
                </a:lnTo>
                <a:lnTo>
                  <a:pt x="83066" y="103842"/>
                </a:lnTo>
                <a:lnTo>
                  <a:pt x="91114" y="93980"/>
                </a:lnTo>
                <a:lnTo>
                  <a:pt x="98971" y="83927"/>
                </a:lnTo>
                <a:lnTo>
                  <a:pt x="106655" y="73701"/>
                </a:lnTo>
                <a:lnTo>
                  <a:pt x="114189" y="63325"/>
                </a:lnTo>
                <a:lnTo>
                  <a:pt x="121591" y="52818"/>
                </a:lnTo>
                <a:lnTo>
                  <a:pt x="128882" y="42200"/>
                </a:lnTo>
                <a:lnTo>
                  <a:pt x="136083" y="31491"/>
                </a:lnTo>
                <a:lnTo>
                  <a:pt x="143214" y="20713"/>
                </a:lnTo>
                <a:lnTo>
                  <a:pt x="140498" y="17924"/>
                </a:lnTo>
                <a:lnTo>
                  <a:pt x="132831" y="7629"/>
                </a:lnTo>
                <a:lnTo>
                  <a:pt x="122500" y="0"/>
                </a:lnTo>
                <a:lnTo>
                  <a:pt x="116886" y="7121"/>
                </a:lnTo>
                <a:lnTo>
                  <a:pt x="109609" y="15236"/>
                </a:lnTo>
                <a:lnTo>
                  <a:pt x="101159" y="23912"/>
                </a:lnTo>
                <a:lnTo>
                  <a:pt x="91810" y="33024"/>
                </a:lnTo>
                <a:lnTo>
                  <a:pt x="81834" y="42445"/>
                </a:lnTo>
                <a:lnTo>
                  <a:pt x="71505" y="52049"/>
                </a:lnTo>
                <a:lnTo>
                  <a:pt x="61095" y="61709"/>
                </a:lnTo>
                <a:lnTo>
                  <a:pt x="50877" y="71299"/>
                </a:lnTo>
                <a:lnTo>
                  <a:pt x="41123" y="80692"/>
                </a:lnTo>
                <a:lnTo>
                  <a:pt x="32107" y="89764"/>
                </a:lnTo>
                <a:lnTo>
                  <a:pt x="24101" y="98386"/>
                </a:lnTo>
                <a:lnTo>
                  <a:pt x="17967" y="105730"/>
                </a:lnTo>
                <a:lnTo>
                  <a:pt x="11328" y="114937"/>
                </a:lnTo>
                <a:lnTo>
                  <a:pt x="5651" y="124739"/>
                </a:lnTo>
                <a:lnTo>
                  <a:pt x="5079" y="126164"/>
                </a:lnTo>
                <a:lnTo>
                  <a:pt x="6643" y="143728"/>
                </a:lnTo>
                <a:lnTo>
                  <a:pt x="6616" y="161653"/>
                </a:lnTo>
                <a:lnTo>
                  <a:pt x="16328" y="168313"/>
                </a:lnTo>
                <a:lnTo>
                  <a:pt x="19652" y="16579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5487691" y="4517956"/>
            <a:ext cx="88279" cy="16676"/>
          </a:xfrm>
          <a:custGeom>
            <a:avLst/>
            <a:gdLst/>
            <a:ahLst/>
            <a:cxnLst/>
            <a:rect l="l" t="t" r="r" b="b"/>
            <a:pathLst>
              <a:path w="129476" h="24458">
                <a:moveTo>
                  <a:pt x="116398" y="24295"/>
                </a:moveTo>
                <a:lnTo>
                  <a:pt x="129476" y="23681"/>
                </a:lnTo>
                <a:lnTo>
                  <a:pt x="126205" y="19634"/>
                </a:lnTo>
                <a:lnTo>
                  <a:pt x="115539" y="14833"/>
                </a:lnTo>
                <a:lnTo>
                  <a:pt x="101874" y="12671"/>
                </a:lnTo>
                <a:lnTo>
                  <a:pt x="88049" y="10727"/>
                </a:lnTo>
                <a:lnTo>
                  <a:pt x="78241" y="8443"/>
                </a:lnTo>
                <a:lnTo>
                  <a:pt x="65463" y="5034"/>
                </a:lnTo>
                <a:lnTo>
                  <a:pt x="53102" y="2032"/>
                </a:lnTo>
                <a:lnTo>
                  <a:pt x="41440" y="376"/>
                </a:lnTo>
                <a:lnTo>
                  <a:pt x="34540" y="0"/>
                </a:lnTo>
                <a:lnTo>
                  <a:pt x="20689" y="316"/>
                </a:lnTo>
                <a:lnTo>
                  <a:pt x="7996" y="3958"/>
                </a:lnTo>
                <a:lnTo>
                  <a:pt x="0" y="13330"/>
                </a:lnTo>
                <a:lnTo>
                  <a:pt x="3303" y="13935"/>
                </a:lnTo>
                <a:lnTo>
                  <a:pt x="15420" y="16055"/>
                </a:lnTo>
                <a:lnTo>
                  <a:pt x="27657" y="18019"/>
                </a:lnTo>
                <a:lnTo>
                  <a:pt x="40011" y="19791"/>
                </a:lnTo>
                <a:lnTo>
                  <a:pt x="52478" y="21332"/>
                </a:lnTo>
                <a:lnTo>
                  <a:pt x="65055" y="22607"/>
                </a:lnTo>
                <a:lnTo>
                  <a:pt x="77739" y="23577"/>
                </a:lnTo>
                <a:lnTo>
                  <a:pt x="90527" y="24207"/>
                </a:lnTo>
                <a:lnTo>
                  <a:pt x="103414" y="24458"/>
                </a:lnTo>
                <a:lnTo>
                  <a:pt x="116398" y="2429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4725015" y="4519979"/>
            <a:ext cx="711591" cy="61791"/>
          </a:xfrm>
          <a:custGeom>
            <a:avLst/>
            <a:gdLst/>
            <a:ahLst/>
            <a:cxnLst/>
            <a:rect l="l" t="t" r="r" b="b"/>
            <a:pathLst>
              <a:path w="1043667" h="90627">
                <a:moveTo>
                  <a:pt x="1043667" y="89560"/>
                </a:moveTo>
                <a:lnTo>
                  <a:pt x="1042561" y="78734"/>
                </a:lnTo>
                <a:lnTo>
                  <a:pt x="1036916" y="72448"/>
                </a:lnTo>
                <a:lnTo>
                  <a:pt x="1028777" y="68655"/>
                </a:lnTo>
                <a:lnTo>
                  <a:pt x="1020188" y="65310"/>
                </a:lnTo>
                <a:lnTo>
                  <a:pt x="1013194" y="60366"/>
                </a:lnTo>
                <a:lnTo>
                  <a:pt x="1009840" y="51777"/>
                </a:lnTo>
                <a:lnTo>
                  <a:pt x="1012097" y="48703"/>
                </a:lnTo>
                <a:lnTo>
                  <a:pt x="1018961" y="44723"/>
                </a:lnTo>
                <a:lnTo>
                  <a:pt x="1027006" y="41925"/>
                </a:lnTo>
                <a:lnTo>
                  <a:pt x="1033982" y="38060"/>
                </a:lnTo>
                <a:lnTo>
                  <a:pt x="1037642" y="30880"/>
                </a:lnTo>
                <a:lnTo>
                  <a:pt x="1035735" y="18135"/>
                </a:lnTo>
                <a:lnTo>
                  <a:pt x="1034378" y="14863"/>
                </a:lnTo>
                <a:lnTo>
                  <a:pt x="1028122" y="12307"/>
                </a:lnTo>
                <a:lnTo>
                  <a:pt x="1022215" y="9397"/>
                </a:lnTo>
                <a:lnTo>
                  <a:pt x="1022794" y="0"/>
                </a:lnTo>
                <a:lnTo>
                  <a:pt x="973736" y="2832"/>
                </a:lnTo>
                <a:lnTo>
                  <a:pt x="924318" y="5047"/>
                </a:lnTo>
                <a:lnTo>
                  <a:pt x="874569" y="6709"/>
                </a:lnTo>
                <a:lnTo>
                  <a:pt x="824516" y="7883"/>
                </a:lnTo>
                <a:lnTo>
                  <a:pt x="774188" y="8633"/>
                </a:lnTo>
                <a:lnTo>
                  <a:pt x="723612" y="9025"/>
                </a:lnTo>
                <a:lnTo>
                  <a:pt x="672816" y="9122"/>
                </a:lnTo>
                <a:lnTo>
                  <a:pt x="621828" y="8989"/>
                </a:lnTo>
                <a:lnTo>
                  <a:pt x="570676" y="8690"/>
                </a:lnTo>
                <a:lnTo>
                  <a:pt x="519388" y="8291"/>
                </a:lnTo>
                <a:lnTo>
                  <a:pt x="467992" y="7855"/>
                </a:lnTo>
                <a:lnTo>
                  <a:pt x="416517" y="7448"/>
                </a:lnTo>
                <a:lnTo>
                  <a:pt x="364989" y="7134"/>
                </a:lnTo>
                <a:lnTo>
                  <a:pt x="313437" y="6977"/>
                </a:lnTo>
                <a:lnTo>
                  <a:pt x="261888" y="7041"/>
                </a:lnTo>
                <a:lnTo>
                  <a:pt x="210372" y="7393"/>
                </a:lnTo>
                <a:lnTo>
                  <a:pt x="158915" y="8095"/>
                </a:lnTo>
                <a:lnTo>
                  <a:pt x="107545" y="9213"/>
                </a:lnTo>
                <a:lnTo>
                  <a:pt x="56291" y="10811"/>
                </a:lnTo>
                <a:lnTo>
                  <a:pt x="5181" y="12954"/>
                </a:lnTo>
                <a:lnTo>
                  <a:pt x="2732" y="29990"/>
                </a:lnTo>
                <a:lnTo>
                  <a:pt x="2563" y="43073"/>
                </a:lnTo>
                <a:lnTo>
                  <a:pt x="2618" y="56382"/>
                </a:lnTo>
                <a:lnTo>
                  <a:pt x="2048" y="69063"/>
                </a:lnTo>
                <a:lnTo>
                  <a:pt x="0" y="80264"/>
                </a:lnTo>
                <a:lnTo>
                  <a:pt x="4548" y="79759"/>
                </a:lnTo>
                <a:lnTo>
                  <a:pt x="13523" y="73058"/>
                </a:lnTo>
                <a:lnTo>
                  <a:pt x="25895" y="69913"/>
                </a:lnTo>
                <a:lnTo>
                  <a:pt x="37608" y="76158"/>
                </a:lnTo>
                <a:lnTo>
                  <a:pt x="49199" y="80264"/>
                </a:lnTo>
                <a:lnTo>
                  <a:pt x="57145" y="81166"/>
                </a:lnTo>
                <a:lnTo>
                  <a:pt x="69138" y="82024"/>
                </a:lnTo>
                <a:lnTo>
                  <a:pt x="81420" y="82395"/>
                </a:lnTo>
                <a:lnTo>
                  <a:pt x="93941" y="82364"/>
                </a:lnTo>
                <a:lnTo>
                  <a:pt x="106652" y="82013"/>
                </a:lnTo>
                <a:lnTo>
                  <a:pt x="119503" y="81427"/>
                </a:lnTo>
                <a:lnTo>
                  <a:pt x="132446" y="80689"/>
                </a:lnTo>
                <a:lnTo>
                  <a:pt x="145430" y="79885"/>
                </a:lnTo>
                <a:lnTo>
                  <a:pt x="158407" y="79097"/>
                </a:lnTo>
                <a:lnTo>
                  <a:pt x="171327" y="78409"/>
                </a:lnTo>
                <a:lnTo>
                  <a:pt x="184141" y="77907"/>
                </a:lnTo>
                <a:lnTo>
                  <a:pt x="196799" y="77673"/>
                </a:lnTo>
                <a:lnTo>
                  <a:pt x="283235" y="77675"/>
                </a:lnTo>
                <a:lnTo>
                  <a:pt x="326334" y="77987"/>
                </a:lnTo>
                <a:lnTo>
                  <a:pt x="369348" y="78475"/>
                </a:lnTo>
                <a:lnTo>
                  <a:pt x="412275" y="79115"/>
                </a:lnTo>
                <a:lnTo>
                  <a:pt x="455112" y="79882"/>
                </a:lnTo>
                <a:lnTo>
                  <a:pt x="497854" y="80753"/>
                </a:lnTo>
                <a:lnTo>
                  <a:pt x="540500" y="81704"/>
                </a:lnTo>
                <a:lnTo>
                  <a:pt x="583045" y="82711"/>
                </a:lnTo>
                <a:lnTo>
                  <a:pt x="625487" y="83750"/>
                </a:lnTo>
                <a:lnTo>
                  <a:pt x="667822" y="84796"/>
                </a:lnTo>
                <a:lnTo>
                  <a:pt x="710048" y="85827"/>
                </a:lnTo>
                <a:lnTo>
                  <a:pt x="752160" y="86818"/>
                </a:lnTo>
                <a:lnTo>
                  <a:pt x="794156" y="87745"/>
                </a:lnTo>
                <a:lnTo>
                  <a:pt x="836032" y="88585"/>
                </a:lnTo>
                <a:lnTo>
                  <a:pt x="877786" y="89312"/>
                </a:lnTo>
                <a:lnTo>
                  <a:pt x="919413" y="89904"/>
                </a:lnTo>
                <a:lnTo>
                  <a:pt x="960912" y="90337"/>
                </a:lnTo>
                <a:lnTo>
                  <a:pt x="1002277" y="90585"/>
                </a:lnTo>
                <a:lnTo>
                  <a:pt x="1043508" y="90627"/>
                </a:lnTo>
                <a:lnTo>
                  <a:pt x="1043667" y="8956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4024133" y="4535598"/>
            <a:ext cx="10590" cy="5575"/>
          </a:xfrm>
          <a:custGeom>
            <a:avLst/>
            <a:gdLst/>
            <a:ahLst/>
            <a:cxnLst/>
            <a:rect l="l" t="t" r="r" b="b"/>
            <a:pathLst>
              <a:path w="15532" h="8176">
                <a:moveTo>
                  <a:pt x="12222" y="7541"/>
                </a:moveTo>
                <a:lnTo>
                  <a:pt x="15532" y="393"/>
                </a:lnTo>
                <a:lnTo>
                  <a:pt x="9143" y="50"/>
                </a:lnTo>
                <a:lnTo>
                  <a:pt x="3047" y="0"/>
                </a:lnTo>
                <a:lnTo>
                  <a:pt x="0" y="2984"/>
                </a:lnTo>
                <a:lnTo>
                  <a:pt x="2756" y="8176"/>
                </a:lnTo>
                <a:lnTo>
                  <a:pt x="12222" y="75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5920231" y="4535867"/>
            <a:ext cx="160116" cy="112992"/>
          </a:xfrm>
          <a:custGeom>
            <a:avLst/>
            <a:gdLst/>
            <a:ahLst/>
            <a:cxnLst/>
            <a:rect l="l" t="t" r="r" b="b"/>
            <a:pathLst>
              <a:path w="234837" h="165722">
                <a:moveTo>
                  <a:pt x="2225" y="123829"/>
                </a:moveTo>
                <a:lnTo>
                  <a:pt x="13592" y="120910"/>
                </a:lnTo>
                <a:lnTo>
                  <a:pt x="13573" y="113511"/>
                </a:lnTo>
                <a:lnTo>
                  <a:pt x="13375" y="96005"/>
                </a:lnTo>
                <a:lnTo>
                  <a:pt x="13118" y="79873"/>
                </a:lnTo>
                <a:lnTo>
                  <a:pt x="2590" y="85458"/>
                </a:lnTo>
                <a:lnTo>
                  <a:pt x="2674" y="100262"/>
                </a:lnTo>
                <a:lnTo>
                  <a:pt x="2403" y="113347"/>
                </a:lnTo>
                <a:lnTo>
                  <a:pt x="0" y="124294"/>
                </a:lnTo>
                <a:lnTo>
                  <a:pt x="2225" y="1238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4128293" y="4541162"/>
            <a:ext cx="95328" cy="233957"/>
          </a:xfrm>
          <a:custGeom>
            <a:avLst/>
            <a:gdLst/>
            <a:ahLst/>
            <a:cxnLst/>
            <a:rect l="l" t="t" r="r" b="b"/>
            <a:pathLst>
              <a:path w="139814" h="343137">
                <a:moveTo>
                  <a:pt x="128657" y="341428"/>
                </a:moveTo>
                <a:lnTo>
                  <a:pt x="139814" y="336613"/>
                </a:lnTo>
                <a:lnTo>
                  <a:pt x="139792" y="319509"/>
                </a:lnTo>
                <a:lnTo>
                  <a:pt x="139646" y="302221"/>
                </a:lnTo>
                <a:lnTo>
                  <a:pt x="139367" y="284784"/>
                </a:lnTo>
                <a:lnTo>
                  <a:pt x="138946" y="267235"/>
                </a:lnTo>
                <a:lnTo>
                  <a:pt x="138375" y="249607"/>
                </a:lnTo>
                <a:lnTo>
                  <a:pt x="137647" y="231938"/>
                </a:lnTo>
                <a:lnTo>
                  <a:pt x="136751" y="214262"/>
                </a:lnTo>
                <a:lnTo>
                  <a:pt x="135681" y="196615"/>
                </a:lnTo>
                <a:lnTo>
                  <a:pt x="134428" y="179032"/>
                </a:lnTo>
                <a:lnTo>
                  <a:pt x="132983" y="161548"/>
                </a:lnTo>
                <a:lnTo>
                  <a:pt x="131338" y="144200"/>
                </a:lnTo>
                <a:lnTo>
                  <a:pt x="129485" y="127022"/>
                </a:lnTo>
                <a:lnTo>
                  <a:pt x="127415" y="110051"/>
                </a:lnTo>
                <a:lnTo>
                  <a:pt x="125120" y="93321"/>
                </a:lnTo>
                <a:lnTo>
                  <a:pt x="122592" y="76868"/>
                </a:lnTo>
                <a:lnTo>
                  <a:pt x="119822" y="60728"/>
                </a:lnTo>
                <a:lnTo>
                  <a:pt x="116802" y="44935"/>
                </a:lnTo>
                <a:lnTo>
                  <a:pt x="113524" y="29526"/>
                </a:lnTo>
                <a:lnTo>
                  <a:pt x="109979" y="14536"/>
                </a:lnTo>
                <a:lnTo>
                  <a:pt x="106159" y="0"/>
                </a:lnTo>
                <a:lnTo>
                  <a:pt x="105319" y="211"/>
                </a:lnTo>
                <a:lnTo>
                  <a:pt x="93207" y="2243"/>
                </a:lnTo>
                <a:lnTo>
                  <a:pt x="80589" y="2888"/>
                </a:lnTo>
                <a:lnTo>
                  <a:pt x="67726" y="2642"/>
                </a:lnTo>
                <a:lnTo>
                  <a:pt x="54879" y="2004"/>
                </a:lnTo>
                <a:lnTo>
                  <a:pt x="42309" y="1472"/>
                </a:lnTo>
                <a:lnTo>
                  <a:pt x="30275" y="1545"/>
                </a:lnTo>
                <a:lnTo>
                  <a:pt x="19038" y="2718"/>
                </a:lnTo>
                <a:lnTo>
                  <a:pt x="8860" y="5492"/>
                </a:lnTo>
                <a:lnTo>
                  <a:pt x="0" y="10363"/>
                </a:lnTo>
                <a:lnTo>
                  <a:pt x="558" y="10612"/>
                </a:lnTo>
                <a:lnTo>
                  <a:pt x="12316" y="15279"/>
                </a:lnTo>
                <a:lnTo>
                  <a:pt x="25061" y="20026"/>
                </a:lnTo>
                <a:lnTo>
                  <a:pt x="37735" y="25453"/>
                </a:lnTo>
                <a:lnTo>
                  <a:pt x="49277" y="32156"/>
                </a:lnTo>
                <a:lnTo>
                  <a:pt x="58629" y="40736"/>
                </a:lnTo>
                <a:lnTo>
                  <a:pt x="64731" y="51790"/>
                </a:lnTo>
                <a:lnTo>
                  <a:pt x="67170" y="59182"/>
                </a:lnTo>
                <a:lnTo>
                  <a:pt x="61620" y="66967"/>
                </a:lnTo>
                <a:lnTo>
                  <a:pt x="62141" y="75095"/>
                </a:lnTo>
                <a:lnTo>
                  <a:pt x="62649" y="79278"/>
                </a:lnTo>
                <a:lnTo>
                  <a:pt x="65874" y="91230"/>
                </a:lnTo>
                <a:lnTo>
                  <a:pt x="69936" y="103686"/>
                </a:lnTo>
                <a:lnTo>
                  <a:pt x="72504" y="116522"/>
                </a:lnTo>
                <a:lnTo>
                  <a:pt x="73164" y="126149"/>
                </a:lnTo>
                <a:lnTo>
                  <a:pt x="73746" y="138474"/>
                </a:lnTo>
                <a:lnTo>
                  <a:pt x="74075" y="151056"/>
                </a:lnTo>
                <a:lnTo>
                  <a:pt x="74042" y="176815"/>
                </a:lnTo>
                <a:lnTo>
                  <a:pt x="73717" y="189900"/>
                </a:lnTo>
                <a:lnTo>
                  <a:pt x="73210" y="203061"/>
                </a:lnTo>
                <a:lnTo>
                  <a:pt x="72539" y="216252"/>
                </a:lnTo>
                <a:lnTo>
                  <a:pt x="71724" y="229429"/>
                </a:lnTo>
                <a:lnTo>
                  <a:pt x="70781" y="242545"/>
                </a:lnTo>
                <a:lnTo>
                  <a:pt x="69729" y="255555"/>
                </a:lnTo>
                <a:lnTo>
                  <a:pt x="68586" y="268414"/>
                </a:lnTo>
                <a:lnTo>
                  <a:pt x="67370" y="281076"/>
                </a:lnTo>
                <a:lnTo>
                  <a:pt x="66099" y="293495"/>
                </a:lnTo>
                <a:lnTo>
                  <a:pt x="64792" y="305625"/>
                </a:lnTo>
                <a:lnTo>
                  <a:pt x="63466" y="317423"/>
                </a:lnTo>
                <a:lnTo>
                  <a:pt x="62141" y="328841"/>
                </a:lnTo>
                <a:lnTo>
                  <a:pt x="70348" y="332045"/>
                </a:lnTo>
                <a:lnTo>
                  <a:pt x="81416" y="336193"/>
                </a:lnTo>
                <a:lnTo>
                  <a:pt x="93060" y="339862"/>
                </a:lnTo>
                <a:lnTo>
                  <a:pt x="105002" y="342396"/>
                </a:lnTo>
                <a:lnTo>
                  <a:pt x="116960" y="343137"/>
                </a:lnTo>
                <a:lnTo>
                  <a:pt x="128657" y="34142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4221857" y="4541162"/>
            <a:ext cx="68938" cy="242179"/>
          </a:xfrm>
          <a:custGeom>
            <a:avLst/>
            <a:gdLst/>
            <a:ahLst/>
            <a:cxnLst/>
            <a:rect l="l" t="t" r="r" b="b"/>
            <a:pathLst>
              <a:path w="101109" h="355196">
                <a:moveTo>
                  <a:pt x="76143" y="354930"/>
                </a:moveTo>
                <a:lnTo>
                  <a:pt x="88877" y="352165"/>
                </a:lnTo>
                <a:lnTo>
                  <a:pt x="100990" y="346976"/>
                </a:lnTo>
                <a:lnTo>
                  <a:pt x="101109" y="343242"/>
                </a:lnTo>
                <a:lnTo>
                  <a:pt x="100959" y="329446"/>
                </a:lnTo>
                <a:lnTo>
                  <a:pt x="99947" y="316194"/>
                </a:lnTo>
                <a:lnTo>
                  <a:pt x="98192" y="303406"/>
                </a:lnTo>
                <a:lnTo>
                  <a:pt x="95813" y="291001"/>
                </a:lnTo>
                <a:lnTo>
                  <a:pt x="92929" y="278898"/>
                </a:lnTo>
                <a:lnTo>
                  <a:pt x="89659" y="267017"/>
                </a:lnTo>
                <a:lnTo>
                  <a:pt x="86121" y="255278"/>
                </a:lnTo>
                <a:lnTo>
                  <a:pt x="82436" y="243600"/>
                </a:lnTo>
                <a:lnTo>
                  <a:pt x="78720" y="231902"/>
                </a:lnTo>
                <a:lnTo>
                  <a:pt x="75095" y="220103"/>
                </a:lnTo>
                <a:lnTo>
                  <a:pt x="71424" y="207974"/>
                </a:lnTo>
                <a:lnTo>
                  <a:pt x="67625" y="195742"/>
                </a:lnTo>
                <a:lnTo>
                  <a:pt x="63735" y="183519"/>
                </a:lnTo>
                <a:lnTo>
                  <a:pt x="59781" y="171374"/>
                </a:lnTo>
                <a:lnTo>
                  <a:pt x="55790" y="159377"/>
                </a:lnTo>
                <a:lnTo>
                  <a:pt x="51790" y="147599"/>
                </a:lnTo>
                <a:lnTo>
                  <a:pt x="49910" y="141935"/>
                </a:lnTo>
                <a:lnTo>
                  <a:pt x="46097" y="129211"/>
                </a:lnTo>
                <a:lnTo>
                  <a:pt x="42760" y="116513"/>
                </a:lnTo>
                <a:lnTo>
                  <a:pt x="39786" y="103872"/>
                </a:lnTo>
                <a:lnTo>
                  <a:pt x="37063" y="91322"/>
                </a:lnTo>
                <a:lnTo>
                  <a:pt x="34480" y="78896"/>
                </a:lnTo>
                <a:lnTo>
                  <a:pt x="31925" y="66625"/>
                </a:lnTo>
                <a:lnTo>
                  <a:pt x="29285" y="54543"/>
                </a:lnTo>
                <a:lnTo>
                  <a:pt x="26448" y="42683"/>
                </a:lnTo>
                <a:lnTo>
                  <a:pt x="23304" y="31076"/>
                </a:lnTo>
                <a:lnTo>
                  <a:pt x="20845" y="20824"/>
                </a:lnTo>
                <a:lnTo>
                  <a:pt x="15831" y="7575"/>
                </a:lnTo>
                <a:lnTo>
                  <a:pt x="5181" y="12"/>
                </a:lnTo>
                <a:lnTo>
                  <a:pt x="0" y="0"/>
                </a:lnTo>
                <a:lnTo>
                  <a:pt x="3155" y="15942"/>
                </a:lnTo>
                <a:lnTo>
                  <a:pt x="6089" y="32108"/>
                </a:lnTo>
                <a:lnTo>
                  <a:pt x="8810" y="48478"/>
                </a:lnTo>
                <a:lnTo>
                  <a:pt x="11327" y="65031"/>
                </a:lnTo>
                <a:lnTo>
                  <a:pt x="13649" y="81750"/>
                </a:lnTo>
                <a:lnTo>
                  <a:pt x="15785" y="98615"/>
                </a:lnTo>
                <a:lnTo>
                  <a:pt x="17744" y="115606"/>
                </a:lnTo>
                <a:lnTo>
                  <a:pt x="19534" y="132704"/>
                </a:lnTo>
                <a:lnTo>
                  <a:pt x="21164" y="149890"/>
                </a:lnTo>
                <a:lnTo>
                  <a:pt x="22644" y="167144"/>
                </a:lnTo>
                <a:lnTo>
                  <a:pt x="23981" y="184448"/>
                </a:lnTo>
                <a:lnTo>
                  <a:pt x="25185" y="201781"/>
                </a:lnTo>
                <a:lnTo>
                  <a:pt x="26264" y="219125"/>
                </a:lnTo>
                <a:lnTo>
                  <a:pt x="27228" y="236460"/>
                </a:lnTo>
                <a:lnTo>
                  <a:pt x="28085" y="253767"/>
                </a:lnTo>
                <a:lnTo>
                  <a:pt x="28844" y="271026"/>
                </a:lnTo>
                <a:lnTo>
                  <a:pt x="29514" y="288219"/>
                </a:lnTo>
                <a:lnTo>
                  <a:pt x="30103" y="305326"/>
                </a:lnTo>
                <a:lnTo>
                  <a:pt x="30621" y="322327"/>
                </a:lnTo>
                <a:lnTo>
                  <a:pt x="31076" y="339204"/>
                </a:lnTo>
                <a:lnTo>
                  <a:pt x="31915" y="340247"/>
                </a:lnTo>
                <a:lnTo>
                  <a:pt x="40672" y="347929"/>
                </a:lnTo>
                <a:lnTo>
                  <a:pt x="51394" y="352887"/>
                </a:lnTo>
                <a:lnTo>
                  <a:pt x="63433" y="355196"/>
                </a:lnTo>
                <a:lnTo>
                  <a:pt x="76143" y="35493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4072959" y="4546463"/>
            <a:ext cx="7859" cy="8823"/>
          </a:xfrm>
          <a:custGeom>
            <a:avLst/>
            <a:gdLst/>
            <a:ahLst/>
            <a:cxnLst/>
            <a:rect l="l" t="t" r="r" b="b"/>
            <a:pathLst>
              <a:path w="11526" h="12941">
                <a:moveTo>
                  <a:pt x="6466" y="12857"/>
                </a:moveTo>
                <a:lnTo>
                  <a:pt x="11526" y="5524"/>
                </a:lnTo>
                <a:lnTo>
                  <a:pt x="6057" y="0"/>
                </a:lnTo>
                <a:lnTo>
                  <a:pt x="4572" y="1574"/>
                </a:lnTo>
                <a:lnTo>
                  <a:pt x="0" y="12280"/>
                </a:lnTo>
                <a:lnTo>
                  <a:pt x="6057" y="12941"/>
                </a:lnTo>
                <a:lnTo>
                  <a:pt x="6466" y="1285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4004395" y="4548223"/>
            <a:ext cx="148605" cy="68500"/>
          </a:xfrm>
          <a:custGeom>
            <a:avLst/>
            <a:gdLst/>
            <a:ahLst/>
            <a:cxnLst/>
            <a:rect l="l" t="t" r="r" b="b"/>
            <a:pathLst>
              <a:path w="217954" h="100466">
                <a:moveTo>
                  <a:pt x="112289" y="99930"/>
                </a:moveTo>
                <a:lnTo>
                  <a:pt x="128369" y="98185"/>
                </a:lnTo>
                <a:lnTo>
                  <a:pt x="144089" y="95280"/>
                </a:lnTo>
                <a:lnTo>
                  <a:pt x="159138" y="91265"/>
                </a:lnTo>
                <a:lnTo>
                  <a:pt x="173206" y="86189"/>
                </a:lnTo>
                <a:lnTo>
                  <a:pt x="185982" y="80102"/>
                </a:lnTo>
                <a:lnTo>
                  <a:pt x="197155" y="73052"/>
                </a:lnTo>
                <a:lnTo>
                  <a:pt x="206415" y="65089"/>
                </a:lnTo>
                <a:lnTo>
                  <a:pt x="213452" y="56262"/>
                </a:lnTo>
                <a:lnTo>
                  <a:pt x="217954" y="46621"/>
                </a:lnTo>
                <a:lnTo>
                  <a:pt x="217226" y="46050"/>
                </a:lnTo>
                <a:lnTo>
                  <a:pt x="209693" y="40739"/>
                </a:lnTo>
                <a:lnTo>
                  <a:pt x="200296" y="35183"/>
                </a:lnTo>
                <a:lnTo>
                  <a:pt x="189531" y="29997"/>
                </a:lnTo>
                <a:lnTo>
                  <a:pt x="177893" y="25794"/>
                </a:lnTo>
                <a:lnTo>
                  <a:pt x="165877" y="23187"/>
                </a:lnTo>
                <a:lnTo>
                  <a:pt x="153980" y="22790"/>
                </a:lnTo>
                <a:lnTo>
                  <a:pt x="142696" y="25215"/>
                </a:lnTo>
                <a:lnTo>
                  <a:pt x="132521" y="31076"/>
                </a:lnTo>
                <a:lnTo>
                  <a:pt x="134864" y="33672"/>
                </a:lnTo>
                <a:lnTo>
                  <a:pt x="142272" y="35648"/>
                </a:lnTo>
                <a:lnTo>
                  <a:pt x="150153" y="33540"/>
                </a:lnTo>
                <a:lnTo>
                  <a:pt x="157569" y="32144"/>
                </a:lnTo>
                <a:lnTo>
                  <a:pt x="163585" y="36258"/>
                </a:lnTo>
                <a:lnTo>
                  <a:pt x="166478" y="46215"/>
                </a:lnTo>
                <a:lnTo>
                  <a:pt x="161985" y="54424"/>
                </a:lnTo>
                <a:lnTo>
                  <a:pt x="152775" y="59502"/>
                </a:lnTo>
                <a:lnTo>
                  <a:pt x="142872" y="62153"/>
                </a:lnTo>
                <a:lnTo>
                  <a:pt x="128140" y="63882"/>
                </a:lnTo>
                <a:lnTo>
                  <a:pt x="114735" y="64255"/>
                </a:lnTo>
                <a:lnTo>
                  <a:pt x="100865" y="63900"/>
                </a:lnTo>
                <a:lnTo>
                  <a:pt x="87107" y="63036"/>
                </a:lnTo>
                <a:lnTo>
                  <a:pt x="74033" y="61879"/>
                </a:lnTo>
                <a:lnTo>
                  <a:pt x="62221" y="60649"/>
                </a:lnTo>
                <a:lnTo>
                  <a:pt x="52245" y="59563"/>
                </a:lnTo>
                <a:lnTo>
                  <a:pt x="52245" y="44018"/>
                </a:lnTo>
                <a:lnTo>
                  <a:pt x="61029" y="35904"/>
                </a:lnTo>
                <a:lnTo>
                  <a:pt x="75549" y="33667"/>
                </a:lnTo>
                <a:lnTo>
                  <a:pt x="75153" y="31638"/>
                </a:lnTo>
                <a:lnTo>
                  <a:pt x="75628" y="19025"/>
                </a:lnTo>
                <a:lnTo>
                  <a:pt x="75959" y="6553"/>
                </a:lnTo>
                <a:lnTo>
                  <a:pt x="70367" y="0"/>
                </a:lnTo>
                <a:lnTo>
                  <a:pt x="68355" y="1635"/>
                </a:lnTo>
                <a:lnTo>
                  <a:pt x="58075" y="7148"/>
                </a:lnTo>
                <a:lnTo>
                  <a:pt x="46014" y="10879"/>
                </a:lnTo>
                <a:lnTo>
                  <a:pt x="33196" y="13852"/>
                </a:lnTo>
                <a:lnTo>
                  <a:pt x="20646" y="17093"/>
                </a:lnTo>
                <a:lnTo>
                  <a:pt x="9391" y="21629"/>
                </a:lnTo>
                <a:lnTo>
                  <a:pt x="454" y="28486"/>
                </a:lnTo>
                <a:lnTo>
                  <a:pt x="0" y="42751"/>
                </a:lnTo>
                <a:lnTo>
                  <a:pt x="2601" y="55315"/>
                </a:lnTo>
                <a:lnTo>
                  <a:pt x="7948" y="66226"/>
                </a:lnTo>
                <a:lnTo>
                  <a:pt x="15730" y="75533"/>
                </a:lnTo>
                <a:lnTo>
                  <a:pt x="25635" y="83286"/>
                </a:lnTo>
                <a:lnTo>
                  <a:pt x="37355" y="89535"/>
                </a:lnTo>
                <a:lnTo>
                  <a:pt x="50578" y="94328"/>
                </a:lnTo>
                <a:lnTo>
                  <a:pt x="64993" y="97714"/>
                </a:lnTo>
                <a:lnTo>
                  <a:pt x="80291" y="99744"/>
                </a:lnTo>
                <a:lnTo>
                  <a:pt x="96160" y="100466"/>
                </a:lnTo>
                <a:lnTo>
                  <a:pt x="112289" y="9993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4333084" y="4549990"/>
            <a:ext cx="124430" cy="122596"/>
          </a:xfrm>
          <a:custGeom>
            <a:avLst/>
            <a:gdLst/>
            <a:ahLst/>
            <a:cxnLst/>
            <a:rect l="l" t="t" r="r" b="b"/>
            <a:pathLst>
              <a:path w="182497" h="179808">
                <a:moveTo>
                  <a:pt x="181241" y="178676"/>
                </a:moveTo>
                <a:lnTo>
                  <a:pt x="182497" y="172496"/>
                </a:lnTo>
                <a:lnTo>
                  <a:pt x="178502" y="163283"/>
                </a:lnTo>
                <a:lnTo>
                  <a:pt x="171684" y="154245"/>
                </a:lnTo>
                <a:lnTo>
                  <a:pt x="168300" y="142405"/>
                </a:lnTo>
                <a:lnTo>
                  <a:pt x="164284" y="140080"/>
                </a:lnTo>
                <a:lnTo>
                  <a:pt x="153503" y="133043"/>
                </a:lnTo>
                <a:lnTo>
                  <a:pt x="143246" y="125264"/>
                </a:lnTo>
                <a:lnTo>
                  <a:pt x="133434" y="116862"/>
                </a:lnTo>
                <a:lnTo>
                  <a:pt x="123993" y="107955"/>
                </a:lnTo>
                <a:lnTo>
                  <a:pt x="114844" y="98661"/>
                </a:lnTo>
                <a:lnTo>
                  <a:pt x="105911" y="89098"/>
                </a:lnTo>
                <a:lnTo>
                  <a:pt x="97119" y="79385"/>
                </a:lnTo>
                <a:lnTo>
                  <a:pt x="88388" y="69639"/>
                </a:lnTo>
                <a:lnTo>
                  <a:pt x="79645" y="59980"/>
                </a:lnTo>
                <a:lnTo>
                  <a:pt x="70810" y="50525"/>
                </a:lnTo>
                <a:lnTo>
                  <a:pt x="61809" y="41393"/>
                </a:lnTo>
                <a:lnTo>
                  <a:pt x="52564" y="32702"/>
                </a:lnTo>
                <a:lnTo>
                  <a:pt x="42999" y="24570"/>
                </a:lnTo>
                <a:lnTo>
                  <a:pt x="33036" y="17115"/>
                </a:lnTo>
                <a:lnTo>
                  <a:pt x="22600" y="10457"/>
                </a:lnTo>
                <a:lnTo>
                  <a:pt x="11613" y="4712"/>
                </a:lnTo>
                <a:lnTo>
                  <a:pt x="0" y="0"/>
                </a:lnTo>
                <a:lnTo>
                  <a:pt x="5241" y="5205"/>
                </a:lnTo>
                <a:lnTo>
                  <a:pt x="14156" y="14508"/>
                </a:lnTo>
                <a:lnTo>
                  <a:pt x="22696" y="23929"/>
                </a:lnTo>
                <a:lnTo>
                  <a:pt x="30941" y="33454"/>
                </a:lnTo>
                <a:lnTo>
                  <a:pt x="38970" y="43064"/>
                </a:lnTo>
                <a:lnTo>
                  <a:pt x="46863" y="52743"/>
                </a:lnTo>
                <a:lnTo>
                  <a:pt x="54699" y="62475"/>
                </a:lnTo>
                <a:lnTo>
                  <a:pt x="62558" y="72243"/>
                </a:lnTo>
                <a:lnTo>
                  <a:pt x="70519" y="82030"/>
                </a:lnTo>
                <a:lnTo>
                  <a:pt x="78661" y="91819"/>
                </a:lnTo>
                <a:lnTo>
                  <a:pt x="87065" y="101595"/>
                </a:lnTo>
                <a:lnTo>
                  <a:pt x="95808" y="111340"/>
                </a:lnTo>
                <a:lnTo>
                  <a:pt x="99894" y="115855"/>
                </a:lnTo>
                <a:lnTo>
                  <a:pt x="108411" y="125568"/>
                </a:lnTo>
                <a:lnTo>
                  <a:pt x="117111" y="135600"/>
                </a:lnTo>
                <a:lnTo>
                  <a:pt x="125945" y="145551"/>
                </a:lnTo>
                <a:lnTo>
                  <a:pt x="134865" y="155020"/>
                </a:lnTo>
                <a:lnTo>
                  <a:pt x="143822" y="163604"/>
                </a:lnTo>
                <a:lnTo>
                  <a:pt x="152768" y="170903"/>
                </a:lnTo>
                <a:lnTo>
                  <a:pt x="158496" y="174943"/>
                </a:lnTo>
                <a:lnTo>
                  <a:pt x="169047" y="179808"/>
                </a:lnTo>
                <a:lnTo>
                  <a:pt x="181241" y="17867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4281889" y="4553522"/>
            <a:ext cx="119029" cy="204796"/>
          </a:xfrm>
          <a:custGeom>
            <a:avLst/>
            <a:gdLst/>
            <a:ahLst/>
            <a:cxnLst/>
            <a:rect l="l" t="t" r="r" b="b"/>
            <a:pathLst>
              <a:path w="174576" h="300367">
                <a:moveTo>
                  <a:pt x="153711" y="298818"/>
                </a:moveTo>
                <a:lnTo>
                  <a:pt x="163890" y="294533"/>
                </a:lnTo>
                <a:lnTo>
                  <a:pt x="170468" y="289071"/>
                </a:lnTo>
                <a:lnTo>
                  <a:pt x="173884" y="282615"/>
                </a:lnTo>
                <a:lnTo>
                  <a:pt x="174576" y="275345"/>
                </a:lnTo>
                <a:lnTo>
                  <a:pt x="172982" y="267444"/>
                </a:lnTo>
                <a:lnTo>
                  <a:pt x="169541" y="259093"/>
                </a:lnTo>
                <a:lnTo>
                  <a:pt x="164691" y="250475"/>
                </a:lnTo>
                <a:lnTo>
                  <a:pt x="158869" y="241772"/>
                </a:lnTo>
                <a:lnTo>
                  <a:pt x="152514" y="233164"/>
                </a:lnTo>
                <a:lnTo>
                  <a:pt x="146064" y="224835"/>
                </a:lnTo>
                <a:lnTo>
                  <a:pt x="139957" y="216967"/>
                </a:lnTo>
                <a:lnTo>
                  <a:pt x="134632" y="209740"/>
                </a:lnTo>
                <a:lnTo>
                  <a:pt x="130194" y="203277"/>
                </a:lnTo>
                <a:lnTo>
                  <a:pt x="123124" y="192552"/>
                </a:lnTo>
                <a:lnTo>
                  <a:pt x="116094" y="181424"/>
                </a:lnTo>
                <a:lnTo>
                  <a:pt x="109102" y="169963"/>
                </a:lnTo>
                <a:lnTo>
                  <a:pt x="102145" y="158243"/>
                </a:lnTo>
                <a:lnTo>
                  <a:pt x="95220" y="146334"/>
                </a:lnTo>
                <a:lnTo>
                  <a:pt x="88324" y="134309"/>
                </a:lnTo>
                <a:lnTo>
                  <a:pt x="81454" y="122239"/>
                </a:lnTo>
                <a:lnTo>
                  <a:pt x="74607" y="110196"/>
                </a:lnTo>
                <a:lnTo>
                  <a:pt x="67781" y="98251"/>
                </a:lnTo>
                <a:lnTo>
                  <a:pt x="60972" y="86476"/>
                </a:lnTo>
                <a:lnTo>
                  <a:pt x="54177" y="74944"/>
                </a:lnTo>
                <a:lnTo>
                  <a:pt x="47395" y="63725"/>
                </a:lnTo>
                <a:lnTo>
                  <a:pt x="40621" y="52891"/>
                </a:lnTo>
                <a:lnTo>
                  <a:pt x="33853" y="42515"/>
                </a:lnTo>
                <a:lnTo>
                  <a:pt x="27088" y="32667"/>
                </a:lnTo>
                <a:lnTo>
                  <a:pt x="20323" y="23420"/>
                </a:lnTo>
                <a:lnTo>
                  <a:pt x="13555" y="14845"/>
                </a:lnTo>
                <a:lnTo>
                  <a:pt x="6782" y="7015"/>
                </a:lnTo>
                <a:lnTo>
                  <a:pt x="0" y="0"/>
                </a:lnTo>
                <a:lnTo>
                  <a:pt x="7361" y="15600"/>
                </a:lnTo>
                <a:lnTo>
                  <a:pt x="14883" y="30948"/>
                </a:lnTo>
                <a:lnTo>
                  <a:pt x="22537" y="46075"/>
                </a:lnTo>
                <a:lnTo>
                  <a:pt x="30298" y="61013"/>
                </a:lnTo>
                <a:lnTo>
                  <a:pt x="38140" y="75794"/>
                </a:lnTo>
                <a:lnTo>
                  <a:pt x="46037" y="90451"/>
                </a:lnTo>
                <a:lnTo>
                  <a:pt x="53961" y="105014"/>
                </a:lnTo>
                <a:lnTo>
                  <a:pt x="61888" y="119516"/>
                </a:lnTo>
                <a:lnTo>
                  <a:pt x="69790" y="133989"/>
                </a:lnTo>
                <a:lnTo>
                  <a:pt x="77641" y="148464"/>
                </a:lnTo>
                <a:lnTo>
                  <a:pt x="85415" y="162974"/>
                </a:lnTo>
                <a:lnTo>
                  <a:pt x="93086" y="177549"/>
                </a:lnTo>
                <a:lnTo>
                  <a:pt x="100628" y="192223"/>
                </a:lnTo>
                <a:lnTo>
                  <a:pt x="108014" y="207027"/>
                </a:lnTo>
                <a:lnTo>
                  <a:pt x="115217" y="221993"/>
                </a:lnTo>
                <a:lnTo>
                  <a:pt x="122213" y="237153"/>
                </a:lnTo>
                <a:lnTo>
                  <a:pt x="128974" y="252538"/>
                </a:lnTo>
                <a:lnTo>
                  <a:pt x="135474" y="268181"/>
                </a:lnTo>
                <a:lnTo>
                  <a:pt x="141687" y="284114"/>
                </a:lnTo>
                <a:lnTo>
                  <a:pt x="147586" y="300367"/>
                </a:lnTo>
                <a:lnTo>
                  <a:pt x="153711" y="29881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4315427" y="4558818"/>
            <a:ext cx="127115" cy="169484"/>
          </a:xfrm>
          <a:custGeom>
            <a:avLst/>
            <a:gdLst/>
            <a:ahLst/>
            <a:cxnLst/>
            <a:rect l="l" t="t" r="r" b="b"/>
            <a:pathLst>
              <a:path w="186435" h="248577">
                <a:moveTo>
                  <a:pt x="162458" y="245481"/>
                </a:moveTo>
                <a:lnTo>
                  <a:pt x="171868" y="237371"/>
                </a:lnTo>
                <a:lnTo>
                  <a:pt x="178459" y="226438"/>
                </a:lnTo>
                <a:lnTo>
                  <a:pt x="183043" y="213500"/>
                </a:lnTo>
                <a:lnTo>
                  <a:pt x="186436" y="199377"/>
                </a:lnTo>
                <a:lnTo>
                  <a:pt x="176464" y="190056"/>
                </a:lnTo>
                <a:lnTo>
                  <a:pt x="166613" y="180617"/>
                </a:lnTo>
                <a:lnTo>
                  <a:pt x="156872" y="171066"/>
                </a:lnTo>
                <a:lnTo>
                  <a:pt x="147233" y="161414"/>
                </a:lnTo>
                <a:lnTo>
                  <a:pt x="137688" y="151668"/>
                </a:lnTo>
                <a:lnTo>
                  <a:pt x="128229" y="141837"/>
                </a:lnTo>
                <a:lnTo>
                  <a:pt x="118846" y="131930"/>
                </a:lnTo>
                <a:lnTo>
                  <a:pt x="109532" y="121954"/>
                </a:lnTo>
                <a:lnTo>
                  <a:pt x="100277" y="111918"/>
                </a:lnTo>
                <a:lnTo>
                  <a:pt x="91074" y="101831"/>
                </a:lnTo>
                <a:lnTo>
                  <a:pt x="81914" y="91701"/>
                </a:lnTo>
                <a:lnTo>
                  <a:pt x="72788" y="81537"/>
                </a:lnTo>
                <a:lnTo>
                  <a:pt x="63688" y="71347"/>
                </a:lnTo>
                <a:lnTo>
                  <a:pt x="54606" y="61139"/>
                </a:lnTo>
                <a:lnTo>
                  <a:pt x="45532" y="50923"/>
                </a:lnTo>
                <a:lnTo>
                  <a:pt x="36459" y="40705"/>
                </a:lnTo>
                <a:lnTo>
                  <a:pt x="27377" y="30496"/>
                </a:lnTo>
                <a:lnTo>
                  <a:pt x="18279" y="20303"/>
                </a:lnTo>
                <a:lnTo>
                  <a:pt x="9156" y="10135"/>
                </a:lnTo>
                <a:lnTo>
                  <a:pt x="0" y="0"/>
                </a:lnTo>
                <a:lnTo>
                  <a:pt x="26" y="377"/>
                </a:lnTo>
                <a:lnTo>
                  <a:pt x="3514" y="14702"/>
                </a:lnTo>
                <a:lnTo>
                  <a:pt x="10242" y="25214"/>
                </a:lnTo>
                <a:lnTo>
                  <a:pt x="18329" y="34222"/>
                </a:lnTo>
                <a:lnTo>
                  <a:pt x="25895" y="44030"/>
                </a:lnTo>
                <a:lnTo>
                  <a:pt x="32706" y="55487"/>
                </a:lnTo>
                <a:lnTo>
                  <a:pt x="39005" y="66513"/>
                </a:lnTo>
                <a:lnTo>
                  <a:pt x="45215" y="77719"/>
                </a:lnTo>
                <a:lnTo>
                  <a:pt x="51364" y="89066"/>
                </a:lnTo>
                <a:lnTo>
                  <a:pt x="57480" y="100511"/>
                </a:lnTo>
                <a:lnTo>
                  <a:pt x="63591" y="112016"/>
                </a:lnTo>
                <a:lnTo>
                  <a:pt x="69726" y="123539"/>
                </a:lnTo>
                <a:lnTo>
                  <a:pt x="75912" y="135041"/>
                </a:lnTo>
                <a:lnTo>
                  <a:pt x="82178" y="146480"/>
                </a:lnTo>
                <a:lnTo>
                  <a:pt x="88550" y="157817"/>
                </a:lnTo>
                <a:lnTo>
                  <a:pt x="95058" y="169012"/>
                </a:lnTo>
                <a:lnTo>
                  <a:pt x="101730" y="180023"/>
                </a:lnTo>
                <a:lnTo>
                  <a:pt x="108593" y="190810"/>
                </a:lnTo>
                <a:lnTo>
                  <a:pt x="115675" y="201333"/>
                </a:lnTo>
                <a:lnTo>
                  <a:pt x="123005" y="211552"/>
                </a:lnTo>
                <a:lnTo>
                  <a:pt x="130610" y="221426"/>
                </a:lnTo>
                <a:lnTo>
                  <a:pt x="138519" y="230915"/>
                </a:lnTo>
                <a:lnTo>
                  <a:pt x="146759" y="239979"/>
                </a:lnTo>
                <a:lnTo>
                  <a:pt x="155359" y="248577"/>
                </a:lnTo>
                <a:lnTo>
                  <a:pt x="162458" y="24548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0" name="object 160"/>
          <p:cNvSpPr/>
          <p:nvPr/>
        </p:nvSpPr>
        <p:spPr>
          <a:xfrm>
            <a:off x="4573658" y="4581771"/>
            <a:ext cx="95430" cy="702650"/>
          </a:xfrm>
          <a:custGeom>
            <a:avLst/>
            <a:gdLst/>
            <a:ahLst/>
            <a:cxnLst/>
            <a:rect l="l" t="t" r="r" b="b"/>
            <a:pathLst>
              <a:path w="139964" h="1030554">
                <a:moveTo>
                  <a:pt x="117608" y="1011883"/>
                </a:moveTo>
                <a:lnTo>
                  <a:pt x="119161" y="993225"/>
                </a:lnTo>
                <a:lnTo>
                  <a:pt x="120512" y="974576"/>
                </a:lnTo>
                <a:lnTo>
                  <a:pt x="121680" y="955932"/>
                </a:lnTo>
                <a:lnTo>
                  <a:pt x="122684" y="937289"/>
                </a:lnTo>
                <a:lnTo>
                  <a:pt x="123545" y="918643"/>
                </a:lnTo>
                <a:lnTo>
                  <a:pt x="124281" y="899990"/>
                </a:lnTo>
                <a:lnTo>
                  <a:pt x="124912" y="881327"/>
                </a:lnTo>
                <a:lnTo>
                  <a:pt x="125458" y="862649"/>
                </a:lnTo>
                <a:lnTo>
                  <a:pt x="125937" y="843953"/>
                </a:lnTo>
                <a:lnTo>
                  <a:pt x="126369" y="825234"/>
                </a:lnTo>
                <a:lnTo>
                  <a:pt x="126774" y="806488"/>
                </a:lnTo>
                <a:lnTo>
                  <a:pt x="127170" y="787712"/>
                </a:lnTo>
                <a:lnTo>
                  <a:pt x="127579" y="768903"/>
                </a:lnTo>
                <a:lnTo>
                  <a:pt x="128017" y="750054"/>
                </a:lnTo>
                <a:lnTo>
                  <a:pt x="128507" y="731164"/>
                </a:lnTo>
                <a:lnTo>
                  <a:pt x="129065" y="712228"/>
                </a:lnTo>
                <a:lnTo>
                  <a:pt x="129713" y="693242"/>
                </a:lnTo>
                <a:lnTo>
                  <a:pt x="130469" y="674201"/>
                </a:lnTo>
                <a:lnTo>
                  <a:pt x="131353" y="655104"/>
                </a:lnTo>
                <a:lnTo>
                  <a:pt x="132886" y="622572"/>
                </a:lnTo>
                <a:lnTo>
                  <a:pt x="134206" y="590568"/>
                </a:lnTo>
                <a:lnTo>
                  <a:pt x="135325" y="559039"/>
                </a:lnTo>
                <a:lnTo>
                  <a:pt x="136258" y="527932"/>
                </a:lnTo>
                <a:lnTo>
                  <a:pt x="137017" y="497192"/>
                </a:lnTo>
                <a:lnTo>
                  <a:pt x="137616" y="466768"/>
                </a:lnTo>
                <a:lnTo>
                  <a:pt x="138067" y="436604"/>
                </a:lnTo>
                <a:lnTo>
                  <a:pt x="138384" y="406650"/>
                </a:lnTo>
                <a:lnTo>
                  <a:pt x="138581" y="376849"/>
                </a:lnTo>
                <a:lnTo>
                  <a:pt x="138578" y="287845"/>
                </a:lnTo>
                <a:lnTo>
                  <a:pt x="138423" y="258131"/>
                </a:lnTo>
                <a:lnTo>
                  <a:pt x="138214" y="228305"/>
                </a:lnTo>
                <a:lnTo>
                  <a:pt x="137963" y="198314"/>
                </a:lnTo>
                <a:lnTo>
                  <a:pt x="137684" y="168105"/>
                </a:lnTo>
                <a:lnTo>
                  <a:pt x="137389" y="137624"/>
                </a:lnTo>
                <a:lnTo>
                  <a:pt x="137093" y="106818"/>
                </a:lnTo>
                <a:lnTo>
                  <a:pt x="136808" y="75634"/>
                </a:lnTo>
                <a:lnTo>
                  <a:pt x="136547" y="44018"/>
                </a:lnTo>
                <a:lnTo>
                  <a:pt x="136552" y="43297"/>
                </a:lnTo>
                <a:lnTo>
                  <a:pt x="138067" y="32110"/>
                </a:lnTo>
                <a:lnTo>
                  <a:pt x="139964" y="19991"/>
                </a:lnTo>
                <a:lnTo>
                  <a:pt x="138855" y="8701"/>
                </a:lnTo>
                <a:lnTo>
                  <a:pt x="131353" y="0"/>
                </a:lnTo>
                <a:lnTo>
                  <a:pt x="123593" y="0"/>
                </a:lnTo>
                <a:lnTo>
                  <a:pt x="120964" y="9782"/>
                </a:lnTo>
                <a:lnTo>
                  <a:pt x="113803" y="20488"/>
                </a:lnTo>
                <a:lnTo>
                  <a:pt x="103420" y="27704"/>
                </a:lnTo>
                <a:lnTo>
                  <a:pt x="90666" y="31956"/>
                </a:lnTo>
                <a:lnTo>
                  <a:pt x="76393" y="33768"/>
                </a:lnTo>
                <a:lnTo>
                  <a:pt x="61452" y="33667"/>
                </a:lnTo>
                <a:lnTo>
                  <a:pt x="60801" y="38946"/>
                </a:lnTo>
                <a:lnTo>
                  <a:pt x="59597" y="51562"/>
                </a:lnTo>
                <a:lnTo>
                  <a:pt x="58704" y="64490"/>
                </a:lnTo>
                <a:lnTo>
                  <a:pt x="57965" y="77573"/>
                </a:lnTo>
                <a:lnTo>
                  <a:pt x="57224" y="90654"/>
                </a:lnTo>
                <a:lnTo>
                  <a:pt x="56324" y="103576"/>
                </a:lnTo>
                <a:lnTo>
                  <a:pt x="55108" y="116181"/>
                </a:lnTo>
                <a:lnTo>
                  <a:pt x="53420" y="128313"/>
                </a:lnTo>
                <a:lnTo>
                  <a:pt x="51102" y="139814"/>
                </a:lnTo>
                <a:lnTo>
                  <a:pt x="41090" y="145414"/>
                </a:lnTo>
                <a:lnTo>
                  <a:pt x="28772" y="148613"/>
                </a:lnTo>
                <a:lnTo>
                  <a:pt x="15307" y="150661"/>
                </a:lnTo>
                <a:lnTo>
                  <a:pt x="1902" y="152768"/>
                </a:lnTo>
                <a:lnTo>
                  <a:pt x="1473" y="162265"/>
                </a:lnTo>
                <a:lnTo>
                  <a:pt x="1128" y="175725"/>
                </a:lnTo>
                <a:lnTo>
                  <a:pt x="1069" y="188931"/>
                </a:lnTo>
                <a:lnTo>
                  <a:pt x="1254" y="201913"/>
                </a:lnTo>
                <a:lnTo>
                  <a:pt x="1639" y="214702"/>
                </a:lnTo>
                <a:lnTo>
                  <a:pt x="2182" y="227330"/>
                </a:lnTo>
                <a:lnTo>
                  <a:pt x="2840" y="239827"/>
                </a:lnTo>
                <a:lnTo>
                  <a:pt x="3570" y="252225"/>
                </a:lnTo>
                <a:lnTo>
                  <a:pt x="4329" y="264555"/>
                </a:lnTo>
                <a:lnTo>
                  <a:pt x="5075" y="276847"/>
                </a:lnTo>
                <a:lnTo>
                  <a:pt x="5765" y="289133"/>
                </a:lnTo>
                <a:lnTo>
                  <a:pt x="6356" y="301443"/>
                </a:lnTo>
                <a:lnTo>
                  <a:pt x="6806" y="313809"/>
                </a:lnTo>
                <a:lnTo>
                  <a:pt x="7071" y="326262"/>
                </a:lnTo>
                <a:lnTo>
                  <a:pt x="7050" y="330916"/>
                </a:lnTo>
                <a:lnTo>
                  <a:pt x="6413" y="342894"/>
                </a:lnTo>
                <a:lnTo>
                  <a:pt x="5178" y="355417"/>
                </a:lnTo>
                <a:lnTo>
                  <a:pt x="3639" y="368301"/>
                </a:lnTo>
                <a:lnTo>
                  <a:pt x="2090" y="381360"/>
                </a:lnTo>
                <a:lnTo>
                  <a:pt x="824" y="394408"/>
                </a:lnTo>
                <a:lnTo>
                  <a:pt x="136" y="407258"/>
                </a:lnTo>
                <a:lnTo>
                  <a:pt x="320" y="419727"/>
                </a:lnTo>
                <a:lnTo>
                  <a:pt x="1670" y="431627"/>
                </a:lnTo>
                <a:lnTo>
                  <a:pt x="4480" y="442772"/>
                </a:lnTo>
                <a:lnTo>
                  <a:pt x="8234" y="451234"/>
                </a:lnTo>
                <a:lnTo>
                  <a:pt x="14586" y="461314"/>
                </a:lnTo>
                <a:lnTo>
                  <a:pt x="22439" y="471507"/>
                </a:lnTo>
                <a:lnTo>
                  <a:pt x="31162" y="481777"/>
                </a:lnTo>
                <a:lnTo>
                  <a:pt x="40128" y="492088"/>
                </a:lnTo>
                <a:lnTo>
                  <a:pt x="48707" y="502403"/>
                </a:lnTo>
                <a:lnTo>
                  <a:pt x="56271" y="512686"/>
                </a:lnTo>
                <a:lnTo>
                  <a:pt x="63352" y="522979"/>
                </a:lnTo>
                <a:lnTo>
                  <a:pt x="71121" y="533921"/>
                </a:lnTo>
                <a:lnTo>
                  <a:pt x="78918" y="544963"/>
                </a:lnTo>
                <a:lnTo>
                  <a:pt x="86367" y="555989"/>
                </a:lnTo>
                <a:lnTo>
                  <a:pt x="93094" y="566879"/>
                </a:lnTo>
                <a:lnTo>
                  <a:pt x="98723" y="577515"/>
                </a:lnTo>
                <a:lnTo>
                  <a:pt x="102880" y="587781"/>
                </a:lnTo>
                <a:lnTo>
                  <a:pt x="107163" y="605776"/>
                </a:lnTo>
                <a:lnTo>
                  <a:pt x="108240" y="618640"/>
                </a:lnTo>
                <a:lnTo>
                  <a:pt x="107736" y="631076"/>
                </a:lnTo>
                <a:lnTo>
                  <a:pt x="105846" y="643092"/>
                </a:lnTo>
                <a:lnTo>
                  <a:pt x="102763" y="654697"/>
                </a:lnTo>
                <a:lnTo>
                  <a:pt x="98681" y="665896"/>
                </a:lnTo>
                <a:lnTo>
                  <a:pt x="93793" y="676699"/>
                </a:lnTo>
                <a:lnTo>
                  <a:pt x="88293" y="687112"/>
                </a:lnTo>
                <a:lnTo>
                  <a:pt x="82374" y="697142"/>
                </a:lnTo>
                <a:lnTo>
                  <a:pt x="76231" y="706798"/>
                </a:lnTo>
                <a:lnTo>
                  <a:pt x="70056" y="716088"/>
                </a:lnTo>
                <a:lnTo>
                  <a:pt x="64043" y="725017"/>
                </a:lnTo>
                <a:lnTo>
                  <a:pt x="56988" y="734827"/>
                </a:lnTo>
                <a:lnTo>
                  <a:pt x="49105" y="744793"/>
                </a:lnTo>
                <a:lnTo>
                  <a:pt x="40801" y="754884"/>
                </a:lnTo>
                <a:lnTo>
                  <a:pt x="32430" y="765150"/>
                </a:lnTo>
                <a:lnTo>
                  <a:pt x="24343" y="775640"/>
                </a:lnTo>
                <a:lnTo>
                  <a:pt x="16894" y="786404"/>
                </a:lnTo>
                <a:lnTo>
                  <a:pt x="10436" y="797490"/>
                </a:lnTo>
                <a:lnTo>
                  <a:pt x="5321" y="808947"/>
                </a:lnTo>
                <a:lnTo>
                  <a:pt x="1902" y="820826"/>
                </a:lnTo>
                <a:lnTo>
                  <a:pt x="1005" y="826038"/>
                </a:lnTo>
                <a:lnTo>
                  <a:pt x="0" y="837809"/>
                </a:lnTo>
                <a:lnTo>
                  <a:pt x="90" y="849953"/>
                </a:lnTo>
                <a:lnTo>
                  <a:pt x="993" y="862407"/>
                </a:lnTo>
                <a:lnTo>
                  <a:pt x="2426" y="875107"/>
                </a:lnTo>
                <a:lnTo>
                  <a:pt x="4106" y="887986"/>
                </a:lnTo>
                <a:lnTo>
                  <a:pt x="5748" y="900983"/>
                </a:lnTo>
                <a:lnTo>
                  <a:pt x="7071" y="914031"/>
                </a:lnTo>
                <a:lnTo>
                  <a:pt x="7644" y="926197"/>
                </a:lnTo>
                <a:lnTo>
                  <a:pt x="7562" y="939177"/>
                </a:lnTo>
                <a:lnTo>
                  <a:pt x="7121" y="952082"/>
                </a:lnTo>
                <a:lnTo>
                  <a:pt x="6685" y="964825"/>
                </a:lnTo>
                <a:lnTo>
                  <a:pt x="6617" y="977318"/>
                </a:lnTo>
                <a:lnTo>
                  <a:pt x="7280" y="989475"/>
                </a:lnTo>
                <a:lnTo>
                  <a:pt x="9037" y="1001208"/>
                </a:lnTo>
                <a:lnTo>
                  <a:pt x="12253" y="1012431"/>
                </a:lnTo>
                <a:lnTo>
                  <a:pt x="15665" y="1013132"/>
                </a:lnTo>
                <a:lnTo>
                  <a:pt x="28095" y="1015400"/>
                </a:lnTo>
                <a:lnTo>
                  <a:pt x="40799" y="1017393"/>
                </a:lnTo>
                <a:lnTo>
                  <a:pt x="53653" y="1019237"/>
                </a:lnTo>
                <a:lnTo>
                  <a:pt x="66533" y="1021054"/>
                </a:lnTo>
                <a:lnTo>
                  <a:pt x="79316" y="1022971"/>
                </a:lnTo>
                <a:lnTo>
                  <a:pt x="91876" y="1025110"/>
                </a:lnTo>
                <a:lnTo>
                  <a:pt x="104090" y="1027596"/>
                </a:lnTo>
                <a:lnTo>
                  <a:pt x="115834" y="1030554"/>
                </a:lnTo>
                <a:lnTo>
                  <a:pt x="117608" y="10118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5471807" y="4584193"/>
            <a:ext cx="438211" cy="36563"/>
          </a:xfrm>
          <a:custGeom>
            <a:avLst/>
            <a:gdLst/>
            <a:ahLst/>
            <a:cxnLst/>
            <a:rect l="l" t="t" r="r" b="b"/>
            <a:pathLst>
              <a:path w="642709" h="53625">
                <a:moveTo>
                  <a:pt x="386361" y="53545"/>
                </a:moveTo>
                <a:lnTo>
                  <a:pt x="398067" y="53093"/>
                </a:lnTo>
                <a:lnTo>
                  <a:pt x="409134" y="52206"/>
                </a:lnTo>
                <a:lnTo>
                  <a:pt x="419468" y="50819"/>
                </a:lnTo>
                <a:lnTo>
                  <a:pt x="421092" y="50505"/>
                </a:lnTo>
                <a:lnTo>
                  <a:pt x="433433" y="46329"/>
                </a:lnTo>
                <a:lnTo>
                  <a:pt x="445363" y="43059"/>
                </a:lnTo>
                <a:lnTo>
                  <a:pt x="447910" y="42873"/>
                </a:lnTo>
                <a:lnTo>
                  <a:pt x="458603" y="42425"/>
                </a:lnTo>
                <a:lnTo>
                  <a:pt x="470293" y="42366"/>
                </a:lnTo>
                <a:lnTo>
                  <a:pt x="482784" y="42612"/>
                </a:lnTo>
                <a:lnTo>
                  <a:pt x="495876" y="43081"/>
                </a:lnTo>
                <a:lnTo>
                  <a:pt x="509374" y="43690"/>
                </a:lnTo>
                <a:lnTo>
                  <a:pt x="523077" y="44356"/>
                </a:lnTo>
                <a:lnTo>
                  <a:pt x="536791" y="44997"/>
                </a:lnTo>
                <a:lnTo>
                  <a:pt x="550315" y="45529"/>
                </a:lnTo>
                <a:lnTo>
                  <a:pt x="563454" y="45871"/>
                </a:lnTo>
                <a:lnTo>
                  <a:pt x="576008" y="45939"/>
                </a:lnTo>
                <a:lnTo>
                  <a:pt x="587781" y="45650"/>
                </a:lnTo>
                <a:lnTo>
                  <a:pt x="598618" y="45218"/>
                </a:lnTo>
                <a:lnTo>
                  <a:pt x="615057" y="44245"/>
                </a:lnTo>
                <a:lnTo>
                  <a:pt x="627935" y="41862"/>
                </a:lnTo>
                <a:lnTo>
                  <a:pt x="637040" y="36730"/>
                </a:lnTo>
                <a:lnTo>
                  <a:pt x="642162" y="27515"/>
                </a:lnTo>
                <a:lnTo>
                  <a:pt x="642709" y="24720"/>
                </a:lnTo>
                <a:lnTo>
                  <a:pt x="641957" y="17495"/>
                </a:lnTo>
                <a:lnTo>
                  <a:pt x="637953" y="11865"/>
                </a:lnTo>
                <a:lnTo>
                  <a:pt x="631123" y="7664"/>
                </a:lnTo>
                <a:lnTo>
                  <a:pt x="621895" y="4731"/>
                </a:lnTo>
                <a:lnTo>
                  <a:pt x="610695" y="2901"/>
                </a:lnTo>
                <a:lnTo>
                  <a:pt x="597951" y="2013"/>
                </a:lnTo>
                <a:lnTo>
                  <a:pt x="584089" y="1901"/>
                </a:lnTo>
                <a:lnTo>
                  <a:pt x="569537" y="2403"/>
                </a:lnTo>
                <a:lnTo>
                  <a:pt x="554721" y="3356"/>
                </a:lnTo>
                <a:lnTo>
                  <a:pt x="540068" y="4597"/>
                </a:lnTo>
                <a:lnTo>
                  <a:pt x="526006" y="5961"/>
                </a:lnTo>
                <a:lnTo>
                  <a:pt x="512961" y="7286"/>
                </a:lnTo>
                <a:lnTo>
                  <a:pt x="501360" y="8408"/>
                </a:lnTo>
                <a:lnTo>
                  <a:pt x="491631" y="9165"/>
                </a:lnTo>
                <a:lnTo>
                  <a:pt x="484200" y="9392"/>
                </a:lnTo>
                <a:lnTo>
                  <a:pt x="464139" y="9029"/>
                </a:lnTo>
                <a:lnTo>
                  <a:pt x="443073" y="8538"/>
                </a:lnTo>
                <a:lnTo>
                  <a:pt x="421095" y="7940"/>
                </a:lnTo>
                <a:lnTo>
                  <a:pt x="398302" y="7254"/>
                </a:lnTo>
                <a:lnTo>
                  <a:pt x="374787" y="6504"/>
                </a:lnTo>
                <a:lnTo>
                  <a:pt x="350646" y="5709"/>
                </a:lnTo>
                <a:lnTo>
                  <a:pt x="325974" y="4890"/>
                </a:lnTo>
                <a:lnTo>
                  <a:pt x="300865" y="4068"/>
                </a:lnTo>
                <a:lnTo>
                  <a:pt x="275413" y="3265"/>
                </a:lnTo>
                <a:lnTo>
                  <a:pt x="249715" y="2500"/>
                </a:lnTo>
                <a:lnTo>
                  <a:pt x="223864" y="1796"/>
                </a:lnTo>
                <a:lnTo>
                  <a:pt x="197956" y="1173"/>
                </a:lnTo>
                <a:lnTo>
                  <a:pt x="172085" y="652"/>
                </a:lnTo>
                <a:lnTo>
                  <a:pt x="146346" y="254"/>
                </a:lnTo>
                <a:lnTo>
                  <a:pt x="120835" y="0"/>
                </a:lnTo>
                <a:lnTo>
                  <a:pt x="70871" y="6"/>
                </a:lnTo>
                <a:lnTo>
                  <a:pt x="46610" y="309"/>
                </a:lnTo>
                <a:lnTo>
                  <a:pt x="22954" y="840"/>
                </a:lnTo>
                <a:lnTo>
                  <a:pt x="0" y="1619"/>
                </a:lnTo>
                <a:lnTo>
                  <a:pt x="584" y="3626"/>
                </a:lnTo>
                <a:lnTo>
                  <a:pt x="76" y="6725"/>
                </a:lnTo>
                <a:lnTo>
                  <a:pt x="2590" y="6801"/>
                </a:lnTo>
                <a:lnTo>
                  <a:pt x="7572" y="12669"/>
                </a:lnTo>
                <a:lnTo>
                  <a:pt x="14967" y="23309"/>
                </a:lnTo>
                <a:lnTo>
                  <a:pt x="22618" y="33864"/>
                </a:lnTo>
                <a:lnTo>
                  <a:pt x="31857" y="42711"/>
                </a:lnTo>
                <a:lnTo>
                  <a:pt x="44018" y="48228"/>
                </a:lnTo>
                <a:lnTo>
                  <a:pt x="44966" y="48425"/>
                </a:lnTo>
                <a:lnTo>
                  <a:pt x="55867" y="48541"/>
                </a:lnTo>
                <a:lnTo>
                  <a:pt x="69089" y="46938"/>
                </a:lnTo>
                <a:lnTo>
                  <a:pt x="82867" y="45650"/>
                </a:lnTo>
                <a:lnTo>
                  <a:pt x="90335" y="45435"/>
                </a:lnTo>
                <a:lnTo>
                  <a:pt x="101804" y="45227"/>
                </a:lnTo>
                <a:lnTo>
                  <a:pt x="138028" y="45286"/>
                </a:lnTo>
                <a:lnTo>
                  <a:pt x="150612" y="45486"/>
                </a:lnTo>
                <a:lnTo>
                  <a:pt x="163404" y="45752"/>
                </a:lnTo>
                <a:lnTo>
                  <a:pt x="176375" y="46068"/>
                </a:lnTo>
                <a:lnTo>
                  <a:pt x="189496" y="46422"/>
                </a:lnTo>
                <a:lnTo>
                  <a:pt x="202738" y="46797"/>
                </a:lnTo>
                <a:lnTo>
                  <a:pt x="216073" y="47180"/>
                </a:lnTo>
                <a:lnTo>
                  <a:pt x="229472" y="47556"/>
                </a:lnTo>
                <a:lnTo>
                  <a:pt x="242907" y="47910"/>
                </a:lnTo>
                <a:lnTo>
                  <a:pt x="256349" y="48228"/>
                </a:lnTo>
                <a:lnTo>
                  <a:pt x="268069" y="48583"/>
                </a:lnTo>
                <a:lnTo>
                  <a:pt x="281216" y="49167"/>
                </a:lnTo>
                <a:lnTo>
                  <a:pt x="294584" y="49892"/>
                </a:lnTo>
                <a:lnTo>
                  <a:pt x="308080" y="50695"/>
                </a:lnTo>
                <a:lnTo>
                  <a:pt x="321606" y="51511"/>
                </a:lnTo>
                <a:lnTo>
                  <a:pt x="335069" y="52276"/>
                </a:lnTo>
                <a:lnTo>
                  <a:pt x="348371" y="52926"/>
                </a:lnTo>
                <a:lnTo>
                  <a:pt x="361418" y="53397"/>
                </a:lnTo>
                <a:lnTo>
                  <a:pt x="374113" y="53625"/>
                </a:lnTo>
                <a:lnTo>
                  <a:pt x="386361" y="535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2" name="object 162"/>
          <p:cNvSpPr/>
          <p:nvPr/>
        </p:nvSpPr>
        <p:spPr>
          <a:xfrm>
            <a:off x="4770917" y="4589615"/>
            <a:ext cx="769741" cy="129862"/>
          </a:xfrm>
          <a:custGeom>
            <a:avLst/>
            <a:gdLst/>
            <a:ahLst/>
            <a:cxnLst/>
            <a:rect l="l" t="t" r="r" b="b"/>
            <a:pathLst>
              <a:path w="1128953" h="190464">
                <a:moveTo>
                  <a:pt x="477939" y="190123"/>
                </a:moveTo>
                <a:lnTo>
                  <a:pt x="490283" y="188573"/>
                </a:lnTo>
                <a:lnTo>
                  <a:pt x="502638" y="186408"/>
                </a:lnTo>
                <a:lnTo>
                  <a:pt x="515216" y="184246"/>
                </a:lnTo>
                <a:lnTo>
                  <a:pt x="528231" y="182704"/>
                </a:lnTo>
                <a:lnTo>
                  <a:pt x="538279" y="182106"/>
                </a:lnTo>
                <a:lnTo>
                  <a:pt x="550507" y="181802"/>
                </a:lnTo>
                <a:lnTo>
                  <a:pt x="562866" y="181848"/>
                </a:lnTo>
                <a:lnTo>
                  <a:pt x="575349" y="182136"/>
                </a:lnTo>
                <a:lnTo>
                  <a:pt x="587950" y="182552"/>
                </a:lnTo>
                <a:lnTo>
                  <a:pt x="600664" y="182988"/>
                </a:lnTo>
                <a:lnTo>
                  <a:pt x="613484" y="183331"/>
                </a:lnTo>
                <a:lnTo>
                  <a:pt x="626405" y="183472"/>
                </a:lnTo>
                <a:lnTo>
                  <a:pt x="639421" y="183300"/>
                </a:lnTo>
                <a:lnTo>
                  <a:pt x="652526" y="182704"/>
                </a:lnTo>
                <a:lnTo>
                  <a:pt x="677983" y="181346"/>
                </a:lnTo>
                <a:lnTo>
                  <a:pt x="703315" y="180514"/>
                </a:lnTo>
                <a:lnTo>
                  <a:pt x="728514" y="180132"/>
                </a:lnTo>
                <a:lnTo>
                  <a:pt x="753572" y="180126"/>
                </a:lnTo>
                <a:lnTo>
                  <a:pt x="778481" y="180419"/>
                </a:lnTo>
                <a:lnTo>
                  <a:pt x="803233" y="180938"/>
                </a:lnTo>
                <a:lnTo>
                  <a:pt x="827822" y="181607"/>
                </a:lnTo>
                <a:lnTo>
                  <a:pt x="852238" y="182351"/>
                </a:lnTo>
                <a:lnTo>
                  <a:pt x="876473" y="183094"/>
                </a:lnTo>
                <a:lnTo>
                  <a:pt x="900522" y="183762"/>
                </a:lnTo>
                <a:lnTo>
                  <a:pt x="924374" y="184279"/>
                </a:lnTo>
                <a:lnTo>
                  <a:pt x="948023" y="184570"/>
                </a:lnTo>
                <a:lnTo>
                  <a:pt x="971461" y="184560"/>
                </a:lnTo>
                <a:lnTo>
                  <a:pt x="994679" y="184174"/>
                </a:lnTo>
                <a:lnTo>
                  <a:pt x="1017671" y="183337"/>
                </a:lnTo>
                <a:lnTo>
                  <a:pt x="1040428" y="181973"/>
                </a:lnTo>
                <a:lnTo>
                  <a:pt x="1062943" y="180007"/>
                </a:lnTo>
                <a:lnTo>
                  <a:pt x="1085207" y="177365"/>
                </a:lnTo>
                <a:lnTo>
                  <a:pt x="1107213" y="173971"/>
                </a:lnTo>
                <a:lnTo>
                  <a:pt x="1128953" y="169750"/>
                </a:lnTo>
                <a:lnTo>
                  <a:pt x="1127106" y="163558"/>
                </a:lnTo>
                <a:lnTo>
                  <a:pt x="1121536" y="152836"/>
                </a:lnTo>
                <a:lnTo>
                  <a:pt x="1113896" y="142668"/>
                </a:lnTo>
                <a:lnTo>
                  <a:pt x="1105083" y="132783"/>
                </a:lnTo>
                <a:lnTo>
                  <a:pt x="1095994" y="122910"/>
                </a:lnTo>
                <a:lnTo>
                  <a:pt x="1087526" y="112778"/>
                </a:lnTo>
                <a:lnTo>
                  <a:pt x="1081484" y="104719"/>
                </a:lnTo>
                <a:lnTo>
                  <a:pt x="1073644" y="94270"/>
                </a:lnTo>
                <a:lnTo>
                  <a:pt x="1065597" y="84086"/>
                </a:lnTo>
                <a:lnTo>
                  <a:pt x="1057153" y="74496"/>
                </a:lnTo>
                <a:lnTo>
                  <a:pt x="1048126" y="65828"/>
                </a:lnTo>
                <a:lnTo>
                  <a:pt x="1038326" y="58409"/>
                </a:lnTo>
                <a:lnTo>
                  <a:pt x="1033432" y="45741"/>
                </a:lnTo>
                <a:lnTo>
                  <a:pt x="1026207" y="35528"/>
                </a:lnTo>
                <a:lnTo>
                  <a:pt x="1016971" y="28241"/>
                </a:lnTo>
                <a:lnTo>
                  <a:pt x="1005759" y="23312"/>
                </a:lnTo>
                <a:lnTo>
                  <a:pt x="992610" y="20171"/>
                </a:lnTo>
                <a:lnTo>
                  <a:pt x="977558" y="18246"/>
                </a:lnTo>
                <a:lnTo>
                  <a:pt x="960640" y="16969"/>
                </a:lnTo>
                <a:lnTo>
                  <a:pt x="950108" y="16363"/>
                </a:lnTo>
                <a:lnTo>
                  <a:pt x="937769" y="15797"/>
                </a:lnTo>
                <a:lnTo>
                  <a:pt x="925340" y="15355"/>
                </a:lnTo>
                <a:lnTo>
                  <a:pt x="912827" y="15009"/>
                </a:lnTo>
                <a:lnTo>
                  <a:pt x="900236" y="14733"/>
                </a:lnTo>
                <a:lnTo>
                  <a:pt x="887576" y="14500"/>
                </a:lnTo>
                <a:lnTo>
                  <a:pt x="874851" y="14282"/>
                </a:lnTo>
                <a:lnTo>
                  <a:pt x="862068" y="14053"/>
                </a:lnTo>
                <a:lnTo>
                  <a:pt x="849235" y="13787"/>
                </a:lnTo>
                <a:lnTo>
                  <a:pt x="836357" y="13455"/>
                </a:lnTo>
                <a:lnTo>
                  <a:pt x="823441" y="13031"/>
                </a:lnTo>
                <a:lnTo>
                  <a:pt x="810494" y="12489"/>
                </a:lnTo>
                <a:lnTo>
                  <a:pt x="797521" y="11800"/>
                </a:lnTo>
                <a:lnTo>
                  <a:pt x="791715" y="11468"/>
                </a:lnTo>
                <a:lnTo>
                  <a:pt x="779561" y="10865"/>
                </a:lnTo>
                <a:lnTo>
                  <a:pt x="767325" y="10370"/>
                </a:lnTo>
                <a:lnTo>
                  <a:pt x="755006" y="9975"/>
                </a:lnTo>
                <a:lnTo>
                  <a:pt x="742603" y="9669"/>
                </a:lnTo>
                <a:lnTo>
                  <a:pt x="730114" y="9442"/>
                </a:lnTo>
                <a:lnTo>
                  <a:pt x="717538" y="9282"/>
                </a:lnTo>
                <a:lnTo>
                  <a:pt x="692123" y="9126"/>
                </a:lnTo>
                <a:lnTo>
                  <a:pt x="579936" y="9090"/>
                </a:lnTo>
                <a:lnTo>
                  <a:pt x="547034" y="8755"/>
                </a:lnTo>
                <a:lnTo>
                  <a:pt x="514886" y="8237"/>
                </a:lnTo>
                <a:lnTo>
                  <a:pt x="483405" y="7570"/>
                </a:lnTo>
                <a:lnTo>
                  <a:pt x="452504" y="6787"/>
                </a:lnTo>
                <a:lnTo>
                  <a:pt x="422098" y="5923"/>
                </a:lnTo>
                <a:lnTo>
                  <a:pt x="392099" y="5010"/>
                </a:lnTo>
                <a:lnTo>
                  <a:pt x="362423" y="4083"/>
                </a:lnTo>
                <a:lnTo>
                  <a:pt x="332982" y="3174"/>
                </a:lnTo>
                <a:lnTo>
                  <a:pt x="303690" y="2318"/>
                </a:lnTo>
                <a:lnTo>
                  <a:pt x="274461" y="1548"/>
                </a:lnTo>
                <a:lnTo>
                  <a:pt x="245209" y="898"/>
                </a:lnTo>
                <a:lnTo>
                  <a:pt x="215847" y="400"/>
                </a:lnTo>
                <a:lnTo>
                  <a:pt x="186289" y="90"/>
                </a:lnTo>
                <a:lnTo>
                  <a:pt x="156449" y="0"/>
                </a:lnTo>
                <a:lnTo>
                  <a:pt x="126241" y="163"/>
                </a:lnTo>
                <a:lnTo>
                  <a:pt x="95578" y="614"/>
                </a:lnTo>
                <a:lnTo>
                  <a:pt x="64375" y="1386"/>
                </a:lnTo>
                <a:lnTo>
                  <a:pt x="32544" y="2513"/>
                </a:lnTo>
                <a:lnTo>
                  <a:pt x="0" y="4028"/>
                </a:lnTo>
                <a:lnTo>
                  <a:pt x="3934" y="11820"/>
                </a:lnTo>
                <a:lnTo>
                  <a:pt x="10304" y="22967"/>
                </a:lnTo>
                <a:lnTo>
                  <a:pt x="17174" y="33613"/>
                </a:lnTo>
                <a:lnTo>
                  <a:pt x="24445" y="43860"/>
                </a:lnTo>
                <a:lnTo>
                  <a:pt x="32014" y="53808"/>
                </a:lnTo>
                <a:lnTo>
                  <a:pt x="39782" y="63558"/>
                </a:lnTo>
                <a:lnTo>
                  <a:pt x="47647" y="73210"/>
                </a:lnTo>
                <a:lnTo>
                  <a:pt x="55508" y="82867"/>
                </a:lnTo>
                <a:lnTo>
                  <a:pt x="63265" y="92627"/>
                </a:lnTo>
                <a:lnTo>
                  <a:pt x="70817" y="102593"/>
                </a:lnTo>
                <a:lnTo>
                  <a:pt x="78063" y="112864"/>
                </a:lnTo>
                <a:lnTo>
                  <a:pt x="84902" y="123543"/>
                </a:lnTo>
                <a:lnTo>
                  <a:pt x="91233" y="134729"/>
                </a:lnTo>
                <a:lnTo>
                  <a:pt x="96956" y="146523"/>
                </a:lnTo>
                <a:lnTo>
                  <a:pt x="101969" y="159027"/>
                </a:lnTo>
                <a:lnTo>
                  <a:pt x="106172" y="172341"/>
                </a:lnTo>
                <a:lnTo>
                  <a:pt x="118190" y="172992"/>
                </a:lnTo>
                <a:lnTo>
                  <a:pt x="131995" y="174267"/>
                </a:lnTo>
                <a:lnTo>
                  <a:pt x="145439" y="175971"/>
                </a:lnTo>
                <a:lnTo>
                  <a:pt x="158504" y="177973"/>
                </a:lnTo>
                <a:lnTo>
                  <a:pt x="171171" y="180142"/>
                </a:lnTo>
                <a:lnTo>
                  <a:pt x="183422" y="182347"/>
                </a:lnTo>
                <a:lnTo>
                  <a:pt x="195239" y="184457"/>
                </a:lnTo>
                <a:lnTo>
                  <a:pt x="206605" y="186343"/>
                </a:lnTo>
                <a:lnTo>
                  <a:pt x="217500" y="187873"/>
                </a:lnTo>
                <a:lnTo>
                  <a:pt x="229446" y="188625"/>
                </a:lnTo>
                <a:lnTo>
                  <a:pt x="241685" y="188183"/>
                </a:lnTo>
                <a:lnTo>
                  <a:pt x="254034" y="186944"/>
                </a:lnTo>
                <a:lnTo>
                  <a:pt x="266578" y="185332"/>
                </a:lnTo>
                <a:lnTo>
                  <a:pt x="279403" y="183777"/>
                </a:lnTo>
                <a:lnTo>
                  <a:pt x="292595" y="182704"/>
                </a:lnTo>
                <a:lnTo>
                  <a:pt x="304728" y="182966"/>
                </a:lnTo>
                <a:lnTo>
                  <a:pt x="317305" y="184394"/>
                </a:lnTo>
                <a:lnTo>
                  <a:pt x="329607" y="185635"/>
                </a:lnTo>
                <a:lnTo>
                  <a:pt x="341795" y="185282"/>
                </a:lnTo>
                <a:lnTo>
                  <a:pt x="348451" y="183913"/>
                </a:lnTo>
                <a:lnTo>
                  <a:pt x="360117" y="180119"/>
                </a:lnTo>
                <a:lnTo>
                  <a:pt x="372859" y="177510"/>
                </a:lnTo>
                <a:lnTo>
                  <a:pt x="378549" y="177311"/>
                </a:lnTo>
                <a:lnTo>
                  <a:pt x="390838" y="177940"/>
                </a:lnTo>
                <a:lnTo>
                  <a:pt x="403099" y="179678"/>
                </a:lnTo>
                <a:lnTo>
                  <a:pt x="415393" y="182109"/>
                </a:lnTo>
                <a:lnTo>
                  <a:pt x="427779" y="184819"/>
                </a:lnTo>
                <a:lnTo>
                  <a:pt x="440315" y="187392"/>
                </a:lnTo>
                <a:lnTo>
                  <a:pt x="453061" y="189412"/>
                </a:lnTo>
                <a:lnTo>
                  <a:pt x="466077" y="190464"/>
                </a:lnTo>
                <a:lnTo>
                  <a:pt x="477939" y="19012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3" name="object 163"/>
          <p:cNvSpPr/>
          <p:nvPr/>
        </p:nvSpPr>
        <p:spPr>
          <a:xfrm>
            <a:off x="3920168" y="4590599"/>
            <a:ext cx="70058" cy="102393"/>
          </a:xfrm>
          <a:custGeom>
            <a:avLst/>
            <a:gdLst/>
            <a:ahLst/>
            <a:cxnLst/>
            <a:rect l="l" t="t" r="r" b="b"/>
            <a:pathLst>
              <a:path w="102752" h="150177">
                <a:moveTo>
                  <a:pt x="3763" y="149604"/>
                </a:moveTo>
                <a:lnTo>
                  <a:pt x="13002" y="144453"/>
                </a:lnTo>
                <a:lnTo>
                  <a:pt x="22005" y="137011"/>
                </a:lnTo>
                <a:lnTo>
                  <a:pt x="30748" y="127728"/>
                </a:lnTo>
                <a:lnTo>
                  <a:pt x="39205" y="117058"/>
                </a:lnTo>
                <a:lnTo>
                  <a:pt x="47353" y="105452"/>
                </a:lnTo>
                <a:lnTo>
                  <a:pt x="55165" y="93362"/>
                </a:lnTo>
                <a:lnTo>
                  <a:pt x="62617" y="81240"/>
                </a:lnTo>
                <a:lnTo>
                  <a:pt x="69684" y="69537"/>
                </a:lnTo>
                <a:lnTo>
                  <a:pt x="76342" y="58706"/>
                </a:lnTo>
                <a:lnTo>
                  <a:pt x="82566" y="49199"/>
                </a:lnTo>
                <a:lnTo>
                  <a:pt x="87875" y="42225"/>
                </a:lnTo>
                <a:lnTo>
                  <a:pt x="94702" y="33954"/>
                </a:lnTo>
                <a:lnTo>
                  <a:pt x="100182" y="25975"/>
                </a:lnTo>
                <a:lnTo>
                  <a:pt x="102752" y="17909"/>
                </a:lnTo>
                <a:lnTo>
                  <a:pt x="100851" y="9377"/>
                </a:lnTo>
                <a:lnTo>
                  <a:pt x="92916" y="0"/>
                </a:lnTo>
                <a:lnTo>
                  <a:pt x="90425" y="4936"/>
                </a:lnTo>
                <a:lnTo>
                  <a:pt x="84355" y="14436"/>
                </a:lnTo>
                <a:lnTo>
                  <a:pt x="77173" y="23299"/>
                </a:lnTo>
                <a:lnTo>
                  <a:pt x="69144" y="31680"/>
                </a:lnTo>
                <a:lnTo>
                  <a:pt x="60529" y="39730"/>
                </a:lnTo>
                <a:lnTo>
                  <a:pt x="51592" y="47602"/>
                </a:lnTo>
                <a:lnTo>
                  <a:pt x="42595" y="55450"/>
                </a:lnTo>
                <a:lnTo>
                  <a:pt x="33801" y="63425"/>
                </a:lnTo>
                <a:lnTo>
                  <a:pt x="25473" y="71682"/>
                </a:lnTo>
                <a:lnTo>
                  <a:pt x="17873" y="80372"/>
                </a:lnTo>
                <a:lnTo>
                  <a:pt x="11265" y="89648"/>
                </a:lnTo>
                <a:lnTo>
                  <a:pt x="5911" y="99664"/>
                </a:lnTo>
                <a:lnTo>
                  <a:pt x="2073" y="110572"/>
                </a:lnTo>
                <a:lnTo>
                  <a:pt x="15" y="122525"/>
                </a:lnTo>
                <a:lnTo>
                  <a:pt x="0" y="135676"/>
                </a:lnTo>
                <a:lnTo>
                  <a:pt x="2289" y="150177"/>
                </a:lnTo>
                <a:lnTo>
                  <a:pt x="3763" y="14960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4" name="object 164"/>
          <p:cNvSpPr/>
          <p:nvPr/>
        </p:nvSpPr>
        <p:spPr>
          <a:xfrm>
            <a:off x="4703986" y="4592362"/>
            <a:ext cx="121657" cy="181841"/>
          </a:xfrm>
          <a:custGeom>
            <a:avLst/>
            <a:gdLst/>
            <a:ahLst/>
            <a:cxnLst/>
            <a:rect l="l" t="t" r="r" b="b"/>
            <a:pathLst>
              <a:path w="178430" h="266700">
                <a:moveTo>
                  <a:pt x="139636" y="261484"/>
                </a:moveTo>
                <a:lnTo>
                  <a:pt x="137510" y="247705"/>
                </a:lnTo>
                <a:lnTo>
                  <a:pt x="132811" y="236498"/>
                </a:lnTo>
                <a:lnTo>
                  <a:pt x="126619" y="226784"/>
                </a:lnTo>
                <a:lnTo>
                  <a:pt x="120014" y="217482"/>
                </a:lnTo>
                <a:lnTo>
                  <a:pt x="114076" y="207513"/>
                </a:lnTo>
                <a:lnTo>
                  <a:pt x="109883" y="195797"/>
                </a:lnTo>
                <a:lnTo>
                  <a:pt x="108516" y="181254"/>
                </a:lnTo>
                <a:lnTo>
                  <a:pt x="112364" y="179908"/>
                </a:lnTo>
                <a:lnTo>
                  <a:pt x="115044" y="177419"/>
                </a:lnTo>
                <a:lnTo>
                  <a:pt x="118879" y="176072"/>
                </a:lnTo>
                <a:lnTo>
                  <a:pt x="126866" y="179233"/>
                </a:lnTo>
                <a:lnTo>
                  <a:pt x="136743" y="188511"/>
                </a:lnTo>
                <a:lnTo>
                  <a:pt x="144330" y="200664"/>
                </a:lnTo>
                <a:lnTo>
                  <a:pt x="151100" y="213041"/>
                </a:lnTo>
                <a:lnTo>
                  <a:pt x="158525" y="222991"/>
                </a:lnTo>
                <a:lnTo>
                  <a:pt x="168079" y="227863"/>
                </a:lnTo>
                <a:lnTo>
                  <a:pt x="166679" y="217854"/>
                </a:lnTo>
                <a:lnTo>
                  <a:pt x="162244" y="207351"/>
                </a:lnTo>
                <a:lnTo>
                  <a:pt x="156404" y="197330"/>
                </a:lnTo>
                <a:lnTo>
                  <a:pt x="150835" y="187714"/>
                </a:lnTo>
                <a:lnTo>
                  <a:pt x="147216" y="178428"/>
                </a:lnTo>
                <a:lnTo>
                  <a:pt x="147223" y="169396"/>
                </a:lnTo>
                <a:lnTo>
                  <a:pt x="152534" y="160540"/>
                </a:lnTo>
                <a:lnTo>
                  <a:pt x="162712" y="163698"/>
                </a:lnTo>
                <a:lnTo>
                  <a:pt x="170701" y="173647"/>
                </a:lnTo>
                <a:lnTo>
                  <a:pt x="178430" y="183845"/>
                </a:lnTo>
                <a:lnTo>
                  <a:pt x="178353" y="183390"/>
                </a:lnTo>
                <a:lnTo>
                  <a:pt x="175320" y="168940"/>
                </a:lnTo>
                <a:lnTo>
                  <a:pt x="171352" y="155424"/>
                </a:lnTo>
                <a:lnTo>
                  <a:pt x="166544" y="142747"/>
                </a:lnTo>
                <a:lnTo>
                  <a:pt x="160994" y="130814"/>
                </a:lnTo>
                <a:lnTo>
                  <a:pt x="154794" y="119528"/>
                </a:lnTo>
                <a:lnTo>
                  <a:pt x="148042" y="108796"/>
                </a:lnTo>
                <a:lnTo>
                  <a:pt x="140831" y="98522"/>
                </a:lnTo>
                <a:lnTo>
                  <a:pt x="133258" y="88610"/>
                </a:lnTo>
                <a:lnTo>
                  <a:pt x="125417" y="78966"/>
                </a:lnTo>
                <a:lnTo>
                  <a:pt x="117404" y="69493"/>
                </a:lnTo>
                <a:lnTo>
                  <a:pt x="109314" y="60097"/>
                </a:lnTo>
                <a:lnTo>
                  <a:pt x="101243" y="50683"/>
                </a:lnTo>
                <a:lnTo>
                  <a:pt x="93286" y="41155"/>
                </a:lnTo>
                <a:lnTo>
                  <a:pt x="85537" y="31418"/>
                </a:lnTo>
                <a:lnTo>
                  <a:pt x="78093" y="21376"/>
                </a:lnTo>
                <a:lnTo>
                  <a:pt x="71048" y="10935"/>
                </a:lnTo>
                <a:lnTo>
                  <a:pt x="64498" y="0"/>
                </a:lnTo>
                <a:lnTo>
                  <a:pt x="56738" y="0"/>
                </a:lnTo>
                <a:lnTo>
                  <a:pt x="56907" y="2589"/>
                </a:lnTo>
                <a:lnTo>
                  <a:pt x="60067" y="14063"/>
                </a:lnTo>
                <a:lnTo>
                  <a:pt x="66240" y="24378"/>
                </a:lnTo>
                <a:lnTo>
                  <a:pt x="74237" y="34153"/>
                </a:lnTo>
                <a:lnTo>
                  <a:pt x="82875" y="44010"/>
                </a:lnTo>
                <a:lnTo>
                  <a:pt x="90964" y="54567"/>
                </a:lnTo>
                <a:lnTo>
                  <a:pt x="97320" y="66445"/>
                </a:lnTo>
                <a:lnTo>
                  <a:pt x="100756" y="80264"/>
                </a:lnTo>
                <a:lnTo>
                  <a:pt x="94775" y="82931"/>
                </a:lnTo>
                <a:lnTo>
                  <a:pt x="92413" y="89179"/>
                </a:lnTo>
                <a:lnTo>
                  <a:pt x="82621" y="88036"/>
                </a:lnTo>
                <a:lnTo>
                  <a:pt x="76920" y="79541"/>
                </a:lnTo>
                <a:lnTo>
                  <a:pt x="69964" y="68628"/>
                </a:lnTo>
                <a:lnTo>
                  <a:pt x="62839" y="57880"/>
                </a:lnTo>
                <a:lnTo>
                  <a:pt x="55103" y="47743"/>
                </a:lnTo>
                <a:lnTo>
                  <a:pt x="46313" y="38661"/>
                </a:lnTo>
                <a:lnTo>
                  <a:pt x="36025" y="31076"/>
                </a:lnTo>
                <a:lnTo>
                  <a:pt x="36128" y="38510"/>
                </a:lnTo>
                <a:lnTo>
                  <a:pt x="38506" y="50958"/>
                </a:lnTo>
                <a:lnTo>
                  <a:pt x="43172" y="62098"/>
                </a:lnTo>
                <a:lnTo>
                  <a:pt x="49474" y="72363"/>
                </a:lnTo>
                <a:lnTo>
                  <a:pt x="56762" y="82186"/>
                </a:lnTo>
                <a:lnTo>
                  <a:pt x="64386" y="92000"/>
                </a:lnTo>
                <a:lnTo>
                  <a:pt x="71694" y="102238"/>
                </a:lnTo>
                <a:lnTo>
                  <a:pt x="78037" y="113333"/>
                </a:lnTo>
                <a:lnTo>
                  <a:pt x="82764" y="125718"/>
                </a:lnTo>
                <a:lnTo>
                  <a:pt x="85224" y="139827"/>
                </a:lnTo>
                <a:lnTo>
                  <a:pt x="76645" y="143045"/>
                </a:lnTo>
                <a:lnTo>
                  <a:pt x="68888" y="141455"/>
                </a:lnTo>
                <a:lnTo>
                  <a:pt x="61925" y="135949"/>
                </a:lnTo>
                <a:lnTo>
                  <a:pt x="55547" y="127535"/>
                </a:lnTo>
                <a:lnTo>
                  <a:pt x="49546" y="117223"/>
                </a:lnTo>
                <a:lnTo>
                  <a:pt x="43713" y="106020"/>
                </a:lnTo>
                <a:lnTo>
                  <a:pt x="37840" y="94937"/>
                </a:lnTo>
                <a:lnTo>
                  <a:pt x="31717" y="84982"/>
                </a:lnTo>
                <a:lnTo>
                  <a:pt x="25136" y="77164"/>
                </a:lnTo>
                <a:lnTo>
                  <a:pt x="17889" y="72491"/>
                </a:lnTo>
                <a:lnTo>
                  <a:pt x="16037" y="69788"/>
                </a:lnTo>
                <a:lnTo>
                  <a:pt x="11058" y="57635"/>
                </a:lnTo>
                <a:lnTo>
                  <a:pt x="2357" y="49199"/>
                </a:lnTo>
                <a:lnTo>
                  <a:pt x="0" y="58997"/>
                </a:lnTo>
                <a:lnTo>
                  <a:pt x="85" y="70572"/>
                </a:lnTo>
                <a:lnTo>
                  <a:pt x="2988" y="81308"/>
                </a:lnTo>
                <a:lnTo>
                  <a:pt x="7982" y="91497"/>
                </a:lnTo>
                <a:lnTo>
                  <a:pt x="14342" y="101430"/>
                </a:lnTo>
                <a:lnTo>
                  <a:pt x="21341" y="111397"/>
                </a:lnTo>
                <a:lnTo>
                  <a:pt x="28252" y="121691"/>
                </a:lnTo>
                <a:lnTo>
                  <a:pt x="31112" y="126182"/>
                </a:lnTo>
                <a:lnTo>
                  <a:pt x="38529" y="137278"/>
                </a:lnTo>
                <a:lnTo>
                  <a:pt x="46174" y="148040"/>
                </a:lnTo>
                <a:lnTo>
                  <a:pt x="54004" y="158510"/>
                </a:lnTo>
                <a:lnTo>
                  <a:pt x="61974" y="168732"/>
                </a:lnTo>
                <a:lnTo>
                  <a:pt x="70040" y="178747"/>
                </a:lnTo>
                <a:lnTo>
                  <a:pt x="78157" y="188599"/>
                </a:lnTo>
                <a:lnTo>
                  <a:pt x="86280" y="198332"/>
                </a:lnTo>
                <a:lnTo>
                  <a:pt x="94366" y="207987"/>
                </a:lnTo>
                <a:lnTo>
                  <a:pt x="102369" y="217608"/>
                </a:lnTo>
                <a:lnTo>
                  <a:pt x="110245" y="227237"/>
                </a:lnTo>
                <a:lnTo>
                  <a:pt x="117951" y="236918"/>
                </a:lnTo>
                <a:lnTo>
                  <a:pt x="125440" y="246694"/>
                </a:lnTo>
                <a:lnTo>
                  <a:pt x="132669" y="256606"/>
                </a:lnTo>
                <a:lnTo>
                  <a:pt x="139593" y="266700"/>
                </a:lnTo>
                <a:lnTo>
                  <a:pt x="139636" y="26148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5" name="object 165"/>
          <p:cNvSpPr/>
          <p:nvPr/>
        </p:nvSpPr>
        <p:spPr>
          <a:xfrm>
            <a:off x="4128293" y="4611782"/>
            <a:ext cx="31826" cy="155354"/>
          </a:xfrm>
          <a:custGeom>
            <a:avLst/>
            <a:gdLst/>
            <a:ahLst/>
            <a:cxnLst/>
            <a:rect l="l" t="t" r="r" b="b"/>
            <a:pathLst>
              <a:path w="46678" h="227852">
                <a:moveTo>
                  <a:pt x="31076" y="225259"/>
                </a:moveTo>
                <a:lnTo>
                  <a:pt x="33925" y="215893"/>
                </a:lnTo>
                <a:lnTo>
                  <a:pt x="36695" y="204865"/>
                </a:lnTo>
                <a:lnTo>
                  <a:pt x="39102" y="193147"/>
                </a:lnTo>
                <a:lnTo>
                  <a:pt x="41157" y="180836"/>
                </a:lnTo>
                <a:lnTo>
                  <a:pt x="42870" y="168027"/>
                </a:lnTo>
                <a:lnTo>
                  <a:pt x="44252" y="154817"/>
                </a:lnTo>
                <a:lnTo>
                  <a:pt x="45313" y="141302"/>
                </a:lnTo>
                <a:lnTo>
                  <a:pt x="46064" y="127578"/>
                </a:lnTo>
                <a:lnTo>
                  <a:pt x="46516" y="113741"/>
                </a:lnTo>
                <a:lnTo>
                  <a:pt x="46678" y="99888"/>
                </a:lnTo>
                <a:lnTo>
                  <a:pt x="46562" y="86114"/>
                </a:lnTo>
                <a:lnTo>
                  <a:pt x="46178" y="72516"/>
                </a:lnTo>
                <a:lnTo>
                  <a:pt x="45537" y="59189"/>
                </a:lnTo>
                <a:lnTo>
                  <a:pt x="44649" y="46231"/>
                </a:lnTo>
                <a:lnTo>
                  <a:pt x="43524" y="33736"/>
                </a:lnTo>
                <a:lnTo>
                  <a:pt x="42173" y="21802"/>
                </a:lnTo>
                <a:lnTo>
                  <a:pt x="40607" y="10525"/>
                </a:lnTo>
                <a:lnTo>
                  <a:pt x="38836" y="0"/>
                </a:lnTo>
                <a:lnTo>
                  <a:pt x="37345" y="2125"/>
                </a:lnTo>
                <a:lnTo>
                  <a:pt x="26530" y="8923"/>
                </a:lnTo>
                <a:lnTo>
                  <a:pt x="15532" y="15532"/>
                </a:lnTo>
                <a:lnTo>
                  <a:pt x="15468" y="23051"/>
                </a:lnTo>
                <a:lnTo>
                  <a:pt x="15224" y="36388"/>
                </a:lnTo>
                <a:lnTo>
                  <a:pt x="14824" y="49592"/>
                </a:lnTo>
                <a:lnTo>
                  <a:pt x="14280" y="62670"/>
                </a:lnTo>
                <a:lnTo>
                  <a:pt x="13605" y="75633"/>
                </a:lnTo>
                <a:lnTo>
                  <a:pt x="12812" y="88487"/>
                </a:lnTo>
                <a:lnTo>
                  <a:pt x="11914" y="101243"/>
                </a:lnTo>
                <a:lnTo>
                  <a:pt x="10924" y="113909"/>
                </a:lnTo>
                <a:lnTo>
                  <a:pt x="9855" y="126492"/>
                </a:lnTo>
                <a:lnTo>
                  <a:pt x="8719" y="139003"/>
                </a:lnTo>
                <a:lnTo>
                  <a:pt x="7531" y="151449"/>
                </a:lnTo>
                <a:lnTo>
                  <a:pt x="6301" y="163840"/>
                </a:lnTo>
                <a:lnTo>
                  <a:pt x="5044" y="176184"/>
                </a:lnTo>
                <a:lnTo>
                  <a:pt x="3773" y="188489"/>
                </a:lnTo>
                <a:lnTo>
                  <a:pt x="2500" y="200764"/>
                </a:lnTo>
                <a:lnTo>
                  <a:pt x="1238" y="213018"/>
                </a:lnTo>
                <a:lnTo>
                  <a:pt x="0" y="225259"/>
                </a:lnTo>
                <a:lnTo>
                  <a:pt x="5712" y="227015"/>
                </a:lnTo>
                <a:lnTo>
                  <a:pt x="19016" y="227852"/>
                </a:lnTo>
                <a:lnTo>
                  <a:pt x="31076" y="2252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6" name="object 166"/>
          <p:cNvSpPr/>
          <p:nvPr/>
        </p:nvSpPr>
        <p:spPr>
          <a:xfrm>
            <a:off x="5921996" y="4611782"/>
            <a:ext cx="72390" cy="31779"/>
          </a:xfrm>
          <a:custGeom>
            <a:avLst/>
            <a:gdLst/>
            <a:ahLst/>
            <a:cxnLst/>
            <a:rect l="l" t="t" r="r" b="b"/>
            <a:pathLst>
              <a:path w="106172" h="46608">
                <a:moveTo>
                  <a:pt x="9943" y="44829"/>
                </a:moveTo>
                <a:lnTo>
                  <a:pt x="10510" y="44693"/>
                </a:lnTo>
                <a:lnTo>
                  <a:pt x="10662" y="39848"/>
                </a:lnTo>
                <a:lnTo>
                  <a:pt x="10222" y="40097"/>
                </a:lnTo>
                <a:lnTo>
                  <a:pt x="0" y="46609"/>
                </a:lnTo>
                <a:lnTo>
                  <a:pt x="9943" y="448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7" name="object 167"/>
          <p:cNvSpPr/>
          <p:nvPr/>
        </p:nvSpPr>
        <p:spPr>
          <a:xfrm>
            <a:off x="3934094" y="4618847"/>
            <a:ext cx="86504" cy="103643"/>
          </a:xfrm>
          <a:custGeom>
            <a:avLst/>
            <a:gdLst/>
            <a:ahLst/>
            <a:cxnLst/>
            <a:rect l="l" t="t" r="r" b="b"/>
            <a:pathLst>
              <a:path w="126872" h="152010">
                <a:moveTo>
                  <a:pt x="22882" y="151779"/>
                </a:moveTo>
                <a:lnTo>
                  <a:pt x="29038" y="147909"/>
                </a:lnTo>
                <a:lnTo>
                  <a:pt x="34521" y="141423"/>
                </a:lnTo>
                <a:lnTo>
                  <a:pt x="39555" y="133346"/>
                </a:lnTo>
                <a:lnTo>
                  <a:pt x="44369" y="124700"/>
                </a:lnTo>
                <a:lnTo>
                  <a:pt x="49187" y="116509"/>
                </a:lnTo>
                <a:lnTo>
                  <a:pt x="50365" y="114704"/>
                </a:lnTo>
                <a:lnTo>
                  <a:pt x="57202" y="104953"/>
                </a:lnTo>
                <a:lnTo>
                  <a:pt x="65092" y="94588"/>
                </a:lnTo>
                <a:lnTo>
                  <a:pt x="73709" y="83802"/>
                </a:lnTo>
                <a:lnTo>
                  <a:pt x="82724" y="72792"/>
                </a:lnTo>
                <a:lnTo>
                  <a:pt x="91811" y="61752"/>
                </a:lnTo>
                <a:lnTo>
                  <a:pt x="100643" y="50878"/>
                </a:lnTo>
                <a:lnTo>
                  <a:pt x="108892" y="40364"/>
                </a:lnTo>
                <a:lnTo>
                  <a:pt x="116231" y="30407"/>
                </a:lnTo>
                <a:lnTo>
                  <a:pt x="122334" y="21201"/>
                </a:lnTo>
                <a:lnTo>
                  <a:pt x="126873" y="12941"/>
                </a:lnTo>
                <a:lnTo>
                  <a:pt x="121599" y="10415"/>
                </a:lnTo>
                <a:lnTo>
                  <a:pt x="110727" y="4470"/>
                </a:lnTo>
                <a:lnTo>
                  <a:pt x="98386" y="0"/>
                </a:lnTo>
                <a:lnTo>
                  <a:pt x="92067" y="8412"/>
                </a:lnTo>
                <a:lnTo>
                  <a:pt x="84827" y="18966"/>
                </a:lnTo>
                <a:lnTo>
                  <a:pt x="77949" y="29758"/>
                </a:lnTo>
                <a:lnTo>
                  <a:pt x="71291" y="40676"/>
                </a:lnTo>
                <a:lnTo>
                  <a:pt x="64707" y="51607"/>
                </a:lnTo>
                <a:lnTo>
                  <a:pt x="58055" y="62439"/>
                </a:lnTo>
                <a:lnTo>
                  <a:pt x="51189" y="73059"/>
                </a:lnTo>
                <a:lnTo>
                  <a:pt x="43968" y="83356"/>
                </a:lnTo>
                <a:lnTo>
                  <a:pt x="36245" y="93217"/>
                </a:lnTo>
                <a:lnTo>
                  <a:pt x="30571" y="99135"/>
                </a:lnTo>
                <a:lnTo>
                  <a:pt x="20723" y="107675"/>
                </a:lnTo>
                <a:lnTo>
                  <a:pt x="11135" y="116536"/>
                </a:lnTo>
                <a:lnTo>
                  <a:pt x="3623" y="126870"/>
                </a:lnTo>
                <a:lnTo>
                  <a:pt x="0" y="139826"/>
                </a:lnTo>
                <a:lnTo>
                  <a:pt x="7643" y="147579"/>
                </a:lnTo>
                <a:lnTo>
                  <a:pt x="15826" y="152010"/>
                </a:lnTo>
                <a:lnTo>
                  <a:pt x="22882" y="15177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8" name="object 168"/>
          <p:cNvSpPr/>
          <p:nvPr/>
        </p:nvSpPr>
        <p:spPr>
          <a:xfrm>
            <a:off x="4027660" y="4630882"/>
            <a:ext cx="91803" cy="123903"/>
          </a:xfrm>
          <a:custGeom>
            <a:avLst/>
            <a:gdLst/>
            <a:ahLst/>
            <a:cxnLst/>
            <a:rect l="l" t="t" r="r" b="b"/>
            <a:pathLst>
              <a:path w="134645" h="181724">
                <a:moveTo>
                  <a:pt x="115966" y="177645"/>
                </a:moveTo>
                <a:lnTo>
                  <a:pt x="120098" y="167788"/>
                </a:lnTo>
                <a:lnTo>
                  <a:pt x="123551" y="157252"/>
                </a:lnTo>
                <a:lnTo>
                  <a:pt x="126388" y="146100"/>
                </a:lnTo>
                <a:lnTo>
                  <a:pt x="128670" y="134393"/>
                </a:lnTo>
                <a:lnTo>
                  <a:pt x="130460" y="122195"/>
                </a:lnTo>
                <a:lnTo>
                  <a:pt x="131820" y="109565"/>
                </a:lnTo>
                <a:lnTo>
                  <a:pt x="132811" y="96568"/>
                </a:lnTo>
                <a:lnTo>
                  <a:pt x="133495" y="83263"/>
                </a:lnTo>
                <a:lnTo>
                  <a:pt x="133936" y="69714"/>
                </a:lnTo>
                <a:lnTo>
                  <a:pt x="134194" y="55983"/>
                </a:lnTo>
                <a:lnTo>
                  <a:pt x="134332" y="42131"/>
                </a:lnTo>
                <a:lnTo>
                  <a:pt x="134495" y="14312"/>
                </a:lnTo>
                <a:lnTo>
                  <a:pt x="134645" y="470"/>
                </a:lnTo>
                <a:lnTo>
                  <a:pt x="125276" y="0"/>
                </a:lnTo>
                <a:lnTo>
                  <a:pt x="112159" y="1478"/>
                </a:lnTo>
                <a:lnTo>
                  <a:pt x="98565" y="4130"/>
                </a:lnTo>
                <a:lnTo>
                  <a:pt x="85781" y="6774"/>
                </a:lnTo>
                <a:lnTo>
                  <a:pt x="75095" y="8230"/>
                </a:lnTo>
                <a:lnTo>
                  <a:pt x="71201" y="15879"/>
                </a:lnTo>
                <a:lnTo>
                  <a:pt x="65669" y="27143"/>
                </a:lnTo>
                <a:lnTo>
                  <a:pt x="60188" y="38723"/>
                </a:lnTo>
                <a:lnTo>
                  <a:pt x="54764" y="50555"/>
                </a:lnTo>
                <a:lnTo>
                  <a:pt x="49400" y="62576"/>
                </a:lnTo>
                <a:lnTo>
                  <a:pt x="44100" y="74721"/>
                </a:lnTo>
                <a:lnTo>
                  <a:pt x="38869" y="86928"/>
                </a:lnTo>
                <a:lnTo>
                  <a:pt x="33710" y="99132"/>
                </a:lnTo>
                <a:lnTo>
                  <a:pt x="28629" y="111270"/>
                </a:lnTo>
                <a:lnTo>
                  <a:pt x="23629" y="123277"/>
                </a:lnTo>
                <a:lnTo>
                  <a:pt x="18715" y="135091"/>
                </a:lnTo>
                <a:lnTo>
                  <a:pt x="13891" y="146647"/>
                </a:lnTo>
                <a:lnTo>
                  <a:pt x="9161" y="157882"/>
                </a:lnTo>
                <a:lnTo>
                  <a:pt x="4529" y="168732"/>
                </a:lnTo>
                <a:lnTo>
                  <a:pt x="0" y="179134"/>
                </a:lnTo>
                <a:lnTo>
                  <a:pt x="2936" y="179337"/>
                </a:lnTo>
                <a:lnTo>
                  <a:pt x="15238" y="179600"/>
                </a:lnTo>
                <a:lnTo>
                  <a:pt x="27484" y="179141"/>
                </a:lnTo>
                <a:lnTo>
                  <a:pt x="39700" y="178270"/>
                </a:lnTo>
                <a:lnTo>
                  <a:pt x="51914" y="177296"/>
                </a:lnTo>
                <a:lnTo>
                  <a:pt x="64155" y="176529"/>
                </a:lnTo>
                <a:lnTo>
                  <a:pt x="76449" y="176278"/>
                </a:lnTo>
                <a:lnTo>
                  <a:pt x="88825" y="176854"/>
                </a:lnTo>
                <a:lnTo>
                  <a:pt x="101310" y="178566"/>
                </a:lnTo>
                <a:lnTo>
                  <a:pt x="113931" y="181724"/>
                </a:lnTo>
                <a:lnTo>
                  <a:pt x="115966" y="1776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9" name="object 169"/>
          <p:cNvSpPr/>
          <p:nvPr/>
        </p:nvSpPr>
        <p:spPr>
          <a:xfrm>
            <a:off x="5457499" y="4631710"/>
            <a:ext cx="329041" cy="870117"/>
          </a:xfrm>
          <a:custGeom>
            <a:avLst/>
            <a:gdLst/>
            <a:ahLst/>
            <a:cxnLst/>
            <a:rect l="l" t="t" r="r" b="b"/>
            <a:pathLst>
              <a:path w="482594" h="1276171">
                <a:moveTo>
                  <a:pt x="444107" y="1201085"/>
                </a:moveTo>
                <a:lnTo>
                  <a:pt x="444774" y="1188478"/>
                </a:lnTo>
                <a:lnTo>
                  <a:pt x="445286" y="1175838"/>
                </a:lnTo>
                <a:lnTo>
                  <a:pt x="445678" y="1163168"/>
                </a:lnTo>
                <a:lnTo>
                  <a:pt x="445988" y="1150469"/>
                </a:lnTo>
                <a:lnTo>
                  <a:pt x="446253" y="1137744"/>
                </a:lnTo>
                <a:lnTo>
                  <a:pt x="446511" y="1124997"/>
                </a:lnTo>
                <a:lnTo>
                  <a:pt x="446800" y="1112229"/>
                </a:lnTo>
                <a:lnTo>
                  <a:pt x="447155" y="1099443"/>
                </a:lnTo>
                <a:lnTo>
                  <a:pt x="447616" y="1086641"/>
                </a:lnTo>
                <a:lnTo>
                  <a:pt x="448218" y="1073827"/>
                </a:lnTo>
                <a:lnTo>
                  <a:pt x="449307" y="1053002"/>
                </a:lnTo>
                <a:lnTo>
                  <a:pt x="450345" y="1032120"/>
                </a:lnTo>
                <a:lnTo>
                  <a:pt x="451334" y="1011182"/>
                </a:lnTo>
                <a:lnTo>
                  <a:pt x="452274" y="990191"/>
                </a:lnTo>
                <a:lnTo>
                  <a:pt x="453165" y="969151"/>
                </a:lnTo>
                <a:lnTo>
                  <a:pt x="454009" y="948062"/>
                </a:lnTo>
                <a:lnTo>
                  <a:pt x="454805" y="926928"/>
                </a:lnTo>
                <a:lnTo>
                  <a:pt x="455555" y="905751"/>
                </a:lnTo>
                <a:lnTo>
                  <a:pt x="456260" y="884533"/>
                </a:lnTo>
                <a:lnTo>
                  <a:pt x="456919" y="863278"/>
                </a:lnTo>
                <a:lnTo>
                  <a:pt x="457533" y="841987"/>
                </a:lnTo>
                <a:lnTo>
                  <a:pt x="458104" y="820663"/>
                </a:lnTo>
                <a:lnTo>
                  <a:pt x="458632" y="799308"/>
                </a:lnTo>
                <a:lnTo>
                  <a:pt x="459117" y="777926"/>
                </a:lnTo>
                <a:lnTo>
                  <a:pt x="459560" y="756517"/>
                </a:lnTo>
                <a:lnTo>
                  <a:pt x="459962" y="735086"/>
                </a:lnTo>
                <a:lnTo>
                  <a:pt x="460324" y="713633"/>
                </a:lnTo>
                <a:lnTo>
                  <a:pt x="460645" y="692163"/>
                </a:lnTo>
                <a:lnTo>
                  <a:pt x="460928" y="670676"/>
                </a:lnTo>
                <a:lnTo>
                  <a:pt x="461172" y="649177"/>
                </a:lnTo>
                <a:lnTo>
                  <a:pt x="461676" y="615676"/>
                </a:lnTo>
                <a:lnTo>
                  <a:pt x="462459" y="582403"/>
                </a:lnTo>
                <a:lnTo>
                  <a:pt x="463483" y="549342"/>
                </a:lnTo>
                <a:lnTo>
                  <a:pt x="464712" y="516477"/>
                </a:lnTo>
                <a:lnTo>
                  <a:pt x="466108" y="483792"/>
                </a:lnTo>
                <a:lnTo>
                  <a:pt x="467635" y="451272"/>
                </a:lnTo>
                <a:lnTo>
                  <a:pt x="469254" y="418900"/>
                </a:lnTo>
                <a:lnTo>
                  <a:pt x="470930" y="386661"/>
                </a:lnTo>
                <a:lnTo>
                  <a:pt x="472624" y="354540"/>
                </a:lnTo>
                <a:lnTo>
                  <a:pt x="474300" y="322520"/>
                </a:lnTo>
                <a:lnTo>
                  <a:pt x="475921" y="290586"/>
                </a:lnTo>
                <a:lnTo>
                  <a:pt x="477449" y="258721"/>
                </a:lnTo>
                <a:lnTo>
                  <a:pt x="478847" y="226911"/>
                </a:lnTo>
                <a:lnTo>
                  <a:pt x="480079" y="195140"/>
                </a:lnTo>
                <a:lnTo>
                  <a:pt x="481106" y="163391"/>
                </a:lnTo>
                <a:lnTo>
                  <a:pt x="481893" y="131649"/>
                </a:lnTo>
                <a:lnTo>
                  <a:pt x="482401" y="99898"/>
                </a:lnTo>
                <a:lnTo>
                  <a:pt x="482594" y="68123"/>
                </a:lnTo>
                <a:lnTo>
                  <a:pt x="482434" y="36307"/>
                </a:lnTo>
                <a:lnTo>
                  <a:pt x="481885" y="4436"/>
                </a:lnTo>
                <a:lnTo>
                  <a:pt x="462033" y="4353"/>
                </a:lnTo>
                <a:lnTo>
                  <a:pt x="442317" y="4172"/>
                </a:lnTo>
                <a:lnTo>
                  <a:pt x="422712" y="3908"/>
                </a:lnTo>
                <a:lnTo>
                  <a:pt x="403191" y="3577"/>
                </a:lnTo>
                <a:lnTo>
                  <a:pt x="383728" y="3195"/>
                </a:lnTo>
                <a:lnTo>
                  <a:pt x="364295" y="2777"/>
                </a:lnTo>
                <a:lnTo>
                  <a:pt x="344866" y="2338"/>
                </a:lnTo>
                <a:lnTo>
                  <a:pt x="325414" y="1894"/>
                </a:lnTo>
                <a:lnTo>
                  <a:pt x="305914" y="1461"/>
                </a:lnTo>
                <a:lnTo>
                  <a:pt x="286337" y="1054"/>
                </a:lnTo>
                <a:lnTo>
                  <a:pt x="266658" y="689"/>
                </a:lnTo>
                <a:lnTo>
                  <a:pt x="246850" y="381"/>
                </a:lnTo>
                <a:lnTo>
                  <a:pt x="226886" y="146"/>
                </a:lnTo>
                <a:lnTo>
                  <a:pt x="206739" y="0"/>
                </a:lnTo>
                <a:lnTo>
                  <a:pt x="165793" y="33"/>
                </a:lnTo>
                <a:lnTo>
                  <a:pt x="144940" y="245"/>
                </a:lnTo>
                <a:lnTo>
                  <a:pt x="123798" y="607"/>
                </a:lnTo>
                <a:lnTo>
                  <a:pt x="102340" y="1135"/>
                </a:lnTo>
                <a:lnTo>
                  <a:pt x="80540" y="1845"/>
                </a:lnTo>
                <a:lnTo>
                  <a:pt x="82801" y="7021"/>
                </a:lnTo>
                <a:lnTo>
                  <a:pt x="94626" y="11667"/>
                </a:lnTo>
                <a:lnTo>
                  <a:pt x="106435" y="12195"/>
                </a:lnTo>
                <a:lnTo>
                  <a:pt x="119907" y="13914"/>
                </a:lnTo>
                <a:lnTo>
                  <a:pt x="134585" y="15144"/>
                </a:lnTo>
                <a:lnTo>
                  <a:pt x="150290" y="15988"/>
                </a:lnTo>
                <a:lnTo>
                  <a:pt x="166844" y="16545"/>
                </a:lnTo>
                <a:lnTo>
                  <a:pt x="184069" y="16918"/>
                </a:lnTo>
                <a:lnTo>
                  <a:pt x="201787" y="17208"/>
                </a:lnTo>
                <a:lnTo>
                  <a:pt x="219818" y="17515"/>
                </a:lnTo>
                <a:lnTo>
                  <a:pt x="237985" y="17941"/>
                </a:lnTo>
                <a:lnTo>
                  <a:pt x="256109" y="18587"/>
                </a:lnTo>
                <a:lnTo>
                  <a:pt x="274012" y="19555"/>
                </a:lnTo>
                <a:lnTo>
                  <a:pt x="291515" y="20945"/>
                </a:lnTo>
                <a:lnTo>
                  <a:pt x="308440" y="22859"/>
                </a:lnTo>
                <a:lnTo>
                  <a:pt x="324609" y="25398"/>
                </a:lnTo>
                <a:lnTo>
                  <a:pt x="339842" y="28663"/>
                </a:lnTo>
                <a:lnTo>
                  <a:pt x="353963" y="32755"/>
                </a:lnTo>
                <a:lnTo>
                  <a:pt x="366791" y="37776"/>
                </a:lnTo>
                <a:lnTo>
                  <a:pt x="378150" y="43826"/>
                </a:lnTo>
                <a:lnTo>
                  <a:pt x="387860" y="51008"/>
                </a:lnTo>
                <a:lnTo>
                  <a:pt x="395743" y="59421"/>
                </a:lnTo>
                <a:lnTo>
                  <a:pt x="401621" y="69168"/>
                </a:lnTo>
                <a:lnTo>
                  <a:pt x="406159" y="83722"/>
                </a:lnTo>
                <a:lnTo>
                  <a:pt x="408108" y="95910"/>
                </a:lnTo>
                <a:lnTo>
                  <a:pt x="409270" y="109225"/>
                </a:lnTo>
                <a:lnTo>
                  <a:pt x="409818" y="123171"/>
                </a:lnTo>
                <a:lnTo>
                  <a:pt x="409929" y="137252"/>
                </a:lnTo>
                <a:lnTo>
                  <a:pt x="409779" y="150971"/>
                </a:lnTo>
                <a:lnTo>
                  <a:pt x="409542" y="163832"/>
                </a:lnTo>
                <a:lnTo>
                  <a:pt x="409394" y="175340"/>
                </a:lnTo>
                <a:lnTo>
                  <a:pt x="409278" y="193414"/>
                </a:lnTo>
                <a:lnTo>
                  <a:pt x="409103" y="211799"/>
                </a:lnTo>
                <a:lnTo>
                  <a:pt x="408872" y="230467"/>
                </a:lnTo>
                <a:lnTo>
                  <a:pt x="408588" y="249390"/>
                </a:lnTo>
                <a:lnTo>
                  <a:pt x="408253" y="268539"/>
                </a:lnTo>
                <a:lnTo>
                  <a:pt x="407871" y="287886"/>
                </a:lnTo>
                <a:lnTo>
                  <a:pt x="407443" y="307403"/>
                </a:lnTo>
                <a:lnTo>
                  <a:pt x="406973" y="327062"/>
                </a:lnTo>
                <a:lnTo>
                  <a:pt x="406463" y="346835"/>
                </a:lnTo>
                <a:lnTo>
                  <a:pt x="405917" y="366692"/>
                </a:lnTo>
                <a:lnTo>
                  <a:pt x="405337" y="386606"/>
                </a:lnTo>
                <a:lnTo>
                  <a:pt x="404725" y="406549"/>
                </a:lnTo>
                <a:lnTo>
                  <a:pt x="404084" y="426493"/>
                </a:lnTo>
                <a:lnTo>
                  <a:pt x="403418" y="446408"/>
                </a:lnTo>
                <a:lnTo>
                  <a:pt x="402729" y="466267"/>
                </a:lnTo>
                <a:lnTo>
                  <a:pt x="402019" y="486042"/>
                </a:lnTo>
                <a:lnTo>
                  <a:pt x="401291" y="505704"/>
                </a:lnTo>
                <a:lnTo>
                  <a:pt x="400549" y="525225"/>
                </a:lnTo>
                <a:lnTo>
                  <a:pt x="399794" y="544577"/>
                </a:lnTo>
                <a:lnTo>
                  <a:pt x="399031" y="563731"/>
                </a:lnTo>
                <a:lnTo>
                  <a:pt x="398723" y="571806"/>
                </a:lnTo>
                <a:lnTo>
                  <a:pt x="398049" y="589775"/>
                </a:lnTo>
                <a:lnTo>
                  <a:pt x="397114" y="606753"/>
                </a:lnTo>
                <a:lnTo>
                  <a:pt x="395550" y="622329"/>
                </a:lnTo>
                <a:lnTo>
                  <a:pt x="392987" y="636089"/>
                </a:lnTo>
                <a:lnTo>
                  <a:pt x="389057" y="647621"/>
                </a:lnTo>
                <a:lnTo>
                  <a:pt x="383391" y="656512"/>
                </a:lnTo>
                <a:lnTo>
                  <a:pt x="375620" y="662350"/>
                </a:lnTo>
                <a:lnTo>
                  <a:pt x="365376" y="664721"/>
                </a:lnTo>
                <a:lnTo>
                  <a:pt x="361477" y="664655"/>
                </a:lnTo>
                <a:lnTo>
                  <a:pt x="349287" y="660932"/>
                </a:lnTo>
                <a:lnTo>
                  <a:pt x="339249" y="653678"/>
                </a:lnTo>
                <a:lnTo>
                  <a:pt x="329644" y="645455"/>
                </a:lnTo>
                <a:lnTo>
                  <a:pt x="318754" y="638826"/>
                </a:lnTo>
                <a:lnTo>
                  <a:pt x="311221" y="636174"/>
                </a:lnTo>
                <a:lnTo>
                  <a:pt x="302910" y="635651"/>
                </a:lnTo>
                <a:lnTo>
                  <a:pt x="290268" y="636223"/>
                </a:lnTo>
                <a:lnTo>
                  <a:pt x="289024" y="633421"/>
                </a:lnTo>
                <a:lnTo>
                  <a:pt x="286864" y="620787"/>
                </a:lnTo>
                <a:lnTo>
                  <a:pt x="282521" y="610340"/>
                </a:lnTo>
                <a:lnTo>
                  <a:pt x="271477" y="604830"/>
                </a:lnTo>
                <a:lnTo>
                  <a:pt x="259945" y="599489"/>
                </a:lnTo>
                <a:lnTo>
                  <a:pt x="247954" y="594341"/>
                </a:lnTo>
                <a:lnTo>
                  <a:pt x="235535" y="589413"/>
                </a:lnTo>
                <a:lnTo>
                  <a:pt x="222717" y="584729"/>
                </a:lnTo>
                <a:lnTo>
                  <a:pt x="209530" y="580316"/>
                </a:lnTo>
                <a:lnTo>
                  <a:pt x="196004" y="576198"/>
                </a:lnTo>
                <a:lnTo>
                  <a:pt x="182169" y="572401"/>
                </a:lnTo>
                <a:lnTo>
                  <a:pt x="168054" y="568951"/>
                </a:lnTo>
                <a:lnTo>
                  <a:pt x="153689" y="565873"/>
                </a:lnTo>
                <a:lnTo>
                  <a:pt x="139104" y="563192"/>
                </a:lnTo>
                <a:lnTo>
                  <a:pt x="124329" y="560934"/>
                </a:lnTo>
                <a:lnTo>
                  <a:pt x="109393" y="559125"/>
                </a:lnTo>
                <a:lnTo>
                  <a:pt x="94327" y="557789"/>
                </a:lnTo>
                <a:lnTo>
                  <a:pt x="79160" y="556953"/>
                </a:lnTo>
                <a:lnTo>
                  <a:pt x="63921" y="556642"/>
                </a:lnTo>
                <a:lnTo>
                  <a:pt x="48642" y="556880"/>
                </a:lnTo>
                <a:lnTo>
                  <a:pt x="33351" y="557695"/>
                </a:lnTo>
                <a:lnTo>
                  <a:pt x="18079" y="559111"/>
                </a:lnTo>
                <a:lnTo>
                  <a:pt x="2854" y="561153"/>
                </a:lnTo>
                <a:lnTo>
                  <a:pt x="3019" y="569726"/>
                </a:lnTo>
                <a:lnTo>
                  <a:pt x="2951" y="583174"/>
                </a:lnTo>
                <a:lnTo>
                  <a:pt x="2551" y="595508"/>
                </a:lnTo>
                <a:lnTo>
                  <a:pt x="1946" y="607153"/>
                </a:lnTo>
                <a:lnTo>
                  <a:pt x="1262" y="618533"/>
                </a:lnTo>
                <a:lnTo>
                  <a:pt x="625" y="630073"/>
                </a:lnTo>
                <a:lnTo>
                  <a:pt x="162" y="642198"/>
                </a:lnTo>
                <a:lnTo>
                  <a:pt x="0" y="655333"/>
                </a:lnTo>
                <a:lnTo>
                  <a:pt x="263" y="669903"/>
                </a:lnTo>
                <a:lnTo>
                  <a:pt x="4075" y="670231"/>
                </a:lnTo>
                <a:lnTo>
                  <a:pt x="16169" y="671641"/>
                </a:lnTo>
                <a:lnTo>
                  <a:pt x="28887" y="673249"/>
                </a:lnTo>
                <a:lnTo>
                  <a:pt x="41842" y="674497"/>
                </a:lnTo>
                <a:lnTo>
                  <a:pt x="54649" y="674827"/>
                </a:lnTo>
                <a:lnTo>
                  <a:pt x="66920" y="673680"/>
                </a:lnTo>
                <a:lnTo>
                  <a:pt x="78270" y="670498"/>
                </a:lnTo>
                <a:lnTo>
                  <a:pt x="88312" y="664721"/>
                </a:lnTo>
                <a:lnTo>
                  <a:pt x="95823" y="654411"/>
                </a:lnTo>
                <a:lnTo>
                  <a:pt x="99266" y="643442"/>
                </a:lnTo>
                <a:lnTo>
                  <a:pt x="102308" y="632535"/>
                </a:lnTo>
                <a:lnTo>
                  <a:pt x="107348" y="623492"/>
                </a:lnTo>
                <a:lnTo>
                  <a:pt x="116786" y="618112"/>
                </a:lnTo>
                <a:lnTo>
                  <a:pt x="124068" y="618162"/>
                </a:lnTo>
                <a:lnTo>
                  <a:pt x="134121" y="622714"/>
                </a:lnTo>
                <a:lnTo>
                  <a:pt x="144233" y="630665"/>
                </a:lnTo>
                <a:lnTo>
                  <a:pt x="154094" y="640119"/>
                </a:lnTo>
                <a:lnTo>
                  <a:pt x="163395" y="649177"/>
                </a:lnTo>
                <a:lnTo>
                  <a:pt x="172947" y="657821"/>
                </a:lnTo>
                <a:lnTo>
                  <a:pt x="183034" y="666603"/>
                </a:lnTo>
                <a:lnTo>
                  <a:pt x="193133" y="675079"/>
                </a:lnTo>
                <a:lnTo>
                  <a:pt x="203237" y="683284"/>
                </a:lnTo>
                <a:lnTo>
                  <a:pt x="213341" y="691252"/>
                </a:lnTo>
                <a:lnTo>
                  <a:pt x="223437" y="699017"/>
                </a:lnTo>
                <a:lnTo>
                  <a:pt x="233521" y="706613"/>
                </a:lnTo>
                <a:lnTo>
                  <a:pt x="243585" y="714074"/>
                </a:lnTo>
                <a:lnTo>
                  <a:pt x="253624" y="721436"/>
                </a:lnTo>
                <a:lnTo>
                  <a:pt x="263631" y="728731"/>
                </a:lnTo>
                <a:lnTo>
                  <a:pt x="273600" y="735995"/>
                </a:lnTo>
                <a:lnTo>
                  <a:pt x="283526" y="743262"/>
                </a:lnTo>
                <a:lnTo>
                  <a:pt x="293402" y="750565"/>
                </a:lnTo>
                <a:lnTo>
                  <a:pt x="303222" y="757939"/>
                </a:lnTo>
                <a:lnTo>
                  <a:pt x="305651" y="761724"/>
                </a:lnTo>
                <a:lnTo>
                  <a:pt x="312027" y="773099"/>
                </a:lnTo>
                <a:lnTo>
                  <a:pt x="316721" y="784081"/>
                </a:lnTo>
                <a:lnTo>
                  <a:pt x="319989" y="795111"/>
                </a:lnTo>
                <a:lnTo>
                  <a:pt x="322088" y="806631"/>
                </a:lnTo>
                <a:lnTo>
                  <a:pt x="323275" y="819083"/>
                </a:lnTo>
                <a:lnTo>
                  <a:pt x="323805" y="832910"/>
                </a:lnTo>
                <a:lnTo>
                  <a:pt x="323935" y="848554"/>
                </a:lnTo>
                <a:lnTo>
                  <a:pt x="324023" y="855479"/>
                </a:lnTo>
                <a:lnTo>
                  <a:pt x="324456" y="866959"/>
                </a:lnTo>
                <a:lnTo>
                  <a:pt x="325179" y="878848"/>
                </a:lnTo>
                <a:lnTo>
                  <a:pt x="326112" y="891101"/>
                </a:lnTo>
                <a:lnTo>
                  <a:pt x="327173" y="903672"/>
                </a:lnTo>
                <a:lnTo>
                  <a:pt x="328281" y="916515"/>
                </a:lnTo>
                <a:lnTo>
                  <a:pt x="329357" y="929584"/>
                </a:lnTo>
                <a:lnTo>
                  <a:pt x="330318" y="942834"/>
                </a:lnTo>
                <a:lnTo>
                  <a:pt x="331084" y="956219"/>
                </a:lnTo>
                <a:lnTo>
                  <a:pt x="331574" y="969694"/>
                </a:lnTo>
                <a:lnTo>
                  <a:pt x="331708" y="983212"/>
                </a:lnTo>
                <a:lnTo>
                  <a:pt x="331796" y="999860"/>
                </a:lnTo>
                <a:lnTo>
                  <a:pt x="332055" y="1013376"/>
                </a:lnTo>
                <a:lnTo>
                  <a:pt x="332399" y="1027014"/>
                </a:lnTo>
                <a:lnTo>
                  <a:pt x="332752" y="1040650"/>
                </a:lnTo>
                <a:lnTo>
                  <a:pt x="333039" y="1054160"/>
                </a:lnTo>
                <a:lnTo>
                  <a:pt x="333183" y="1067420"/>
                </a:lnTo>
                <a:lnTo>
                  <a:pt x="333109" y="1080305"/>
                </a:lnTo>
                <a:lnTo>
                  <a:pt x="332741" y="1092692"/>
                </a:lnTo>
                <a:lnTo>
                  <a:pt x="332004" y="1104455"/>
                </a:lnTo>
                <a:lnTo>
                  <a:pt x="330821" y="1115472"/>
                </a:lnTo>
                <a:lnTo>
                  <a:pt x="329117" y="1125617"/>
                </a:lnTo>
                <a:lnTo>
                  <a:pt x="326581" y="1132165"/>
                </a:lnTo>
                <a:lnTo>
                  <a:pt x="319052" y="1143095"/>
                </a:lnTo>
                <a:lnTo>
                  <a:pt x="313572" y="1154103"/>
                </a:lnTo>
                <a:lnTo>
                  <a:pt x="312221" y="1163333"/>
                </a:lnTo>
                <a:lnTo>
                  <a:pt x="311384" y="1176177"/>
                </a:lnTo>
                <a:lnTo>
                  <a:pt x="311476" y="1189280"/>
                </a:lnTo>
                <a:lnTo>
                  <a:pt x="312268" y="1202494"/>
                </a:lnTo>
                <a:lnTo>
                  <a:pt x="312778" y="1207824"/>
                </a:lnTo>
                <a:lnTo>
                  <a:pt x="443645" y="1207824"/>
                </a:lnTo>
                <a:lnTo>
                  <a:pt x="444107" y="120108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0" name="object 170"/>
          <p:cNvSpPr/>
          <p:nvPr/>
        </p:nvSpPr>
        <p:spPr>
          <a:xfrm>
            <a:off x="3967635" y="4632974"/>
            <a:ext cx="88270" cy="120049"/>
          </a:xfrm>
          <a:custGeom>
            <a:avLst/>
            <a:gdLst/>
            <a:ahLst/>
            <a:cxnLst/>
            <a:rect l="l" t="t" r="r" b="b"/>
            <a:pathLst>
              <a:path w="129463" h="176072">
                <a:moveTo>
                  <a:pt x="60397" y="169221"/>
                </a:moveTo>
                <a:lnTo>
                  <a:pt x="65965" y="158137"/>
                </a:lnTo>
                <a:lnTo>
                  <a:pt x="71520" y="147040"/>
                </a:lnTo>
                <a:lnTo>
                  <a:pt x="77040" y="135909"/>
                </a:lnTo>
                <a:lnTo>
                  <a:pt x="82504" y="124722"/>
                </a:lnTo>
                <a:lnTo>
                  <a:pt x="87891" y="113458"/>
                </a:lnTo>
                <a:lnTo>
                  <a:pt x="93181" y="102097"/>
                </a:lnTo>
                <a:lnTo>
                  <a:pt x="98352" y="90617"/>
                </a:lnTo>
                <a:lnTo>
                  <a:pt x="103384" y="78998"/>
                </a:lnTo>
                <a:lnTo>
                  <a:pt x="108255" y="67218"/>
                </a:lnTo>
                <a:lnTo>
                  <a:pt x="112944" y="55256"/>
                </a:lnTo>
                <a:lnTo>
                  <a:pt x="117430" y="43091"/>
                </a:lnTo>
                <a:lnTo>
                  <a:pt x="121693" y="30702"/>
                </a:lnTo>
                <a:lnTo>
                  <a:pt x="125711" y="18068"/>
                </a:lnTo>
                <a:lnTo>
                  <a:pt x="129463" y="5168"/>
                </a:lnTo>
                <a:lnTo>
                  <a:pt x="116740" y="992"/>
                </a:lnTo>
                <a:lnTo>
                  <a:pt x="106159" y="0"/>
                </a:lnTo>
                <a:lnTo>
                  <a:pt x="103725" y="2421"/>
                </a:lnTo>
                <a:lnTo>
                  <a:pt x="95855" y="10674"/>
                </a:lnTo>
                <a:lnTo>
                  <a:pt x="87841" y="19675"/>
                </a:lnTo>
                <a:lnTo>
                  <a:pt x="79735" y="29318"/>
                </a:lnTo>
                <a:lnTo>
                  <a:pt x="71592" y="39498"/>
                </a:lnTo>
                <a:lnTo>
                  <a:pt x="63466" y="50109"/>
                </a:lnTo>
                <a:lnTo>
                  <a:pt x="55411" y="61045"/>
                </a:lnTo>
                <a:lnTo>
                  <a:pt x="47481" y="72202"/>
                </a:lnTo>
                <a:lnTo>
                  <a:pt x="39730" y="83472"/>
                </a:lnTo>
                <a:lnTo>
                  <a:pt x="32211" y="94751"/>
                </a:lnTo>
                <a:lnTo>
                  <a:pt x="24979" y="105932"/>
                </a:lnTo>
                <a:lnTo>
                  <a:pt x="18088" y="116911"/>
                </a:lnTo>
                <a:lnTo>
                  <a:pt x="11592" y="127581"/>
                </a:lnTo>
                <a:lnTo>
                  <a:pt x="5544" y="137837"/>
                </a:lnTo>
                <a:lnTo>
                  <a:pt x="0" y="147573"/>
                </a:lnTo>
                <a:lnTo>
                  <a:pt x="97" y="147732"/>
                </a:lnTo>
                <a:lnTo>
                  <a:pt x="7745" y="157128"/>
                </a:lnTo>
                <a:lnTo>
                  <a:pt x="17505" y="164407"/>
                </a:lnTo>
                <a:lnTo>
                  <a:pt x="29128" y="169821"/>
                </a:lnTo>
                <a:lnTo>
                  <a:pt x="42362" y="173625"/>
                </a:lnTo>
                <a:lnTo>
                  <a:pt x="56959" y="176072"/>
                </a:lnTo>
                <a:lnTo>
                  <a:pt x="60397" y="16922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1" name="object 171"/>
          <p:cNvSpPr/>
          <p:nvPr/>
        </p:nvSpPr>
        <p:spPr>
          <a:xfrm>
            <a:off x="5801920" y="4815508"/>
            <a:ext cx="9119" cy="106862"/>
          </a:xfrm>
          <a:custGeom>
            <a:avLst/>
            <a:gdLst/>
            <a:ahLst/>
            <a:cxnLst/>
            <a:rect l="l" t="t" r="r" b="b"/>
            <a:pathLst>
              <a:path w="13374" h="156731">
                <a:moveTo>
                  <a:pt x="13374" y="147672"/>
                </a:moveTo>
                <a:lnTo>
                  <a:pt x="9548" y="46144"/>
                </a:lnTo>
                <a:lnTo>
                  <a:pt x="3964" y="37804"/>
                </a:lnTo>
                <a:lnTo>
                  <a:pt x="1607" y="26237"/>
                </a:lnTo>
                <a:lnTo>
                  <a:pt x="833" y="13088"/>
                </a:lnTo>
                <a:lnTo>
                  <a:pt x="0" y="0"/>
                </a:lnTo>
                <a:lnTo>
                  <a:pt x="4505" y="156731"/>
                </a:lnTo>
                <a:lnTo>
                  <a:pt x="13374" y="1476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2" name="object 172"/>
          <p:cNvSpPr/>
          <p:nvPr/>
        </p:nvSpPr>
        <p:spPr>
          <a:xfrm>
            <a:off x="5794201" y="4747529"/>
            <a:ext cx="36595" cy="182033"/>
          </a:xfrm>
          <a:custGeom>
            <a:avLst/>
            <a:gdLst/>
            <a:ahLst/>
            <a:cxnLst/>
            <a:rect l="l" t="t" r="r" b="b"/>
            <a:pathLst>
              <a:path w="53673" h="266981">
                <a:moveTo>
                  <a:pt x="5614" y="264241"/>
                </a:moveTo>
                <a:lnTo>
                  <a:pt x="15827" y="256432"/>
                </a:lnTo>
                <a:lnTo>
                  <a:pt x="11322" y="99700"/>
                </a:lnTo>
                <a:lnTo>
                  <a:pt x="8786" y="88317"/>
                </a:lnTo>
                <a:lnTo>
                  <a:pt x="11277" y="85668"/>
                </a:lnTo>
                <a:lnTo>
                  <a:pt x="18190" y="81220"/>
                </a:lnTo>
                <a:lnTo>
                  <a:pt x="24292" y="81251"/>
                </a:lnTo>
                <a:lnTo>
                  <a:pt x="29472" y="84942"/>
                </a:lnTo>
                <a:lnTo>
                  <a:pt x="33617" y="91474"/>
                </a:lnTo>
                <a:lnTo>
                  <a:pt x="36616" y="100026"/>
                </a:lnTo>
                <a:lnTo>
                  <a:pt x="38358" y="109780"/>
                </a:lnTo>
                <a:lnTo>
                  <a:pt x="38731" y="119915"/>
                </a:lnTo>
                <a:lnTo>
                  <a:pt x="37624" y="129612"/>
                </a:lnTo>
                <a:lnTo>
                  <a:pt x="34925" y="138052"/>
                </a:lnTo>
                <a:lnTo>
                  <a:pt x="30523" y="144414"/>
                </a:lnTo>
                <a:lnTo>
                  <a:pt x="24305" y="147880"/>
                </a:lnTo>
                <a:lnTo>
                  <a:pt x="20871" y="145845"/>
                </a:lnTo>
                <a:lnTo>
                  <a:pt x="24696" y="247372"/>
                </a:lnTo>
                <a:lnTo>
                  <a:pt x="32554" y="237373"/>
                </a:lnTo>
                <a:lnTo>
                  <a:pt x="39734" y="226744"/>
                </a:lnTo>
                <a:lnTo>
                  <a:pt x="46567" y="215794"/>
                </a:lnTo>
                <a:lnTo>
                  <a:pt x="53673" y="40133"/>
                </a:lnTo>
                <a:lnTo>
                  <a:pt x="42637" y="32765"/>
                </a:lnTo>
                <a:lnTo>
                  <a:pt x="32078" y="26163"/>
                </a:lnTo>
                <a:lnTo>
                  <a:pt x="32078" y="13222"/>
                </a:lnTo>
                <a:lnTo>
                  <a:pt x="34593" y="0"/>
                </a:lnTo>
                <a:lnTo>
                  <a:pt x="26234" y="10076"/>
                </a:lnTo>
                <a:lnTo>
                  <a:pt x="18957" y="20059"/>
                </a:lnTo>
                <a:lnTo>
                  <a:pt x="13019" y="30470"/>
                </a:lnTo>
                <a:lnTo>
                  <a:pt x="8676" y="41831"/>
                </a:lnTo>
                <a:lnTo>
                  <a:pt x="6183" y="54662"/>
                </a:lnTo>
                <a:lnTo>
                  <a:pt x="5308" y="63199"/>
                </a:lnTo>
                <a:lnTo>
                  <a:pt x="4238" y="75011"/>
                </a:lnTo>
                <a:lnTo>
                  <a:pt x="3305" y="86993"/>
                </a:lnTo>
                <a:lnTo>
                  <a:pt x="2502" y="99136"/>
                </a:lnTo>
                <a:lnTo>
                  <a:pt x="1824" y="111430"/>
                </a:lnTo>
                <a:lnTo>
                  <a:pt x="1263" y="123863"/>
                </a:lnTo>
                <a:lnTo>
                  <a:pt x="814" y="136427"/>
                </a:lnTo>
                <a:lnTo>
                  <a:pt x="470" y="149111"/>
                </a:lnTo>
                <a:lnTo>
                  <a:pt x="223" y="161904"/>
                </a:lnTo>
                <a:lnTo>
                  <a:pt x="69" y="174797"/>
                </a:lnTo>
                <a:lnTo>
                  <a:pt x="0" y="187779"/>
                </a:lnTo>
                <a:lnTo>
                  <a:pt x="91" y="213971"/>
                </a:lnTo>
                <a:lnTo>
                  <a:pt x="239" y="227161"/>
                </a:lnTo>
                <a:lnTo>
                  <a:pt x="446" y="240399"/>
                </a:lnTo>
                <a:lnTo>
                  <a:pt x="707" y="253676"/>
                </a:lnTo>
                <a:lnTo>
                  <a:pt x="1014" y="266981"/>
                </a:lnTo>
                <a:lnTo>
                  <a:pt x="5614" y="2642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3" name="object 173"/>
          <p:cNvSpPr/>
          <p:nvPr/>
        </p:nvSpPr>
        <p:spPr>
          <a:xfrm>
            <a:off x="5870071" y="4643193"/>
            <a:ext cx="265679" cy="170563"/>
          </a:xfrm>
          <a:custGeom>
            <a:avLst/>
            <a:gdLst/>
            <a:ahLst/>
            <a:cxnLst/>
            <a:rect l="l" t="t" r="r" b="b"/>
            <a:pathLst>
              <a:path w="389663" h="250159">
                <a:moveTo>
                  <a:pt x="83257" y="220536"/>
                </a:moveTo>
                <a:lnTo>
                  <a:pt x="83091" y="219645"/>
                </a:lnTo>
                <a:lnTo>
                  <a:pt x="82235" y="230952"/>
                </a:lnTo>
                <a:lnTo>
                  <a:pt x="81737" y="239490"/>
                </a:lnTo>
                <a:lnTo>
                  <a:pt x="84512" y="241497"/>
                </a:lnTo>
                <a:lnTo>
                  <a:pt x="83257" y="220536"/>
                </a:lnTo>
                <a:close/>
              </a:path>
              <a:path w="389663" h="250159">
                <a:moveTo>
                  <a:pt x="60623" y="209982"/>
                </a:moveTo>
                <a:lnTo>
                  <a:pt x="60322" y="190816"/>
                </a:lnTo>
                <a:lnTo>
                  <a:pt x="60151" y="171946"/>
                </a:lnTo>
                <a:lnTo>
                  <a:pt x="60154" y="153454"/>
                </a:lnTo>
                <a:lnTo>
                  <a:pt x="60376" y="135425"/>
                </a:lnTo>
                <a:lnTo>
                  <a:pt x="60397" y="134674"/>
                </a:lnTo>
                <a:lnTo>
                  <a:pt x="52870" y="218040"/>
                </a:lnTo>
                <a:lnTo>
                  <a:pt x="60203" y="220275"/>
                </a:lnTo>
                <a:lnTo>
                  <a:pt x="60838" y="220781"/>
                </a:lnTo>
                <a:lnTo>
                  <a:pt x="60623" y="209982"/>
                </a:lnTo>
                <a:close/>
              </a:path>
              <a:path w="389663" h="250159">
                <a:moveTo>
                  <a:pt x="3924" y="98330"/>
                </a:moveTo>
                <a:lnTo>
                  <a:pt x="6261" y="93758"/>
                </a:lnTo>
                <a:lnTo>
                  <a:pt x="19831" y="95104"/>
                </a:lnTo>
                <a:lnTo>
                  <a:pt x="31100" y="98759"/>
                </a:lnTo>
                <a:lnTo>
                  <a:pt x="32428" y="99080"/>
                </a:lnTo>
                <a:lnTo>
                  <a:pt x="56645" y="33179"/>
                </a:lnTo>
                <a:lnTo>
                  <a:pt x="55691" y="33529"/>
                </a:lnTo>
                <a:lnTo>
                  <a:pt x="43735" y="38653"/>
                </a:lnTo>
                <a:lnTo>
                  <a:pt x="32143" y="44558"/>
                </a:lnTo>
                <a:lnTo>
                  <a:pt x="25797" y="48244"/>
                </a:lnTo>
                <a:lnTo>
                  <a:pt x="14513" y="55599"/>
                </a:lnTo>
                <a:lnTo>
                  <a:pt x="4160" y="63369"/>
                </a:lnTo>
                <a:lnTo>
                  <a:pt x="0" y="101314"/>
                </a:lnTo>
                <a:lnTo>
                  <a:pt x="3924" y="98330"/>
                </a:lnTo>
                <a:close/>
              </a:path>
              <a:path w="389663" h="250159">
                <a:moveTo>
                  <a:pt x="78350" y="52046"/>
                </a:moveTo>
                <a:lnTo>
                  <a:pt x="80988" y="44657"/>
                </a:lnTo>
                <a:lnTo>
                  <a:pt x="83072" y="35885"/>
                </a:lnTo>
                <a:lnTo>
                  <a:pt x="84660" y="25763"/>
                </a:lnTo>
                <a:lnTo>
                  <a:pt x="84867" y="23702"/>
                </a:lnTo>
                <a:lnTo>
                  <a:pt x="80303" y="25041"/>
                </a:lnTo>
                <a:lnTo>
                  <a:pt x="68256" y="28930"/>
                </a:lnTo>
                <a:lnTo>
                  <a:pt x="75102" y="58016"/>
                </a:lnTo>
                <a:lnTo>
                  <a:pt x="78350" y="520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4" name="object 174"/>
          <p:cNvSpPr/>
          <p:nvPr/>
        </p:nvSpPr>
        <p:spPr>
          <a:xfrm>
            <a:off x="5816072" y="4686399"/>
            <a:ext cx="95496" cy="208263"/>
          </a:xfrm>
          <a:custGeom>
            <a:avLst/>
            <a:gdLst/>
            <a:ahLst/>
            <a:cxnLst/>
            <a:rect l="l" t="t" r="r" b="b"/>
            <a:pathLst>
              <a:path w="140061" h="305452">
                <a:moveTo>
                  <a:pt x="21310" y="294493"/>
                </a:moveTo>
                <a:lnTo>
                  <a:pt x="28451" y="283834"/>
                </a:lnTo>
                <a:lnTo>
                  <a:pt x="36245" y="273784"/>
                </a:lnTo>
                <a:lnTo>
                  <a:pt x="37330" y="272548"/>
                </a:lnTo>
                <a:lnTo>
                  <a:pt x="46376" y="263882"/>
                </a:lnTo>
                <a:lnTo>
                  <a:pt x="56422" y="255524"/>
                </a:lnTo>
                <a:lnTo>
                  <a:pt x="66280" y="246797"/>
                </a:lnTo>
                <a:lnTo>
                  <a:pt x="74762" y="237025"/>
                </a:lnTo>
                <a:lnTo>
                  <a:pt x="80683" y="225532"/>
                </a:lnTo>
                <a:lnTo>
                  <a:pt x="82854" y="211643"/>
                </a:lnTo>
                <a:lnTo>
                  <a:pt x="83035" y="211454"/>
                </a:lnTo>
                <a:lnTo>
                  <a:pt x="92469" y="203496"/>
                </a:lnTo>
                <a:lnTo>
                  <a:pt x="103312" y="196955"/>
                </a:lnTo>
                <a:lnTo>
                  <a:pt x="114977" y="191236"/>
                </a:lnTo>
                <a:lnTo>
                  <a:pt x="126873" y="185748"/>
                </a:lnTo>
                <a:lnTo>
                  <a:pt x="126665" y="185234"/>
                </a:lnTo>
                <a:lnTo>
                  <a:pt x="122948" y="173225"/>
                </a:lnTo>
                <a:lnTo>
                  <a:pt x="123475" y="161995"/>
                </a:lnTo>
                <a:lnTo>
                  <a:pt x="132067" y="154671"/>
                </a:lnTo>
                <a:lnTo>
                  <a:pt x="139594" y="71305"/>
                </a:lnTo>
                <a:lnTo>
                  <a:pt x="139739" y="66075"/>
                </a:lnTo>
                <a:lnTo>
                  <a:pt x="126593" y="63801"/>
                </a:lnTo>
                <a:lnTo>
                  <a:pt x="113125" y="61471"/>
                </a:lnTo>
                <a:lnTo>
                  <a:pt x="100422" y="58377"/>
                </a:lnTo>
                <a:lnTo>
                  <a:pt x="89247" y="53752"/>
                </a:lnTo>
                <a:lnTo>
                  <a:pt x="80362" y="46832"/>
                </a:lnTo>
                <a:lnTo>
                  <a:pt x="77673" y="43330"/>
                </a:lnTo>
                <a:lnTo>
                  <a:pt x="79197" y="37945"/>
                </a:lnTo>
                <a:lnTo>
                  <a:pt x="83357" y="0"/>
                </a:lnTo>
                <a:lnTo>
                  <a:pt x="73781" y="8162"/>
                </a:lnTo>
                <a:lnTo>
                  <a:pt x="64827" y="16694"/>
                </a:lnTo>
                <a:lnTo>
                  <a:pt x="56342" y="25574"/>
                </a:lnTo>
                <a:lnTo>
                  <a:pt x="48171" y="34780"/>
                </a:lnTo>
                <a:lnTo>
                  <a:pt x="40160" y="44288"/>
                </a:lnTo>
                <a:lnTo>
                  <a:pt x="32154" y="54077"/>
                </a:lnTo>
                <a:lnTo>
                  <a:pt x="24001" y="64124"/>
                </a:lnTo>
                <a:lnTo>
                  <a:pt x="15544" y="74407"/>
                </a:lnTo>
                <a:lnTo>
                  <a:pt x="11701" y="78966"/>
                </a:lnTo>
                <a:lnTo>
                  <a:pt x="2515" y="89658"/>
                </a:lnTo>
                <a:lnTo>
                  <a:pt x="0" y="102880"/>
                </a:lnTo>
                <a:lnTo>
                  <a:pt x="316" y="102736"/>
                </a:lnTo>
                <a:lnTo>
                  <a:pt x="12335" y="100476"/>
                </a:lnTo>
                <a:lnTo>
                  <a:pt x="24982" y="102103"/>
                </a:lnTo>
                <a:lnTo>
                  <a:pt x="36245" y="105471"/>
                </a:lnTo>
                <a:lnTo>
                  <a:pt x="37846" y="94397"/>
                </a:lnTo>
                <a:lnTo>
                  <a:pt x="27825" y="94917"/>
                </a:lnTo>
                <a:lnTo>
                  <a:pt x="28486" y="84770"/>
                </a:lnTo>
                <a:lnTo>
                  <a:pt x="31660" y="80095"/>
                </a:lnTo>
                <a:lnTo>
                  <a:pt x="38322" y="75455"/>
                </a:lnTo>
                <a:lnTo>
                  <a:pt x="45568" y="75456"/>
                </a:lnTo>
                <a:lnTo>
                  <a:pt x="53022" y="79170"/>
                </a:lnTo>
                <a:lnTo>
                  <a:pt x="60310" y="85672"/>
                </a:lnTo>
                <a:lnTo>
                  <a:pt x="67055" y="94034"/>
                </a:lnTo>
                <a:lnTo>
                  <a:pt x="72881" y="103330"/>
                </a:lnTo>
                <a:lnTo>
                  <a:pt x="77414" y="112633"/>
                </a:lnTo>
                <a:lnTo>
                  <a:pt x="80276" y="121016"/>
                </a:lnTo>
                <a:lnTo>
                  <a:pt x="71483" y="123889"/>
                </a:lnTo>
                <a:lnTo>
                  <a:pt x="61261" y="120283"/>
                </a:lnTo>
                <a:lnTo>
                  <a:pt x="51790" y="115822"/>
                </a:lnTo>
                <a:lnTo>
                  <a:pt x="50143" y="119443"/>
                </a:lnTo>
                <a:lnTo>
                  <a:pt x="51935" y="129913"/>
                </a:lnTo>
                <a:lnTo>
                  <a:pt x="49187" y="139139"/>
                </a:lnTo>
                <a:lnTo>
                  <a:pt x="44404" y="139178"/>
                </a:lnTo>
                <a:lnTo>
                  <a:pt x="32934" y="136014"/>
                </a:lnTo>
                <a:lnTo>
                  <a:pt x="21595" y="129791"/>
                </a:lnTo>
                <a:lnTo>
                  <a:pt x="14489" y="305452"/>
                </a:lnTo>
                <a:lnTo>
                  <a:pt x="21310" y="29449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5" name="object 175"/>
          <p:cNvSpPr/>
          <p:nvPr/>
        </p:nvSpPr>
        <p:spPr>
          <a:xfrm>
            <a:off x="4675518" y="4648859"/>
            <a:ext cx="316080" cy="605556"/>
          </a:xfrm>
          <a:custGeom>
            <a:avLst/>
            <a:gdLst/>
            <a:ahLst/>
            <a:cxnLst/>
            <a:rect l="l" t="t" r="r" b="b"/>
            <a:pathLst>
              <a:path w="463584" h="888149">
                <a:moveTo>
                  <a:pt x="25283" y="879552"/>
                </a:moveTo>
                <a:lnTo>
                  <a:pt x="47705" y="870771"/>
                </a:lnTo>
                <a:lnTo>
                  <a:pt x="69945" y="861808"/>
                </a:lnTo>
                <a:lnTo>
                  <a:pt x="92009" y="852670"/>
                </a:lnTo>
                <a:lnTo>
                  <a:pt x="113901" y="843359"/>
                </a:lnTo>
                <a:lnTo>
                  <a:pt x="135626" y="833881"/>
                </a:lnTo>
                <a:lnTo>
                  <a:pt x="157188" y="824241"/>
                </a:lnTo>
                <a:lnTo>
                  <a:pt x="178591" y="814442"/>
                </a:lnTo>
                <a:lnTo>
                  <a:pt x="199841" y="804490"/>
                </a:lnTo>
                <a:lnTo>
                  <a:pt x="220941" y="794389"/>
                </a:lnTo>
                <a:lnTo>
                  <a:pt x="241897" y="784144"/>
                </a:lnTo>
                <a:lnTo>
                  <a:pt x="262713" y="773758"/>
                </a:lnTo>
                <a:lnTo>
                  <a:pt x="283393" y="763237"/>
                </a:lnTo>
                <a:lnTo>
                  <a:pt x="303943" y="752585"/>
                </a:lnTo>
                <a:lnTo>
                  <a:pt x="324366" y="741807"/>
                </a:lnTo>
                <a:lnTo>
                  <a:pt x="344667" y="730907"/>
                </a:lnTo>
                <a:lnTo>
                  <a:pt x="364852" y="719890"/>
                </a:lnTo>
                <a:lnTo>
                  <a:pt x="384923" y="708760"/>
                </a:lnTo>
                <a:lnTo>
                  <a:pt x="404887" y="697522"/>
                </a:lnTo>
                <a:lnTo>
                  <a:pt x="424747" y="686181"/>
                </a:lnTo>
                <a:lnTo>
                  <a:pt x="426950" y="670854"/>
                </a:lnTo>
                <a:lnTo>
                  <a:pt x="427220" y="658052"/>
                </a:lnTo>
                <a:lnTo>
                  <a:pt x="426680" y="644945"/>
                </a:lnTo>
                <a:lnTo>
                  <a:pt x="425773" y="631827"/>
                </a:lnTo>
                <a:lnTo>
                  <a:pt x="424942" y="618995"/>
                </a:lnTo>
                <a:lnTo>
                  <a:pt x="424630" y="606746"/>
                </a:lnTo>
                <a:lnTo>
                  <a:pt x="425281" y="595375"/>
                </a:lnTo>
                <a:lnTo>
                  <a:pt x="427338" y="585177"/>
                </a:lnTo>
                <a:lnTo>
                  <a:pt x="433120" y="578131"/>
                </a:lnTo>
                <a:lnTo>
                  <a:pt x="443753" y="574060"/>
                </a:lnTo>
                <a:lnTo>
                  <a:pt x="454496" y="570097"/>
                </a:lnTo>
                <a:lnTo>
                  <a:pt x="460993" y="561886"/>
                </a:lnTo>
                <a:lnTo>
                  <a:pt x="460827" y="492566"/>
                </a:lnTo>
                <a:lnTo>
                  <a:pt x="460604" y="460446"/>
                </a:lnTo>
                <a:lnTo>
                  <a:pt x="460389" y="429195"/>
                </a:lnTo>
                <a:lnTo>
                  <a:pt x="460260" y="398194"/>
                </a:lnTo>
                <a:lnTo>
                  <a:pt x="460394" y="350806"/>
                </a:lnTo>
                <a:lnTo>
                  <a:pt x="460565" y="334464"/>
                </a:lnTo>
                <a:lnTo>
                  <a:pt x="460815" y="317721"/>
                </a:lnTo>
                <a:lnTo>
                  <a:pt x="461153" y="300499"/>
                </a:lnTo>
                <a:lnTo>
                  <a:pt x="461589" y="282720"/>
                </a:lnTo>
                <a:lnTo>
                  <a:pt x="462134" y="264308"/>
                </a:lnTo>
                <a:lnTo>
                  <a:pt x="462795" y="245184"/>
                </a:lnTo>
                <a:lnTo>
                  <a:pt x="463584" y="225272"/>
                </a:lnTo>
                <a:lnTo>
                  <a:pt x="450156" y="224502"/>
                </a:lnTo>
                <a:lnTo>
                  <a:pt x="436504" y="223962"/>
                </a:lnTo>
                <a:lnTo>
                  <a:pt x="422643" y="223620"/>
                </a:lnTo>
                <a:lnTo>
                  <a:pt x="408587" y="223445"/>
                </a:lnTo>
                <a:lnTo>
                  <a:pt x="379944" y="223467"/>
                </a:lnTo>
                <a:lnTo>
                  <a:pt x="365384" y="223602"/>
                </a:lnTo>
                <a:lnTo>
                  <a:pt x="350684" y="223777"/>
                </a:lnTo>
                <a:lnTo>
                  <a:pt x="335859" y="223961"/>
                </a:lnTo>
                <a:lnTo>
                  <a:pt x="320920" y="224121"/>
                </a:lnTo>
                <a:lnTo>
                  <a:pt x="275569" y="224149"/>
                </a:lnTo>
                <a:lnTo>
                  <a:pt x="260319" y="223902"/>
                </a:lnTo>
                <a:lnTo>
                  <a:pt x="245026" y="223474"/>
                </a:lnTo>
                <a:lnTo>
                  <a:pt x="229704" y="222833"/>
                </a:lnTo>
                <a:lnTo>
                  <a:pt x="214366" y="221948"/>
                </a:lnTo>
                <a:lnTo>
                  <a:pt x="199027" y="220787"/>
                </a:lnTo>
                <a:lnTo>
                  <a:pt x="183699" y="219319"/>
                </a:lnTo>
                <a:lnTo>
                  <a:pt x="168398" y="217512"/>
                </a:lnTo>
                <a:lnTo>
                  <a:pt x="161460" y="205937"/>
                </a:lnTo>
                <a:lnTo>
                  <a:pt x="154234" y="194650"/>
                </a:lnTo>
                <a:lnTo>
                  <a:pt x="146755" y="183616"/>
                </a:lnTo>
                <a:lnTo>
                  <a:pt x="139059" y="172798"/>
                </a:lnTo>
                <a:lnTo>
                  <a:pt x="131182" y="162161"/>
                </a:lnTo>
                <a:lnTo>
                  <a:pt x="123159" y="151669"/>
                </a:lnTo>
                <a:lnTo>
                  <a:pt x="115027" y="141286"/>
                </a:lnTo>
                <a:lnTo>
                  <a:pt x="106822" y="130977"/>
                </a:lnTo>
                <a:lnTo>
                  <a:pt x="98578" y="120706"/>
                </a:lnTo>
                <a:lnTo>
                  <a:pt x="90333" y="110437"/>
                </a:lnTo>
                <a:lnTo>
                  <a:pt x="82121" y="100134"/>
                </a:lnTo>
                <a:lnTo>
                  <a:pt x="73978" y="89762"/>
                </a:lnTo>
                <a:lnTo>
                  <a:pt x="65940" y="79285"/>
                </a:lnTo>
                <a:lnTo>
                  <a:pt x="58044" y="68667"/>
                </a:lnTo>
                <a:lnTo>
                  <a:pt x="50324" y="57873"/>
                </a:lnTo>
                <a:lnTo>
                  <a:pt x="42817" y="46866"/>
                </a:lnTo>
                <a:lnTo>
                  <a:pt x="35558" y="35611"/>
                </a:lnTo>
                <a:lnTo>
                  <a:pt x="28584" y="24072"/>
                </a:lnTo>
                <a:lnTo>
                  <a:pt x="21929" y="12213"/>
                </a:lnTo>
                <a:lnTo>
                  <a:pt x="15630" y="0"/>
                </a:lnTo>
                <a:lnTo>
                  <a:pt x="15744" y="3568"/>
                </a:lnTo>
                <a:lnTo>
                  <a:pt x="13039" y="7759"/>
                </a:lnTo>
                <a:lnTo>
                  <a:pt x="12886" y="37798"/>
                </a:lnTo>
                <a:lnTo>
                  <a:pt x="12951" y="128589"/>
                </a:lnTo>
                <a:lnTo>
                  <a:pt x="13095" y="158981"/>
                </a:lnTo>
                <a:lnTo>
                  <a:pt x="13273" y="189390"/>
                </a:lnTo>
                <a:lnTo>
                  <a:pt x="13469" y="219786"/>
                </a:lnTo>
                <a:lnTo>
                  <a:pt x="13669" y="250141"/>
                </a:lnTo>
                <a:lnTo>
                  <a:pt x="13854" y="280426"/>
                </a:lnTo>
                <a:lnTo>
                  <a:pt x="14010" y="310613"/>
                </a:lnTo>
                <a:lnTo>
                  <a:pt x="14171" y="370575"/>
                </a:lnTo>
                <a:lnTo>
                  <a:pt x="14022" y="429797"/>
                </a:lnTo>
                <a:lnTo>
                  <a:pt x="13793" y="459058"/>
                </a:lnTo>
                <a:lnTo>
                  <a:pt x="13438" y="488049"/>
                </a:lnTo>
                <a:lnTo>
                  <a:pt x="12942" y="516739"/>
                </a:lnTo>
                <a:lnTo>
                  <a:pt x="12289" y="545101"/>
                </a:lnTo>
                <a:lnTo>
                  <a:pt x="11463" y="573105"/>
                </a:lnTo>
                <a:lnTo>
                  <a:pt x="10448" y="600722"/>
                </a:lnTo>
                <a:lnTo>
                  <a:pt x="9821" y="614738"/>
                </a:lnTo>
                <a:lnTo>
                  <a:pt x="9091" y="628753"/>
                </a:lnTo>
                <a:lnTo>
                  <a:pt x="8279" y="642774"/>
                </a:lnTo>
                <a:lnTo>
                  <a:pt x="7406" y="656805"/>
                </a:lnTo>
                <a:lnTo>
                  <a:pt x="6494" y="670855"/>
                </a:lnTo>
                <a:lnTo>
                  <a:pt x="5564" y="684930"/>
                </a:lnTo>
                <a:lnTo>
                  <a:pt x="4638" y="699035"/>
                </a:lnTo>
                <a:lnTo>
                  <a:pt x="3736" y="713178"/>
                </a:lnTo>
                <a:lnTo>
                  <a:pt x="2882" y="727365"/>
                </a:lnTo>
                <a:lnTo>
                  <a:pt x="2095" y="741602"/>
                </a:lnTo>
                <a:lnTo>
                  <a:pt x="1397" y="755895"/>
                </a:lnTo>
                <a:lnTo>
                  <a:pt x="810" y="770252"/>
                </a:lnTo>
                <a:lnTo>
                  <a:pt x="356" y="784678"/>
                </a:lnTo>
                <a:lnTo>
                  <a:pt x="55" y="799180"/>
                </a:lnTo>
                <a:lnTo>
                  <a:pt x="0" y="828438"/>
                </a:lnTo>
                <a:lnTo>
                  <a:pt x="288" y="843207"/>
                </a:lnTo>
                <a:lnTo>
                  <a:pt x="816" y="858077"/>
                </a:lnTo>
                <a:lnTo>
                  <a:pt x="1605" y="873056"/>
                </a:lnTo>
                <a:lnTo>
                  <a:pt x="2676" y="888149"/>
                </a:lnTo>
                <a:lnTo>
                  <a:pt x="25283" y="87955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6" name="object 176"/>
          <p:cNvSpPr/>
          <p:nvPr/>
        </p:nvSpPr>
        <p:spPr>
          <a:xfrm>
            <a:off x="5824895" y="4651735"/>
            <a:ext cx="70623" cy="62449"/>
          </a:xfrm>
          <a:custGeom>
            <a:avLst/>
            <a:gdLst/>
            <a:ahLst/>
            <a:cxnLst/>
            <a:rect l="l" t="t" r="r" b="b"/>
            <a:pathLst>
              <a:path w="103581" h="91592">
                <a:moveTo>
                  <a:pt x="4124" y="85459"/>
                </a:moveTo>
                <a:lnTo>
                  <a:pt x="11860" y="75313"/>
                </a:lnTo>
                <a:lnTo>
                  <a:pt x="20239" y="65812"/>
                </a:lnTo>
                <a:lnTo>
                  <a:pt x="29206" y="56899"/>
                </a:lnTo>
                <a:lnTo>
                  <a:pt x="38701" y="48516"/>
                </a:lnTo>
                <a:lnTo>
                  <a:pt x="48669" y="40605"/>
                </a:lnTo>
                <a:lnTo>
                  <a:pt x="59051" y="33110"/>
                </a:lnTo>
                <a:lnTo>
                  <a:pt x="69791" y="25973"/>
                </a:lnTo>
                <a:lnTo>
                  <a:pt x="80830" y="19136"/>
                </a:lnTo>
                <a:lnTo>
                  <a:pt x="92113" y="12542"/>
                </a:lnTo>
                <a:lnTo>
                  <a:pt x="103581" y="6134"/>
                </a:lnTo>
                <a:lnTo>
                  <a:pt x="103289" y="2984"/>
                </a:lnTo>
                <a:lnTo>
                  <a:pt x="102806" y="0"/>
                </a:lnTo>
                <a:lnTo>
                  <a:pt x="98399" y="965"/>
                </a:lnTo>
                <a:lnTo>
                  <a:pt x="90780" y="4318"/>
                </a:lnTo>
                <a:lnTo>
                  <a:pt x="78208" y="9747"/>
                </a:lnTo>
                <a:lnTo>
                  <a:pt x="65448" y="15429"/>
                </a:lnTo>
                <a:lnTo>
                  <a:pt x="52863" y="21543"/>
                </a:lnTo>
                <a:lnTo>
                  <a:pt x="40813" y="28270"/>
                </a:lnTo>
                <a:lnTo>
                  <a:pt x="29660" y="35790"/>
                </a:lnTo>
                <a:lnTo>
                  <a:pt x="19765" y="44284"/>
                </a:lnTo>
                <a:lnTo>
                  <a:pt x="11491" y="53931"/>
                </a:lnTo>
                <a:lnTo>
                  <a:pt x="5197" y="64911"/>
                </a:lnTo>
                <a:lnTo>
                  <a:pt x="1246" y="77404"/>
                </a:lnTo>
                <a:lnTo>
                  <a:pt x="0" y="91592"/>
                </a:lnTo>
                <a:lnTo>
                  <a:pt x="4124" y="854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7" name="object 177"/>
          <p:cNvSpPr/>
          <p:nvPr/>
        </p:nvSpPr>
        <p:spPr>
          <a:xfrm>
            <a:off x="5529951" y="4657687"/>
            <a:ext cx="190330" cy="407817"/>
          </a:xfrm>
          <a:custGeom>
            <a:avLst/>
            <a:gdLst/>
            <a:ahLst/>
            <a:cxnLst/>
            <a:rect l="l" t="t" r="r" b="b"/>
            <a:pathLst>
              <a:path w="279151" h="598131">
                <a:moveTo>
                  <a:pt x="261998" y="582595"/>
                </a:moveTo>
                <a:lnTo>
                  <a:pt x="264530" y="566760"/>
                </a:lnTo>
                <a:lnTo>
                  <a:pt x="266725" y="550648"/>
                </a:lnTo>
                <a:lnTo>
                  <a:pt x="268606" y="534279"/>
                </a:lnTo>
                <a:lnTo>
                  <a:pt x="270195" y="517672"/>
                </a:lnTo>
                <a:lnTo>
                  <a:pt x="271516" y="500847"/>
                </a:lnTo>
                <a:lnTo>
                  <a:pt x="272591" y="483826"/>
                </a:lnTo>
                <a:lnTo>
                  <a:pt x="273444" y="466627"/>
                </a:lnTo>
                <a:lnTo>
                  <a:pt x="274096" y="449271"/>
                </a:lnTo>
                <a:lnTo>
                  <a:pt x="274572" y="431779"/>
                </a:lnTo>
                <a:lnTo>
                  <a:pt x="274894" y="414170"/>
                </a:lnTo>
                <a:lnTo>
                  <a:pt x="275084" y="396464"/>
                </a:lnTo>
                <a:lnTo>
                  <a:pt x="274872" y="307192"/>
                </a:lnTo>
                <a:lnTo>
                  <a:pt x="274671" y="271512"/>
                </a:lnTo>
                <a:lnTo>
                  <a:pt x="274641" y="251586"/>
                </a:lnTo>
                <a:lnTo>
                  <a:pt x="274801" y="238558"/>
                </a:lnTo>
                <a:lnTo>
                  <a:pt x="275161" y="225487"/>
                </a:lnTo>
                <a:lnTo>
                  <a:pt x="275668" y="212391"/>
                </a:lnTo>
                <a:lnTo>
                  <a:pt x="276274" y="199291"/>
                </a:lnTo>
                <a:lnTo>
                  <a:pt x="276928" y="186204"/>
                </a:lnTo>
                <a:lnTo>
                  <a:pt x="277579" y="173149"/>
                </a:lnTo>
                <a:lnTo>
                  <a:pt x="278177" y="160146"/>
                </a:lnTo>
                <a:lnTo>
                  <a:pt x="278672" y="147213"/>
                </a:lnTo>
                <a:lnTo>
                  <a:pt x="279013" y="134369"/>
                </a:lnTo>
                <a:lnTo>
                  <a:pt x="279151" y="121633"/>
                </a:lnTo>
                <a:lnTo>
                  <a:pt x="279034" y="109023"/>
                </a:lnTo>
                <a:lnTo>
                  <a:pt x="278613" y="96559"/>
                </a:lnTo>
                <a:lnTo>
                  <a:pt x="277838" y="84259"/>
                </a:lnTo>
                <a:lnTo>
                  <a:pt x="276657" y="72142"/>
                </a:lnTo>
                <a:lnTo>
                  <a:pt x="275021" y="60227"/>
                </a:lnTo>
                <a:lnTo>
                  <a:pt x="272879" y="48533"/>
                </a:lnTo>
                <a:lnTo>
                  <a:pt x="270181" y="37078"/>
                </a:lnTo>
                <a:lnTo>
                  <a:pt x="266877" y="25882"/>
                </a:lnTo>
                <a:lnTo>
                  <a:pt x="255944" y="21687"/>
                </a:lnTo>
                <a:lnTo>
                  <a:pt x="244423" y="18100"/>
                </a:lnTo>
                <a:lnTo>
                  <a:pt x="232373" y="15072"/>
                </a:lnTo>
                <a:lnTo>
                  <a:pt x="219851" y="12552"/>
                </a:lnTo>
                <a:lnTo>
                  <a:pt x="206917" y="10488"/>
                </a:lnTo>
                <a:lnTo>
                  <a:pt x="193627" y="8832"/>
                </a:lnTo>
                <a:lnTo>
                  <a:pt x="180039" y="7531"/>
                </a:lnTo>
                <a:lnTo>
                  <a:pt x="166213" y="6536"/>
                </a:lnTo>
                <a:lnTo>
                  <a:pt x="152205" y="5795"/>
                </a:lnTo>
                <a:lnTo>
                  <a:pt x="138074" y="5259"/>
                </a:lnTo>
                <a:lnTo>
                  <a:pt x="123878" y="4876"/>
                </a:lnTo>
                <a:lnTo>
                  <a:pt x="109675" y="4597"/>
                </a:lnTo>
                <a:lnTo>
                  <a:pt x="95522" y="4370"/>
                </a:lnTo>
                <a:lnTo>
                  <a:pt x="81479" y="4144"/>
                </a:lnTo>
                <a:lnTo>
                  <a:pt x="67602" y="3870"/>
                </a:lnTo>
                <a:lnTo>
                  <a:pt x="53951" y="3497"/>
                </a:lnTo>
                <a:lnTo>
                  <a:pt x="40582" y="2974"/>
                </a:lnTo>
                <a:lnTo>
                  <a:pt x="27555" y="2250"/>
                </a:lnTo>
                <a:lnTo>
                  <a:pt x="14927" y="1276"/>
                </a:lnTo>
                <a:lnTo>
                  <a:pt x="2755" y="0"/>
                </a:lnTo>
                <a:lnTo>
                  <a:pt x="0" y="9677"/>
                </a:lnTo>
                <a:lnTo>
                  <a:pt x="9182" y="7378"/>
                </a:lnTo>
                <a:lnTo>
                  <a:pt x="7937" y="15532"/>
                </a:lnTo>
                <a:lnTo>
                  <a:pt x="10406" y="16061"/>
                </a:lnTo>
                <a:lnTo>
                  <a:pt x="20974" y="17875"/>
                </a:lnTo>
                <a:lnTo>
                  <a:pt x="32461" y="19237"/>
                </a:lnTo>
                <a:lnTo>
                  <a:pt x="44725" y="20226"/>
                </a:lnTo>
                <a:lnTo>
                  <a:pt x="57623" y="20916"/>
                </a:lnTo>
                <a:lnTo>
                  <a:pt x="71012" y="21385"/>
                </a:lnTo>
                <a:lnTo>
                  <a:pt x="84749" y="21708"/>
                </a:lnTo>
                <a:lnTo>
                  <a:pt x="98693" y="21961"/>
                </a:lnTo>
                <a:lnTo>
                  <a:pt x="112700" y="22220"/>
                </a:lnTo>
                <a:lnTo>
                  <a:pt x="126627" y="22562"/>
                </a:lnTo>
                <a:lnTo>
                  <a:pt x="140332" y="23063"/>
                </a:lnTo>
                <a:lnTo>
                  <a:pt x="153672" y="23799"/>
                </a:lnTo>
                <a:lnTo>
                  <a:pt x="166505" y="24846"/>
                </a:lnTo>
                <a:lnTo>
                  <a:pt x="178687" y="26280"/>
                </a:lnTo>
                <a:lnTo>
                  <a:pt x="190077" y="28178"/>
                </a:lnTo>
                <a:lnTo>
                  <a:pt x="200530" y="30615"/>
                </a:lnTo>
                <a:lnTo>
                  <a:pt x="210968" y="58573"/>
                </a:lnTo>
                <a:lnTo>
                  <a:pt x="211703" y="83980"/>
                </a:lnTo>
                <a:lnTo>
                  <a:pt x="212143" y="109832"/>
                </a:lnTo>
                <a:lnTo>
                  <a:pt x="212323" y="136075"/>
                </a:lnTo>
                <a:lnTo>
                  <a:pt x="212276" y="162655"/>
                </a:lnTo>
                <a:lnTo>
                  <a:pt x="212035" y="189516"/>
                </a:lnTo>
                <a:lnTo>
                  <a:pt x="211636" y="216603"/>
                </a:lnTo>
                <a:lnTo>
                  <a:pt x="211111" y="243863"/>
                </a:lnTo>
                <a:lnTo>
                  <a:pt x="210494" y="271240"/>
                </a:lnTo>
                <a:lnTo>
                  <a:pt x="209819" y="298680"/>
                </a:lnTo>
                <a:lnTo>
                  <a:pt x="209120" y="326127"/>
                </a:lnTo>
                <a:lnTo>
                  <a:pt x="208431" y="353527"/>
                </a:lnTo>
                <a:lnTo>
                  <a:pt x="207785" y="380825"/>
                </a:lnTo>
                <a:lnTo>
                  <a:pt x="207216" y="407967"/>
                </a:lnTo>
                <a:lnTo>
                  <a:pt x="206758" y="434898"/>
                </a:lnTo>
                <a:lnTo>
                  <a:pt x="206445" y="461562"/>
                </a:lnTo>
                <a:lnTo>
                  <a:pt x="206310" y="487906"/>
                </a:lnTo>
                <a:lnTo>
                  <a:pt x="206388" y="513874"/>
                </a:lnTo>
                <a:lnTo>
                  <a:pt x="206711" y="539411"/>
                </a:lnTo>
                <a:lnTo>
                  <a:pt x="207314" y="564464"/>
                </a:lnTo>
                <a:lnTo>
                  <a:pt x="215836" y="571128"/>
                </a:lnTo>
                <a:lnTo>
                  <a:pt x="226081" y="578459"/>
                </a:lnTo>
                <a:lnTo>
                  <a:pt x="236719" y="585393"/>
                </a:lnTo>
                <a:lnTo>
                  <a:pt x="247732" y="591945"/>
                </a:lnTo>
                <a:lnTo>
                  <a:pt x="259105" y="598131"/>
                </a:lnTo>
                <a:lnTo>
                  <a:pt x="261998" y="58259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8" name="object 178"/>
          <p:cNvSpPr/>
          <p:nvPr/>
        </p:nvSpPr>
        <p:spPr>
          <a:xfrm>
            <a:off x="4458434" y="4668869"/>
            <a:ext cx="101239" cy="181249"/>
          </a:xfrm>
          <a:custGeom>
            <a:avLst/>
            <a:gdLst/>
            <a:ahLst/>
            <a:cxnLst/>
            <a:rect l="l" t="t" r="r" b="b"/>
            <a:pathLst>
              <a:path w="148484" h="265832">
                <a:moveTo>
                  <a:pt x="145940" y="257079"/>
                </a:moveTo>
                <a:lnTo>
                  <a:pt x="147005" y="244460"/>
                </a:lnTo>
                <a:lnTo>
                  <a:pt x="147759" y="231773"/>
                </a:lnTo>
                <a:lnTo>
                  <a:pt x="148235" y="219031"/>
                </a:lnTo>
                <a:lnTo>
                  <a:pt x="148465" y="206244"/>
                </a:lnTo>
                <a:lnTo>
                  <a:pt x="148484" y="193426"/>
                </a:lnTo>
                <a:lnTo>
                  <a:pt x="148324" y="180587"/>
                </a:lnTo>
                <a:lnTo>
                  <a:pt x="148018" y="167740"/>
                </a:lnTo>
                <a:lnTo>
                  <a:pt x="147599" y="154896"/>
                </a:lnTo>
                <a:lnTo>
                  <a:pt x="147100" y="142068"/>
                </a:lnTo>
                <a:lnTo>
                  <a:pt x="146554" y="129267"/>
                </a:lnTo>
                <a:lnTo>
                  <a:pt x="145995" y="116506"/>
                </a:lnTo>
                <a:lnTo>
                  <a:pt x="145455" y="103796"/>
                </a:lnTo>
                <a:lnTo>
                  <a:pt x="144968" y="91148"/>
                </a:lnTo>
                <a:lnTo>
                  <a:pt x="144566" y="78576"/>
                </a:lnTo>
                <a:lnTo>
                  <a:pt x="144283" y="66091"/>
                </a:lnTo>
                <a:lnTo>
                  <a:pt x="144151" y="53704"/>
                </a:lnTo>
                <a:lnTo>
                  <a:pt x="144204" y="41428"/>
                </a:lnTo>
                <a:lnTo>
                  <a:pt x="144474" y="29274"/>
                </a:lnTo>
                <a:lnTo>
                  <a:pt x="144995" y="17255"/>
                </a:lnTo>
                <a:lnTo>
                  <a:pt x="143036" y="17271"/>
                </a:lnTo>
                <a:lnTo>
                  <a:pt x="131538" y="16404"/>
                </a:lnTo>
                <a:lnTo>
                  <a:pt x="119333" y="14244"/>
                </a:lnTo>
                <a:lnTo>
                  <a:pt x="106654" y="11252"/>
                </a:lnTo>
                <a:lnTo>
                  <a:pt x="93734" y="7892"/>
                </a:lnTo>
                <a:lnTo>
                  <a:pt x="80805" y="4625"/>
                </a:lnTo>
                <a:lnTo>
                  <a:pt x="68100" y="1912"/>
                </a:lnTo>
                <a:lnTo>
                  <a:pt x="55852" y="217"/>
                </a:lnTo>
                <a:lnTo>
                  <a:pt x="44292" y="0"/>
                </a:lnTo>
                <a:lnTo>
                  <a:pt x="33655" y="1723"/>
                </a:lnTo>
                <a:lnTo>
                  <a:pt x="21146" y="9854"/>
                </a:lnTo>
                <a:lnTo>
                  <a:pt x="12550" y="20624"/>
                </a:lnTo>
                <a:lnTo>
                  <a:pt x="5627" y="33483"/>
                </a:lnTo>
                <a:lnTo>
                  <a:pt x="1178" y="46734"/>
                </a:lnTo>
                <a:lnTo>
                  <a:pt x="0" y="58682"/>
                </a:lnTo>
                <a:lnTo>
                  <a:pt x="2615" y="69611"/>
                </a:lnTo>
                <a:lnTo>
                  <a:pt x="8442" y="80111"/>
                </a:lnTo>
                <a:lnTo>
                  <a:pt x="16609" y="90223"/>
                </a:lnTo>
                <a:lnTo>
                  <a:pt x="26246" y="100061"/>
                </a:lnTo>
                <a:lnTo>
                  <a:pt x="36487" y="109739"/>
                </a:lnTo>
                <a:lnTo>
                  <a:pt x="46461" y="119373"/>
                </a:lnTo>
                <a:lnTo>
                  <a:pt x="55302" y="129074"/>
                </a:lnTo>
                <a:lnTo>
                  <a:pt x="62141" y="138959"/>
                </a:lnTo>
                <a:lnTo>
                  <a:pt x="66361" y="146628"/>
                </a:lnTo>
                <a:lnTo>
                  <a:pt x="73597" y="159946"/>
                </a:lnTo>
                <a:lnTo>
                  <a:pt x="80483" y="172621"/>
                </a:lnTo>
                <a:lnTo>
                  <a:pt x="87147" y="184612"/>
                </a:lnTo>
                <a:lnTo>
                  <a:pt x="93712" y="195879"/>
                </a:lnTo>
                <a:lnTo>
                  <a:pt x="100305" y="206382"/>
                </a:lnTo>
                <a:lnTo>
                  <a:pt x="107051" y="216079"/>
                </a:lnTo>
                <a:lnTo>
                  <a:pt x="114076" y="224931"/>
                </a:lnTo>
                <a:lnTo>
                  <a:pt x="121505" y="232897"/>
                </a:lnTo>
                <a:lnTo>
                  <a:pt x="129463" y="239937"/>
                </a:lnTo>
                <a:lnTo>
                  <a:pt x="132658" y="247266"/>
                </a:lnTo>
                <a:lnTo>
                  <a:pt x="136060" y="259317"/>
                </a:lnTo>
                <a:lnTo>
                  <a:pt x="144995" y="265832"/>
                </a:lnTo>
                <a:lnTo>
                  <a:pt x="145940" y="25707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9" name="object 179"/>
          <p:cNvSpPr/>
          <p:nvPr/>
        </p:nvSpPr>
        <p:spPr>
          <a:xfrm>
            <a:off x="5565373" y="4691070"/>
            <a:ext cx="68857" cy="53123"/>
          </a:xfrm>
          <a:custGeom>
            <a:avLst/>
            <a:gdLst/>
            <a:ahLst/>
            <a:cxnLst/>
            <a:rect l="l" t="t" r="r" b="b"/>
            <a:pathLst>
              <a:path w="100990" h="77913">
                <a:moveTo>
                  <a:pt x="36167" y="75453"/>
                </a:moveTo>
                <a:lnTo>
                  <a:pt x="43047" y="65467"/>
                </a:lnTo>
                <a:lnTo>
                  <a:pt x="47374" y="54877"/>
                </a:lnTo>
                <a:lnTo>
                  <a:pt x="51118" y="44347"/>
                </a:lnTo>
                <a:lnTo>
                  <a:pt x="56247" y="34541"/>
                </a:lnTo>
                <a:lnTo>
                  <a:pt x="64731" y="26122"/>
                </a:lnTo>
                <a:lnTo>
                  <a:pt x="72093" y="22397"/>
                </a:lnTo>
                <a:lnTo>
                  <a:pt x="83090" y="19188"/>
                </a:lnTo>
                <a:lnTo>
                  <a:pt x="93208" y="14886"/>
                </a:lnTo>
                <a:lnTo>
                  <a:pt x="100990" y="5408"/>
                </a:lnTo>
                <a:lnTo>
                  <a:pt x="99458" y="5447"/>
                </a:lnTo>
                <a:lnTo>
                  <a:pt x="86617" y="5210"/>
                </a:lnTo>
                <a:lnTo>
                  <a:pt x="74029" y="4220"/>
                </a:lnTo>
                <a:lnTo>
                  <a:pt x="61626" y="2841"/>
                </a:lnTo>
                <a:lnTo>
                  <a:pt x="49340" y="1436"/>
                </a:lnTo>
                <a:lnTo>
                  <a:pt x="37103" y="367"/>
                </a:lnTo>
                <a:lnTo>
                  <a:pt x="24846" y="0"/>
                </a:lnTo>
                <a:lnTo>
                  <a:pt x="12501" y="695"/>
                </a:lnTo>
                <a:lnTo>
                  <a:pt x="0" y="2818"/>
                </a:lnTo>
                <a:lnTo>
                  <a:pt x="3317" y="9716"/>
                </a:lnTo>
                <a:lnTo>
                  <a:pt x="9760" y="19700"/>
                </a:lnTo>
                <a:lnTo>
                  <a:pt x="16807" y="29078"/>
                </a:lnTo>
                <a:lnTo>
                  <a:pt x="23591" y="38719"/>
                </a:lnTo>
                <a:lnTo>
                  <a:pt x="29242" y="49493"/>
                </a:lnTo>
                <a:lnTo>
                  <a:pt x="32891" y="62267"/>
                </a:lnTo>
                <a:lnTo>
                  <a:pt x="33667" y="77913"/>
                </a:lnTo>
                <a:lnTo>
                  <a:pt x="36167" y="7545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0" name="object 180"/>
          <p:cNvSpPr/>
          <p:nvPr/>
        </p:nvSpPr>
        <p:spPr>
          <a:xfrm>
            <a:off x="5613039" y="4710646"/>
            <a:ext cx="44403" cy="51201"/>
          </a:xfrm>
          <a:custGeom>
            <a:avLst/>
            <a:gdLst/>
            <a:ahLst/>
            <a:cxnLst/>
            <a:rect l="l" t="t" r="r" b="b"/>
            <a:pathLst>
              <a:path w="65125" h="75095">
                <a:moveTo>
                  <a:pt x="64661" y="74080"/>
                </a:moveTo>
                <a:lnTo>
                  <a:pt x="64393" y="61155"/>
                </a:lnTo>
                <a:lnTo>
                  <a:pt x="64766" y="47589"/>
                </a:lnTo>
                <a:lnTo>
                  <a:pt x="65125" y="34036"/>
                </a:lnTo>
                <a:lnTo>
                  <a:pt x="64814" y="21151"/>
                </a:lnTo>
                <a:lnTo>
                  <a:pt x="63178" y="9587"/>
                </a:lnTo>
                <a:lnTo>
                  <a:pt x="59562" y="0"/>
                </a:lnTo>
                <a:lnTo>
                  <a:pt x="49059" y="5221"/>
                </a:lnTo>
                <a:lnTo>
                  <a:pt x="36554" y="9252"/>
                </a:lnTo>
                <a:lnTo>
                  <a:pt x="23964" y="13197"/>
                </a:lnTo>
                <a:lnTo>
                  <a:pt x="12719" y="18488"/>
                </a:lnTo>
                <a:lnTo>
                  <a:pt x="4254" y="26561"/>
                </a:lnTo>
                <a:lnTo>
                  <a:pt x="0" y="38849"/>
                </a:lnTo>
                <a:lnTo>
                  <a:pt x="12605" y="40787"/>
                </a:lnTo>
                <a:lnTo>
                  <a:pt x="25334" y="45342"/>
                </a:lnTo>
                <a:lnTo>
                  <a:pt x="36250" y="51713"/>
                </a:lnTo>
                <a:lnTo>
                  <a:pt x="46014" y="59238"/>
                </a:lnTo>
                <a:lnTo>
                  <a:pt x="55287" y="67253"/>
                </a:lnTo>
                <a:lnTo>
                  <a:pt x="64731" y="75095"/>
                </a:lnTo>
                <a:lnTo>
                  <a:pt x="64661" y="7408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1" name="object 181"/>
          <p:cNvSpPr/>
          <p:nvPr/>
        </p:nvSpPr>
        <p:spPr>
          <a:xfrm>
            <a:off x="4997144" y="4735367"/>
            <a:ext cx="13297" cy="23375"/>
          </a:xfrm>
          <a:custGeom>
            <a:avLst/>
            <a:gdLst/>
            <a:ahLst/>
            <a:cxnLst/>
            <a:rect l="l" t="t" r="r" b="b"/>
            <a:pathLst>
              <a:path w="19502" h="34283">
                <a:moveTo>
                  <a:pt x="7411" y="25882"/>
                </a:moveTo>
                <a:lnTo>
                  <a:pt x="9016" y="26087"/>
                </a:lnTo>
                <a:lnTo>
                  <a:pt x="19502" y="27160"/>
                </a:lnTo>
                <a:lnTo>
                  <a:pt x="12580" y="0"/>
                </a:lnTo>
                <a:lnTo>
                  <a:pt x="9847" y="298"/>
                </a:lnTo>
                <a:lnTo>
                  <a:pt x="0" y="34283"/>
                </a:lnTo>
                <a:lnTo>
                  <a:pt x="7411" y="2588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2" name="object 182"/>
          <p:cNvSpPr/>
          <p:nvPr/>
        </p:nvSpPr>
        <p:spPr>
          <a:xfrm>
            <a:off x="5191636" y="4786998"/>
            <a:ext cx="32595" cy="6670"/>
          </a:xfrm>
          <a:custGeom>
            <a:avLst/>
            <a:gdLst/>
            <a:ahLst/>
            <a:cxnLst/>
            <a:rect l="l" t="t" r="r" b="b"/>
            <a:pathLst>
              <a:path w="47806" h="9783">
                <a:moveTo>
                  <a:pt x="47806" y="0"/>
                </a:moveTo>
                <a:lnTo>
                  <a:pt x="34568" y="591"/>
                </a:lnTo>
                <a:lnTo>
                  <a:pt x="21550" y="1077"/>
                </a:lnTo>
                <a:lnTo>
                  <a:pt x="8842" y="1312"/>
                </a:lnTo>
                <a:lnTo>
                  <a:pt x="0" y="9244"/>
                </a:lnTo>
                <a:lnTo>
                  <a:pt x="43032" y="9783"/>
                </a:lnTo>
                <a:lnTo>
                  <a:pt x="47806" y="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3" name="object 183"/>
          <p:cNvSpPr/>
          <p:nvPr/>
        </p:nvSpPr>
        <p:spPr>
          <a:xfrm>
            <a:off x="4809758" y="4723339"/>
            <a:ext cx="760917" cy="73887"/>
          </a:xfrm>
          <a:custGeom>
            <a:avLst/>
            <a:gdLst/>
            <a:ahLst/>
            <a:cxnLst/>
            <a:rect l="l" t="t" r="r" b="b"/>
            <a:pathLst>
              <a:path w="1116012" h="108367">
                <a:moveTo>
                  <a:pt x="972128" y="108358"/>
                </a:moveTo>
                <a:lnTo>
                  <a:pt x="984816" y="108122"/>
                </a:lnTo>
                <a:lnTo>
                  <a:pt x="997422" y="107616"/>
                </a:lnTo>
                <a:lnTo>
                  <a:pt x="1009934" y="106794"/>
                </a:lnTo>
                <a:lnTo>
                  <a:pt x="1022341" y="105612"/>
                </a:lnTo>
                <a:lnTo>
                  <a:pt x="1034629" y="104025"/>
                </a:lnTo>
                <a:lnTo>
                  <a:pt x="1046785" y="101989"/>
                </a:lnTo>
                <a:lnTo>
                  <a:pt x="1058799" y="99458"/>
                </a:lnTo>
                <a:lnTo>
                  <a:pt x="1070656" y="96388"/>
                </a:lnTo>
                <a:lnTo>
                  <a:pt x="1082344" y="92735"/>
                </a:lnTo>
                <a:lnTo>
                  <a:pt x="1079576" y="92430"/>
                </a:lnTo>
                <a:lnTo>
                  <a:pt x="1068822" y="91498"/>
                </a:lnTo>
                <a:lnTo>
                  <a:pt x="1057617" y="90874"/>
                </a:lnTo>
                <a:lnTo>
                  <a:pt x="1046006" y="90508"/>
                </a:lnTo>
                <a:lnTo>
                  <a:pt x="1034034" y="90352"/>
                </a:lnTo>
                <a:lnTo>
                  <a:pt x="1009186" y="90472"/>
                </a:lnTo>
                <a:lnTo>
                  <a:pt x="996399" y="90650"/>
                </a:lnTo>
                <a:lnTo>
                  <a:pt x="983430" y="90842"/>
                </a:lnTo>
                <a:lnTo>
                  <a:pt x="970323" y="90998"/>
                </a:lnTo>
                <a:lnTo>
                  <a:pt x="943876" y="91006"/>
                </a:lnTo>
                <a:lnTo>
                  <a:pt x="930625" y="90760"/>
                </a:lnTo>
                <a:lnTo>
                  <a:pt x="917416" y="90282"/>
                </a:lnTo>
                <a:lnTo>
                  <a:pt x="904293" y="89523"/>
                </a:lnTo>
                <a:lnTo>
                  <a:pt x="891302" y="88433"/>
                </a:lnTo>
                <a:lnTo>
                  <a:pt x="878485" y="86965"/>
                </a:lnTo>
                <a:lnTo>
                  <a:pt x="865890" y="85068"/>
                </a:lnTo>
                <a:lnTo>
                  <a:pt x="853560" y="82694"/>
                </a:lnTo>
                <a:lnTo>
                  <a:pt x="841540" y="79793"/>
                </a:lnTo>
                <a:lnTo>
                  <a:pt x="837285" y="74999"/>
                </a:lnTo>
                <a:lnTo>
                  <a:pt x="835430" y="64865"/>
                </a:lnTo>
                <a:lnTo>
                  <a:pt x="833767" y="53898"/>
                </a:lnTo>
                <a:lnTo>
                  <a:pt x="832373" y="53627"/>
                </a:lnTo>
                <a:lnTo>
                  <a:pt x="821603" y="53138"/>
                </a:lnTo>
                <a:lnTo>
                  <a:pt x="809745" y="54496"/>
                </a:lnTo>
                <a:lnTo>
                  <a:pt x="797379" y="56761"/>
                </a:lnTo>
                <a:lnTo>
                  <a:pt x="785090" y="58990"/>
                </a:lnTo>
                <a:lnTo>
                  <a:pt x="773457" y="60241"/>
                </a:lnTo>
                <a:lnTo>
                  <a:pt x="763063" y="59572"/>
                </a:lnTo>
                <a:lnTo>
                  <a:pt x="754491" y="56040"/>
                </a:lnTo>
                <a:lnTo>
                  <a:pt x="748322" y="48704"/>
                </a:lnTo>
                <a:lnTo>
                  <a:pt x="748996" y="47971"/>
                </a:lnTo>
                <a:lnTo>
                  <a:pt x="757789" y="41099"/>
                </a:lnTo>
                <a:lnTo>
                  <a:pt x="768493" y="36464"/>
                </a:lnTo>
                <a:lnTo>
                  <a:pt x="780640" y="33665"/>
                </a:lnTo>
                <a:lnTo>
                  <a:pt x="793765" y="32301"/>
                </a:lnTo>
                <a:lnTo>
                  <a:pt x="807400" y="31971"/>
                </a:lnTo>
                <a:lnTo>
                  <a:pt x="821080" y="32273"/>
                </a:lnTo>
                <a:lnTo>
                  <a:pt x="834338" y="32807"/>
                </a:lnTo>
                <a:lnTo>
                  <a:pt x="846709" y="33172"/>
                </a:lnTo>
                <a:lnTo>
                  <a:pt x="849935" y="33188"/>
                </a:lnTo>
                <a:lnTo>
                  <a:pt x="863687" y="32766"/>
                </a:lnTo>
                <a:lnTo>
                  <a:pt x="877431" y="31730"/>
                </a:lnTo>
                <a:lnTo>
                  <a:pt x="891055" y="30325"/>
                </a:lnTo>
                <a:lnTo>
                  <a:pt x="904446" y="28792"/>
                </a:lnTo>
                <a:lnTo>
                  <a:pt x="917492" y="27377"/>
                </a:lnTo>
                <a:lnTo>
                  <a:pt x="930080" y="26323"/>
                </a:lnTo>
                <a:lnTo>
                  <a:pt x="942098" y="25874"/>
                </a:lnTo>
                <a:lnTo>
                  <a:pt x="953433" y="26274"/>
                </a:lnTo>
                <a:lnTo>
                  <a:pt x="963974" y="27766"/>
                </a:lnTo>
                <a:lnTo>
                  <a:pt x="973607" y="30594"/>
                </a:lnTo>
                <a:lnTo>
                  <a:pt x="969561" y="38489"/>
                </a:lnTo>
                <a:lnTo>
                  <a:pt x="961764" y="44857"/>
                </a:lnTo>
                <a:lnTo>
                  <a:pt x="951451" y="48643"/>
                </a:lnTo>
                <a:lnTo>
                  <a:pt x="939400" y="50550"/>
                </a:lnTo>
                <a:lnTo>
                  <a:pt x="926393" y="51280"/>
                </a:lnTo>
                <a:lnTo>
                  <a:pt x="913207" y="51537"/>
                </a:lnTo>
                <a:lnTo>
                  <a:pt x="900623" y="52022"/>
                </a:lnTo>
                <a:lnTo>
                  <a:pt x="889419" y="53439"/>
                </a:lnTo>
                <a:lnTo>
                  <a:pt x="880376" y="56489"/>
                </a:lnTo>
                <a:lnTo>
                  <a:pt x="889139" y="58834"/>
                </a:lnTo>
                <a:lnTo>
                  <a:pt x="900354" y="60987"/>
                </a:lnTo>
                <a:lnTo>
                  <a:pt x="912112" y="62460"/>
                </a:lnTo>
                <a:lnTo>
                  <a:pt x="924330" y="63340"/>
                </a:lnTo>
                <a:lnTo>
                  <a:pt x="936928" y="63717"/>
                </a:lnTo>
                <a:lnTo>
                  <a:pt x="949823" y="63679"/>
                </a:lnTo>
                <a:lnTo>
                  <a:pt x="962933" y="63314"/>
                </a:lnTo>
                <a:lnTo>
                  <a:pt x="976177" y="62712"/>
                </a:lnTo>
                <a:lnTo>
                  <a:pt x="989472" y="61961"/>
                </a:lnTo>
                <a:lnTo>
                  <a:pt x="1002737" y="61149"/>
                </a:lnTo>
                <a:lnTo>
                  <a:pt x="1015890" y="60365"/>
                </a:lnTo>
                <a:lnTo>
                  <a:pt x="1028849" y="59697"/>
                </a:lnTo>
                <a:lnTo>
                  <a:pt x="1041533" y="59235"/>
                </a:lnTo>
                <a:lnTo>
                  <a:pt x="1053858" y="59067"/>
                </a:lnTo>
                <a:lnTo>
                  <a:pt x="1056208" y="59160"/>
                </a:lnTo>
                <a:lnTo>
                  <a:pt x="1068161" y="61097"/>
                </a:lnTo>
                <a:lnTo>
                  <a:pt x="1081406" y="63829"/>
                </a:lnTo>
                <a:lnTo>
                  <a:pt x="1093878" y="65066"/>
                </a:lnTo>
                <a:lnTo>
                  <a:pt x="1103511" y="62519"/>
                </a:lnTo>
                <a:lnTo>
                  <a:pt x="1108240" y="53898"/>
                </a:lnTo>
                <a:lnTo>
                  <a:pt x="1101233" y="51132"/>
                </a:lnTo>
                <a:lnTo>
                  <a:pt x="1091426" y="50200"/>
                </a:lnTo>
                <a:lnTo>
                  <a:pt x="1080240" y="50680"/>
                </a:lnTo>
                <a:lnTo>
                  <a:pt x="1068411" y="51678"/>
                </a:lnTo>
                <a:lnTo>
                  <a:pt x="1056675" y="52302"/>
                </a:lnTo>
                <a:lnTo>
                  <a:pt x="1045769" y="51657"/>
                </a:lnTo>
                <a:lnTo>
                  <a:pt x="1036430" y="48850"/>
                </a:lnTo>
                <a:lnTo>
                  <a:pt x="1029394" y="42986"/>
                </a:lnTo>
                <a:lnTo>
                  <a:pt x="1025397" y="33172"/>
                </a:lnTo>
                <a:lnTo>
                  <a:pt x="1033670" y="28402"/>
                </a:lnTo>
                <a:lnTo>
                  <a:pt x="1044343" y="25775"/>
                </a:lnTo>
                <a:lnTo>
                  <a:pt x="1056566" y="24697"/>
                </a:lnTo>
                <a:lnTo>
                  <a:pt x="1069628" y="24459"/>
                </a:lnTo>
                <a:lnTo>
                  <a:pt x="1082816" y="24345"/>
                </a:lnTo>
                <a:lnTo>
                  <a:pt x="1095417" y="23646"/>
                </a:lnTo>
                <a:lnTo>
                  <a:pt x="1106720" y="21648"/>
                </a:lnTo>
                <a:lnTo>
                  <a:pt x="1116012" y="17640"/>
                </a:lnTo>
                <a:lnTo>
                  <a:pt x="1112047" y="12181"/>
                </a:lnTo>
                <a:lnTo>
                  <a:pt x="1103434" y="4922"/>
                </a:lnTo>
                <a:lnTo>
                  <a:pt x="1093590" y="1114"/>
                </a:lnTo>
                <a:lnTo>
                  <a:pt x="1082721" y="0"/>
                </a:lnTo>
                <a:lnTo>
                  <a:pt x="1071036" y="818"/>
                </a:lnTo>
                <a:lnTo>
                  <a:pt x="1058739" y="2809"/>
                </a:lnTo>
                <a:lnTo>
                  <a:pt x="1046040" y="5216"/>
                </a:lnTo>
                <a:lnTo>
                  <a:pt x="1033144" y="7276"/>
                </a:lnTo>
                <a:lnTo>
                  <a:pt x="1032310" y="7382"/>
                </a:lnTo>
                <a:lnTo>
                  <a:pt x="1020265" y="8923"/>
                </a:lnTo>
                <a:lnTo>
                  <a:pt x="1008019" y="10482"/>
                </a:lnTo>
                <a:lnTo>
                  <a:pt x="995599" y="12012"/>
                </a:lnTo>
                <a:lnTo>
                  <a:pt x="983033" y="13468"/>
                </a:lnTo>
                <a:lnTo>
                  <a:pt x="970349" y="14802"/>
                </a:lnTo>
                <a:lnTo>
                  <a:pt x="957575" y="15968"/>
                </a:lnTo>
                <a:lnTo>
                  <a:pt x="944739" y="16919"/>
                </a:lnTo>
                <a:lnTo>
                  <a:pt x="931869" y="17608"/>
                </a:lnTo>
                <a:lnTo>
                  <a:pt x="918992" y="17989"/>
                </a:lnTo>
                <a:lnTo>
                  <a:pt x="906136" y="18015"/>
                </a:lnTo>
                <a:lnTo>
                  <a:pt x="893330" y="17640"/>
                </a:lnTo>
                <a:lnTo>
                  <a:pt x="873596" y="16775"/>
                </a:lnTo>
                <a:lnTo>
                  <a:pt x="853275" y="15984"/>
                </a:lnTo>
                <a:lnTo>
                  <a:pt x="832425" y="15272"/>
                </a:lnTo>
                <a:lnTo>
                  <a:pt x="811104" y="14643"/>
                </a:lnTo>
                <a:lnTo>
                  <a:pt x="789370" y="14103"/>
                </a:lnTo>
                <a:lnTo>
                  <a:pt x="767281" y="13657"/>
                </a:lnTo>
                <a:lnTo>
                  <a:pt x="744894" y="13311"/>
                </a:lnTo>
                <a:lnTo>
                  <a:pt x="722268" y="13069"/>
                </a:lnTo>
                <a:lnTo>
                  <a:pt x="699460" y="12937"/>
                </a:lnTo>
                <a:lnTo>
                  <a:pt x="653531" y="13023"/>
                </a:lnTo>
                <a:lnTo>
                  <a:pt x="630525" y="13252"/>
                </a:lnTo>
                <a:lnTo>
                  <a:pt x="607569" y="13612"/>
                </a:lnTo>
                <a:lnTo>
                  <a:pt x="584721" y="14108"/>
                </a:lnTo>
                <a:lnTo>
                  <a:pt x="562039" y="14745"/>
                </a:lnTo>
                <a:lnTo>
                  <a:pt x="539580" y="15528"/>
                </a:lnTo>
                <a:lnTo>
                  <a:pt x="517402" y="16463"/>
                </a:lnTo>
                <a:lnTo>
                  <a:pt x="495563" y="17555"/>
                </a:lnTo>
                <a:lnTo>
                  <a:pt x="474122" y="18809"/>
                </a:lnTo>
                <a:lnTo>
                  <a:pt x="453136" y="20230"/>
                </a:lnTo>
                <a:lnTo>
                  <a:pt x="448050" y="20518"/>
                </a:lnTo>
                <a:lnTo>
                  <a:pt x="434556" y="20536"/>
                </a:lnTo>
                <a:lnTo>
                  <a:pt x="421291" y="19640"/>
                </a:lnTo>
                <a:lnTo>
                  <a:pt x="408259" y="18060"/>
                </a:lnTo>
                <a:lnTo>
                  <a:pt x="395459" y="16029"/>
                </a:lnTo>
                <a:lnTo>
                  <a:pt x="382895" y="13775"/>
                </a:lnTo>
                <a:lnTo>
                  <a:pt x="370569" y="11532"/>
                </a:lnTo>
                <a:lnTo>
                  <a:pt x="358481" y="9529"/>
                </a:lnTo>
                <a:lnTo>
                  <a:pt x="346635" y="7998"/>
                </a:lnTo>
                <a:lnTo>
                  <a:pt x="335031" y="7170"/>
                </a:lnTo>
                <a:lnTo>
                  <a:pt x="323672" y="7276"/>
                </a:lnTo>
                <a:lnTo>
                  <a:pt x="311712" y="9898"/>
                </a:lnTo>
                <a:lnTo>
                  <a:pt x="299627" y="14465"/>
                </a:lnTo>
                <a:lnTo>
                  <a:pt x="287413" y="17640"/>
                </a:lnTo>
                <a:lnTo>
                  <a:pt x="294335" y="44800"/>
                </a:lnTo>
                <a:lnTo>
                  <a:pt x="305464" y="45531"/>
                </a:lnTo>
                <a:lnTo>
                  <a:pt x="317162" y="45970"/>
                </a:lnTo>
                <a:lnTo>
                  <a:pt x="329353" y="46168"/>
                </a:lnTo>
                <a:lnTo>
                  <a:pt x="341963" y="46174"/>
                </a:lnTo>
                <a:lnTo>
                  <a:pt x="354918" y="46037"/>
                </a:lnTo>
                <a:lnTo>
                  <a:pt x="368142" y="45806"/>
                </a:lnTo>
                <a:lnTo>
                  <a:pt x="381563" y="45532"/>
                </a:lnTo>
                <a:lnTo>
                  <a:pt x="395104" y="45264"/>
                </a:lnTo>
                <a:lnTo>
                  <a:pt x="408691" y="45052"/>
                </a:lnTo>
                <a:lnTo>
                  <a:pt x="435706" y="44991"/>
                </a:lnTo>
                <a:lnTo>
                  <a:pt x="448985" y="45243"/>
                </a:lnTo>
                <a:lnTo>
                  <a:pt x="462012" y="45747"/>
                </a:lnTo>
                <a:lnTo>
                  <a:pt x="474712" y="46555"/>
                </a:lnTo>
                <a:lnTo>
                  <a:pt x="487011" y="47716"/>
                </a:lnTo>
                <a:lnTo>
                  <a:pt x="498835" y="49280"/>
                </a:lnTo>
                <a:lnTo>
                  <a:pt x="510108" y="51295"/>
                </a:lnTo>
                <a:lnTo>
                  <a:pt x="509348" y="54184"/>
                </a:lnTo>
                <a:lnTo>
                  <a:pt x="501986" y="63828"/>
                </a:lnTo>
                <a:lnTo>
                  <a:pt x="489933" y="68872"/>
                </a:lnTo>
                <a:lnTo>
                  <a:pt x="475477" y="71032"/>
                </a:lnTo>
                <a:lnTo>
                  <a:pt x="460908" y="72021"/>
                </a:lnTo>
                <a:lnTo>
                  <a:pt x="444394" y="73044"/>
                </a:lnTo>
                <a:lnTo>
                  <a:pt x="432920" y="73600"/>
                </a:lnTo>
                <a:lnTo>
                  <a:pt x="421021" y="74046"/>
                </a:lnTo>
                <a:lnTo>
                  <a:pt x="408750" y="74362"/>
                </a:lnTo>
                <a:lnTo>
                  <a:pt x="396157" y="74535"/>
                </a:lnTo>
                <a:lnTo>
                  <a:pt x="383297" y="74546"/>
                </a:lnTo>
                <a:lnTo>
                  <a:pt x="370221" y="74379"/>
                </a:lnTo>
                <a:lnTo>
                  <a:pt x="356982" y="74018"/>
                </a:lnTo>
                <a:lnTo>
                  <a:pt x="343633" y="73445"/>
                </a:lnTo>
                <a:lnTo>
                  <a:pt x="330225" y="72646"/>
                </a:lnTo>
                <a:lnTo>
                  <a:pt x="316812" y="71602"/>
                </a:lnTo>
                <a:lnTo>
                  <a:pt x="303445" y="70297"/>
                </a:lnTo>
                <a:lnTo>
                  <a:pt x="290178" y="68715"/>
                </a:lnTo>
                <a:lnTo>
                  <a:pt x="277063" y="66839"/>
                </a:lnTo>
                <a:lnTo>
                  <a:pt x="274832" y="51923"/>
                </a:lnTo>
                <a:lnTo>
                  <a:pt x="284680" y="17938"/>
                </a:lnTo>
                <a:lnTo>
                  <a:pt x="272283" y="19162"/>
                </a:lnTo>
                <a:lnTo>
                  <a:pt x="259596" y="20203"/>
                </a:lnTo>
                <a:lnTo>
                  <a:pt x="246705" y="21046"/>
                </a:lnTo>
                <a:lnTo>
                  <a:pt x="233695" y="21678"/>
                </a:lnTo>
                <a:lnTo>
                  <a:pt x="220652" y="22084"/>
                </a:lnTo>
                <a:lnTo>
                  <a:pt x="207663" y="22249"/>
                </a:lnTo>
                <a:lnTo>
                  <a:pt x="194812" y="22161"/>
                </a:lnTo>
                <a:lnTo>
                  <a:pt x="182185" y="21804"/>
                </a:lnTo>
                <a:lnTo>
                  <a:pt x="169869" y="21166"/>
                </a:lnTo>
                <a:lnTo>
                  <a:pt x="157949" y="20230"/>
                </a:lnTo>
                <a:lnTo>
                  <a:pt x="143334" y="18218"/>
                </a:lnTo>
                <a:lnTo>
                  <a:pt x="131166" y="15934"/>
                </a:lnTo>
                <a:lnTo>
                  <a:pt x="119020" y="13598"/>
                </a:lnTo>
                <a:lnTo>
                  <a:pt x="106922" y="11683"/>
                </a:lnTo>
                <a:lnTo>
                  <a:pt x="94901" y="10658"/>
                </a:lnTo>
                <a:lnTo>
                  <a:pt x="82982" y="10995"/>
                </a:lnTo>
                <a:lnTo>
                  <a:pt x="71194" y="13165"/>
                </a:lnTo>
                <a:lnTo>
                  <a:pt x="59562" y="17640"/>
                </a:lnTo>
                <a:lnTo>
                  <a:pt x="50857" y="14387"/>
                </a:lnTo>
                <a:lnTo>
                  <a:pt x="41177" y="6593"/>
                </a:lnTo>
                <a:lnTo>
                  <a:pt x="32724" y="427"/>
                </a:lnTo>
                <a:lnTo>
                  <a:pt x="25895" y="2108"/>
                </a:lnTo>
                <a:lnTo>
                  <a:pt x="32956" y="8760"/>
                </a:lnTo>
                <a:lnTo>
                  <a:pt x="39163" y="20288"/>
                </a:lnTo>
                <a:lnTo>
                  <a:pt x="46609" y="30594"/>
                </a:lnTo>
                <a:lnTo>
                  <a:pt x="52880" y="31117"/>
                </a:lnTo>
                <a:lnTo>
                  <a:pt x="66638" y="32007"/>
                </a:lnTo>
                <a:lnTo>
                  <a:pt x="80332" y="32651"/>
                </a:lnTo>
                <a:lnTo>
                  <a:pt x="93857" y="33175"/>
                </a:lnTo>
                <a:lnTo>
                  <a:pt x="107112" y="33706"/>
                </a:lnTo>
                <a:lnTo>
                  <a:pt x="119993" y="34373"/>
                </a:lnTo>
                <a:lnTo>
                  <a:pt x="132396" y="35303"/>
                </a:lnTo>
                <a:lnTo>
                  <a:pt x="144219" y="36623"/>
                </a:lnTo>
                <a:lnTo>
                  <a:pt x="155358" y="38461"/>
                </a:lnTo>
                <a:lnTo>
                  <a:pt x="165709" y="40944"/>
                </a:lnTo>
                <a:lnTo>
                  <a:pt x="166784" y="44259"/>
                </a:lnTo>
                <a:lnTo>
                  <a:pt x="168358" y="56404"/>
                </a:lnTo>
                <a:lnTo>
                  <a:pt x="165144" y="63800"/>
                </a:lnTo>
                <a:lnTo>
                  <a:pt x="158336" y="67438"/>
                </a:lnTo>
                <a:lnTo>
                  <a:pt x="149132" y="68310"/>
                </a:lnTo>
                <a:lnTo>
                  <a:pt x="138727" y="67408"/>
                </a:lnTo>
                <a:lnTo>
                  <a:pt x="128318" y="65724"/>
                </a:lnTo>
                <a:lnTo>
                  <a:pt x="119100" y="64249"/>
                </a:lnTo>
                <a:lnTo>
                  <a:pt x="108247" y="63192"/>
                </a:lnTo>
                <a:lnTo>
                  <a:pt x="94752" y="62555"/>
                </a:lnTo>
                <a:lnTo>
                  <a:pt x="81362" y="62343"/>
                </a:lnTo>
                <a:lnTo>
                  <a:pt x="68318" y="62222"/>
                </a:lnTo>
                <a:lnTo>
                  <a:pt x="55859" y="61858"/>
                </a:lnTo>
                <a:lnTo>
                  <a:pt x="44224" y="60918"/>
                </a:lnTo>
                <a:lnTo>
                  <a:pt x="33655" y="59067"/>
                </a:lnTo>
                <a:lnTo>
                  <a:pt x="26699" y="64900"/>
                </a:lnTo>
                <a:lnTo>
                  <a:pt x="15332" y="69980"/>
                </a:lnTo>
                <a:lnTo>
                  <a:pt x="5059" y="76152"/>
                </a:lnTo>
                <a:lnTo>
                  <a:pt x="0" y="87540"/>
                </a:lnTo>
                <a:lnTo>
                  <a:pt x="42371" y="89447"/>
                </a:lnTo>
                <a:lnTo>
                  <a:pt x="84968" y="91199"/>
                </a:lnTo>
                <a:lnTo>
                  <a:pt x="127761" y="92804"/>
                </a:lnTo>
                <a:lnTo>
                  <a:pt x="170722" y="94270"/>
                </a:lnTo>
                <a:lnTo>
                  <a:pt x="213820" y="95607"/>
                </a:lnTo>
                <a:lnTo>
                  <a:pt x="257028" y="96822"/>
                </a:lnTo>
                <a:lnTo>
                  <a:pt x="300315" y="97923"/>
                </a:lnTo>
                <a:lnTo>
                  <a:pt x="343653" y="98919"/>
                </a:lnTo>
                <a:lnTo>
                  <a:pt x="387013" y="99818"/>
                </a:lnTo>
                <a:lnTo>
                  <a:pt x="430366" y="100628"/>
                </a:lnTo>
                <a:lnTo>
                  <a:pt x="473682" y="101358"/>
                </a:lnTo>
                <a:lnTo>
                  <a:pt x="516933" y="102015"/>
                </a:lnTo>
                <a:lnTo>
                  <a:pt x="560089" y="102609"/>
                </a:lnTo>
                <a:lnTo>
                  <a:pt x="568931" y="94677"/>
                </a:lnTo>
                <a:lnTo>
                  <a:pt x="556627" y="94511"/>
                </a:lnTo>
                <a:lnTo>
                  <a:pt x="544817" y="93797"/>
                </a:lnTo>
                <a:lnTo>
                  <a:pt x="533594" y="92386"/>
                </a:lnTo>
                <a:lnTo>
                  <a:pt x="523049" y="90131"/>
                </a:lnTo>
                <a:lnTo>
                  <a:pt x="521176" y="82247"/>
                </a:lnTo>
                <a:lnTo>
                  <a:pt x="522192" y="69414"/>
                </a:lnTo>
                <a:lnTo>
                  <a:pt x="530821" y="61645"/>
                </a:lnTo>
                <a:lnTo>
                  <a:pt x="534775" y="61709"/>
                </a:lnTo>
                <a:lnTo>
                  <a:pt x="548128" y="61938"/>
                </a:lnTo>
                <a:lnTo>
                  <a:pt x="561283" y="62178"/>
                </a:lnTo>
                <a:lnTo>
                  <a:pt x="574263" y="62425"/>
                </a:lnTo>
                <a:lnTo>
                  <a:pt x="587093" y="62674"/>
                </a:lnTo>
                <a:lnTo>
                  <a:pt x="599795" y="62921"/>
                </a:lnTo>
                <a:lnTo>
                  <a:pt x="612394" y="63161"/>
                </a:lnTo>
                <a:lnTo>
                  <a:pt x="624914" y="63389"/>
                </a:lnTo>
                <a:lnTo>
                  <a:pt x="637376" y="63601"/>
                </a:lnTo>
                <a:lnTo>
                  <a:pt x="649806" y="63792"/>
                </a:lnTo>
                <a:lnTo>
                  <a:pt x="662227" y="63958"/>
                </a:lnTo>
                <a:lnTo>
                  <a:pt x="674662" y="64094"/>
                </a:lnTo>
                <a:lnTo>
                  <a:pt x="699669" y="64259"/>
                </a:lnTo>
                <a:lnTo>
                  <a:pt x="725017" y="64249"/>
                </a:lnTo>
                <a:lnTo>
                  <a:pt x="726611" y="70675"/>
                </a:lnTo>
                <a:lnTo>
                  <a:pt x="726634" y="81346"/>
                </a:lnTo>
                <a:lnTo>
                  <a:pt x="722711" y="88521"/>
                </a:lnTo>
                <a:lnTo>
                  <a:pt x="715579" y="92819"/>
                </a:lnTo>
                <a:lnTo>
                  <a:pt x="705979" y="94855"/>
                </a:lnTo>
                <a:lnTo>
                  <a:pt x="694650" y="95248"/>
                </a:lnTo>
                <a:lnTo>
                  <a:pt x="682331" y="94614"/>
                </a:lnTo>
                <a:lnTo>
                  <a:pt x="669762" y="93571"/>
                </a:lnTo>
                <a:lnTo>
                  <a:pt x="657682" y="92735"/>
                </a:lnTo>
                <a:lnTo>
                  <a:pt x="648007" y="92446"/>
                </a:lnTo>
                <a:lnTo>
                  <a:pt x="634662" y="92461"/>
                </a:lnTo>
                <a:lnTo>
                  <a:pt x="621261" y="92817"/>
                </a:lnTo>
                <a:lnTo>
                  <a:pt x="607895" y="93364"/>
                </a:lnTo>
                <a:lnTo>
                  <a:pt x="603121" y="103148"/>
                </a:lnTo>
                <a:lnTo>
                  <a:pt x="646000" y="103639"/>
                </a:lnTo>
                <a:lnTo>
                  <a:pt x="688697" y="104091"/>
                </a:lnTo>
                <a:lnTo>
                  <a:pt x="731183" y="104513"/>
                </a:lnTo>
                <a:lnTo>
                  <a:pt x="773429" y="104912"/>
                </a:lnTo>
                <a:lnTo>
                  <a:pt x="815406" y="105297"/>
                </a:lnTo>
                <a:lnTo>
                  <a:pt x="857084" y="105676"/>
                </a:lnTo>
                <a:lnTo>
                  <a:pt x="869208" y="105859"/>
                </a:lnTo>
                <a:lnTo>
                  <a:pt x="882095" y="106180"/>
                </a:lnTo>
                <a:lnTo>
                  <a:pt x="895000" y="106588"/>
                </a:lnTo>
                <a:lnTo>
                  <a:pt x="907912" y="107039"/>
                </a:lnTo>
                <a:lnTo>
                  <a:pt x="920817" y="107486"/>
                </a:lnTo>
                <a:lnTo>
                  <a:pt x="933704" y="107887"/>
                </a:lnTo>
                <a:lnTo>
                  <a:pt x="946560" y="108195"/>
                </a:lnTo>
                <a:lnTo>
                  <a:pt x="959372" y="108367"/>
                </a:lnTo>
                <a:lnTo>
                  <a:pt x="972128" y="10835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4" name="object 184"/>
          <p:cNvSpPr/>
          <p:nvPr/>
        </p:nvSpPr>
        <p:spPr>
          <a:xfrm>
            <a:off x="4291969" y="4733596"/>
            <a:ext cx="333560" cy="316022"/>
          </a:xfrm>
          <a:custGeom>
            <a:avLst/>
            <a:gdLst/>
            <a:ahLst/>
            <a:cxnLst/>
            <a:rect l="l" t="t" r="r" b="b"/>
            <a:pathLst>
              <a:path w="489222" h="463499">
                <a:moveTo>
                  <a:pt x="466466" y="458297"/>
                </a:moveTo>
                <a:lnTo>
                  <a:pt x="475103" y="449831"/>
                </a:lnTo>
                <a:lnTo>
                  <a:pt x="481509" y="440376"/>
                </a:lnTo>
                <a:lnTo>
                  <a:pt x="485872" y="430115"/>
                </a:lnTo>
                <a:lnTo>
                  <a:pt x="488380" y="419230"/>
                </a:lnTo>
                <a:lnTo>
                  <a:pt x="489222" y="407901"/>
                </a:lnTo>
                <a:lnTo>
                  <a:pt x="488584" y="396311"/>
                </a:lnTo>
                <a:lnTo>
                  <a:pt x="486656" y="384640"/>
                </a:lnTo>
                <a:lnTo>
                  <a:pt x="483626" y="373071"/>
                </a:lnTo>
                <a:lnTo>
                  <a:pt x="479681" y="361786"/>
                </a:lnTo>
                <a:lnTo>
                  <a:pt x="475009" y="350965"/>
                </a:lnTo>
                <a:lnTo>
                  <a:pt x="469799" y="340791"/>
                </a:lnTo>
                <a:lnTo>
                  <a:pt x="464239" y="331444"/>
                </a:lnTo>
                <a:lnTo>
                  <a:pt x="455848" y="318912"/>
                </a:lnTo>
                <a:lnTo>
                  <a:pt x="448824" y="309063"/>
                </a:lnTo>
                <a:lnTo>
                  <a:pt x="441349" y="298975"/>
                </a:lnTo>
                <a:lnTo>
                  <a:pt x="433524" y="288689"/>
                </a:lnTo>
                <a:lnTo>
                  <a:pt x="425449" y="278244"/>
                </a:lnTo>
                <a:lnTo>
                  <a:pt x="417224" y="267682"/>
                </a:lnTo>
                <a:lnTo>
                  <a:pt x="408950" y="257044"/>
                </a:lnTo>
                <a:lnTo>
                  <a:pt x="400726" y="246369"/>
                </a:lnTo>
                <a:lnTo>
                  <a:pt x="392653" y="235699"/>
                </a:lnTo>
                <a:lnTo>
                  <a:pt x="384832" y="225075"/>
                </a:lnTo>
                <a:lnTo>
                  <a:pt x="377363" y="214537"/>
                </a:lnTo>
                <a:lnTo>
                  <a:pt x="370345" y="204125"/>
                </a:lnTo>
                <a:lnTo>
                  <a:pt x="363880" y="193881"/>
                </a:lnTo>
                <a:lnTo>
                  <a:pt x="358067" y="183845"/>
                </a:lnTo>
                <a:lnTo>
                  <a:pt x="355862" y="179916"/>
                </a:lnTo>
                <a:lnTo>
                  <a:pt x="348451" y="167846"/>
                </a:lnTo>
                <a:lnTo>
                  <a:pt x="340993" y="157093"/>
                </a:lnTo>
                <a:lnTo>
                  <a:pt x="333508" y="147247"/>
                </a:lnTo>
                <a:lnTo>
                  <a:pt x="326016" y="137900"/>
                </a:lnTo>
                <a:lnTo>
                  <a:pt x="318537" y="128643"/>
                </a:lnTo>
                <a:lnTo>
                  <a:pt x="311092" y="119067"/>
                </a:lnTo>
                <a:lnTo>
                  <a:pt x="303699" y="108762"/>
                </a:lnTo>
                <a:lnTo>
                  <a:pt x="301961" y="106161"/>
                </a:lnTo>
                <a:lnTo>
                  <a:pt x="295082" y="94937"/>
                </a:lnTo>
                <a:lnTo>
                  <a:pt x="288642" y="83281"/>
                </a:lnTo>
                <a:lnTo>
                  <a:pt x="282438" y="71428"/>
                </a:lnTo>
                <a:lnTo>
                  <a:pt x="276267" y="59611"/>
                </a:lnTo>
                <a:lnTo>
                  <a:pt x="269928" y="48066"/>
                </a:lnTo>
                <a:lnTo>
                  <a:pt x="263217" y="37025"/>
                </a:lnTo>
                <a:lnTo>
                  <a:pt x="255932" y="26723"/>
                </a:lnTo>
                <a:lnTo>
                  <a:pt x="247870" y="17394"/>
                </a:lnTo>
                <a:lnTo>
                  <a:pt x="238828" y="9271"/>
                </a:lnTo>
                <a:lnTo>
                  <a:pt x="228603" y="2590"/>
                </a:lnTo>
                <a:lnTo>
                  <a:pt x="226025" y="0"/>
                </a:lnTo>
                <a:lnTo>
                  <a:pt x="221167" y="5039"/>
                </a:lnTo>
                <a:lnTo>
                  <a:pt x="211325" y="12621"/>
                </a:lnTo>
                <a:lnTo>
                  <a:pt x="199952" y="18668"/>
                </a:lnTo>
                <a:lnTo>
                  <a:pt x="187176" y="23317"/>
                </a:lnTo>
                <a:lnTo>
                  <a:pt x="185299" y="29396"/>
                </a:lnTo>
                <a:lnTo>
                  <a:pt x="179163" y="40766"/>
                </a:lnTo>
                <a:lnTo>
                  <a:pt x="170483" y="50548"/>
                </a:lnTo>
                <a:lnTo>
                  <a:pt x="159880" y="58697"/>
                </a:lnTo>
                <a:lnTo>
                  <a:pt x="147975" y="65167"/>
                </a:lnTo>
                <a:lnTo>
                  <a:pt x="135385" y="69913"/>
                </a:lnTo>
                <a:lnTo>
                  <a:pt x="130445" y="71424"/>
                </a:lnTo>
                <a:lnTo>
                  <a:pt x="125670" y="66573"/>
                </a:lnTo>
                <a:lnTo>
                  <a:pt x="119853" y="67322"/>
                </a:lnTo>
                <a:lnTo>
                  <a:pt x="113253" y="68565"/>
                </a:lnTo>
                <a:lnTo>
                  <a:pt x="102700" y="71594"/>
                </a:lnTo>
                <a:lnTo>
                  <a:pt x="91501" y="75335"/>
                </a:lnTo>
                <a:lnTo>
                  <a:pt x="79829" y="79016"/>
                </a:lnTo>
                <a:lnTo>
                  <a:pt x="67853" y="81865"/>
                </a:lnTo>
                <a:lnTo>
                  <a:pt x="55745" y="83110"/>
                </a:lnTo>
                <a:lnTo>
                  <a:pt x="43676" y="81978"/>
                </a:lnTo>
                <a:lnTo>
                  <a:pt x="31817" y="77698"/>
                </a:lnTo>
                <a:lnTo>
                  <a:pt x="31298" y="78695"/>
                </a:lnTo>
                <a:lnTo>
                  <a:pt x="25991" y="89283"/>
                </a:lnTo>
                <a:lnTo>
                  <a:pt x="20839" y="100420"/>
                </a:lnTo>
                <a:lnTo>
                  <a:pt x="15971" y="112023"/>
                </a:lnTo>
                <a:lnTo>
                  <a:pt x="11518" y="124010"/>
                </a:lnTo>
                <a:lnTo>
                  <a:pt x="7608" y="136299"/>
                </a:lnTo>
                <a:lnTo>
                  <a:pt x="4372" y="148806"/>
                </a:lnTo>
                <a:lnTo>
                  <a:pt x="1939" y="161452"/>
                </a:lnTo>
                <a:lnTo>
                  <a:pt x="438" y="174152"/>
                </a:lnTo>
                <a:lnTo>
                  <a:pt x="0" y="186825"/>
                </a:lnTo>
                <a:lnTo>
                  <a:pt x="753" y="199389"/>
                </a:lnTo>
                <a:lnTo>
                  <a:pt x="19697" y="201381"/>
                </a:lnTo>
                <a:lnTo>
                  <a:pt x="37427" y="204760"/>
                </a:lnTo>
                <a:lnTo>
                  <a:pt x="54048" y="209403"/>
                </a:lnTo>
                <a:lnTo>
                  <a:pt x="69663" y="215187"/>
                </a:lnTo>
                <a:lnTo>
                  <a:pt x="84376" y="221989"/>
                </a:lnTo>
                <a:lnTo>
                  <a:pt x="98291" y="229686"/>
                </a:lnTo>
                <a:lnTo>
                  <a:pt x="111512" y="238154"/>
                </a:lnTo>
                <a:lnTo>
                  <a:pt x="124142" y="247272"/>
                </a:lnTo>
                <a:lnTo>
                  <a:pt x="136285" y="256915"/>
                </a:lnTo>
                <a:lnTo>
                  <a:pt x="148046" y="266961"/>
                </a:lnTo>
                <a:lnTo>
                  <a:pt x="159527" y="277287"/>
                </a:lnTo>
                <a:lnTo>
                  <a:pt x="170834" y="287770"/>
                </a:lnTo>
                <a:lnTo>
                  <a:pt x="182069" y="298286"/>
                </a:lnTo>
                <a:lnTo>
                  <a:pt x="193337" y="308713"/>
                </a:lnTo>
                <a:lnTo>
                  <a:pt x="204741" y="318928"/>
                </a:lnTo>
                <a:lnTo>
                  <a:pt x="216385" y="328807"/>
                </a:lnTo>
                <a:lnTo>
                  <a:pt x="228373" y="338227"/>
                </a:lnTo>
                <a:lnTo>
                  <a:pt x="240809" y="347067"/>
                </a:lnTo>
                <a:lnTo>
                  <a:pt x="253797" y="355201"/>
                </a:lnTo>
                <a:lnTo>
                  <a:pt x="267440" y="362508"/>
                </a:lnTo>
                <a:lnTo>
                  <a:pt x="275669" y="365938"/>
                </a:lnTo>
                <a:lnTo>
                  <a:pt x="287744" y="369750"/>
                </a:lnTo>
                <a:lnTo>
                  <a:pt x="299564" y="373528"/>
                </a:lnTo>
                <a:lnTo>
                  <a:pt x="310479" y="378682"/>
                </a:lnTo>
                <a:lnTo>
                  <a:pt x="319842" y="386625"/>
                </a:lnTo>
                <a:lnTo>
                  <a:pt x="327003" y="398767"/>
                </a:lnTo>
                <a:lnTo>
                  <a:pt x="326962" y="399620"/>
                </a:lnTo>
                <a:lnTo>
                  <a:pt x="327136" y="413283"/>
                </a:lnTo>
                <a:lnTo>
                  <a:pt x="329594" y="424662"/>
                </a:lnTo>
                <a:lnTo>
                  <a:pt x="337800" y="426622"/>
                </a:lnTo>
                <a:lnTo>
                  <a:pt x="350267" y="429970"/>
                </a:lnTo>
                <a:lnTo>
                  <a:pt x="362441" y="433612"/>
                </a:lnTo>
                <a:lnTo>
                  <a:pt x="374402" y="437464"/>
                </a:lnTo>
                <a:lnTo>
                  <a:pt x="386234" y="441446"/>
                </a:lnTo>
                <a:lnTo>
                  <a:pt x="398017" y="445476"/>
                </a:lnTo>
                <a:lnTo>
                  <a:pt x="409833" y="449473"/>
                </a:lnTo>
                <a:lnTo>
                  <a:pt x="421764" y="453355"/>
                </a:lnTo>
                <a:lnTo>
                  <a:pt x="433890" y="457041"/>
                </a:lnTo>
                <a:lnTo>
                  <a:pt x="446294" y="460450"/>
                </a:lnTo>
                <a:lnTo>
                  <a:pt x="459058" y="463499"/>
                </a:lnTo>
                <a:lnTo>
                  <a:pt x="466466" y="4582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5" name="object 185"/>
          <p:cNvSpPr/>
          <p:nvPr/>
        </p:nvSpPr>
        <p:spPr>
          <a:xfrm>
            <a:off x="3815805" y="4736772"/>
            <a:ext cx="441362" cy="173371"/>
          </a:xfrm>
          <a:custGeom>
            <a:avLst/>
            <a:gdLst/>
            <a:ahLst/>
            <a:cxnLst/>
            <a:rect l="l" t="t" r="r" b="b"/>
            <a:pathLst>
              <a:path w="647331" h="254277">
                <a:moveTo>
                  <a:pt x="644030" y="245936"/>
                </a:moveTo>
                <a:lnTo>
                  <a:pt x="638908" y="233950"/>
                </a:lnTo>
                <a:lnTo>
                  <a:pt x="633502" y="222248"/>
                </a:lnTo>
                <a:lnTo>
                  <a:pt x="627854" y="210788"/>
                </a:lnTo>
                <a:lnTo>
                  <a:pt x="622007" y="199527"/>
                </a:lnTo>
                <a:lnTo>
                  <a:pt x="616002" y="188424"/>
                </a:lnTo>
                <a:lnTo>
                  <a:pt x="609883" y="177434"/>
                </a:lnTo>
                <a:lnTo>
                  <a:pt x="603692" y="166518"/>
                </a:lnTo>
                <a:lnTo>
                  <a:pt x="597470" y="155631"/>
                </a:lnTo>
                <a:lnTo>
                  <a:pt x="591261" y="144732"/>
                </a:lnTo>
                <a:lnTo>
                  <a:pt x="585107" y="133778"/>
                </a:lnTo>
                <a:lnTo>
                  <a:pt x="579050" y="122727"/>
                </a:lnTo>
                <a:lnTo>
                  <a:pt x="573133" y="111536"/>
                </a:lnTo>
                <a:lnTo>
                  <a:pt x="567397" y="100164"/>
                </a:lnTo>
                <a:lnTo>
                  <a:pt x="561886" y="88567"/>
                </a:lnTo>
                <a:lnTo>
                  <a:pt x="553773" y="89336"/>
                </a:lnTo>
                <a:lnTo>
                  <a:pt x="543331" y="85198"/>
                </a:lnTo>
                <a:lnTo>
                  <a:pt x="533686" y="78359"/>
                </a:lnTo>
                <a:lnTo>
                  <a:pt x="523036" y="73035"/>
                </a:lnTo>
                <a:lnTo>
                  <a:pt x="519797" y="72254"/>
                </a:lnTo>
                <a:lnTo>
                  <a:pt x="508057" y="70789"/>
                </a:lnTo>
                <a:lnTo>
                  <a:pt x="496022" y="70988"/>
                </a:lnTo>
                <a:lnTo>
                  <a:pt x="483714" y="72340"/>
                </a:lnTo>
                <a:lnTo>
                  <a:pt x="471153" y="74335"/>
                </a:lnTo>
                <a:lnTo>
                  <a:pt x="458363" y="76460"/>
                </a:lnTo>
                <a:lnTo>
                  <a:pt x="445363" y="78204"/>
                </a:lnTo>
                <a:lnTo>
                  <a:pt x="440617" y="74793"/>
                </a:lnTo>
                <a:lnTo>
                  <a:pt x="433228" y="64255"/>
                </a:lnTo>
                <a:lnTo>
                  <a:pt x="424649" y="54899"/>
                </a:lnTo>
                <a:lnTo>
                  <a:pt x="410340" y="51756"/>
                </a:lnTo>
                <a:lnTo>
                  <a:pt x="397947" y="49940"/>
                </a:lnTo>
                <a:lnTo>
                  <a:pt x="385274" y="48785"/>
                </a:lnTo>
                <a:lnTo>
                  <a:pt x="372401" y="48212"/>
                </a:lnTo>
                <a:lnTo>
                  <a:pt x="359409" y="48139"/>
                </a:lnTo>
                <a:lnTo>
                  <a:pt x="346379" y="48486"/>
                </a:lnTo>
                <a:lnTo>
                  <a:pt x="333390" y="49174"/>
                </a:lnTo>
                <a:lnTo>
                  <a:pt x="320523" y="50121"/>
                </a:lnTo>
                <a:lnTo>
                  <a:pt x="307858" y="51247"/>
                </a:lnTo>
                <a:lnTo>
                  <a:pt x="295476" y="52473"/>
                </a:lnTo>
                <a:lnTo>
                  <a:pt x="283457" y="53717"/>
                </a:lnTo>
                <a:lnTo>
                  <a:pt x="271881" y="54899"/>
                </a:lnTo>
                <a:lnTo>
                  <a:pt x="261493" y="50448"/>
                </a:lnTo>
                <a:lnTo>
                  <a:pt x="249022" y="45542"/>
                </a:lnTo>
                <a:lnTo>
                  <a:pt x="236638" y="40548"/>
                </a:lnTo>
                <a:lnTo>
                  <a:pt x="224783" y="35026"/>
                </a:lnTo>
                <a:lnTo>
                  <a:pt x="213895" y="28534"/>
                </a:lnTo>
                <a:lnTo>
                  <a:pt x="204416" y="20633"/>
                </a:lnTo>
                <a:lnTo>
                  <a:pt x="196786" y="10881"/>
                </a:lnTo>
                <a:lnTo>
                  <a:pt x="196024" y="10580"/>
                </a:lnTo>
                <a:lnTo>
                  <a:pt x="185119" y="7002"/>
                </a:lnTo>
                <a:lnTo>
                  <a:pt x="173266" y="4298"/>
                </a:lnTo>
                <a:lnTo>
                  <a:pt x="160650" y="2356"/>
                </a:lnTo>
                <a:lnTo>
                  <a:pt x="147921" y="1112"/>
                </a:lnTo>
                <a:lnTo>
                  <a:pt x="147864" y="24799"/>
                </a:lnTo>
                <a:lnTo>
                  <a:pt x="147715" y="67204"/>
                </a:lnTo>
                <a:lnTo>
                  <a:pt x="147526" y="109868"/>
                </a:lnTo>
                <a:lnTo>
                  <a:pt x="147287" y="152752"/>
                </a:lnTo>
                <a:lnTo>
                  <a:pt x="146993" y="195818"/>
                </a:lnTo>
                <a:lnTo>
                  <a:pt x="146774" y="222267"/>
                </a:lnTo>
                <a:lnTo>
                  <a:pt x="148656" y="222216"/>
                </a:lnTo>
                <a:lnTo>
                  <a:pt x="161339" y="222189"/>
                </a:lnTo>
                <a:lnTo>
                  <a:pt x="174078" y="222524"/>
                </a:lnTo>
                <a:lnTo>
                  <a:pt x="186857" y="223267"/>
                </a:lnTo>
                <a:lnTo>
                  <a:pt x="199659" y="224463"/>
                </a:lnTo>
                <a:lnTo>
                  <a:pt x="212470" y="226157"/>
                </a:lnTo>
                <a:lnTo>
                  <a:pt x="225272" y="228394"/>
                </a:lnTo>
                <a:lnTo>
                  <a:pt x="233895" y="230096"/>
                </a:lnTo>
                <a:lnTo>
                  <a:pt x="239433" y="235163"/>
                </a:lnTo>
                <a:lnTo>
                  <a:pt x="248577" y="236154"/>
                </a:lnTo>
                <a:lnTo>
                  <a:pt x="254982" y="236660"/>
                </a:lnTo>
                <a:lnTo>
                  <a:pt x="267526" y="236809"/>
                </a:lnTo>
                <a:lnTo>
                  <a:pt x="280127" y="236365"/>
                </a:lnTo>
                <a:lnTo>
                  <a:pt x="292793" y="235942"/>
                </a:lnTo>
                <a:lnTo>
                  <a:pt x="305536" y="236154"/>
                </a:lnTo>
                <a:lnTo>
                  <a:pt x="322798" y="237147"/>
                </a:lnTo>
                <a:lnTo>
                  <a:pt x="340107" y="238165"/>
                </a:lnTo>
                <a:lnTo>
                  <a:pt x="357452" y="239201"/>
                </a:lnTo>
                <a:lnTo>
                  <a:pt x="374823" y="240250"/>
                </a:lnTo>
                <a:lnTo>
                  <a:pt x="392208" y="241307"/>
                </a:lnTo>
                <a:lnTo>
                  <a:pt x="409597" y="242366"/>
                </a:lnTo>
                <a:lnTo>
                  <a:pt x="426979" y="243422"/>
                </a:lnTo>
                <a:lnTo>
                  <a:pt x="444343" y="244468"/>
                </a:lnTo>
                <a:lnTo>
                  <a:pt x="461677" y="245499"/>
                </a:lnTo>
                <a:lnTo>
                  <a:pt x="478972" y="246511"/>
                </a:lnTo>
                <a:lnTo>
                  <a:pt x="496216" y="247496"/>
                </a:lnTo>
                <a:lnTo>
                  <a:pt x="513398" y="248450"/>
                </a:lnTo>
                <a:lnTo>
                  <a:pt x="530508" y="249367"/>
                </a:lnTo>
                <a:lnTo>
                  <a:pt x="547535" y="250241"/>
                </a:lnTo>
                <a:lnTo>
                  <a:pt x="564467" y="251066"/>
                </a:lnTo>
                <a:lnTo>
                  <a:pt x="581294" y="251838"/>
                </a:lnTo>
                <a:lnTo>
                  <a:pt x="598004" y="252551"/>
                </a:lnTo>
                <a:lnTo>
                  <a:pt x="614588" y="253199"/>
                </a:lnTo>
                <a:lnTo>
                  <a:pt x="631034" y="253776"/>
                </a:lnTo>
                <a:lnTo>
                  <a:pt x="647331" y="254277"/>
                </a:lnTo>
                <a:lnTo>
                  <a:pt x="644030" y="24593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6" name="object 186"/>
          <p:cNvSpPr/>
          <p:nvPr/>
        </p:nvSpPr>
        <p:spPr>
          <a:xfrm>
            <a:off x="5526999" y="4760082"/>
            <a:ext cx="125230" cy="225976"/>
          </a:xfrm>
          <a:custGeom>
            <a:avLst/>
            <a:gdLst/>
            <a:ahLst/>
            <a:cxnLst/>
            <a:rect l="l" t="t" r="r" b="b"/>
            <a:pathLst>
              <a:path w="183671" h="331431">
                <a:moveTo>
                  <a:pt x="160593" y="331352"/>
                </a:moveTo>
                <a:lnTo>
                  <a:pt x="169888" y="327225"/>
                </a:lnTo>
                <a:lnTo>
                  <a:pt x="177107" y="318606"/>
                </a:lnTo>
                <a:lnTo>
                  <a:pt x="181839" y="307169"/>
                </a:lnTo>
                <a:lnTo>
                  <a:pt x="183671" y="294588"/>
                </a:lnTo>
                <a:lnTo>
                  <a:pt x="182189" y="282533"/>
                </a:lnTo>
                <a:lnTo>
                  <a:pt x="176979" y="272680"/>
                </a:lnTo>
                <a:lnTo>
                  <a:pt x="167630" y="266699"/>
                </a:lnTo>
                <a:lnTo>
                  <a:pt x="167713" y="273813"/>
                </a:lnTo>
                <a:lnTo>
                  <a:pt x="167020" y="287737"/>
                </a:lnTo>
                <a:lnTo>
                  <a:pt x="159858" y="295186"/>
                </a:lnTo>
                <a:lnTo>
                  <a:pt x="144326" y="295186"/>
                </a:lnTo>
                <a:lnTo>
                  <a:pt x="143704" y="291490"/>
                </a:lnTo>
                <a:lnTo>
                  <a:pt x="140071" y="290817"/>
                </a:lnTo>
                <a:lnTo>
                  <a:pt x="139144" y="287426"/>
                </a:lnTo>
                <a:lnTo>
                  <a:pt x="138782" y="279988"/>
                </a:lnTo>
                <a:lnTo>
                  <a:pt x="138108" y="266315"/>
                </a:lnTo>
                <a:lnTo>
                  <a:pt x="137463" y="252925"/>
                </a:lnTo>
                <a:lnTo>
                  <a:pt x="136873" y="239788"/>
                </a:lnTo>
                <a:lnTo>
                  <a:pt x="136365" y="226875"/>
                </a:lnTo>
                <a:lnTo>
                  <a:pt x="135967" y="214156"/>
                </a:lnTo>
                <a:lnTo>
                  <a:pt x="135705" y="201603"/>
                </a:lnTo>
                <a:lnTo>
                  <a:pt x="135697" y="176872"/>
                </a:lnTo>
                <a:lnTo>
                  <a:pt x="136005" y="164637"/>
                </a:lnTo>
                <a:lnTo>
                  <a:pt x="136556" y="152449"/>
                </a:lnTo>
                <a:lnTo>
                  <a:pt x="137378" y="140279"/>
                </a:lnTo>
                <a:lnTo>
                  <a:pt x="138497" y="128097"/>
                </a:lnTo>
                <a:lnTo>
                  <a:pt x="139941" y="115874"/>
                </a:lnTo>
                <a:lnTo>
                  <a:pt x="141735" y="103581"/>
                </a:lnTo>
                <a:lnTo>
                  <a:pt x="141863" y="103545"/>
                </a:lnTo>
                <a:lnTo>
                  <a:pt x="151443" y="98738"/>
                </a:lnTo>
                <a:lnTo>
                  <a:pt x="159379" y="90740"/>
                </a:lnTo>
                <a:lnTo>
                  <a:pt x="165540" y="80308"/>
                </a:lnTo>
                <a:lnTo>
                  <a:pt x="169790" y="68200"/>
                </a:lnTo>
                <a:lnTo>
                  <a:pt x="171999" y="55171"/>
                </a:lnTo>
                <a:lnTo>
                  <a:pt x="172032" y="41979"/>
                </a:lnTo>
                <a:lnTo>
                  <a:pt x="169757" y="29382"/>
                </a:lnTo>
                <a:lnTo>
                  <a:pt x="165040" y="18135"/>
                </a:lnTo>
                <a:lnTo>
                  <a:pt x="162611" y="27072"/>
                </a:lnTo>
                <a:lnTo>
                  <a:pt x="158854" y="41399"/>
                </a:lnTo>
                <a:lnTo>
                  <a:pt x="154418" y="54860"/>
                </a:lnTo>
                <a:lnTo>
                  <a:pt x="148478" y="65960"/>
                </a:lnTo>
                <a:lnTo>
                  <a:pt x="140211" y="73203"/>
                </a:lnTo>
                <a:lnTo>
                  <a:pt x="128794" y="75095"/>
                </a:lnTo>
                <a:lnTo>
                  <a:pt x="119738" y="72168"/>
                </a:lnTo>
                <a:lnTo>
                  <a:pt x="113504" y="65482"/>
                </a:lnTo>
                <a:lnTo>
                  <a:pt x="109857" y="56034"/>
                </a:lnTo>
                <a:lnTo>
                  <a:pt x="107788" y="44756"/>
                </a:lnTo>
                <a:lnTo>
                  <a:pt x="106289" y="32581"/>
                </a:lnTo>
                <a:lnTo>
                  <a:pt x="104351" y="20441"/>
                </a:lnTo>
                <a:lnTo>
                  <a:pt x="100967" y="9270"/>
                </a:lnTo>
                <a:lnTo>
                  <a:pt x="95126" y="0"/>
                </a:lnTo>
                <a:lnTo>
                  <a:pt x="95048" y="14177"/>
                </a:lnTo>
                <a:lnTo>
                  <a:pt x="92547" y="27279"/>
                </a:lnTo>
                <a:lnTo>
                  <a:pt x="87919" y="39311"/>
                </a:lnTo>
                <a:lnTo>
                  <a:pt x="81442" y="50106"/>
                </a:lnTo>
                <a:lnTo>
                  <a:pt x="73397" y="59499"/>
                </a:lnTo>
                <a:lnTo>
                  <a:pt x="64062" y="67322"/>
                </a:lnTo>
                <a:lnTo>
                  <a:pt x="62757" y="77425"/>
                </a:lnTo>
                <a:lnTo>
                  <a:pt x="66773" y="88481"/>
                </a:lnTo>
                <a:lnTo>
                  <a:pt x="75506" y="96774"/>
                </a:lnTo>
                <a:lnTo>
                  <a:pt x="87366" y="100990"/>
                </a:lnTo>
                <a:lnTo>
                  <a:pt x="93879" y="98684"/>
                </a:lnTo>
                <a:lnTo>
                  <a:pt x="102565" y="92360"/>
                </a:lnTo>
                <a:lnTo>
                  <a:pt x="115840" y="90627"/>
                </a:lnTo>
                <a:lnTo>
                  <a:pt x="118012" y="93637"/>
                </a:lnTo>
                <a:lnTo>
                  <a:pt x="121009" y="93217"/>
                </a:lnTo>
                <a:lnTo>
                  <a:pt x="120376" y="103047"/>
                </a:lnTo>
                <a:lnTo>
                  <a:pt x="119329" y="114945"/>
                </a:lnTo>
                <a:lnTo>
                  <a:pt x="118117" y="127238"/>
                </a:lnTo>
                <a:lnTo>
                  <a:pt x="116917" y="139826"/>
                </a:lnTo>
                <a:lnTo>
                  <a:pt x="115903" y="152610"/>
                </a:lnTo>
                <a:lnTo>
                  <a:pt x="115253" y="165490"/>
                </a:lnTo>
                <a:lnTo>
                  <a:pt x="115142" y="178367"/>
                </a:lnTo>
                <a:lnTo>
                  <a:pt x="115746" y="191141"/>
                </a:lnTo>
                <a:lnTo>
                  <a:pt x="117242" y="203712"/>
                </a:lnTo>
                <a:lnTo>
                  <a:pt x="119805" y="215982"/>
                </a:lnTo>
                <a:lnTo>
                  <a:pt x="123612" y="227850"/>
                </a:lnTo>
                <a:lnTo>
                  <a:pt x="118443" y="230454"/>
                </a:lnTo>
                <a:lnTo>
                  <a:pt x="119523" y="239306"/>
                </a:lnTo>
                <a:lnTo>
                  <a:pt x="110658" y="238226"/>
                </a:lnTo>
                <a:lnTo>
                  <a:pt x="108428" y="238178"/>
                </a:lnTo>
                <a:lnTo>
                  <a:pt x="100614" y="231593"/>
                </a:lnTo>
                <a:lnTo>
                  <a:pt x="92535" y="225272"/>
                </a:lnTo>
                <a:lnTo>
                  <a:pt x="94428" y="237528"/>
                </a:lnTo>
                <a:lnTo>
                  <a:pt x="91024" y="244474"/>
                </a:lnTo>
                <a:lnTo>
                  <a:pt x="82172" y="245986"/>
                </a:lnTo>
                <a:lnTo>
                  <a:pt x="75428" y="241081"/>
                </a:lnTo>
                <a:lnTo>
                  <a:pt x="66757" y="237215"/>
                </a:lnTo>
                <a:lnTo>
                  <a:pt x="58072" y="235725"/>
                </a:lnTo>
                <a:lnTo>
                  <a:pt x="49507" y="236342"/>
                </a:lnTo>
                <a:lnTo>
                  <a:pt x="41197" y="238798"/>
                </a:lnTo>
                <a:lnTo>
                  <a:pt x="33276" y="242824"/>
                </a:lnTo>
                <a:lnTo>
                  <a:pt x="25878" y="248153"/>
                </a:lnTo>
                <a:lnTo>
                  <a:pt x="19137" y="254514"/>
                </a:lnTo>
                <a:lnTo>
                  <a:pt x="13188" y="261641"/>
                </a:lnTo>
                <a:lnTo>
                  <a:pt x="8166" y="269264"/>
                </a:lnTo>
                <a:lnTo>
                  <a:pt x="4204" y="277115"/>
                </a:lnTo>
                <a:lnTo>
                  <a:pt x="1437" y="284925"/>
                </a:lnTo>
                <a:lnTo>
                  <a:pt x="0" y="292427"/>
                </a:lnTo>
                <a:lnTo>
                  <a:pt x="26" y="299350"/>
                </a:lnTo>
                <a:lnTo>
                  <a:pt x="1650" y="305428"/>
                </a:lnTo>
                <a:lnTo>
                  <a:pt x="5006" y="310391"/>
                </a:lnTo>
                <a:lnTo>
                  <a:pt x="10229" y="313971"/>
                </a:lnTo>
                <a:lnTo>
                  <a:pt x="17453" y="315899"/>
                </a:lnTo>
                <a:lnTo>
                  <a:pt x="22704" y="315667"/>
                </a:lnTo>
                <a:lnTo>
                  <a:pt x="33309" y="309109"/>
                </a:lnTo>
                <a:lnTo>
                  <a:pt x="38167" y="295186"/>
                </a:lnTo>
                <a:lnTo>
                  <a:pt x="33647" y="293869"/>
                </a:lnTo>
                <a:lnTo>
                  <a:pt x="28291" y="298308"/>
                </a:lnTo>
                <a:lnTo>
                  <a:pt x="22404" y="302905"/>
                </a:lnTo>
                <a:lnTo>
                  <a:pt x="14849" y="300367"/>
                </a:lnTo>
                <a:lnTo>
                  <a:pt x="13576" y="292203"/>
                </a:lnTo>
                <a:lnTo>
                  <a:pt x="15476" y="279274"/>
                </a:lnTo>
                <a:lnTo>
                  <a:pt x="21509" y="268585"/>
                </a:lnTo>
                <a:lnTo>
                  <a:pt x="30367" y="260742"/>
                </a:lnTo>
                <a:lnTo>
                  <a:pt x="40745" y="256349"/>
                </a:lnTo>
                <a:lnTo>
                  <a:pt x="48584" y="254921"/>
                </a:lnTo>
                <a:lnTo>
                  <a:pt x="62390" y="254513"/>
                </a:lnTo>
                <a:lnTo>
                  <a:pt x="74618" y="256828"/>
                </a:lnTo>
                <a:lnTo>
                  <a:pt x="85496" y="261420"/>
                </a:lnTo>
                <a:lnTo>
                  <a:pt x="95249" y="267840"/>
                </a:lnTo>
                <a:lnTo>
                  <a:pt x="104102" y="275643"/>
                </a:lnTo>
                <a:lnTo>
                  <a:pt x="112282" y="284382"/>
                </a:lnTo>
                <a:lnTo>
                  <a:pt x="120013" y="293609"/>
                </a:lnTo>
                <a:lnTo>
                  <a:pt x="127523" y="302877"/>
                </a:lnTo>
                <a:lnTo>
                  <a:pt x="135037" y="311741"/>
                </a:lnTo>
                <a:lnTo>
                  <a:pt x="142780" y="319752"/>
                </a:lnTo>
                <a:lnTo>
                  <a:pt x="150978" y="326465"/>
                </a:lnTo>
                <a:lnTo>
                  <a:pt x="159858" y="331431"/>
                </a:lnTo>
                <a:lnTo>
                  <a:pt x="160593" y="33135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7" name="object 187"/>
          <p:cNvSpPr/>
          <p:nvPr/>
        </p:nvSpPr>
        <p:spPr>
          <a:xfrm>
            <a:off x="5616295" y="4765373"/>
            <a:ext cx="4650" cy="21188"/>
          </a:xfrm>
          <a:custGeom>
            <a:avLst/>
            <a:gdLst/>
            <a:ahLst/>
            <a:cxnLst/>
            <a:rect l="l" t="t" r="r" b="b"/>
            <a:pathLst>
              <a:path w="6820" h="31076">
                <a:moveTo>
                  <a:pt x="6761" y="22596"/>
                </a:moveTo>
                <a:lnTo>
                  <a:pt x="6820" y="9875"/>
                </a:lnTo>
                <a:lnTo>
                  <a:pt x="407" y="0"/>
                </a:lnTo>
                <a:lnTo>
                  <a:pt x="685" y="7890"/>
                </a:lnTo>
                <a:lnTo>
                  <a:pt x="0" y="21329"/>
                </a:lnTo>
                <a:lnTo>
                  <a:pt x="2998" y="31076"/>
                </a:lnTo>
                <a:lnTo>
                  <a:pt x="6761" y="2259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8" name="object 188"/>
          <p:cNvSpPr/>
          <p:nvPr/>
        </p:nvSpPr>
        <p:spPr>
          <a:xfrm>
            <a:off x="4216562" y="4791081"/>
            <a:ext cx="44135" cy="66095"/>
          </a:xfrm>
          <a:custGeom>
            <a:avLst/>
            <a:gdLst/>
            <a:ahLst/>
            <a:cxnLst/>
            <a:rect l="l" t="t" r="r" b="b"/>
            <a:pathLst>
              <a:path w="64731" h="96940">
                <a:moveTo>
                  <a:pt x="51170" y="91105"/>
                </a:moveTo>
                <a:lnTo>
                  <a:pt x="51230" y="76266"/>
                </a:lnTo>
                <a:lnTo>
                  <a:pt x="53232" y="62885"/>
                </a:lnTo>
                <a:lnTo>
                  <a:pt x="56381" y="50728"/>
                </a:lnTo>
                <a:lnTo>
                  <a:pt x="59878" y="39562"/>
                </a:lnTo>
                <a:lnTo>
                  <a:pt x="62927" y="29153"/>
                </a:lnTo>
                <a:lnTo>
                  <a:pt x="64731" y="19267"/>
                </a:lnTo>
                <a:lnTo>
                  <a:pt x="56852" y="16849"/>
                </a:lnTo>
                <a:lnTo>
                  <a:pt x="47014" y="12041"/>
                </a:lnTo>
                <a:lnTo>
                  <a:pt x="37202" y="6633"/>
                </a:lnTo>
                <a:lnTo>
                  <a:pt x="27505" y="2120"/>
                </a:lnTo>
                <a:lnTo>
                  <a:pt x="18013" y="0"/>
                </a:lnTo>
                <a:lnTo>
                  <a:pt x="8815" y="1766"/>
                </a:lnTo>
                <a:lnTo>
                  <a:pt x="0" y="8917"/>
                </a:lnTo>
                <a:lnTo>
                  <a:pt x="256" y="9385"/>
                </a:lnTo>
                <a:lnTo>
                  <a:pt x="6320" y="20704"/>
                </a:lnTo>
                <a:lnTo>
                  <a:pt x="12289" y="32120"/>
                </a:lnTo>
                <a:lnTo>
                  <a:pt x="18264" y="43531"/>
                </a:lnTo>
                <a:lnTo>
                  <a:pt x="24347" y="54834"/>
                </a:lnTo>
                <a:lnTo>
                  <a:pt x="30639" y="65929"/>
                </a:lnTo>
                <a:lnTo>
                  <a:pt x="37243" y="76712"/>
                </a:lnTo>
                <a:lnTo>
                  <a:pt x="44259" y="87084"/>
                </a:lnTo>
                <a:lnTo>
                  <a:pt x="51790" y="96940"/>
                </a:lnTo>
                <a:lnTo>
                  <a:pt x="51170" y="9110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9" name="object 189"/>
          <p:cNvSpPr/>
          <p:nvPr/>
        </p:nvSpPr>
        <p:spPr>
          <a:xfrm>
            <a:off x="4276583" y="4798923"/>
            <a:ext cx="11834" cy="7669"/>
          </a:xfrm>
          <a:custGeom>
            <a:avLst/>
            <a:gdLst/>
            <a:ahLst/>
            <a:cxnLst/>
            <a:rect l="l" t="t" r="r" b="b"/>
            <a:pathLst>
              <a:path w="17356" h="11248">
                <a:moveTo>
                  <a:pt x="12470" y="11117"/>
                </a:moveTo>
                <a:lnTo>
                  <a:pt x="17356" y="6478"/>
                </a:lnTo>
                <a:lnTo>
                  <a:pt x="12953" y="0"/>
                </a:lnTo>
                <a:lnTo>
                  <a:pt x="11381" y="1843"/>
                </a:lnTo>
                <a:lnTo>
                  <a:pt x="3134" y="3539"/>
                </a:lnTo>
                <a:lnTo>
                  <a:pt x="0" y="10350"/>
                </a:lnTo>
                <a:lnTo>
                  <a:pt x="2561" y="11248"/>
                </a:lnTo>
                <a:lnTo>
                  <a:pt x="12470" y="1111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0" name="object 190"/>
          <p:cNvSpPr/>
          <p:nvPr/>
        </p:nvSpPr>
        <p:spPr>
          <a:xfrm>
            <a:off x="5002955" y="4802455"/>
            <a:ext cx="366460" cy="478441"/>
          </a:xfrm>
          <a:custGeom>
            <a:avLst/>
            <a:gdLst/>
            <a:ahLst/>
            <a:cxnLst/>
            <a:rect l="l" t="t" r="r" b="b"/>
            <a:pathLst>
              <a:path w="537475" h="701713">
                <a:moveTo>
                  <a:pt x="518097" y="669696"/>
                </a:moveTo>
                <a:lnTo>
                  <a:pt x="519450" y="637351"/>
                </a:lnTo>
                <a:lnTo>
                  <a:pt x="520802" y="604696"/>
                </a:lnTo>
                <a:lnTo>
                  <a:pt x="522146" y="571751"/>
                </a:lnTo>
                <a:lnTo>
                  <a:pt x="523477" y="538535"/>
                </a:lnTo>
                <a:lnTo>
                  <a:pt x="524788" y="505067"/>
                </a:lnTo>
                <a:lnTo>
                  <a:pt x="526072" y="471365"/>
                </a:lnTo>
                <a:lnTo>
                  <a:pt x="527324" y="437449"/>
                </a:lnTo>
                <a:lnTo>
                  <a:pt x="528536" y="403339"/>
                </a:lnTo>
                <a:lnTo>
                  <a:pt x="529703" y="369052"/>
                </a:lnTo>
                <a:lnTo>
                  <a:pt x="530818" y="334609"/>
                </a:lnTo>
                <a:lnTo>
                  <a:pt x="531875" y="300028"/>
                </a:lnTo>
                <a:lnTo>
                  <a:pt x="532867" y="265328"/>
                </a:lnTo>
                <a:lnTo>
                  <a:pt x="533789" y="230529"/>
                </a:lnTo>
                <a:lnTo>
                  <a:pt x="534633" y="195649"/>
                </a:lnTo>
                <a:lnTo>
                  <a:pt x="535394" y="160708"/>
                </a:lnTo>
                <a:lnTo>
                  <a:pt x="536065" y="125725"/>
                </a:lnTo>
                <a:lnTo>
                  <a:pt x="536640" y="90719"/>
                </a:lnTo>
                <a:lnTo>
                  <a:pt x="537112" y="55709"/>
                </a:lnTo>
                <a:lnTo>
                  <a:pt x="537475" y="20713"/>
                </a:lnTo>
                <a:lnTo>
                  <a:pt x="515467" y="17965"/>
                </a:lnTo>
                <a:lnTo>
                  <a:pt x="492131" y="15815"/>
                </a:lnTo>
                <a:lnTo>
                  <a:pt x="467611" y="14193"/>
                </a:lnTo>
                <a:lnTo>
                  <a:pt x="442047" y="13031"/>
                </a:lnTo>
                <a:lnTo>
                  <a:pt x="415581" y="12258"/>
                </a:lnTo>
                <a:lnTo>
                  <a:pt x="388355" y="11805"/>
                </a:lnTo>
                <a:lnTo>
                  <a:pt x="360510" y="11602"/>
                </a:lnTo>
                <a:lnTo>
                  <a:pt x="303530" y="11666"/>
                </a:lnTo>
                <a:lnTo>
                  <a:pt x="274679" y="11795"/>
                </a:lnTo>
                <a:lnTo>
                  <a:pt x="216961" y="11896"/>
                </a:lnTo>
                <a:lnTo>
                  <a:pt x="188377" y="11729"/>
                </a:lnTo>
                <a:lnTo>
                  <a:pt x="160166" y="11324"/>
                </a:lnTo>
                <a:lnTo>
                  <a:pt x="132469" y="10612"/>
                </a:lnTo>
                <a:lnTo>
                  <a:pt x="105428" y="9523"/>
                </a:lnTo>
                <a:lnTo>
                  <a:pt x="79184" y="7986"/>
                </a:lnTo>
                <a:lnTo>
                  <a:pt x="53880" y="5934"/>
                </a:lnTo>
                <a:lnTo>
                  <a:pt x="29655" y="3294"/>
                </a:lnTo>
                <a:lnTo>
                  <a:pt x="6653" y="0"/>
                </a:lnTo>
                <a:lnTo>
                  <a:pt x="3402" y="1066"/>
                </a:lnTo>
                <a:lnTo>
                  <a:pt x="1370" y="3340"/>
                </a:lnTo>
                <a:lnTo>
                  <a:pt x="1472" y="7759"/>
                </a:lnTo>
                <a:lnTo>
                  <a:pt x="994" y="24415"/>
                </a:lnTo>
                <a:lnTo>
                  <a:pt x="621" y="41137"/>
                </a:lnTo>
                <a:lnTo>
                  <a:pt x="345" y="57919"/>
                </a:lnTo>
                <a:lnTo>
                  <a:pt x="155" y="74756"/>
                </a:lnTo>
                <a:lnTo>
                  <a:pt x="0" y="108572"/>
                </a:lnTo>
                <a:lnTo>
                  <a:pt x="189" y="159563"/>
                </a:lnTo>
                <a:lnTo>
                  <a:pt x="329" y="176609"/>
                </a:lnTo>
                <a:lnTo>
                  <a:pt x="491" y="193670"/>
                </a:lnTo>
                <a:lnTo>
                  <a:pt x="667" y="210740"/>
                </a:lnTo>
                <a:lnTo>
                  <a:pt x="848" y="227815"/>
                </a:lnTo>
                <a:lnTo>
                  <a:pt x="1024" y="244887"/>
                </a:lnTo>
                <a:lnTo>
                  <a:pt x="1186" y="261952"/>
                </a:lnTo>
                <a:lnTo>
                  <a:pt x="1325" y="279003"/>
                </a:lnTo>
                <a:lnTo>
                  <a:pt x="1499" y="313044"/>
                </a:lnTo>
                <a:lnTo>
                  <a:pt x="1472" y="346964"/>
                </a:lnTo>
                <a:lnTo>
                  <a:pt x="14034" y="356305"/>
                </a:lnTo>
                <a:lnTo>
                  <a:pt x="26635" y="365544"/>
                </a:lnTo>
                <a:lnTo>
                  <a:pt x="39268" y="374694"/>
                </a:lnTo>
                <a:lnTo>
                  <a:pt x="51927" y="383772"/>
                </a:lnTo>
                <a:lnTo>
                  <a:pt x="64605" y="392790"/>
                </a:lnTo>
                <a:lnTo>
                  <a:pt x="77296" y="401763"/>
                </a:lnTo>
                <a:lnTo>
                  <a:pt x="89993" y="410707"/>
                </a:lnTo>
                <a:lnTo>
                  <a:pt x="102690" y="419635"/>
                </a:lnTo>
                <a:lnTo>
                  <a:pt x="115380" y="428562"/>
                </a:lnTo>
                <a:lnTo>
                  <a:pt x="128056" y="437502"/>
                </a:lnTo>
                <a:lnTo>
                  <a:pt x="140712" y="446470"/>
                </a:lnTo>
                <a:lnTo>
                  <a:pt x="153342" y="455480"/>
                </a:lnTo>
                <a:lnTo>
                  <a:pt x="165938" y="464547"/>
                </a:lnTo>
                <a:lnTo>
                  <a:pt x="178495" y="473685"/>
                </a:lnTo>
                <a:lnTo>
                  <a:pt x="191006" y="482909"/>
                </a:lnTo>
                <a:lnTo>
                  <a:pt x="203464" y="492233"/>
                </a:lnTo>
                <a:lnTo>
                  <a:pt x="215863" y="501672"/>
                </a:lnTo>
                <a:lnTo>
                  <a:pt x="228196" y="511240"/>
                </a:lnTo>
                <a:lnTo>
                  <a:pt x="240457" y="520952"/>
                </a:lnTo>
                <a:lnTo>
                  <a:pt x="252640" y="530821"/>
                </a:lnTo>
                <a:lnTo>
                  <a:pt x="264803" y="540560"/>
                </a:lnTo>
                <a:lnTo>
                  <a:pt x="277175" y="550025"/>
                </a:lnTo>
                <a:lnTo>
                  <a:pt x="289740" y="559242"/>
                </a:lnTo>
                <a:lnTo>
                  <a:pt x="302480" y="568234"/>
                </a:lnTo>
                <a:lnTo>
                  <a:pt x="315381" y="577027"/>
                </a:lnTo>
                <a:lnTo>
                  <a:pt x="328424" y="585646"/>
                </a:lnTo>
                <a:lnTo>
                  <a:pt x="341593" y="594114"/>
                </a:lnTo>
                <a:lnTo>
                  <a:pt x="354873" y="602456"/>
                </a:lnTo>
                <a:lnTo>
                  <a:pt x="368245" y="610698"/>
                </a:lnTo>
                <a:lnTo>
                  <a:pt x="381694" y="618863"/>
                </a:lnTo>
                <a:lnTo>
                  <a:pt x="395203" y="626976"/>
                </a:lnTo>
                <a:lnTo>
                  <a:pt x="408755" y="635061"/>
                </a:lnTo>
                <a:lnTo>
                  <a:pt x="422334" y="643144"/>
                </a:lnTo>
                <a:lnTo>
                  <a:pt x="435924" y="651249"/>
                </a:lnTo>
                <a:lnTo>
                  <a:pt x="449507" y="659400"/>
                </a:lnTo>
                <a:lnTo>
                  <a:pt x="463067" y="667622"/>
                </a:lnTo>
                <a:lnTo>
                  <a:pt x="476588" y="675940"/>
                </a:lnTo>
                <a:lnTo>
                  <a:pt x="490053" y="684378"/>
                </a:lnTo>
                <a:lnTo>
                  <a:pt x="503446" y="692961"/>
                </a:lnTo>
                <a:lnTo>
                  <a:pt x="516749" y="701713"/>
                </a:lnTo>
                <a:lnTo>
                  <a:pt x="518097" y="66969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1" name="object 191"/>
          <p:cNvSpPr/>
          <p:nvPr/>
        </p:nvSpPr>
        <p:spPr>
          <a:xfrm>
            <a:off x="5461211" y="4805982"/>
            <a:ext cx="192439" cy="224210"/>
          </a:xfrm>
          <a:custGeom>
            <a:avLst/>
            <a:gdLst/>
            <a:ahLst/>
            <a:cxnLst/>
            <a:rect l="l" t="t" r="r" b="b"/>
            <a:pathLst>
              <a:path w="282244" h="328841">
                <a:moveTo>
                  <a:pt x="281383" y="319683"/>
                </a:moveTo>
                <a:lnTo>
                  <a:pt x="280973" y="307453"/>
                </a:lnTo>
                <a:lnTo>
                  <a:pt x="280262" y="295619"/>
                </a:lnTo>
                <a:lnTo>
                  <a:pt x="282244" y="284835"/>
                </a:lnTo>
                <a:lnTo>
                  <a:pt x="276305" y="287327"/>
                </a:lnTo>
                <a:lnTo>
                  <a:pt x="263802" y="290695"/>
                </a:lnTo>
                <a:lnTo>
                  <a:pt x="252730" y="291109"/>
                </a:lnTo>
                <a:lnTo>
                  <a:pt x="242874" y="288985"/>
                </a:lnTo>
                <a:lnTo>
                  <a:pt x="234016" y="284740"/>
                </a:lnTo>
                <a:lnTo>
                  <a:pt x="225941" y="278794"/>
                </a:lnTo>
                <a:lnTo>
                  <a:pt x="218432" y="271562"/>
                </a:lnTo>
                <a:lnTo>
                  <a:pt x="211272" y="263461"/>
                </a:lnTo>
                <a:lnTo>
                  <a:pt x="204246" y="254911"/>
                </a:lnTo>
                <a:lnTo>
                  <a:pt x="197137" y="246326"/>
                </a:lnTo>
                <a:lnTo>
                  <a:pt x="189728" y="238126"/>
                </a:lnTo>
                <a:lnTo>
                  <a:pt x="181803" y="230727"/>
                </a:lnTo>
                <a:lnTo>
                  <a:pt x="173145" y="224547"/>
                </a:lnTo>
                <a:lnTo>
                  <a:pt x="163539" y="220003"/>
                </a:lnTo>
                <a:lnTo>
                  <a:pt x="152768" y="217512"/>
                </a:lnTo>
                <a:lnTo>
                  <a:pt x="155383" y="230159"/>
                </a:lnTo>
                <a:lnTo>
                  <a:pt x="154650" y="243049"/>
                </a:lnTo>
                <a:lnTo>
                  <a:pt x="150501" y="253817"/>
                </a:lnTo>
                <a:lnTo>
                  <a:pt x="143651" y="262425"/>
                </a:lnTo>
                <a:lnTo>
                  <a:pt x="134818" y="268834"/>
                </a:lnTo>
                <a:lnTo>
                  <a:pt x="124717" y="273004"/>
                </a:lnTo>
                <a:lnTo>
                  <a:pt x="114066" y="274896"/>
                </a:lnTo>
                <a:lnTo>
                  <a:pt x="103581" y="274472"/>
                </a:lnTo>
                <a:lnTo>
                  <a:pt x="93635" y="270909"/>
                </a:lnTo>
                <a:lnTo>
                  <a:pt x="85410" y="264121"/>
                </a:lnTo>
                <a:lnTo>
                  <a:pt x="78918" y="254749"/>
                </a:lnTo>
                <a:lnTo>
                  <a:pt x="74276" y="243455"/>
                </a:lnTo>
                <a:lnTo>
                  <a:pt x="71599" y="230898"/>
                </a:lnTo>
                <a:lnTo>
                  <a:pt x="71003" y="217740"/>
                </a:lnTo>
                <a:lnTo>
                  <a:pt x="72606" y="204639"/>
                </a:lnTo>
                <a:lnTo>
                  <a:pt x="76521" y="192257"/>
                </a:lnTo>
                <a:lnTo>
                  <a:pt x="82867" y="181254"/>
                </a:lnTo>
                <a:lnTo>
                  <a:pt x="85415" y="178233"/>
                </a:lnTo>
                <a:lnTo>
                  <a:pt x="95375" y="170873"/>
                </a:lnTo>
                <a:lnTo>
                  <a:pt x="106263" y="166390"/>
                </a:lnTo>
                <a:lnTo>
                  <a:pt x="117095" y="162110"/>
                </a:lnTo>
                <a:lnTo>
                  <a:pt x="126885" y="155359"/>
                </a:lnTo>
                <a:lnTo>
                  <a:pt x="125132" y="151607"/>
                </a:lnTo>
                <a:lnTo>
                  <a:pt x="117860" y="140916"/>
                </a:lnTo>
                <a:lnTo>
                  <a:pt x="106172" y="134645"/>
                </a:lnTo>
                <a:lnTo>
                  <a:pt x="102517" y="140251"/>
                </a:lnTo>
                <a:lnTo>
                  <a:pt x="96147" y="147704"/>
                </a:lnTo>
                <a:lnTo>
                  <a:pt x="89361" y="153198"/>
                </a:lnTo>
                <a:lnTo>
                  <a:pt x="82284" y="156858"/>
                </a:lnTo>
                <a:lnTo>
                  <a:pt x="75041" y="158807"/>
                </a:lnTo>
                <a:lnTo>
                  <a:pt x="67755" y="159170"/>
                </a:lnTo>
                <a:lnTo>
                  <a:pt x="60552" y="158071"/>
                </a:lnTo>
                <a:lnTo>
                  <a:pt x="53556" y="155634"/>
                </a:lnTo>
                <a:lnTo>
                  <a:pt x="46891" y="151984"/>
                </a:lnTo>
                <a:lnTo>
                  <a:pt x="40683" y="147246"/>
                </a:lnTo>
                <a:lnTo>
                  <a:pt x="35055" y="141543"/>
                </a:lnTo>
                <a:lnTo>
                  <a:pt x="30132" y="134999"/>
                </a:lnTo>
                <a:lnTo>
                  <a:pt x="26038" y="127740"/>
                </a:lnTo>
                <a:lnTo>
                  <a:pt x="22899" y="119889"/>
                </a:lnTo>
                <a:lnTo>
                  <a:pt x="20839" y="111571"/>
                </a:lnTo>
                <a:lnTo>
                  <a:pt x="19982" y="102910"/>
                </a:lnTo>
                <a:lnTo>
                  <a:pt x="20452" y="94030"/>
                </a:lnTo>
                <a:lnTo>
                  <a:pt x="22375" y="85056"/>
                </a:lnTo>
                <a:lnTo>
                  <a:pt x="25875" y="76112"/>
                </a:lnTo>
                <a:lnTo>
                  <a:pt x="31076" y="67322"/>
                </a:lnTo>
                <a:lnTo>
                  <a:pt x="36968" y="60447"/>
                </a:lnTo>
                <a:lnTo>
                  <a:pt x="46327" y="53352"/>
                </a:lnTo>
                <a:lnTo>
                  <a:pt x="57153" y="48411"/>
                </a:lnTo>
                <a:lnTo>
                  <a:pt x="69042" y="45578"/>
                </a:lnTo>
                <a:lnTo>
                  <a:pt x="81586" y="44805"/>
                </a:lnTo>
                <a:lnTo>
                  <a:pt x="94381" y="46045"/>
                </a:lnTo>
                <a:lnTo>
                  <a:pt x="107021" y="49253"/>
                </a:lnTo>
                <a:lnTo>
                  <a:pt x="119100" y="54381"/>
                </a:lnTo>
                <a:lnTo>
                  <a:pt x="118983" y="50323"/>
                </a:lnTo>
                <a:lnTo>
                  <a:pt x="116862" y="39004"/>
                </a:lnTo>
                <a:lnTo>
                  <a:pt x="116522" y="25895"/>
                </a:lnTo>
                <a:lnTo>
                  <a:pt x="117135" y="25536"/>
                </a:lnTo>
                <a:lnTo>
                  <a:pt x="126941" y="20989"/>
                </a:lnTo>
                <a:lnTo>
                  <a:pt x="134535" y="14231"/>
                </a:lnTo>
                <a:lnTo>
                  <a:pt x="134658" y="0"/>
                </a:lnTo>
                <a:lnTo>
                  <a:pt x="126444" y="2592"/>
                </a:lnTo>
                <a:lnTo>
                  <a:pt x="114388" y="5413"/>
                </a:lnTo>
                <a:lnTo>
                  <a:pt x="101501" y="7594"/>
                </a:lnTo>
                <a:lnTo>
                  <a:pt x="88079" y="9293"/>
                </a:lnTo>
                <a:lnTo>
                  <a:pt x="74420" y="10665"/>
                </a:lnTo>
                <a:lnTo>
                  <a:pt x="60820" y="11868"/>
                </a:lnTo>
                <a:lnTo>
                  <a:pt x="47576" y="13059"/>
                </a:lnTo>
                <a:lnTo>
                  <a:pt x="34986" y="14394"/>
                </a:lnTo>
                <a:lnTo>
                  <a:pt x="23346" y="16029"/>
                </a:lnTo>
                <a:lnTo>
                  <a:pt x="12954" y="18122"/>
                </a:lnTo>
                <a:lnTo>
                  <a:pt x="11545" y="30439"/>
                </a:lnTo>
                <a:lnTo>
                  <a:pt x="10315" y="42934"/>
                </a:lnTo>
                <a:lnTo>
                  <a:pt x="9246" y="55590"/>
                </a:lnTo>
                <a:lnTo>
                  <a:pt x="8323" y="68391"/>
                </a:lnTo>
                <a:lnTo>
                  <a:pt x="7529" y="81322"/>
                </a:lnTo>
                <a:lnTo>
                  <a:pt x="6848" y="94364"/>
                </a:lnTo>
                <a:lnTo>
                  <a:pt x="6263" y="107503"/>
                </a:lnTo>
                <a:lnTo>
                  <a:pt x="5758" y="120723"/>
                </a:lnTo>
                <a:lnTo>
                  <a:pt x="5317" y="134005"/>
                </a:lnTo>
                <a:lnTo>
                  <a:pt x="4924" y="147335"/>
                </a:lnTo>
                <a:lnTo>
                  <a:pt x="4561" y="160697"/>
                </a:lnTo>
                <a:lnTo>
                  <a:pt x="4214" y="174072"/>
                </a:lnTo>
                <a:lnTo>
                  <a:pt x="3864" y="187447"/>
                </a:lnTo>
                <a:lnTo>
                  <a:pt x="3497" y="200803"/>
                </a:lnTo>
                <a:lnTo>
                  <a:pt x="3095" y="214125"/>
                </a:lnTo>
                <a:lnTo>
                  <a:pt x="2643" y="227397"/>
                </a:lnTo>
                <a:lnTo>
                  <a:pt x="2123" y="240602"/>
                </a:lnTo>
                <a:lnTo>
                  <a:pt x="1521" y="253724"/>
                </a:lnTo>
                <a:lnTo>
                  <a:pt x="818" y="266747"/>
                </a:lnTo>
                <a:lnTo>
                  <a:pt x="0" y="279653"/>
                </a:lnTo>
                <a:lnTo>
                  <a:pt x="16550" y="278997"/>
                </a:lnTo>
                <a:lnTo>
                  <a:pt x="32812" y="278765"/>
                </a:lnTo>
                <a:lnTo>
                  <a:pt x="48790" y="278941"/>
                </a:lnTo>
                <a:lnTo>
                  <a:pt x="64485" y="279511"/>
                </a:lnTo>
                <a:lnTo>
                  <a:pt x="79902" y="280456"/>
                </a:lnTo>
                <a:lnTo>
                  <a:pt x="95042" y="281762"/>
                </a:lnTo>
                <a:lnTo>
                  <a:pt x="109909" y="283411"/>
                </a:lnTo>
                <a:lnTo>
                  <a:pt x="124505" y="285389"/>
                </a:lnTo>
                <a:lnTo>
                  <a:pt x="138835" y="287679"/>
                </a:lnTo>
                <a:lnTo>
                  <a:pt x="152900" y="290264"/>
                </a:lnTo>
                <a:lnTo>
                  <a:pt x="166703" y="293129"/>
                </a:lnTo>
                <a:lnTo>
                  <a:pt x="180248" y="296258"/>
                </a:lnTo>
                <a:lnTo>
                  <a:pt x="193537" y="299634"/>
                </a:lnTo>
                <a:lnTo>
                  <a:pt x="206574" y="303242"/>
                </a:lnTo>
                <a:lnTo>
                  <a:pt x="219361" y="307064"/>
                </a:lnTo>
                <a:lnTo>
                  <a:pt x="231901" y="311086"/>
                </a:lnTo>
                <a:lnTo>
                  <a:pt x="244198" y="315290"/>
                </a:lnTo>
                <a:lnTo>
                  <a:pt x="256253" y="319662"/>
                </a:lnTo>
                <a:lnTo>
                  <a:pt x="268071" y="324184"/>
                </a:lnTo>
                <a:lnTo>
                  <a:pt x="279654" y="328841"/>
                </a:lnTo>
                <a:lnTo>
                  <a:pt x="281383" y="3196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2" name="object 192"/>
          <p:cNvSpPr/>
          <p:nvPr/>
        </p:nvSpPr>
        <p:spPr>
          <a:xfrm>
            <a:off x="5371172" y="4814809"/>
            <a:ext cx="79447" cy="501089"/>
          </a:xfrm>
          <a:custGeom>
            <a:avLst/>
            <a:gdLst/>
            <a:ahLst/>
            <a:cxnLst/>
            <a:rect l="l" t="t" r="r" b="b"/>
            <a:pathLst>
              <a:path w="116522" h="734930">
                <a:moveTo>
                  <a:pt x="51777" y="734709"/>
                </a:moveTo>
                <a:lnTo>
                  <a:pt x="64217" y="733166"/>
                </a:lnTo>
                <a:lnTo>
                  <a:pt x="77685" y="730199"/>
                </a:lnTo>
                <a:lnTo>
                  <a:pt x="72554" y="727006"/>
                </a:lnTo>
                <a:lnTo>
                  <a:pt x="68201" y="718082"/>
                </a:lnTo>
                <a:lnTo>
                  <a:pt x="70804" y="708088"/>
                </a:lnTo>
                <a:lnTo>
                  <a:pt x="77685" y="699122"/>
                </a:lnTo>
                <a:lnTo>
                  <a:pt x="71983" y="697064"/>
                </a:lnTo>
                <a:lnTo>
                  <a:pt x="67348" y="693928"/>
                </a:lnTo>
                <a:lnTo>
                  <a:pt x="67335" y="686181"/>
                </a:lnTo>
                <a:lnTo>
                  <a:pt x="75097" y="677628"/>
                </a:lnTo>
                <a:lnTo>
                  <a:pt x="87502" y="675087"/>
                </a:lnTo>
                <a:lnTo>
                  <a:pt x="98399" y="673227"/>
                </a:lnTo>
                <a:lnTo>
                  <a:pt x="98399" y="652513"/>
                </a:lnTo>
                <a:lnTo>
                  <a:pt x="93878" y="651260"/>
                </a:lnTo>
                <a:lnTo>
                  <a:pt x="80390" y="648717"/>
                </a:lnTo>
                <a:lnTo>
                  <a:pt x="67106" y="645965"/>
                </a:lnTo>
                <a:lnTo>
                  <a:pt x="56039" y="640996"/>
                </a:lnTo>
                <a:lnTo>
                  <a:pt x="49199" y="631799"/>
                </a:lnTo>
                <a:lnTo>
                  <a:pt x="51902" y="623694"/>
                </a:lnTo>
                <a:lnTo>
                  <a:pt x="57726" y="618343"/>
                </a:lnTo>
                <a:lnTo>
                  <a:pt x="65410" y="617726"/>
                </a:lnTo>
                <a:lnTo>
                  <a:pt x="74266" y="619916"/>
                </a:lnTo>
                <a:lnTo>
                  <a:pt x="83606" y="622983"/>
                </a:lnTo>
                <a:lnTo>
                  <a:pt x="92743" y="625001"/>
                </a:lnTo>
                <a:lnTo>
                  <a:pt x="100990" y="624039"/>
                </a:lnTo>
                <a:lnTo>
                  <a:pt x="100990" y="600722"/>
                </a:lnTo>
                <a:lnTo>
                  <a:pt x="100476" y="600724"/>
                </a:lnTo>
                <a:lnTo>
                  <a:pt x="89457" y="600922"/>
                </a:lnTo>
                <a:lnTo>
                  <a:pt x="76081" y="599682"/>
                </a:lnTo>
                <a:lnTo>
                  <a:pt x="65321" y="594432"/>
                </a:lnTo>
                <a:lnTo>
                  <a:pt x="62153" y="582599"/>
                </a:lnTo>
                <a:lnTo>
                  <a:pt x="65267" y="578220"/>
                </a:lnTo>
                <a:lnTo>
                  <a:pt x="75354" y="574973"/>
                </a:lnTo>
                <a:lnTo>
                  <a:pt x="88164" y="576074"/>
                </a:lnTo>
                <a:lnTo>
                  <a:pt x="100990" y="577430"/>
                </a:lnTo>
                <a:lnTo>
                  <a:pt x="100990" y="551535"/>
                </a:lnTo>
                <a:lnTo>
                  <a:pt x="93090" y="549045"/>
                </a:lnTo>
                <a:lnTo>
                  <a:pt x="80521" y="547381"/>
                </a:lnTo>
                <a:lnTo>
                  <a:pt x="72504" y="541172"/>
                </a:lnTo>
                <a:lnTo>
                  <a:pt x="72504" y="528231"/>
                </a:lnTo>
                <a:lnTo>
                  <a:pt x="78791" y="524775"/>
                </a:lnTo>
                <a:lnTo>
                  <a:pt x="91215" y="522648"/>
                </a:lnTo>
                <a:lnTo>
                  <a:pt x="100990" y="517867"/>
                </a:lnTo>
                <a:lnTo>
                  <a:pt x="100990" y="502335"/>
                </a:lnTo>
                <a:lnTo>
                  <a:pt x="94289" y="502696"/>
                </a:lnTo>
                <a:lnTo>
                  <a:pt x="81014" y="499725"/>
                </a:lnTo>
                <a:lnTo>
                  <a:pt x="75095" y="489394"/>
                </a:lnTo>
                <a:lnTo>
                  <a:pt x="75363" y="486642"/>
                </a:lnTo>
                <a:lnTo>
                  <a:pt x="80701" y="479136"/>
                </a:lnTo>
                <a:lnTo>
                  <a:pt x="89623" y="475217"/>
                </a:lnTo>
                <a:lnTo>
                  <a:pt x="97822" y="470577"/>
                </a:lnTo>
                <a:lnTo>
                  <a:pt x="100990" y="460908"/>
                </a:lnTo>
                <a:lnTo>
                  <a:pt x="96070" y="457415"/>
                </a:lnTo>
                <a:lnTo>
                  <a:pt x="88312" y="455780"/>
                </a:lnTo>
                <a:lnTo>
                  <a:pt x="82867" y="447954"/>
                </a:lnTo>
                <a:lnTo>
                  <a:pt x="83728" y="433342"/>
                </a:lnTo>
                <a:lnTo>
                  <a:pt x="86841" y="420036"/>
                </a:lnTo>
                <a:lnTo>
                  <a:pt x="92500" y="409274"/>
                </a:lnTo>
                <a:lnTo>
                  <a:pt x="100990" y="401345"/>
                </a:lnTo>
                <a:lnTo>
                  <a:pt x="98337" y="401432"/>
                </a:lnTo>
                <a:lnTo>
                  <a:pt x="84250" y="398679"/>
                </a:lnTo>
                <a:lnTo>
                  <a:pt x="77685" y="388404"/>
                </a:lnTo>
                <a:lnTo>
                  <a:pt x="78020" y="381857"/>
                </a:lnTo>
                <a:lnTo>
                  <a:pt x="83949" y="375504"/>
                </a:lnTo>
                <a:lnTo>
                  <a:pt x="88988" y="370985"/>
                </a:lnTo>
                <a:lnTo>
                  <a:pt x="85458" y="367677"/>
                </a:lnTo>
                <a:lnTo>
                  <a:pt x="79443" y="367793"/>
                </a:lnTo>
                <a:lnTo>
                  <a:pt x="65292" y="366773"/>
                </a:lnTo>
                <a:lnTo>
                  <a:pt x="56972" y="359918"/>
                </a:lnTo>
                <a:lnTo>
                  <a:pt x="56542" y="357476"/>
                </a:lnTo>
                <a:lnTo>
                  <a:pt x="57321" y="347417"/>
                </a:lnTo>
                <a:lnTo>
                  <a:pt x="62427" y="342166"/>
                </a:lnTo>
                <a:lnTo>
                  <a:pt x="70452" y="340253"/>
                </a:lnTo>
                <a:lnTo>
                  <a:pt x="79988" y="340210"/>
                </a:lnTo>
                <a:lnTo>
                  <a:pt x="89627" y="340568"/>
                </a:lnTo>
                <a:lnTo>
                  <a:pt x="97961" y="339859"/>
                </a:lnTo>
                <a:lnTo>
                  <a:pt x="103581" y="336613"/>
                </a:lnTo>
                <a:lnTo>
                  <a:pt x="102942" y="335570"/>
                </a:lnTo>
                <a:lnTo>
                  <a:pt x="94322" y="330407"/>
                </a:lnTo>
                <a:lnTo>
                  <a:pt x="84468" y="326177"/>
                </a:lnTo>
                <a:lnTo>
                  <a:pt x="80276" y="315887"/>
                </a:lnTo>
                <a:lnTo>
                  <a:pt x="82078" y="309819"/>
                </a:lnTo>
                <a:lnTo>
                  <a:pt x="88974" y="305523"/>
                </a:lnTo>
                <a:lnTo>
                  <a:pt x="98057" y="302604"/>
                </a:lnTo>
                <a:lnTo>
                  <a:pt x="106172" y="295186"/>
                </a:lnTo>
                <a:lnTo>
                  <a:pt x="106026" y="294690"/>
                </a:lnTo>
                <a:lnTo>
                  <a:pt x="99046" y="289794"/>
                </a:lnTo>
                <a:lnTo>
                  <a:pt x="89492" y="287478"/>
                </a:lnTo>
                <a:lnTo>
                  <a:pt x="85458" y="279654"/>
                </a:lnTo>
                <a:lnTo>
                  <a:pt x="85726" y="274068"/>
                </a:lnTo>
                <a:lnTo>
                  <a:pt x="93019" y="266157"/>
                </a:lnTo>
                <a:lnTo>
                  <a:pt x="100990" y="258940"/>
                </a:lnTo>
                <a:lnTo>
                  <a:pt x="92646" y="257784"/>
                </a:lnTo>
                <a:lnTo>
                  <a:pt x="85953" y="254977"/>
                </a:lnTo>
                <a:lnTo>
                  <a:pt x="88036" y="243408"/>
                </a:lnTo>
                <a:lnTo>
                  <a:pt x="89737" y="240072"/>
                </a:lnTo>
                <a:lnTo>
                  <a:pt x="96507" y="234501"/>
                </a:lnTo>
                <a:lnTo>
                  <a:pt x="104221" y="229874"/>
                </a:lnTo>
                <a:lnTo>
                  <a:pt x="109450" y="222763"/>
                </a:lnTo>
                <a:lnTo>
                  <a:pt x="108762" y="209740"/>
                </a:lnTo>
                <a:lnTo>
                  <a:pt x="102813" y="211774"/>
                </a:lnTo>
                <a:lnTo>
                  <a:pt x="90232" y="214587"/>
                </a:lnTo>
                <a:lnTo>
                  <a:pt x="77977" y="214023"/>
                </a:lnTo>
                <a:lnTo>
                  <a:pt x="69913" y="207149"/>
                </a:lnTo>
                <a:lnTo>
                  <a:pt x="69465" y="203620"/>
                </a:lnTo>
                <a:lnTo>
                  <a:pt x="70926" y="194683"/>
                </a:lnTo>
                <a:lnTo>
                  <a:pt x="76097" y="190185"/>
                </a:lnTo>
                <a:lnTo>
                  <a:pt x="83583" y="188537"/>
                </a:lnTo>
                <a:lnTo>
                  <a:pt x="91987" y="188151"/>
                </a:lnTo>
                <a:lnTo>
                  <a:pt x="99916" y="187437"/>
                </a:lnTo>
                <a:lnTo>
                  <a:pt x="105973" y="184809"/>
                </a:lnTo>
                <a:lnTo>
                  <a:pt x="108762" y="178676"/>
                </a:lnTo>
                <a:lnTo>
                  <a:pt x="98328" y="175116"/>
                </a:lnTo>
                <a:lnTo>
                  <a:pt x="86992" y="174301"/>
                </a:lnTo>
                <a:lnTo>
                  <a:pt x="74284" y="175044"/>
                </a:lnTo>
                <a:lnTo>
                  <a:pt x="59563" y="176072"/>
                </a:lnTo>
                <a:lnTo>
                  <a:pt x="53776" y="167137"/>
                </a:lnTo>
                <a:lnTo>
                  <a:pt x="52800" y="159656"/>
                </a:lnTo>
                <a:lnTo>
                  <a:pt x="56194" y="154129"/>
                </a:lnTo>
                <a:lnTo>
                  <a:pt x="62939" y="150391"/>
                </a:lnTo>
                <a:lnTo>
                  <a:pt x="72019" y="148278"/>
                </a:lnTo>
                <a:lnTo>
                  <a:pt x="82417" y="147625"/>
                </a:lnTo>
                <a:lnTo>
                  <a:pt x="93117" y="148268"/>
                </a:lnTo>
                <a:lnTo>
                  <a:pt x="103101" y="150041"/>
                </a:lnTo>
                <a:lnTo>
                  <a:pt x="111353" y="152781"/>
                </a:lnTo>
                <a:lnTo>
                  <a:pt x="112610" y="146888"/>
                </a:lnTo>
                <a:lnTo>
                  <a:pt x="116484" y="139534"/>
                </a:lnTo>
                <a:lnTo>
                  <a:pt x="111353" y="134632"/>
                </a:lnTo>
                <a:lnTo>
                  <a:pt x="103497" y="132747"/>
                </a:lnTo>
                <a:lnTo>
                  <a:pt x="91380" y="127022"/>
                </a:lnTo>
                <a:lnTo>
                  <a:pt x="88036" y="116522"/>
                </a:lnTo>
                <a:lnTo>
                  <a:pt x="88080" y="115985"/>
                </a:lnTo>
                <a:lnTo>
                  <a:pt x="92004" y="107853"/>
                </a:lnTo>
                <a:lnTo>
                  <a:pt x="99511" y="105176"/>
                </a:lnTo>
                <a:lnTo>
                  <a:pt x="107766" y="102857"/>
                </a:lnTo>
                <a:lnTo>
                  <a:pt x="113931" y="95796"/>
                </a:lnTo>
                <a:lnTo>
                  <a:pt x="109639" y="96074"/>
                </a:lnTo>
                <a:lnTo>
                  <a:pt x="98294" y="94492"/>
                </a:lnTo>
                <a:lnTo>
                  <a:pt x="92724" y="89784"/>
                </a:lnTo>
                <a:lnTo>
                  <a:pt x="91929" y="83173"/>
                </a:lnTo>
                <a:lnTo>
                  <a:pt x="94911" y="75882"/>
                </a:lnTo>
                <a:lnTo>
                  <a:pt x="100669" y="69133"/>
                </a:lnTo>
                <a:lnTo>
                  <a:pt x="108206" y="64149"/>
                </a:lnTo>
                <a:lnTo>
                  <a:pt x="116522" y="62153"/>
                </a:lnTo>
                <a:lnTo>
                  <a:pt x="116071" y="59724"/>
                </a:lnTo>
                <a:lnTo>
                  <a:pt x="112589" y="45527"/>
                </a:lnTo>
                <a:lnTo>
                  <a:pt x="108955" y="33917"/>
                </a:lnTo>
                <a:lnTo>
                  <a:pt x="106072" y="23433"/>
                </a:lnTo>
                <a:lnTo>
                  <a:pt x="104843" y="12614"/>
                </a:lnTo>
                <a:lnTo>
                  <a:pt x="106172" y="0"/>
                </a:lnTo>
                <a:lnTo>
                  <a:pt x="96531" y="496"/>
                </a:lnTo>
                <a:lnTo>
                  <a:pt x="83766" y="1208"/>
                </a:lnTo>
                <a:lnTo>
                  <a:pt x="70951" y="1833"/>
                </a:lnTo>
                <a:lnTo>
                  <a:pt x="58162" y="2197"/>
                </a:lnTo>
                <a:lnTo>
                  <a:pt x="45477" y="2127"/>
                </a:lnTo>
                <a:lnTo>
                  <a:pt x="32973" y="1452"/>
                </a:lnTo>
                <a:lnTo>
                  <a:pt x="20726" y="0"/>
                </a:lnTo>
                <a:lnTo>
                  <a:pt x="21108" y="35629"/>
                </a:lnTo>
                <a:lnTo>
                  <a:pt x="21099" y="71697"/>
                </a:lnTo>
                <a:lnTo>
                  <a:pt x="20740" y="108143"/>
                </a:lnTo>
                <a:lnTo>
                  <a:pt x="20070" y="144907"/>
                </a:lnTo>
                <a:lnTo>
                  <a:pt x="19130" y="181929"/>
                </a:lnTo>
                <a:lnTo>
                  <a:pt x="17961" y="219150"/>
                </a:lnTo>
                <a:lnTo>
                  <a:pt x="16602" y="256510"/>
                </a:lnTo>
                <a:lnTo>
                  <a:pt x="15094" y="293948"/>
                </a:lnTo>
                <a:lnTo>
                  <a:pt x="13477" y="331406"/>
                </a:lnTo>
                <a:lnTo>
                  <a:pt x="11791" y="368823"/>
                </a:lnTo>
                <a:lnTo>
                  <a:pt x="10077" y="406140"/>
                </a:lnTo>
                <a:lnTo>
                  <a:pt x="8374" y="443297"/>
                </a:lnTo>
                <a:lnTo>
                  <a:pt x="6723" y="480234"/>
                </a:lnTo>
                <a:lnTo>
                  <a:pt x="5164" y="516891"/>
                </a:lnTo>
                <a:lnTo>
                  <a:pt x="3738" y="553208"/>
                </a:lnTo>
                <a:lnTo>
                  <a:pt x="2484" y="589126"/>
                </a:lnTo>
                <a:lnTo>
                  <a:pt x="1443" y="624585"/>
                </a:lnTo>
                <a:lnTo>
                  <a:pt x="655" y="659524"/>
                </a:lnTo>
                <a:lnTo>
                  <a:pt x="161" y="693885"/>
                </a:lnTo>
                <a:lnTo>
                  <a:pt x="0" y="727608"/>
                </a:lnTo>
                <a:lnTo>
                  <a:pt x="3732" y="728663"/>
                </a:lnTo>
                <a:lnTo>
                  <a:pt x="16344" y="731807"/>
                </a:lnTo>
                <a:lnTo>
                  <a:pt x="28269" y="733929"/>
                </a:lnTo>
                <a:lnTo>
                  <a:pt x="39937" y="734930"/>
                </a:lnTo>
                <a:lnTo>
                  <a:pt x="51777" y="73470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3" name="object 193"/>
          <p:cNvSpPr/>
          <p:nvPr/>
        </p:nvSpPr>
        <p:spPr>
          <a:xfrm>
            <a:off x="4269328" y="4827166"/>
            <a:ext cx="12529" cy="13083"/>
          </a:xfrm>
          <a:custGeom>
            <a:avLst/>
            <a:gdLst/>
            <a:ahLst/>
            <a:cxnLst/>
            <a:rect l="l" t="t" r="r" b="b"/>
            <a:pathLst>
              <a:path w="18376" h="19189">
                <a:moveTo>
                  <a:pt x="13233" y="18135"/>
                </a:moveTo>
                <a:lnTo>
                  <a:pt x="18376" y="13233"/>
                </a:lnTo>
                <a:lnTo>
                  <a:pt x="14490" y="5905"/>
                </a:lnTo>
                <a:lnTo>
                  <a:pt x="13233" y="0"/>
                </a:lnTo>
                <a:lnTo>
                  <a:pt x="5359" y="1612"/>
                </a:lnTo>
                <a:lnTo>
                  <a:pt x="0" y="5753"/>
                </a:lnTo>
                <a:lnTo>
                  <a:pt x="292" y="15544"/>
                </a:lnTo>
                <a:lnTo>
                  <a:pt x="7607" y="13411"/>
                </a:lnTo>
                <a:lnTo>
                  <a:pt x="6985" y="19189"/>
                </a:lnTo>
                <a:lnTo>
                  <a:pt x="13233" y="1813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4" name="object 194"/>
          <p:cNvSpPr/>
          <p:nvPr/>
        </p:nvSpPr>
        <p:spPr>
          <a:xfrm>
            <a:off x="5633853" y="4827165"/>
            <a:ext cx="22916" cy="95337"/>
          </a:xfrm>
          <a:custGeom>
            <a:avLst/>
            <a:gdLst/>
            <a:ahLst/>
            <a:cxnLst/>
            <a:rect l="l" t="t" r="r" b="b"/>
            <a:pathLst>
              <a:path w="33610" h="139826">
                <a:moveTo>
                  <a:pt x="31557" y="138568"/>
                </a:moveTo>
                <a:lnTo>
                  <a:pt x="31108" y="124593"/>
                </a:lnTo>
                <a:lnTo>
                  <a:pt x="31082" y="110947"/>
                </a:lnTo>
                <a:lnTo>
                  <a:pt x="31367" y="97612"/>
                </a:lnTo>
                <a:lnTo>
                  <a:pt x="31855" y="84570"/>
                </a:lnTo>
                <a:lnTo>
                  <a:pt x="32434" y="71804"/>
                </a:lnTo>
                <a:lnTo>
                  <a:pt x="32993" y="59296"/>
                </a:lnTo>
                <a:lnTo>
                  <a:pt x="33422" y="47027"/>
                </a:lnTo>
                <a:lnTo>
                  <a:pt x="33610" y="34981"/>
                </a:lnTo>
                <a:lnTo>
                  <a:pt x="33446" y="23140"/>
                </a:lnTo>
                <a:lnTo>
                  <a:pt x="32820" y="11485"/>
                </a:lnTo>
                <a:lnTo>
                  <a:pt x="31621" y="0"/>
                </a:lnTo>
                <a:lnTo>
                  <a:pt x="30301" y="1254"/>
                </a:lnTo>
                <a:lnTo>
                  <a:pt x="23252" y="9271"/>
                </a:lnTo>
                <a:lnTo>
                  <a:pt x="17304" y="18389"/>
                </a:lnTo>
                <a:lnTo>
                  <a:pt x="12380" y="28532"/>
                </a:lnTo>
                <a:lnTo>
                  <a:pt x="8402" y="39621"/>
                </a:lnTo>
                <a:lnTo>
                  <a:pt x="5292" y="51580"/>
                </a:lnTo>
                <a:lnTo>
                  <a:pt x="2975" y="64329"/>
                </a:lnTo>
                <a:lnTo>
                  <a:pt x="1372" y="77793"/>
                </a:lnTo>
                <a:lnTo>
                  <a:pt x="406" y="91893"/>
                </a:lnTo>
                <a:lnTo>
                  <a:pt x="0" y="106552"/>
                </a:lnTo>
                <a:lnTo>
                  <a:pt x="76" y="121692"/>
                </a:lnTo>
                <a:lnTo>
                  <a:pt x="557" y="137236"/>
                </a:lnTo>
                <a:lnTo>
                  <a:pt x="8109" y="136845"/>
                </a:lnTo>
                <a:lnTo>
                  <a:pt x="19380" y="138818"/>
                </a:lnTo>
                <a:lnTo>
                  <a:pt x="31621" y="139827"/>
                </a:lnTo>
                <a:lnTo>
                  <a:pt x="31557" y="13856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5" name="object 195"/>
          <p:cNvSpPr/>
          <p:nvPr/>
        </p:nvSpPr>
        <p:spPr>
          <a:xfrm>
            <a:off x="5561851" y="4841294"/>
            <a:ext cx="26479" cy="38836"/>
          </a:xfrm>
          <a:custGeom>
            <a:avLst/>
            <a:gdLst/>
            <a:ahLst/>
            <a:cxnLst/>
            <a:rect l="l" t="t" r="r" b="b"/>
            <a:pathLst>
              <a:path w="38836" h="56959">
                <a:moveTo>
                  <a:pt x="38836" y="12954"/>
                </a:moveTo>
                <a:lnTo>
                  <a:pt x="35898" y="12295"/>
                </a:lnTo>
                <a:lnTo>
                  <a:pt x="23900" y="8217"/>
                </a:lnTo>
                <a:lnTo>
                  <a:pt x="12504" y="3550"/>
                </a:lnTo>
                <a:lnTo>
                  <a:pt x="0" y="0"/>
                </a:lnTo>
                <a:lnTo>
                  <a:pt x="806" y="6751"/>
                </a:lnTo>
                <a:lnTo>
                  <a:pt x="5195" y="20007"/>
                </a:lnTo>
                <a:lnTo>
                  <a:pt x="12242" y="30606"/>
                </a:lnTo>
                <a:lnTo>
                  <a:pt x="20898" y="39597"/>
                </a:lnTo>
                <a:lnTo>
                  <a:pt x="30113" y="48031"/>
                </a:lnTo>
                <a:lnTo>
                  <a:pt x="38836" y="56959"/>
                </a:lnTo>
                <a:lnTo>
                  <a:pt x="38836" y="1295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6" name="object 196"/>
          <p:cNvSpPr/>
          <p:nvPr/>
        </p:nvSpPr>
        <p:spPr>
          <a:xfrm>
            <a:off x="5493025" y="4852927"/>
            <a:ext cx="90005" cy="53680"/>
          </a:xfrm>
          <a:custGeom>
            <a:avLst/>
            <a:gdLst/>
            <a:ahLst/>
            <a:cxnLst/>
            <a:rect l="l" t="t" r="r" b="b"/>
            <a:pathLst>
              <a:path w="132007" h="78731">
                <a:moveTo>
                  <a:pt x="130285" y="76950"/>
                </a:moveTo>
                <a:lnTo>
                  <a:pt x="122504" y="68259"/>
                </a:lnTo>
                <a:lnTo>
                  <a:pt x="114943" y="59086"/>
                </a:lnTo>
                <a:lnTo>
                  <a:pt x="107417" y="49705"/>
                </a:lnTo>
                <a:lnTo>
                  <a:pt x="99737" y="40389"/>
                </a:lnTo>
                <a:lnTo>
                  <a:pt x="91717" y="31413"/>
                </a:lnTo>
                <a:lnTo>
                  <a:pt x="83169" y="23050"/>
                </a:lnTo>
                <a:lnTo>
                  <a:pt x="73907" y="15572"/>
                </a:lnTo>
                <a:lnTo>
                  <a:pt x="63742" y="9255"/>
                </a:lnTo>
                <a:lnTo>
                  <a:pt x="52488" y="4372"/>
                </a:lnTo>
                <a:lnTo>
                  <a:pt x="39957" y="1195"/>
                </a:lnTo>
                <a:lnTo>
                  <a:pt x="25962" y="0"/>
                </a:lnTo>
                <a:lnTo>
                  <a:pt x="10315" y="1058"/>
                </a:lnTo>
                <a:lnTo>
                  <a:pt x="6941" y="5115"/>
                </a:lnTo>
                <a:lnTo>
                  <a:pt x="1867" y="16322"/>
                </a:lnTo>
                <a:lnTo>
                  <a:pt x="0" y="29352"/>
                </a:lnTo>
                <a:lnTo>
                  <a:pt x="1401" y="42511"/>
                </a:lnTo>
                <a:lnTo>
                  <a:pt x="6135" y="54100"/>
                </a:lnTo>
                <a:lnTo>
                  <a:pt x="14263" y="62426"/>
                </a:lnTo>
                <a:lnTo>
                  <a:pt x="25848" y="65790"/>
                </a:lnTo>
                <a:lnTo>
                  <a:pt x="34268" y="58696"/>
                </a:lnTo>
                <a:lnTo>
                  <a:pt x="33620" y="47667"/>
                </a:lnTo>
                <a:lnTo>
                  <a:pt x="29429" y="45081"/>
                </a:lnTo>
                <a:lnTo>
                  <a:pt x="22045" y="46999"/>
                </a:lnTo>
                <a:lnTo>
                  <a:pt x="14590" y="50273"/>
                </a:lnTo>
                <a:lnTo>
                  <a:pt x="7712" y="47667"/>
                </a:lnTo>
                <a:lnTo>
                  <a:pt x="14553" y="36479"/>
                </a:lnTo>
                <a:lnTo>
                  <a:pt x="21289" y="29483"/>
                </a:lnTo>
                <a:lnTo>
                  <a:pt x="28372" y="25361"/>
                </a:lnTo>
                <a:lnTo>
                  <a:pt x="35759" y="23772"/>
                </a:lnTo>
                <a:lnTo>
                  <a:pt x="43406" y="24379"/>
                </a:lnTo>
                <a:lnTo>
                  <a:pt x="51267" y="26839"/>
                </a:lnTo>
                <a:lnTo>
                  <a:pt x="59299" y="30815"/>
                </a:lnTo>
                <a:lnTo>
                  <a:pt x="67459" y="35966"/>
                </a:lnTo>
                <a:lnTo>
                  <a:pt x="75701" y="41953"/>
                </a:lnTo>
                <a:lnTo>
                  <a:pt x="83981" y="48436"/>
                </a:lnTo>
                <a:lnTo>
                  <a:pt x="92257" y="55075"/>
                </a:lnTo>
                <a:lnTo>
                  <a:pt x="100482" y="61531"/>
                </a:lnTo>
                <a:lnTo>
                  <a:pt x="108614" y="67465"/>
                </a:lnTo>
                <a:lnTo>
                  <a:pt x="116609" y="72536"/>
                </a:lnTo>
                <a:lnTo>
                  <a:pt x="124421" y="76404"/>
                </a:lnTo>
                <a:lnTo>
                  <a:pt x="132007" y="78731"/>
                </a:lnTo>
                <a:lnTo>
                  <a:pt x="130285" y="7695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7" name="object 197"/>
          <p:cNvSpPr/>
          <p:nvPr/>
        </p:nvSpPr>
        <p:spPr>
          <a:xfrm>
            <a:off x="4248336" y="4887187"/>
            <a:ext cx="1418007" cy="616163"/>
          </a:xfrm>
          <a:custGeom>
            <a:avLst/>
            <a:gdLst/>
            <a:ahLst/>
            <a:cxnLst/>
            <a:rect l="l" t="t" r="r" b="b"/>
            <a:pathLst>
              <a:path w="2079744" h="903706">
                <a:moveTo>
                  <a:pt x="1671723" y="831643"/>
                </a:moveTo>
                <a:lnTo>
                  <a:pt x="1661432" y="823993"/>
                </a:lnTo>
                <a:lnTo>
                  <a:pt x="1652536" y="814945"/>
                </a:lnTo>
                <a:lnTo>
                  <a:pt x="1651054" y="811771"/>
                </a:lnTo>
                <a:lnTo>
                  <a:pt x="1634773" y="813348"/>
                </a:lnTo>
                <a:lnTo>
                  <a:pt x="1616273" y="815154"/>
                </a:lnTo>
                <a:lnTo>
                  <a:pt x="1598439" y="816855"/>
                </a:lnTo>
                <a:lnTo>
                  <a:pt x="1580886" y="818433"/>
                </a:lnTo>
                <a:lnTo>
                  <a:pt x="1563233" y="819871"/>
                </a:lnTo>
                <a:lnTo>
                  <a:pt x="1545095" y="821149"/>
                </a:lnTo>
                <a:lnTo>
                  <a:pt x="1526090" y="822250"/>
                </a:lnTo>
                <a:lnTo>
                  <a:pt x="1505833" y="823156"/>
                </a:lnTo>
                <a:lnTo>
                  <a:pt x="1483942" y="823850"/>
                </a:lnTo>
                <a:lnTo>
                  <a:pt x="1460034" y="824312"/>
                </a:lnTo>
                <a:lnTo>
                  <a:pt x="1433725" y="824526"/>
                </a:lnTo>
                <a:lnTo>
                  <a:pt x="1404632" y="824473"/>
                </a:lnTo>
                <a:lnTo>
                  <a:pt x="1372371" y="824135"/>
                </a:lnTo>
                <a:lnTo>
                  <a:pt x="1336560" y="823494"/>
                </a:lnTo>
                <a:lnTo>
                  <a:pt x="1296816" y="822533"/>
                </a:lnTo>
                <a:lnTo>
                  <a:pt x="1309237" y="824279"/>
                </a:lnTo>
                <a:lnTo>
                  <a:pt x="1321727" y="825910"/>
                </a:lnTo>
                <a:lnTo>
                  <a:pt x="1334283" y="827435"/>
                </a:lnTo>
                <a:lnTo>
                  <a:pt x="1346899" y="828862"/>
                </a:lnTo>
                <a:lnTo>
                  <a:pt x="1359572" y="830200"/>
                </a:lnTo>
                <a:lnTo>
                  <a:pt x="1372299" y="831456"/>
                </a:lnTo>
                <a:lnTo>
                  <a:pt x="1385073" y="832640"/>
                </a:lnTo>
                <a:lnTo>
                  <a:pt x="1390529" y="833125"/>
                </a:lnTo>
                <a:lnTo>
                  <a:pt x="1673658" y="833125"/>
                </a:lnTo>
                <a:lnTo>
                  <a:pt x="1671723" y="831643"/>
                </a:lnTo>
                <a:close/>
              </a:path>
              <a:path w="2079744" h="903706">
                <a:moveTo>
                  <a:pt x="1244888" y="799949"/>
                </a:moveTo>
                <a:lnTo>
                  <a:pt x="1257242" y="799812"/>
                </a:lnTo>
                <a:lnTo>
                  <a:pt x="1270693" y="799664"/>
                </a:lnTo>
                <a:lnTo>
                  <a:pt x="1283947" y="799534"/>
                </a:lnTo>
                <a:lnTo>
                  <a:pt x="1309708" y="799411"/>
                </a:lnTo>
                <a:lnTo>
                  <a:pt x="1322137" y="799459"/>
                </a:lnTo>
                <a:lnTo>
                  <a:pt x="1334214" y="799607"/>
                </a:lnTo>
                <a:lnTo>
                  <a:pt x="1343628" y="799812"/>
                </a:lnTo>
                <a:lnTo>
                  <a:pt x="1360829" y="798776"/>
                </a:lnTo>
                <a:lnTo>
                  <a:pt x="1374763" y="797427"/>
                </a:lnTo>
                <a:lnTo>
                  <a:pt x="1385656" y="795800"/>
                </a:lnTo>
                <a:lnTo>
                  <a:pt x="1393731" y="793932"/>
                </a:lnTo>
                <a:lnTo>
                  <a:pt x="1399214" y="791859"/>
                </a:lnTo>
                <a:lnTo>
                  <a:pt x="1402329" y="789616"/>
                </a:lnTo>
                <a:lnTo>
                  <a:pt x="1402356" y="784767"/>
                </a:lnTo>
                <a:lnTo>
                  <a:pt x="1399717" y="782233"/>
                </a:lnTo>
                <a:lnTo>
                  <a:pt x="1395610" y="779674"/>
                </a:lnTo>
                <a:lnTo>
                  <a:pt x="1390259" y="777125"/>
                </a:lnTo>
                <a:lnTo>
                  <a:pt x="1383889" y="774622"/>
                </a:lnTo>
                <a:lnTo>
                  <a:pt x="1376725" y="772203"/>
                </a:lnTo>
                <a:lnTo>
                  <a:pt x="1368992" y="769902"/>
                </a:lnTo>
                <a:lnTo>
                  <a:pt x="1360914" y="767756"/>
                </a:lnTo>
                <a:lnTo>
                  <a:pt x="1352716" y="765801"/>
                </a:lnTo>
                <a:lnTo>
                  <a:pt x="1345012" y="764151"/>
                </a:lnTo>
                <a:lnTo>
                  <a:pt x="1323727" y="760620"/>
                </a:lnTo>
                <a:lnTo>
                  <a:pt x="1329683" y="761293"/>
                </a:lnTo>
                <a:lnTo>
                  <a:pt x="1337151" y="762551"/>
                </a:lnTo>
                <a:lnTo>
                  <a:pt x="1345012" y="764151"/>
                </a:lnTo>
                <a:lnTo>
                  <a:pt x="1495215" y="789043"/>
                </a:lnTo>
                <a:lnTo>
                  <a:pt x="1503519" y="787534"/>
                </a:lnTo>
                <a:lnTo>
                  <a:pt x="1512539" y="786021"/>
                </a:lnTo>
                <a:lnTo>
                  <a:pt x="1522004" y="784503"/>
                </a:lnTo>
                <a:lnTo>
                  <a:pt x="1531641" y="782984"/>
                </a:lnTo>
                <a:lnTo>
                  <a:pt x="1541175" y="781466"/>
                </a:lnTo>
                <a:lnTo>
                  <a:pt x="1550336" y="779951"/>
                </a:lnTo>
                <a:lnTo>
                  <a:pt x="1558849" y="778440"/>
                </a:lnTo>
                <a:lnTo>
                  <a:pt x="1566442" y="776937"/>
                </a:lnTo>
                <a:lnTo>
                  <a:pt x="1572843" y="775442"/>
                </a:lnTo>
                <a:lnTo>
                  <a:pt x="1577778" y="773958"/>
                </a:lnTo>
                <a:lnTo>
                  <a:pt x="1580974" y="772488"/>
                </a:lnTo>
                <a:lnTo>
                  <a:pt x="1581060" y="769595"/>
                </a:lnTo>
                <a:lnTo>
                  <a:pt x="1577403" y="768176"/>
                </a:lnTo>
                <a:lnTo>
                  <a:pt x="1570917" y="766779"/>
                </a:lnTo>
                <a:lnTo>
                  <a:pt x="1561329" y="765406"/>
                </a:lnTo>
                <a:lnTo>
                  <a:pt x="1548364" y="764058"/>
                </a:lnTo>
                <a:lnTo>
                  <a:pt x="1531752" y="762738"/>
                </a:lnTo>
                <a:lnTo>
                  <a:pt x="1511218" y="761447"/>
                </a:lnTo>
                <a:lnTo>
                  <a:pt x="1486490" y="760188"/>
                </a:lnTo>
                <a:lnTo>
                  <a:pt x="1585724" y="760151"/>
                </a:lnTo>
                <a:lnTo>
                  <a:pt x="1580961" y="756762"/>
                </a:lnTo>
                <a:lnTo>
                  <a:pt x="1570632" y="749358"/>
                </a:lnTo>
                <a:lnTo>
                  <a:pt x="1560335" y="741919"/>
                </a:lnTo>
                <a:lnTo>
                  <a:pt x="1550069" y="734444"/>
                </a:lnTo>
                <a:lnTo>
                  <a:pt x="1539835" y="726935"/>
                </a:lnTo>
                <a:lnTo>
                  <a:pt x="1529635" y="719390"/>
                </a:lnTo>
                <a:lnTo>
                  <a:pt x="1519470" y="711810"/>
                </a:lnTo>
                <a:lnTo>
                  <a:pt x="1509340" y="704194"/>
                </a:lnTo>
                <a:lnTo>
                  <a:pt x="1499247" y="696544"/>
                </a:lnTo>
                <a:lnTo>
                  <a:pt x="1485487" y="685834"/>
                </a:lnTo>
                <a:lnTo>
                  <a:pt x="1475517" y="677810"/>
                </a:lnTo>
                <a:lnTo>
                  <a:pt x="1465643" y="669690"/>
                </a:lnTo>
                <a:lnTo>
                  <a:pt x="1455842" y="661504"/>
                </a:lnTo>
                <a:lnTo>
                  <a:pt x="1446090" y="653282"/>
                </a:lnTo>
                <a:lnTo>
                  <a:pt x="1436366" y="645053"/>
                </a:lnTo>
                <a:lnTo>
                  <a:pt x="1426646" y="636848"/>
                </a:lnTo>
                <a:lnTo>
                  <a:pt x="1416908" y="628698"/>
                </a:lnTo>
                <a:lnTo>
                  <a:pt x="1407130" y="620631"/>
                </a:lnTo>
                <a:lnTo>
                  <a:pt x="1397287" y="612679"/>
                </a:lnTo>
                <a:lnTo>
                  <a:pt x="1387359" y="604870"/>
                </a:lnTo>
                <a:lnTo>
                  <a:pt x="1377322" y="597236"/>
                </a:lnTo>
                <a:lnTo>
                  <a:pt x="1367153" y="589807"/>
                </a:lnTo>
                <a:lnTo>
                  <a:pt x="1356829" y="582612"/>
                </a:lnTo>
                <a:lnTo>
                  <a:pt x="1341760" y="572267"/>
                </a:lnTo>
                <a:lnTo>
                  <a:pt x="1326812" y="561789"/>
                </a:lnTo>
                <a:lnTo>
                  <a:pt x="1311979" y="551187"/>
                </a:lnTo>
                <a:lnTo>
                  <a:pt x="1297251" y="540468"/>
                </a:lnTo>
                <a:lnTo>
                  <a:pt x="1282621" y="529641"/>
                </a:lnTo>
                <a:lnTo>
                  <a:pt x="1268080" y="518714"/>
                </a:lnTo>
                <a:lnTo>
                  <a:pt x="1253622" y="507696"/>
                </a:lnTo>
                <a:lnTo>
                  <a:pt x="1239236" y="496595"/>
                </a:lnTo>
                <a:lnTo>
                  <a:pt x="1224916" y="485419"/>
                </a:lnTo>
                <a:lnTo>
                  <a:pt x="1210654" y="474176"/>
                </a:lnTo>
                <a:lnTo>
                  <a:pt x="1196441" y="462876"/>
                </a:lnTo>
                <a:lnTo>
                  <a:pt x="1182269" y="451525"/>
                </a:lnTo>
                <a:lnTo>
                  <a:pt x="1168130" y="440134"/>
                </a:lnTo>
                <a:lnTo>
                  <a:pt x="1154016" y="428709"/>
                </a:lnTo>
                <a:lnTo>
                  <a:pt x="1139918" y="417259"/>
                </a:lnTo>
                <a:lnTo>
                  <a:pt x="1125830" y="405793"/>
                </a:lnTo>
                <a:lnTo>
                  <a:pt x="1111742" y="394319"/>
                </a:lnTo>
                <a:lnTo>
                  <a:pt x="1097647" y="382845"/>
                </a:lnTo>
                <a:lnTo>
                  <a:pt x="1083537" y="371379"/>
                </a:lnTo>
                <a:lnTo>
                  <a:pt x="1069403" y="359930"/>
                </a:lnTo>
                <a:lnTo>
                  <a:pt x="1052635" y="370014"/>
                </a:lnTo>
                <a:lnTo>
                  <a:pt x="1035328" y="380041"/>
                </a:lnTo>
                <a:lnTo>
                  <a:pt x="1017525" y="390012"/>
                </a:lnTo>
                <a:lnTo>
                  <a:pt x="999270" y="399929"/>
                </a:lnTo>
                <a:lnTo>
                  <a:pt x="980606" y="409791"/>
                </a:lnTo>
                <a:lnTo>
                  <a:pt x="961576" y="419598"/>
                </a:lnTo>
                <a:lnTo>
                  <a:pt x="942224" y="429353"/>
                </a:lnTo>
                <a:lnTo>
                  <a:pt x="922592" y="439054"/>
                </a:lnTo>
                <a:lnTo>
                  <a:pt x="902725" y="448703"/>
                </a:lnTo>
                <a:lnTo>
                  <a:pt x="882665" y="458300"/>
                </a:lnTo>
                <a:lnTo>
                  <a:pt x="862456" y="467845"/>
                </a:lnTo>
                <a:lnTo>
                  <a:pt x="842142" y="477340"/>
                </a:lnTo>
                <a:lnTo>
                  <a:pt x="821764" y="486785"/>
                </a:lnTo>
                <a:lnTo>
                  <a:pt x="801368" y="496179"/>
                </a:lnTo>
                <a:lnTo>
                  <a:pt x="780996" y="505525"/>
                </a:lnTo>
                <a:lnTo>
                  <a:pt x="760691" y="514822"/>
                </a:lnTo>
                <a:lnTo>
                  <a:pt x="740496" y="524071"/>
                </a:lnTo>
                <a:lnTo>
                  <a:pt x="720456" y="533273"/>
                </a:lnTo>
                <a:lnTo>
                  <a:pt x="700614" y="542427"/>
                </a:lnTo>
                <a:lnTo>
                  <a:pt x="681012" y="551535"/>
                </a:lnTo>
                <a:lnTo>
                  <a:pt x="671117" y="555849"/>
                </a:lnTo>
                <a:lnTo>
                  <a:pt x="657445" y="561770"/>
                </a:lnTo>
                <a:lnTo>
                  <a:pt x="643502" y="568539"/>
                </a:lnTo>
                <a:lnTo>
                  <a:pt x="632245" y="575653"/>
                </a:lnTo>
                <a:lnTo>
                  <a:pt x="626630" y="582612"/>
                </a:lnTo>
                <a:lnTo>
                  <a:pt x="626860" y="591448"/>
                </a:lnTo>
                <a:lnTo>
                  <a:pt x="631586" y="603371"/>
                </a:lnTo>
                <a:lnTo>
                  <a:pt x="638941" y="615587"/>
                </a:lnTo>
                <a:lnTo>
                  <a:pt x="646671" y="626472"/>
                </a:lnTo>
                <a:lnTo>
                  <a:pt x="652526" y="634403"/>
                </a:lnTo>
                <a:lnTo>
                  <a:pt x="655638" y="638642"/>
                </a:lnTo>
                <a:lnTo>
                  <a:pt x="664249" y="649081"/>
                </a:lnTo>
                <a:lnTo>
                  <a:pt x="672535" y="658508"/>
                </a:lnTo>
                <a:lnTo>
                  <a:pt x="680007" y="667946"/>
                </a:lnTo>
                <a:lnTo>
                  <a:pt x="686181" y="678421"/>
                </a:lnTo>
                <a:lnTo>
                  <a:pt x="681284" y="684276"/>
                </a:lnTo>
                <a:lnTo>
                  <a:pt x="672682" y="690441"/>
                </a:lnTo>
                <a:lnTo>
                  <a:pt x="662241" y="694703"/>
                </a:lnTo>
                <a:lnTo>
                  <a:pt x="650302" y="697397"/>
                </a:lnTo>
                <a:lnTo>
                  <a:pt x="637203" y="698860"/>
                </a:lnTo>
                <a:lnTo>
                  <a:pt x="623284" y="699429"/>
                </a:lnTo>
                <a:lnTo>
                  <a:pt x="608886" y="699440"/>
                </a:lnTo>
                <a:lnTo>
                  <a:pt x="594347" y="699230"/>
                </a:lnTo>
                <a:lnTo>
                  <a:pt x="569680" y="699212"/>
                </a:lnTo>
                <a:lnTo>
                  <a:pt x="556427" y="699346"/>
                </a:lnTo>
                <a:lnTo>
                  <a:pt x="542976" y="699478"/>
                </a:lnTo>
                <a:lnTo>
                  <a:pt x="516069" y="699556"/>
                </a:lnTo>
                <a:lnTo>
                  <a:pt x="502912" y="699412"/>
                </a:lnTo>
                <a:lnTo>
                  <a:pt x="490150" y="699083"/>
                </a:lnTo>
                <a:lnTo>
                  <a:pt x="477933" y="698526"/>
                </a:lnTo>
                <a:lnTo>
                  <a:pt x="466409" y="697695"/>
                </a:lnTo>
                <a:lnTo>
                  <a:pt x="455726" y="696544"/>
                </a:lnTo>
                <a:lnTo>
                  <a:pt x="450399" y="695240"/>
                </a:lnTo>
                <a:lnTo>
                  <a:pt x="437820" y="690451"/>
                </a:lnTo>
                <a:lnTo>
                  <a:pt x="429844" y="691362"/>
                </a:lnTo>
                <a:lnTo>
                  <a:pt x="435484" y="696817"/>
                </a:lnTo>
                <a:lnTo>
                  <a:pt x="446407" y="703140"/>
                </a:lnTo>
                <a:lnTo>
                  <a:pt x="459345" y="708145"/>
                </a:lnTo>
                <a:lnTo>
                  <a:pt x="473035" y="712608"/>
                </a:lnTo>
                <a:lnTo>
                  <a:pt x="486217" y="717305"/>
                </a:lnTo>
                <a:lnTo>
                  <a:pt x="497630" y="723010"/>
                </a:lnTo>
                <a:lnTo>
                  <a:pt x="506014" y="730500"/>
                </a:lnTo>
                <a:lnTo>
                  <a:pt x="510108" y="740549"/>
                </a:lnTo>
                <a:lnTo>
                  <a:pt x="510296" y="742443"/>
                </a:lnTo>
                <a:lnTo>
                  <a:pt x="509653" y="748377"/>
                </a:lnTo>
                <a:lnTo>
                  <a:pt x="598138" y="747704"/>
                </a:lnTo>
                <a:lnTo>
                  <a:pt x="662285" y="768888"/>
                </a:lnTo>
                <a:lnTo>
                  <a:pt x="677940" y="767758"/>
                </a:lnTo>
                <a:lnTo>
                  <a:pt x="693286" y="766770"/>
                </a:lnTo>
                <a:lnTo>
                  <a:pt x="708340" y="765916"/>
                </a:lnTo>
                <a:lnTo>
                  <a:pt x="723119" y="765190"/>
                </a:lnTo>
                <a:lnTo>
                  <a:pt x="737639" y="764584"/>
                </a:lnTo>
                <a:lnTo>
                  <a:pt x="751915" y="764090"/>
                </a:lnTo>
                <a:lnTo>
                  <a:pt x="765964" y="763700"/>
                </a:lnTo>
                <a:lnTo>
                  <a:pt x="779803" y="763408"/>
                </a:lnTo>
                <a:lnTo>
                  <a:pt x="793446" y="763206"/>
                </a:lnTo>
                <a:lnTo>
                  <a:pt x="820214" y="763040"/>
                </a:lnTo>
                <a:lnTo>
                  <a:pt x="846397" y="763144"/>
                </a:lnTo>
                <a:lnTo>
                  <a:pt x="859309" y="763278"/>
                </a:lnTo>
                <a:lnTo>
                  <a:pt x="872124" y="763457"/>
                </a:lnTo>
                <a:lnTo>
                  <a:pt x="884857" y="763673"/>
                </a:lnTo>
                <a:lnTo>
                  <a:pt x="897525" y="763919"/>
                </a:lnTo>
                <a:lnTo>
                  <a:pt x="910144" y="764187"/>
                </a:lnTo>
                <a:lnTo>
                  <a:pt x="922729" y="764470"/>
                </a:lnTo>
                <a:lnTo>
                  <a:pt x="935297" y="764760"/>
                </a:lnTo>
                <a:lnTo>
                  <a:pt x="947863" y="765053"/>
                </a:lnTo>
                <a:lnTo>
                  <a:pt x="960445" y="765337"/>
                </a:lnTo>
                <a:lnTo>
                  <a:pt x="973059" y="765606"/>
                </a:lnTo>
                <a:lnTo>
                  <a:pt x="985721" y="765853"/>
                </a:lnTo>
                <a:lnTo>
                  <a:pt x="998447" y="766069"/>
                </a:lnTo>
                <a:lnTo>
                  <a:pt x="1011253" y="766248"/>
                </a:lnTo>
                <a:lnTo>
                  <a:pt x="1024156" y="766382"/>
                </a:lnTo>
                <a:lnTo>
                  <a:pt x="1077058" y="766317"/>
                </a:lnTo>
                <a:lnTo>
                  <a:pt x="1090687" y="766114"/>
                </a:lnTo>
                <a:lnTo>
                  <a:pt x="1104509" y="765820"/>
                </a:lnTo>
                <a:lnTo>
                  <a:pt x="1118541" y="765429"/>
                </a:lnTo>
                <a:lnTo>
                  <a:pt x="1132799" y="764934"/>
                </a:lnTo>
                <a:lnTo>
                  <a:pt x="1147299" y="764326"/>
                </a:lnTo>
                <a:lnTo>
                  <a:pt x="1162057" y="763598"/>
                </a:lnTo>
                <a:lnTo>
                  <a:pt x="1177090" y="762743"/>
                </a:lnTo>
                <a:lnTo>
                  <a:pt x="1192413" y="761753"/>
                </a:lnTo>
                <a:lnTo>
                  <a:pt x="1208043" y="760620"/>
                </a:lnTo>
                <a:lnTo>
                  <a:pt x="1105287" y="796828"/>
                </a:lnTo>
                <a:lnTo>
                  <a:pt x="1117372" y="797767"/>
                </a:lnTo>
                <a:lnTo>
                  <a:pt x="1129676" y="798525"/>
                </a:lnTo>
                <a:lnTo>
                  <a:pt x="1142165" y="799120"/>
                </a:lnTo>
                <a:lnTo>
                  <a:pt x="1154808" y="799567"/>
                </a:lnTo>
                <a:lnTo>
                  <a:pt x="1167572" y="799883"/>
                </a:lnTo>
                <a:lnTo>
                  <a:pt x="1180425" y="800084"/>
                </a:lnTo>
                <a:lnTo>
                  <a:pt x="1244888" y="799949"/>
                </a:lnTo>
                <a:close/>
              </a:path>
              <a:path w="2079744" h="903706">
                <a:moveTo>
                  <a:pt x="2069956" y="828508"/>
                </a:moveTo>
                <a:lnTo>
                  <a:pt x="2070825" y="815498"/>
                </a:lnTo>
                <a:lnTo>
                  <a:pt x="2071417" y="802413"/>
                </a:lnTo>
                <a:lnTo>
                  <a:pt x="2071694" y="789312"/>
                </a:lnTo>
                <a:lnTo>
                  <a:pt x="2071618" y="776256"/>
                </a:lnTo>
                <a:lnTo>
                  <a:pt x="2071151" y="763307"/>
                </a:lnTo>
                <a:lnTo>
                  <a:pt x="2070255" y="750525"/>
                </a:lnTo>
                <a:lnTo>
                  <a:pt x="2068893" y="737971"/>
                </a:lnTo>
                <a:lnTo>
                  <a:pt x="2075058" y="728558"/>
                </a:lnTo>
                <a:lnTo>
                  <a:pt x="2077474" y="718230"/>
                </a:lnTo>
                <a:lnTo>
                  <a:pt x="2077606" y="706630"/>
                </a:lnTo>
                <a:lnTo>
                  <a:pt x="2076866" y="693460"/>
                </a:lnTo>
                <a:lnTo>
                  <a:pt x="2076665" y="678421"/>
                </a:lnTo>
                <a:lnTo>
                  <a:pt x="2076905" y="671633"/>
                </a:lnTo>
                <a:lnTo>
                  <a:pt x="2077350" y="660260"/>
                </a:lnTo>
                <a:lnTo>
                  <a:pt x="2077832" y="648537"/>
                </a:lnTo>
                <a:lnTo>
                  <a:pt x="2078321" y="636480"/>
                </a:lnTo>
                <a:lnTo>
                  <a:pt x="2078784" y="624099"/>
                </a:lnTo>
                <a:lnTo>
                  <a:pt x="2079190" y="611410"/>
                </a:lnTo>
                <a:lnTo>
                  <a:pt x="2079506" y="598424"/>
                </a:lnTo>
                <a:lnTo>
                  <a:pt x="2079702" y="585154"/>
                </a:lnTo>
                <a:lnTo>
                  <a:pt x="2079744" y="571614"/>
                </a:lnTo>
                <a:lnTo>
                  <a:pt x="2079602" y="557817"/>
                </a:lnTo>
                <a:lnTo>
                  <a:pt x="2079244" y="543775"/>
                </a:lnTo>
                <a:lnTo>
                  <a:pt x="2079157" y="540949"/>
                </a:lnTo>
                <a:lnTo>
                  <a:pt x="2078897" y="525713"/>
                </a:lnTo>
                <a:lnTo>
                  <a:pt x="2079093" y="481963"/>
                </a:lnTo>
                <a:lnTo>
                  <a:pt x="2079039" y="469104"/>
                </a:lnTo>
                <a:lnTo>
                  <a:pt x="2078705" y="457641"/>
                </a:lnTo>
                <a:lnTo>
                  <a:pt x="2077958" y="447898"/>
                </a:lnTo>
                <a:lnTo>
                  <a:pt x="2076665" y="440194"/>
                </a:lnTo>
                <a:lnTo>
                  <a:pt x="2072841" y="431106"/>
                </a:lnTo>
                <a:lnTo>
                  <a:pt x="2065179" y="421327"/>
                </a:lnTo>
                <a:lnTo>
                  <a:pt x="2057084" y="412467"/>
                </a:lnTo>
                <a:lnTo>
                  <a:pt x="2051350" y="402898"/>
                </a:lnTo>
                <a:lnTo>
                  <a:pt x="2050770" y="390994"/>
                </a:lnTo>
                <a:lnTo>
                  <a:pt x="2046118" y="388273"/>
                </a:lnTo>
                <a:lnTo>
                  <a:pt x="2035100" y="381482"/>
                </a:lnTo>
                <a:lnTo>
                  <a:pt x="2024365" y="374410"/>
                </a:lnTo>
                <a:lnTo>
                  <a:pt x="2013879" y="367089"/>
                </a:lnTo>
                <a:lnTo>
                  <a:pt x="2003609" y="359553"/>
                </a:lnTo>
                <a:lnTo>
                  <a:pt x="1993522" y="351834"/>
                </a:lnTo>
                <a:lnTo>
                  <a:pt x="1983585" y="343966"/>
                </a:lnTo>
                <a:lnTo>
                  <a:pt x="1973764" y="335982"/>
                </a:lnTo>
                <a:lnTo>
                  <a:pt x="1964027" y="327914"/>
                </a:lnTo>
                <a:lnTo>
                  <a:pt x="1954340" y="319797"/>
                </a:lnTo>
                <a:lnTo>
                  <a:pt x="1944670" y="311662"/>
                </a:lnTo>
                <a:lnTo>
                  <a:pt x="1934983" y="303544"/>
                </a:lnTo>
                <a:lnTo>
                  <a:pt x="1925247" y="295475"/>
                </a:lnTo>
                <a:lnTo>
                  <a:pt x="1915429" y="287488"/>
                </a:lnTo>
                <a:lnTo>
                  <a:pt x="1905494" y="279617"/>
                </a:lnTo>
                <a:lnTo>
                  <a:pt x="1895411" y="271894"/>
                </a:lnTo>
                <a:lnTo>
                  <a:pt x="1894359" y="278328"/>
                </a:lnTo>
                <a:lnTo>
                  <a:pt x="1890114" y="290423"/>
                </a:lnTo>
                <a:lnTo>
                  <a:pt x="1883415" y="300064"/>
                </a:lnTo>
                <a:lnTo>
                  <a:pt x="1874532" y="307522"/>
                </a:lnTo>
                <a:lnTo>
                  <a:pt x="1863731" y="313063"/>
                </a:lnTo>
                <a:lnTo>
                  <a:pt x="1851283" y="316957"/>
                </a:lnTo>
                <a:lnTo>
                  <a:pt x="1837454" y="319470"/>
                </a:lnTo>
                <a:lnTo>
                  <a:pt x="1822514" y="320872"/>
                </a:lnTo>
                <a:lnTo>
                  <a:pt x="1806731" y="321432"/>
                </a:lnTo>
                <a:lnTo>
                  <a:pt x="1790372" y="321416"/>
                </a:lnTo>
                <a:lnTo>
                  <a:pt x="1773707" y="321094"/>
                </a:lnTo>
                <a:lnTo>
                  <a:pt x="1772535" y="336909"/>
                </a:lnTo>
                <a:lnTo>
                  <a:pt x="1771578" y="352755"/>
                </a:lnTo>
                <a:lnTo>
                  <a:pt x="1770816" y="368631"/>
                </a:lnTo>
                <a:lnTo>
                  <a:pt x="1770229" y="384536"/>
                </a:lnTo>
                <a:lnTo>
                  <a:pt x="1769797" y="400468"/>
                </a:lnTo>
                <a:lnTo>
                  <a:pt x="1769501" y="416427"/>
                </a:lnTo>
                <a:lnTo>
                  <a:pt x="1769321" y="432412"/>
                </a:lnTo>
                <a:lnTo>
                  <a:pt x="1769466" y="512694"/>
                </a:lnTo>
                <a:lnTo>
                  <a:pt x="1769643" y="544957"/>
                </a:lnTo>
                <a:lnTo>
                  <a:pt x="1769542" y="593488"/>
                </a:lnTo>
                <a:lnTo>
                  <a:pt x="1769331" y="609698"/>
                </a:lnTo>
                <a:lnTo>
                  <a:pt x="1768999" y="625923"/>
                </a:lnTo>
                <a:lnTo>
                  <a:pt x="1768525" y="642162"/>
                </a:lnTo>
                <a:lnTo>
                  <a:pt x="1770292" y="645913"/>
                </a:lnTo>
                <a:lnTo>
                  <a:pt x="1778490" y="654974"/>
                </a:lnTo>
                <a:lnTo>
                  <a:pt x="1789335" y="662282"/>
                </a:lnTo>
                <a:lnTo>
                  <a:pt x="1800565" y="669606"/>
                </a:lnTo>
                <a:lnTo>
                  <a:pt x="1809919" y="678710"/>
                </a:lnTo>
                <a:lnTo>
                  <a:pt x="1815134" y="691362"/>
                </a:lnTo>
                <a:lnTo>
                  <a:pt x="1814915" y="697750"/>
                </a:lnTo>
                <a:lnTo>
                  <a:pt x="1811147" y="709799"/>
                </a:lnTo>
                <a:lnTo>
                  <a:pt x="1807375" y="722452"/>
                </a:lnTo>
                <a:lnTo>
                  <a:pt x="1806472" y="729157"/>
                </a:lnTo>
                <a:lnTo>
                  <a:pt x="1805674" y="741619"/>
                </a:lnTo>
                <a:lnTo>
                  <a:pt x="1805509" y="754707"/>
                </a:lnTo>
                <a:lnTo>
                  <a:pt x="1805530" y="760067"/>
                </a:lnTo>
                <a:lnTo>
                  <a:pt x="1820919" y="760061"/>
                </a:lnTo>
                <a:lnTo>
                  <a:pt x="1819810" y="763916"/>
                </a:lnTo>
                <a:lnTo>
                  <a:pt x="1814966" y="765797"/>
                </a:lnTo>
                <a:lnTo>
                  <a:pt x="1808054" y="767654"/>
                </a:lnTo>
                <a:lnTo>
                  <a:pt x="1805559" y="768200"/>
                </a:lnTo>
                <a:lnTo>
                  <a:pt x="1805410" y="781306"/>
                </a:lnTo>
                <a:lnTo>
                  <a:pt x="1804639" y="794090"/>
                </a:lnTo>
                <a:lnTo>
                  <a:pt x="1802829" y="806044"/>
                </a:lnTo>
                <a:lnTo>
                  <a:pt x="1799562" y="816805"/>
                </a:lnTo>
                <a:lnTo>
                  <a:pt x="1794421" y="826008"/>
                </a:lnTo>
                <a:lnTo>
                  <a:pt x="1780555" y="829309"/>
                </a:lnTo>
                <a:lnTo>
                  <a:pt x="1768462" y="830407"/>
                </a:lnTo>
                <a:lnTo>
                  <a:pt x="1756276" y="830384"/>
                </a:lnTo>
                <a:lnTo>
                  <a:pt x="1744112" y="829686"/>
                </a:lnTo>
                <a:lnTo>
                  <a:pt x="1732081" y="828761"/>
                </a:lnTo>
                <a:lnTo>
                  <a:pt x="1720298" y="828055"/>
                </a:lnTo>
                <a:lnTo>
                  <a:pt x="1708876" y="828017"/>
                </a:lnTo>
                <a:lnTo>
                  <a:pt x="1697926" y="829091"/>
                </a:lnTo>
                <a:lnTo>
                  <a:pt x="1687562" y="831727"/>
                </a:lnTo>
                <a:lnTo>
                  <a:pt x="1684654" y="833125"/>
                </a:lnTo>
                <a:lnTo>
                  <a:pt x="2069558" y="833125"/>
                </a:lnTo>
                <a:lnTo>
                  <a:pt x="2069956" y="828508"/>
                </a:lnTo>
                <a:close/>
              </a:path>
              <a:path w="2079744" h="903706">
                <a:moveTo>
                  <a:pt x="4014" y="759460"/>
                </a:moveTo>
                <a:lnTo>
                  <a:pt x="12553" y="759388"/>
                </a:lnTo>
                <a:lnTo>
                  <a:pt x="17583" y="757711"/>
                </a:lnTo>
                <a:lnTo>
                  <a:pt x="22766" y="755977"/>
                </a:lnTo>
                <a:lnTo>
                  <a:pt x="28378" y="754208"/>
                </a:lnTo>
                <a:lnTo>
                  <a:pt x="41981" y="750650"/>
                </a:lnTo>
                <a:lnTo>
                  <a:pt x="50521" y="748903"/>
                </a:lnTo>
                <a:lnTo>
                  <a:pt x="60584" y="747206"/>
                </a:lnTo>
                <a:lnTo>
                  <a:pt x="72446" y="745580"/>
                </a:lnTo>
                <a:lnTo>
                  <a:pt x="86378" y="744046"/>
                </a:lnTo>
                <a:lnTo>
                  <a:pt x="102657" y="742625"/>
                </a:lnTo>
                <a:lnTo>
                  <a:pt x="121554" y="741339"/>
                </a:lnTo>
                <a:lnTo>
                  <a:pt x="143345" y="740207"/>
                </a:lnTo>
                <a:lnTo>
                  <a:pt x="168303" y="739253"/>
                </a:lnTo>
                <a:lnTo>
                  <a:pt x="183343" y="738814"/>
                </a:lnTo>
                <a:lnTo>
                  <a:pt x="258623" y="739765"/>
                </a:lnTo>
                <a:lnTo>
                  <a:pt x="254759" y="734651"/>
                </a:lnTo>
                <a:lnTo>
                  <a:pt x="246313" y="725204"/>
                </a:lnTo>
                <a:lnTo>
                  <a:pt x="237189" y="716436"/>
                </a:lnTo>
                <a:lnTo>
                  <a:pt x="227450" y="708281"/>
                </a:lnTo>
                <a:lnTo>
                  <a:pt x="217164" y="700674"/>
                </a:lnTo>
                <a:lnTo>
                  <a:pt x="206394" y="693550"/>
                </a:lnTo>
                <a:lnTo>
                  <a:pt x="195208" y="686843"/>
                </a:lnTo>
                <a:lnTo>
                  <a:pt x="183670" y="680487"/>
                </a:lnTo>
                <a:lnTo>
                  <a:pt x="171845" y="674418"/>
                </a:lnTo>
                <a:lnTo>
                  <a:pt x="159800" y="668569"/>
                </a:lnTo>
                <a:lnTo>
                  <a:pt x="147599" y="662876"/>
                </a:lnTo>
                <a:lnTo>
                  <a:pt x="145379" y="657994"/>
                </a:lnTo>
                <a:lnTo>
                  <a:pt x="142886" y="646459"/>
                </a:lnTo>
                <a:lnTo>
                  <a:pt x="142185" y="633132"/>
                </a:lnTo>
                <a:lnTo>
                  <a:pt x="142417" y="618871"/>
                </a:lnTo>
                <a:lnTo>
                  <a:pt x="143497" y="616157"/>
                </a:lnTo>
                <a:lnTo>
                  <a:pt x="149606" y="605399"/>
                </a:lnTo>
                <a:lnTo>
                  <a:pt x="157562" y="595854"/>
                </a:lnTo>
                <a:lnTo>
                  <a:pt x="166706" y="587026"/>
                </a:lnTo>
                <a:lnTo>
                  <a:pt x="176378" y="578418"/>
                </a:lnTo>
                <a:lnTo>
                  <a:pt x="185919" y="569535"/>
                </a:lnTo>
                <a:lnTo>
                  <a:pt x="194668" y="559880"/>
                </a:lnTo>
                <a:lnTo>
                  <a:pt x="201968" y="548957"/>
                </a:lnTo>
                <a:lnTo>
                  <a:pt x="207919" y="536935"/>
                </a:lnTo>
                <a:lnTo>
                  <a:pt x="213103" y="524379"/>
                </a:lnTo>
                <a:lnTo>
                  <a:pt x="217614" y="511347"/>
                </a:lnTo>
                <a:lnTo>
                  <a:pt x="221540" y="497894"/>
                </a:lnTo>
                <a:lnTo>
                  <a:pt x="224975" y="484079"/>
                </a:lnTo>
                <a:lnTo>
                  <a:pt x="228010" y="469958"/>
                </a:lnTo>
                <a:lnTo>
                  <a:pt x="230735" y="455587"/>
                </a:lnTo>
                <a:lnTo>
                  <a:pt x="233243" y="441023"/>
                </a:lnTo>
                <a:lnTo>
                  <a:pt x="235625" y="426323"/>
                </a:lnTo>
                <a:lnTo>
                  <a:pt x="237972" y="411545"/>
                </a:lnTo>
                <a:lnTo>
                  <a:pt x="240376" y="396743"/>
                </a:lnTo>
                <a:lnTo>
                  <a:pt x="242928" y="381977"/>
                </a:lnTo>
                <a:lnTo>
                  <a:pt x="245720" y="367301"/>
                </a:lnTo>
                <a:lnTo>
                  <a:pt x="248843" y="352773"/>
                </a:lnTo>
                <a:lnTo>
                  <a:pt x="252388" y="338450"/>
                </a:lnTo>
                <a:lnTo>
                  <a:pt x="256448" y="324389"/>
                </a:lnTo>
                <a:lnTo>
                  <a:pt x="261112" y="310646"/>
                </a:lnTo>
                <a:lnTo>
                  <a:pt x="266474" y="297278"/>
                </a:lnTo>
                <a:lnTo>
                  <a:pt x="272624" y="284341"/>
                </a:lnTo>
                <a:lnTo>
                  <a:pt x="279653" y="271894"/>
                </a:lnTo>
                <a:lnTo>
                  <a:pt x="288956" y="257715"/>
                </a:lnTo>
                <a:lnTo>
                  <a:pt x="296570" y="247205"/>
                </a:lnTo>
                <a:lnTo>
                  <a:pt x="304142" y="237376"/>
                </a:lnTo>
                <a:lnTo>
                  <a:pt x="311641" y="227932"/>
                </a:lnTo>
                <a:lnTo>
                  <a:pt x="319037" y="218575"/>
                </a:lnTo>
                <a:lnTo>
                  <a:pt x="326299" y="209008"/>
                </a:lnTo>
                <a:lnTo>
                  <a:pt x="333397" y="198936"/>
                </a:lnTo>
                <a:lnTo>
                  <a:pt x="340299" y="188060"/>
                </a:lnTo>
                <a:lnTo>
                  <a:pt x="346976" y="176085"/>
                </a:lnTo>
                <a:lnTo>
                  <a:pt x="340226" y="172824"/>
                </a:lnTo>
                <a:lnTo>
                  <a:pt x="328537" y="166986"/>
                </a:lnTo>
                <a:lnTo>
                  <a:pt x="316961" y="160956"/>
                </a:lnTo>
                <a:lnTo>
                  <a:pt x="305515" y="154737"/>
                </a:lnTo>
                <a:lnTo>
                  <a:pt x="294216" y="148333"/>
                </a:lnTo>
                <a:lnTo>
                  <a:pt x="283082" y="141746"/>
                </a:lnTo>
                <a:lnTo>
                  <a:pt x="272128" y="134980"/>
                </a:lnTo>
                <a:lnTo>
                  <a:pt x="261373" y="128037"/>
                </a:lnTo>
                <a:lnTo>
                  <a:pt x="250834" y="120922"/>
                </a:lnTo>
                <a:lnTo>
                  <a:pt x="240527" y="113637"/>
                </a:lnTo>
                <a:lnTo>
                  <a:pt x="230470" y="106186"/>
                </a:lnTo>
                <a:lnTo>
                  <a:pt x="220680" y="98572"/>
                </a:lnTo>
                <a:lnTo>
                  <a:pt x="211173" y="90798"/>
                </a:lnTo>
                <a:lnTo>
                  <a:pt x="201968" y="82867"/>
                </a:lnTo>
                <a:lnTo>
                  <a:pt x="189313" y="70516"/>
                </a:lnTo>
                <a:lnTo>
                  <a:pt x="180476" y="60932"/>
                </a:lnTo>
                <a:lnTo>
                  <a:pt x="171690" y="51208"/>
                </a:lnTo>
                <a:lnTo>
                  <a:pt x="162761" y="41702"/>
                </a:lnTo>
                <a:lnTo>
                  <a:pt x="153492" y="32767"/>
                </a:lnTo>
                <a:lnTo>
                  <a:pt x="143690" y="24760"/>
                </a:lnTo>
                <a:lnTo>
                  <a:pt x="133159" y="18037"/>
                </a:lnTo>
                <a:lnTo>
                  <a:pt x="121704" y="12954"/>
                </a:lnTo>
                <a:lnTo>
                  <a:pt x="109068" y="9551"/>
                </a:lnTo>
                <a:lnTo>
                  <a:pt x="97478" y="7703"/>
                </a:lnTo>
                <a:lnTo>
                  <a:pt x="85507" y="6514"/>
                </a:lnTo>
                <a:lnTo>
                  <a:pt x="73149" y="5569"/>
                </a:lnTo>
                <a:lnTo>
                  <a:pt x="60395" y="4448"/>
                </a:lnTo>
                <a:lnTo>
                  <a:pt x="47237" y="2735"/>
                </a:lnTo>
                <a:lnTo>
                  <a:pt x="33667" y="12"/>
                </a:lnTo>
                <a:lnTo>
                  <a:pt x="31064" y="0"/>
                </a:lnTo>
                <a:lnTo>
                  <a:pt x="28486" y="2590"/>
                </a:lnTo>
                <a:lnTo>
                  <a:pt x="31407" y="14429"/>
                </a:lnTo>
                <a:lnTo>
                  <a:pt x="37951" y="23616"/>
                </a:lnTo>
                <a:lnTo>
                  <a:pt x="47382" y="29927"/>
                </a:lnTo>
                <a:lnTo>
                  <a:pt x="59028" y="33923"/>
                </a:lnTo>
                <a:lnTo>
                  <a:pt x="72214" y="36166"/>
                </a:lnTo>
                <a:lnTo>
                  <a:pt x="86267" y="37218"/>
                </a:lnTo>
                <a:lnTo>
                  <a:pt x="100513" y="37641"/>
                </a:lnTo>
                <a:lnTo>
                  <a:pt x="114277" y="37997"/>
                </a:lnTo>
                <a:lnTo>
                  <a:pt x="126885" y="38849"/>
                </a:lnTo>
                <a:lnTo>
                  <a:pt x="129488" y="44339"/>
                </a:lnTo>
                <a:lnTo>
                  <a:pt x="132794" y="55719"/>
                </a:lnTo>
                <a:lnTo>
                  <a:pt x="134618" y="68618"/>
                </a:lnTo>
                <a:lnTo>
                  <a:pt x="135187" y="82354"/>
                </a:lnTo>
                <a:lnTo>
                  <a:pt x="134730" y="96246"/>
                </a:lnTo>
                <a:lnTo>
                  <a:pt x="133474" y="109614"/>
                </a:lnTo>
                <a:lnTo>
                  <a:pt x="131647" y="121777"/>
                </a:lnTo>
                <a:lnTo>
                  <a:pt x="129476" y="132054"/>
                </a:lnTo>
                <a:lnTo>
                  <a:pt x="123860" y="132488"/>
                </a:lnTo>
                <a:lnTo>
                  <a:pt x="111850" y="132697"/>
                </a:lnTo>
                <a:lnTo>
                  <a:pt x="99577" y="132185"/>
                </a:lnTo>
                <a:lnTo>
                  <a:pt x="87092" y="131230"/>
                </a:lnTo>
                <a:lnTo>
                  <a:pt x="74448" y="130106"/>
                </a:lnTo>
                <a:lnTo>
                  <a:pt x="61696" y="129093"/>
                </a:lnTo>
                <a:lnTo>
                  <a:pt x="48889" y="128465"/>
                </a:lnTo>
                <a:lnTo>
                  <a:pt x="36078" y="128501"/>
                </a:lnTo>
                <a:lnTo>
                  <a:pt x="23317" y="129476"/>
                </a:lnTo>
                <a:lnTo>
                  <a:pt x="19834" y="166091"/>
                </a:lnTo>
                <a:lnTo>
                  <a:pt x="16824" y="203363"/>
                </a:lnTo>
                <a:lnTo>
                  <a:pt x="14248" y="241205"/>
                </a:lnTo>
                <a:lnTo>
                  <a:pt x="12070" y="279531"/>
                </a:lnTo>
                <a:lnTo>
                  <a:pt x="10249" y="318254"/>
                </a:lnTo>
                <a:lnTo>
                  <a:pt x="8749" y="357290"/>
                </a:lnTo>
                <a:lnTo>
                  <a:pt x="7530" y="396550"/>
                </a:lnTo>
                <a:lnTo>
                  <a:pt x="6556" y="435949"/>
                </a:lnTo>
                <a:lnTo>
                  <a:pt x="5787" y="475401"/>
                </a:lnTo>
                <a:lnTo>
                  <a:pt x="5186" y="514819"/>
                </a:lnTo>
                <a:lnTo>
                  <a:pt x="4714" y="554118"/>
                </a:lnTo>
                <a:lnTo>
                  <a:pt x="4334" y="593209"/>
                </a:lnTo>
                <a:lnTo>
                  <a:pt x="4007" y="632009"/>
                </a:lnTo>
                <a:lnTo>
                  <a:pt x="3694" y="670429"/>
                </a:lnTo>
                <a:lnTo>
                  <a:pt x="3359" y="708384"/>
                </a:lnTo>
                <a:lnTo>
                  <a:pt x="2962" y="745788"/>
                </a:lnTo>
                <a:lnTo>
                  <a:pt x="2777" y="759472"/>
                </a:lnTo>
                <a:lnTo>
                  <a:pt x="4014" y="75946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8" name="object 198"/>
          <p:cNvSpPr/>
          <p:nvPr/>
        </p:nvSpPr>
        <p:spPr>
          <a:xfrm>
            <a:off x="3815426" y="4910141"/>
            <a:ext cx="507063" cy="46019"/>
          </a:xfrm>
          <a:custGeom>
            <a:avLst/>
            <a:gdLst/>
            <a:ahLst/>
            <a:cxnLst/>
            <a:rect l="l" t="t" r="r" b="b"/>
            <a:pathLst>
              <a:path w="743693" h="67495">
                <a:moveTo>
                  <a:pt x="669759" y="67219"/>
                </a:moveTo>
                <a:lnTo>
                  <a:pt x="705752" y="66328"/>
                </a:lnTo>
                <a:lnTo>
                  <a:pt x="741102" y="64741"/>
                </a:lnTo>
                <a:lnTo>
                  <a:pt x="741211" y="57676"/>
                </a:lnTo>
                <a:lnTo>
                  <a:pt x="743395" y="46615"/>
                </a:lnTo>
                <a:lnTo>
                  <a:pt x="716763" y="31332"/>
                </a:lnTo>
                <a:lnTo>
                  <a:pt x="689898" y="29201"/>
                </a:lnTo>
                <a:lnTo>
                  <a:pt x="663087" y="27254"/>
                </a:lnTo>
                <a:lnTo>
                  <a:pt x="636318" y="25477"/>
                </a:lnTo>
                <a:lnTo>
                  <a:pt x="609582" y="23854"/>
                </a:lnTo>
                <a:lnTo>
                  <a:pt x="582867" y="22371"/>
                </a:lnTo>
                <a:lnTo>
                  <a:pt x="556162" y="21012"/>
                </a:lnTo>
                <a:lnTo>
                  <a:pt x="529458" y="19763"/>
                </a:lnTo>
                <a:lnTo>
                  <a:pt x="502743" y="18607"/>
                </a:lnTo>
                <a:lnTo>
                  <a:pt x="476007" y="17530"/>
                </a:lnTo>
                <a:lnTo>
                  <a:pt x="449239" y="16517"/>
                </a:lnTo>
                <a:lnTo>
                  <a:pt x="422428" y="15552"/>
                </a:lnTo>
                <a:lnTo>
                  <a:pt x="395563" y="14621"/>
                </a:lnTo>
                <a:lnTo>
                  <a:pt x="368634" y="13708"/>
                </a:lnTo>
                <a:lnTo>
                  <a:pt x="341630" y="12799"/>
                </a:lnTo>
                <a:lnTo>
                  <a:pt x="314541" y="11877"/>
                </a:lnTo>
                <a:lnTo>
                  <a:pt x="287355" y="10928"/>
                </a:lnTo>
                <a:lnTo>
                  <a:pt x="260062" y="9937"/>
                </a:lnTo>
                <a:lnTo>
                  <a:pt x="232651" y="8889"/>
                </a:lnTo>
                <a:lnTo>
                  <a:pt x="205111" y="7768"/>
                </a:lnTo>
                <a:lnTo>
                  <a:pt x="193074" y="6900"/>
                </a:lnTo>
                <a:lnTo>
                  <a:pt x="180482" y="5404"/>
                </a:lnTo>
                <a:lnTo>
                  <a:pt x="167963" y="3638"/>
                </a:lnTo>
                <a:lnTo>
                  <a:pt x="155436" y="1931"/>
                </a:lnTo>
                <a:lnTo>
                  <a:pt x="147029" y="1052"/>
                </a:lnTo>
                <a:lnTo>
                  <a:pt x="146761" y="28070"/>
                </a:lnTo>
                <a:lnTo>
                  <a:pt x="146479" y="52194"/>
                </a:lnTo>
                <a:lnTo>
                  <a:pt x="179761" y="52478"/>
                </a:lnTo>
                <a:lnTo>
                  <a:pt x="216832" y="53234"/>
                </a:lnTo>
                <a:lnTo>
                  <a:pt x="254300" y="54350"/>
                </a:lnTo>
                <a:lnTo>
                  <a:pt x="292085" y="55747"/>
                </a:lnTo>
                <a:lnTo>
                  <a:pt x="330106" y="57342"/>
                </a:lnTo>
                <a:lnTo>
                  <a:pt x="368284" y="59054"/>
                </a:lnTo>
                <a:lnTo>
                  <a:pt x="406539" y="60803"/>
                </a:lnTo>
                <a:lnTo>
                  <a:pt x="444790" y="62506"/>
                </a:lnTo>
                <a:lnTo>
                  <a:pt x="482959" y="64082"/>
                </a:lnTo>
                <a:lnTo>
                  <a:pt x="520964" y="65451"/>
                </a:lnTo>
                <a:lnTo>
                  <a:pt x="558727" y="66530"/>
                </a:lnTo>
                <a:lnTo>
                  <a:pt x="596167" y="67239"/>
                </a:lnTo>
                <a:lnTo>
                  <a:pt x="633204" y="67495"/>
                </a:lnTo>
                <a:lnTo>
                  <a:pt x="669759" y="6721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9" name="object 199"/>
          <p:cNvSpPr/>
          <p:nvPr/>
        </p:nvSpPr>
        <p:spPr>
          <a:xfrm>
            <a:off x="5904340" y="4917215"/>
            <a:ext cx="282631" cy="401088"/>
          </a:xfrm>
          <a:custGeom>
            <a:avLst/>
            <a:gdLst/>
            <a:ahLst/>
            <a:cxnLst/>
            <a:rect l="l" t="t" r="r" b="b"/>
            <a:pathLst>
              <a:path w="414525" h="588263">
                <a:moveTo>
                  <a:pt x="41679" y="587509"/>
                </a:moveTo>
                <a:lnTo>
                  <a:pt x="54415" y="585577"/>
                </a:lnTo>
                <a:lnTo>
                  <a:pt x="54561" y="585535"/>
                </a:lnTo>
                <a:lnTo>
                  <a:pt x="54461" y="574145"/>
                </a:lnTo>
                <a:lnTo>
                  <a:pt x="54453" y="552617"/>
                </a:lnTo>
                <a:lnTo>
                  <a:pt x="54583" y="530134"/>
                </a:lnTo>
                <a:lnTo>
                  <a:pt x="54816" y="506996"/>
                </a:lnTo>
                <a:lnTo>
                  <a:pt x="55118" y="483504"/>
                </a:lnTo>
                <a:lnTo>
                  <a:pt x="55455" y="459959"/>
                </a:lnTo>
                <a:lnTo>
                  <a:pt x="55795" y="436663"/>
                </a:lnTo>
                <a:lnTo>
                  <a:pt x="56103" y="413917"/>
                </a:lnTo>
                <a:lnTo>
                  <a:pt x="56215" y="403733"/>
                </a:lnTo>
                <a:lnTo>
                  <a:pt x="50430" y="412885"/>
                </a:lnTo>
                <a:lnTo>
                  <a:pt x="44429" y="423395"/>
                </a:lnTo>
                <a:lnTo>
                  <a:pt x="38815" y="434279"/>
                </a:lnTo>
                <a:lnTo>
                  <a:pt x="33584" y="445514"/>
                </a:lnTo>
                <a:lnTo>
                  <a:pt x="28731" y="457074"/>
                </a:lnTo>
                <a:lnTo>
                  <a:pt x="24251" y="468935"/>
                </a:lnTo>
                <a:lnTo>
                  <a:pt x="20140" y="481073"/>
                </a:lnTo>
                <a:lnTo>
                  <a:pt x="16393" y="493462"/>
                </a:lnTo>
                <a:lnTo>
                  <a:pt x="13007" y="506079"/>
                </a:lnTo>
                <a:lnTo>
                  <a:pt x="9976" y="518899"/>
                </a:lnTo>
                <a:lnTo>
                  <a:pt x="7296" y="531897"/>
                </a:lnTo>
                <a:lnTo>
                  <a:pt x="4963" y="545048"/>
                </a:lnTo>
                <a:lnTo>
                  <a:pt x="2972" y="558328"/>
                </a:lnTo>
                <a:lnTo>
                  <a:pt x="1319" y="571713"/>
                </a:lnTo>
                <a:lnTo>
                  <a:pt x="0" y="585177"/>
                </a:lnTo>
                <a:lnTo>
                  <a:pt x="2131" y="585754"/>
                </a:lnTo>
                <a:lnTo>
                  <a:pt x="14226" y="587718"/>
                </a:lnTo>
                <a:lnTo>
                  <a:pt x="27845" y="588263"/>
                </a:lnTo>
                <a:lnTo>
                  <a:pt x="41679" y="58750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0" name="object 200"/>
          <p:cNvSpPr/>
          <p:nvPr/>
        </p:nvSpPr>
        <p:spPr>
          <a:xfrm>
            <a:off x="5786056" y="4943689"/>
            <a:ext cx="109459" cy="208329"/>
          </a:xfrm>
          <a:custGeom>
            <a:avLst/>
            <a:gdLst/>
            <a:ahLst/>
            <a:cxnLst/>
            <a:rect l="l" t="t" r="r" b="b"/>
            <a:pathLst>
              <a:path w="160540" h="305549">
                <a:moveTo>
                  <a:pt x="5008" y="299088"/>
                </a:moveTo>
                <a:lnTo>
                  <a:pt x="12962" y="290541"/>
                </a:lnTo>
                <a:lnTo>
                  <a:pt x="21869" y="282438"/>
                </a:lnTo>
                <a:lnTo>
                  <a:pt x="31541" y="274662"/>
                </a:lnTo>
                <a:lnTo>
                  <a:pt x="41794" y="267096"/>
                </a:lnTo>
                <a:lnTo>
                  <a:pt x="52442" y="259622"/>
                </a:lnTo>
                <a:lnTo>
                  <a:pt x="63297" y="252121"/>
                </a:lnTo>
                <a:lnTo>
                  <a:pt x="74174" y="244477"/>
                </a:lnTo>
                <a:lnTo>
                  <a:pt x="84887" y="236572"/>
                </a:lnTo>
                <a:lnTo>
                  <a:pt x="95249" y="228288"/>
                </a:lnTo>
                <a:lnTo>
                  <a:pt x="105076" y="219508"/>
                </a:lnTo>
                <a:lnTo>
                  <a:pt x="114180" y="210114"/>
                </a:lnTo>
                <a:lnTo>
                  <a:pt x="122375" y="199988"/>
                </a:lnTo>
                <a:lnTo>
                  <a:pt x="129476" y="189014"/>
                </a:lnTo>
                <a:lnTo>
                  <a:pt x="132261" y="183619"/>
                </a:lnTo>
                <a:lnTo>
                  <a:pt x="136806" y="172110"/>
                </a:lnTo>
                <a:lnTo>
                  <a:pt x="140385" y="160254"/>
                </a:lnTo>
                <a:lnTo>
                  <a:pt x="143773" y="148280"/>
                </a:lnTo>
                <a:lnTo>
                  <a:pt x="147746" y="136415"/>
                </a:lnTo>
                <a:lnTo>
                  <a:pt x="153076" y="124885"/>
                </a:lnTo>
                <a:lnTo>
                  <a:pt x="160540" y="113919"/>
                </a:lnTo>
                <a:lnTo>
                  <a:pt x="157508" y="115586"/>
                </a:lnTo>
                <a:lnTo>
                  <a:pt x="146169" y="122100"/>
                </a:lnTo>
                <a:lnTo>
                  <a:pt x="135251" y="128957"/>
                </a:lnTo>
                <a:lnTo>
                  <a:pt x="124869" y="136274"/>
                </a:lnTo>
                <a:lnTo>
                  <a:pt x="115134" y="144172"/>
                </a:lnTo>
                <a:lnTo>
                  <a:pt x="106159" y="152768"/>
                </a:lnTo>
                <a:lnTo>
                  <a:pt x="97015" y="163885"/>
                </a:lnTo>
                <a:lnTo>
                  <a:pt x="90002" y="174663"/>
                </a:lnTo>
                <a:lnTo>
                  <a:pt x="83723" y="185995"/>
                </a:lnTo>
                <a:lnTo>
                  <a:pt x="77862" y="197621"/>
                </a:lnTo>
                <a:lnTo>
                  <a:pt x="72099" y="209280"/>
                </a:lnTo>
                <a:lnTo>
                  <a:pt x="66119" y="220711"/>
                </a:lnTo>
                <a:lnTo>
                  <a:pt x="59603" y="231653"/>
                </a:lnTo>
                <a:lnTo>
                  <a:pt x="52234" y="241846"/>
                </a:lnTo>
                <a:lnTo>
                  <a:pt x="43695" y="251029"/>
                </a:lnTo>
                <a:lnTo>
                  <a:pt x="33667" y="258940"/>
                </a:lnTo>
                <a:lnTo>
                  <a:pt x="33478" y="256492"/>
                </a:lnTo>
                <a:lnTo>
                  <a:pt x="33462" y="243427"/>
                </a:lnTo>
                <a:lnTo>
                  <a:pt x="35022" y="230642"/>
                </a:lnTo>
                <a:lnTo>
                  <a:pt x="38003" y="218167"/>
                </a:lnTo>
                <a:lnTo>
                  <a:pt x="42247" y="206028"/>
                </a:lnTo>
                <a:lnTo>
                  <a:pt x="47597" y="194254"/>
                </a:lnTo>
                <a:lnTo>
                  <a:pt x="53896" y="182872"/>
                </a:lnTo>
                <a:lnTo>
                  <a:pt x="60987" y="171910"/>
                </a:lnTo>
                <a:lnTo>
                  <a:pt x="68712" y="161397"/>
                </a:lnTo>
                <a:lnTo>
                  <a:pt x="76914" y="151359"/>
                </a:lnTo>
                <a:lnTo>
                  <a:pt x="85437" y="141824"/>
                </a:lnTo>
                <a:lnTo>
                  <a:pt x="94122" y="132822"/>
                </a:lnTo>
                <a:lnTo>
                  <a:pt x="102813" y="124378"/>
                </a:lnTo>
                <a:lnTo>
                  <a:pt x="111353" y="116522"/>
                </a:lnTo>
                <a:lnTo>
                  <a:pt x="112463" y="106763"/>
                </a:lnTo>
                <a:lnTo>
                  <a:pt x="115716" y="95510"/>
                </a:lnTo>
                <a:lnTo>
                  <a:pt x="120506" y="85023"/>
                </a:lnTo>
                <a:lnTo>
                  <a:pt x="126256" y="75063"/>
                </a:lnTo>
                <a:lnTo>
                  <a:pt x="132390" y="65390"/>
                </a:lnTo>
                <a:lnTo>
                  <a:pt x="138333" y="55766"/>
                </a:lnTo>
                <a:lnTo>
                  <a:pt x="143508" y="45951"/>
                </a:lnTo>
                <a:lnTo>
                  <a:pt x="147339" y="35706"/>
                </a:lnTo>
                <a:lnTo>
                  <a:pt x="149250" y="24792"/>
                </a:lnTo>
                <a:lnTo>
                  <a:pt x="148665" y="12969"/>
                </a:lnTo>
                <a:lnTo>
                  <a:pt x="145008" y="0"/>
                </a:lnTo>
                <a:lnTo>
                  <a:pt x="141904" y="12445"/>
                </a:lnTo>
                <a:lnTo>
                  <a:pt x="136806" y="25285"/>
                </a:lnTo>
                <a:lnTo>
                  <a:pt x="130256" y="36674"/>
                </a:lnTo>
                <a:lnTo>
                  <a:pt x="122438" y="46795"/>
                </a:lnTo>
                <a:lnTo>
                  <a:pt x="113536" y="55831"/>
                </a:lnTo>
                <a:lnTo>
                  <a:pt x="103733" y="63967"/>
                </a:lnTo>
                <a:lnTo>
                  <a:pt x="93212" y="71384"/>
                </a:lnTo>
                <a:lnTo>
                  <a:pt x="82155" y="78266"/>
                </a:lnTo>
                <a:lnTo>
                  <a:pt x="70748" y="84798"/>
                </a:lnTo>
                <a:lnTo>
                  <a:pt x="59172" y="91161"/>
                </a:lnTo>
                <a:lnTo>
                  <a:pt x="47611" y="97539"/>
                </a:lnTo>
                <a:lnTo>
                  <a:pt x="36248" y="104116"/>
                </a:lnTo>
                <a:lnTo>
                  <a:pt x="25266" y="111075"/>
                </a:lnTo>
                <a:lnTo>
                  <a:pt x="14850" y="118600"/>
                </a:lnTo>
                <a:lnTo>
                  <a:pt x="5181" y="126873"/>
                </a:lnTo>
                <a:lnTo>
                  <a:pt x="4309" y="141100"/>
                </a:lnTo>
                <a:lnTo>
                  <a:pt x="3604" y="154025"/>
                </a:lnTo>
                <a:lnTo>
                  <a:pt x="2992" y="166703"/>
                </a:lnTo>
                <a:lnTo>
                  <a:pt x="2465" y="179191"/>
                </a:lnTo>
                <a:lnTo>
                  <a:pt x="2014" y="191543"/>
                </a:lnTo>
                <a:lnTo>
                  <a:pt x="1631" y="203813"/>
                </a:lnTo>
                <a:lnTo>
                  <a:pt x="1308" y="216055"/>
                </a:lnTo>
                <a:lnTo>
                  <a:pt x="1035" y="228324"/>
                </a:lnTo>
                <a:lnTo>
                  <a:pt x="805" y="240674"/>
                </a:lnTo>
                <a:lnTo>
                  <a:pt x="610" y="253160"/>
                </a:lnTo>
                <a:lnTo>
                  <a:pt x="440" y="265836"/>
                </a:lnTo>
                <a:lnTo>
                  <a:pt x="287" y="278757"/>
                </a:lnTo>
                <a:lnTo>
                  <a:pt x="143" y="291976"/>
                </a:lnTo>
                <a:lnTo>
                  <a:pt x="0" y="305549"/>
                </a:lnTo>
                <a:lnTo>
                  <a:pt x="5008" y="29908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1" name="object 201"/>
          <p:cNvSpPr/>
          <p:nvPr/>
        </p:nvSpPr>
        <p:spPr>
          <a:xfrm>
            <a:off x="3927672" y="4966642"/>
            <a:ext cx="152953" cy="118283"/>
          </a:xfrm>
          <a:custGeom>
            <a:avLst/>
            <a:gdLst/>
            <a:ahLst/>
            <a:cxnLst/>
            <a:rect l="l" t="t" r="r" b="b"/>
            <a:pathLst>
              <a:path w="224331" h="173481">
                <a:moveTo>
                  <a:pt x="15320" y="167603"/>
                </a:moveTo>
                <a:lnTo>
                  <a:pt x="28708" y="161442"/>
                </a:lnTo>
                <a:lnTo>
                  <a:pt x="41816" y="155001"/>
                </a:lnTo>
                <a:lnTo>
                  <a:pt x="54646" y="148281"/>
                </a:lnTo>
                <a:lnTo>
                  <a:pt x="67201" y="141287"/>
                </a:lnTo>
                <a:lnTo>
                  <a:pt x="79483" y="134021"/>
                </a:lnTo>
                <a:lnTo>
                  <a:pt x="91496" y="126485"/>
                </a:lnTo>
                <a:lnTo>
                  <a:pt x="103243" y="118682"/>
                </a:lnTo>
                <a:lnTo>
                  <a:pt x="114724" y="110614"/>
                </a:lnTo>
                <a:lnTo>
                  <a:pt x="125944" y="102285"/>
                </a:lnTo>
                <a:lnTo>
                  <a:pt x="136905" y="93697"/>
                </a:lnTo>
                <a:lnTo>
                  <a:pt x="147609" y="84852"/>
                </a:lnTo>
                <a:lnTo>
                  <a:pt x="158060" y="75754"/>
                </a:lnTo>
                <a:lnTo>
                  <a:pt x="168260" y="66404"/>
                </a:lnTo>
                <a:lnTo>
                  <a:pt x="178211" y="56806"/>
                </a:lnTo>
                <a:lnTo>
                  <a:pt x="187916" y="46962"/>
                </a:lnTo>
                <a:lnTo>
                  <a:pt x="197378" y="36875"/>
                </a:lnTo>
                <a:lnTo>
                  <a:pt x="206599" y="26547"/>
                </a:lnTo>
                <a:lnTo>
                  <a:pt x="215583" y="15982"/>
                </a:lnTo>
                <a:lnTo>
                  <a:pt x="224331" y="5181"/>
                </a:lnTo>
                <a:lnTo>
                  <a:pt x="221943" y="4703"/>
                </a:lnTo>
                <a:lnTo>
                  <a:pt x="209616" y="2739"/>
                </a:lnTo>
                <a:lnTo>
                  <a:pt x="197668" y="1580"/>
                </a:lnTo>
                <a:lnTo>
                  <a:pt x="185817" y="1001"/>
                </a:lnTo>
                <a:lnTo>
                  <a:pt x="173778" y="779"/>
                </a:lnTo>
                <a:lnTo>
                  <a:pt x="161269" y="687"/>
                </a:lnTo>
                <a:lnTo>
                  <a:pt x="148005" y="502"/>
                </a:lnTo>
                <a:lnTo>
                  <a:pt x="133704" y="0"/>
                </a:lnTo>
                <a:lnTo>
                  <a:pt x="125450" y="6237"/>
                </a:lnTo>
                <a:lnTo>
                  <a:pt x="116546" y="13335"/>
                </a:lnTo>
                <a:lnTo>
                  <a:pt x="107389" y="20954"/>
                </a:lnTo>
                <a:lnTo>
                  <a:pt x="97886" y="29109"/>
                </a:lnTo>
                <a:lnTo>
                  <a:pt x="87945" y="37818"/>
                </a:lnTo>
                <a:lnTo>
                  <a:pt x="77474" y="47096"/>
                </a:lnTo>
                <a:lnTo>
                  <a:pt x="66381" y="56959"/>
                </a:lnTo>
                <a:lnTo>
                  <a:pt x="62690" y="60193"/>
                </a:lnTo>
                <a:lnTo>
                  <a:pt x="51903" y="69198"/>
                </a:lnTo>
                <a:lnTo>
                  <a:pt x="41771" y="77341"/>
                </a:lnTo>
                <a:lnTo>
                  <a:pt x="32426" y="84996"/>
                </a:lnTo>
                <a:lnTo>
                  <a:pt x="23997" y="92536"/>
                </a:lnTo>
                <a:lnTo>
                  <a:pt x="16616" y="100335"/>
                </a:lnTo>
                <a:lnTo>
                  <a:pt x="10413" y="108766"/>
                </a:lnTo>
                <a:lnTo>
                  <a:pt x="5519" y="118203"/>
                </a:lnTo>
                <a:lnTo>
                  <a:pt x="2065" y="129019"/>
                </a:lnTo>
                <a:lnTo>
                  <a:pt x="182" y="141589"/>
                </a:lnTo>
                <a:lnTo>
                  <a:pt x="0" y="156285"/>
                </a:lnTo>
                <a:lnTo>
                  <a:pt x="1649" y="173481"/>
                </a:lnTo>
                <a:lnTo>
                  <a:pt x="15320" y="16760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2" name="object 202"/>
          <p:cNvSpPr/>
          <p:nvPr/>
        </p:nvSpPr>
        <p:spPr>
          <a:xfrm>
            <a:off x="3888433" y="4968396"/>
            <a:ext cx="303622" cy="321330"/>
          </a:xfrm>
          <a:custGeom>
            <a:avLst/>
            <a:gdLst/>
            <a:ahLst/>
            <a:cxnLst/>
            <a:rect l="l" t="t" r="r" b="b"/>
            <a:pathLst>
              <a:path w="445312" h="471284">
                <a:moveTo>
                  <a:pt x="134115" y="468606"/>
                </a:moveTo>
                <a:lnTo>
                  <a:pt x="132759" y="456509"/>
                </a:lnTo>
                <a:lnTo>
                  <a:pt x="130554" y="444493"/>
                </a:lnTo>
                <a:lnTo>
                  <a:pt x="127703" y="432535"/>
                </a:lnTo>
                <a:lnTo>
                  <a:pt x="124408" y="420610"/>
                </a:lnTo>
                <a:lnTo>
                  <a:pt x="120873" y="408693"/>
                </a:lnTo>
                <a:lnTo>
                  <a:pt x="117303" y="396760"/>
                </a:lnTo>
                <a:lnTo>
                  <a:pt x="113899" y="384787"/>
                </a:lnTo>
                <a:lnTo>
                  <a:pt x="110866" y="372749"/>
                </a:lnTo>
                <a:lnTo>
                  <a:pt x="108408" y="360621"/>
                </a:lnTo>
                <a:lnTo>
                  <a:pt x="106727" y="348380"/>
                </a:lnTo>
                <a:lnTo>
                  <a:pt x="106027" y="336001"/>
                </a:lnTo>
                <a:lnTo>
                  <a:pt x="106511" y="323459"/>
                </a:lnTo>
                <a:lnTo>
                  <a:pt x="108383" y="310730"/>
                </a:lnTo>
                <a:lnTo>
                  <a:pt x="111608" y="297907"/>
                </a:lnTo>
                <a:lnTo>
                  <a:pt x="115848" y="285400"/>
                </a:lnTo>
                <a:lnTo>
                  <a:pt x="121125" y="272946"/>
                </a:lnTo>
                <a:lnTo>
                  <a:pt x="127374" y="260715"/>
                </a:lnTo>
                <a:lnTo>
                  <a:pt x="134525" y="248881"/>
                </a:lnTo>
                <a:lnTo>
                  <a:pt x="142512" y="237616"/>
                </a:lnTo>
                <a:lnTo>
                  <a:pt x="151266" y="227093"/>
                </a:lnTo>
                <a:lnTo>
                  <a:pt x="160721" y="217483"/>
                </a:lnTo>
                <a:lnTo>
                  <a:pt x="170809" y="208959"/>
                </a:lnTo>
                <a:lnTo>
                  <a:pt x="181461" y="201694"/>
                </a:lnTo>
                <a:lnTo>
                  <a:pt x="192612" y="195860"/>
                </a:lnTo>
                <a:lnTo>
                  <a:pt x="204192" y="191630"/>
                </a:lnTo>
                <a:lnTo>
                  <a:pt x="215847" y="189513"/>
                </a:lnTo>
                <a:lnTo>
                  <a:pt x="228328" y="189019"/>
                </a:lnTo>
                <a:lnTo>
                  <a:pt x="241160" y="189335"/>
                </a:lnTo>
                <a:lnTo>
                  <a:pt x="253960" y="189622"/>
                </a:lnTo>
                <a:lnTo>
                  <a:pt x="266346" y="189039"/>
                </a:lnTo>
                <a:lnTo>
                  <a:pt x="280542" y="187209"/>
                </a:lnTo>
                <a:lnTo>
                  <a:pt x="294657" y="184779"/>
                </a:lnTo>
                <a:lnTo>
                  <a:pt x="308186" y="181855"/>
                </a:lnTo>
                <a:lnTo>
                  <a:pt x="321185" y="178479"/>
                </a:lnTo>
                <a:lnTo>
                  <a:pt x="333709" y="174697"/>
                </a:lnTo>
                <a:lnTo>
                  <a:pt x="345814" y="170554"/>
                </a:lnTo>
                <a:lnTo>
                  <a:pt x="357554" y="166093"/>
                </a:lnTo>
                <a:lnTo>
                  <a:pt x="368985" y="161359"/>
                </a:lnTo>
                <a:lnTo>
                  <a:pt x="380163" y="156396"/>
                </a:lnTo>
                <a:lnTo>
                  <a:pt x="391143" y="151249"/>
                </a:lnTo>
                <a:lnTo>
                  <a:pt x="401981" y="145963"/>
                </a:lnTo>
                <a:lnTo>
                  <a:pt x="412730" y="140581"/>
                </a:lnTo>
                <a:lnTo>
                  <a:pt x="423448" y="135148"/>
                </a:lnTo>
                <a:lnTo>
                  <a:pt x="434189" y="129708"/>
                </a:lnTo>
                <a:lnTo>
                  <a:pt x="445009" y="124307"/>
                </a:lnTo>
                <a:lnTo>
                  <a:pt x="444773" y="114061"/>
                </a:lnTo>
                <a:lnTo>
                  <a:pt x="444763" y="101139"/>
                </a:lnTo>
                <a:lnTo>
                  <a:pt x="444939" y="88031"/>
                </a:lnTo>
                <a:lnTo>
                  <a:pt x="445166" y="74870"/>
                </a:lnTo>
                <a:lnTo>
                  <a:pt x="445312" y="61789"/>
                </a:lnTo>
                <a:lnTo>
                  <a:pt x="445244" y="48924"/>
                </a:lnTo>
                <a:lnTo>
                  <a:pt x="444828" y="36407"/>
                </a:lnTo>
                <a:lnTo>
                  <a:pt x="443931" y="24372"/>
                </a:lnTo>
                <a:lnTo>
                  <a:pt x="442419" y="12954"/>
                </a:lnTo>
                <a:lnTo>
                  <a:pt x="434747" y="10921"/>
                </a:lnTo>
                <a:lnTo>
                  <a:pt x="423147" y="8638"/>
                </a:lnTo>
                <a:lnTo>
                  <a:pt x="410943" y="6960"/>
                </a:lnTo>
                <a:lnTo>
                  <a:pt x="398277" y="5743"/>
                </a:lnTo>
                <a:lnTo>
                  <a:pt x="385296" y="4841"/>
                </a:lnTo>
                <a:lnTo>
                  <a:pt x="372143" y="4110"/>
                </a:lnTo>
                <a:lnTo>
                  <a:pt x="358964" y="3406"/>
                </a:lnTo>
                <a:lnTo>
                  <a:pt x="345903" y="2582"/>
                </a:lnTo>
                <a:lnTo>
                  <a:pt x="333105" y="1495"/>
                </a:lnTo>
                <a:lnTo>
                  <a:pt x="320715" y="0"/>
                </a:lnTo>
                <a:lnTo>
                  <a:pt x="307756" y="13972"/>
                </a:lnTo>
                <a:lnTo>
                  <a:pt x="294695" y="27841"/>
                </a:lnTo>
                <a:lnTo>
                  <a:pt x="281497" y="41574"/>
                </a:lnTo>
                <a:lnTo>
                  <a:pt x="268132" y="55139"/>
                </a:lnTo>
                <a:lnTo>
                  <a:pt x="254566" y="68503"/>
                </a:lnTo>
                <a:lnTo>
                  <a:pt x="240766" y="81634"/>
                </a:lnTo>
                <a:lnTo>
                  <a:pt x="226700" y="94498"/>
                </a:lnTo>
                <a:lnTo>
                  <a:pt x="212336" y="107064"/>
                </a:lnTo>
                <a:lnTo>
                  <a:pt x="197641" y="119298"/>
                </a:lnTo>
                <a:lnTo>
                  <a:pt x="182581" y="131168"/>
                </a:lnTo>
                <a:lnTo>
                  <a:pt x="167126" y="142642"/>
                </a:lnTo>
                <a:lnTo>
                  <a:pt x="151241" y="153687"/>
                </a:lnTo>
                <a:lnTo>
                  <a:pt x="134896" y="164271"/>
                </a:lnTo>
                <a:lnTo>
                  <a:pt x="118056" y="174360"/>
                </a:lnTo>
                <a:lnTo>
                  <a:pt x="100689" y="183922"/>
                </a:lnTo>
                <a:lnTo>
                  <a:pt x="82763" y="192926"/>
                </a:lnTo>
                <a:lnTo>
                  <a:pt x="64245" y="201337"/>
                </a:lnTo>
                <a:lnTo>
                  <a:pt x="45103" y="209124"/>
                </a:lnTo>
                <a:lnTo>
                  <a:pt x="34919" y="212791"/>
                </a:lnTo>
                <a:lnTo>
                  <a:pt x="34050" y="245574"/>
                </a:lnTo>
                <a:lnTo>
                  <a:pt x="32779" y="288355"/>
                </a:lnTo>
                <a:lnTo>
                  <a:pt x="31369" y="330897"/>
                </a:lnTo>
                <a:lnTo>
                  <a:pt x="33445" y="333138"/>
                </a:lnTo>
                <a:lnTo>
                  <a:pt x="35165" y="337426"/>
                </a:lnTo>
                <a:lnTo>
                  <a:pt x="36559" y="343646"/>
                </a:lnTo>
                <a:lnTo>
                  <a:pt x="37657" y="351684"/>
                </a:lnTo>
                <a:lnTo>
                  <a:pt x="38490" y="361423"/>
                </a:lnTo>
                <a:lnTo>
                  <a:pt x="39086" y="372750"/>
                </a:lnTo>
                <a:lnTo>
                  <a:pt x="39476" y="385548"/>
                </a:lnTo>
                <a:lnTo>
                  <a:pt x="39689" y="399704"/>
                </a:lnTo>
                <a:lnTo>
                  <a:pt x="39701" y="420811"/>
                </a:lnTo>
                <a:lnTo>
                  <a:pt x="42837" y="424969"/>
                </a:lnTo>
                <a:lnTo>
                  <a:pt x="52592" y="435444"/>
                </a:lnTo>
                <a:lnTo>
                  <a:pt x="63419" y="444774"/>
                </a:lnTo>
                <a:lnTo>
                  <a:pt x="75335" y="452872"/>
                </a:lnTo>
                <a:lnTo>
                  <a:pt x="88359" y="459657"/>
                </a:lnTo>
                <a:lnTo>
                  <a:pt x="102512" y="465043"/>
                </a:lnTo>
                <a:lnTo>
                  <a:pt x="117812" y="468947"/>
                </a:lnTo>
                <a:lnTo>
                  <a:pt x="134279" y="471284"/>
                </a:lnTo>
                <a:lnTo>
                  <a:pt x="134115" y="46860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3" name="object 203"/>
          <p:cNvSpPr/>
          <p:nvPr/>
        </p:nvSpPr>
        <p:spPr>
          <a:xfrm>
            <a:off x="4195376" y="4975262"/>
            <a:ext cx="49435" cy="515928"/>
          </a:xfrm>
          <a:custGeom>
            <a:avLst/>
            <a:gdLst/>
            <a:ahLst/>
            <a:cxnLst/>
            <a:rect l="l" t="t" r="r" b="b"/>
            <a:pathLst>
              <a:path w="72504" h="756694">
                <a:moveTo>
                  <a:pt x="3641" y="631257"/>
                </a:moveTo>
                <a:lnTo>
                  <a:pt x="18777" y="631047"/>
                </a:lnTo>
                <a:lnTo>
                  <a:pt x="34199" y="630834"/>
                </a:lnTo>
                <a:lnTo>
                  <a:pt x="49857" y="630630"/>
                </a:lnTo>
                <a:lnTo>
                  <a:pt x="51917" y="630606"/>
                </a:lnTo>
                <a:lnTo>
                  <a:pt x="52059" y="607869"/>
                </a:lnTo>
                <a:lnTo>
                  <a:pt x="52400" y="570978"/>
                </a:lnTo>
                <a:lnTo>
                  <a:pt x="52853" y="533937"/>
                </a:lnTo>
                <a:lnTo>
                  <a:pt x="53422" y="496749"/>
                </a:lnTo>
                <a:lnTo>
                  <a:pt x="54110" y="459423"/>
                </a:lnTo>
                <a:lnTo>
                  <a:pt x="54918" y="421964"/>
                </a:lnTo>
                <a:lnTo>
                  <a:pt x="55849" y="384378"/>
                </a:lnTo>
                <a:lnTo>
                  <a:pt x="56907" y="346671"/>
                </a:lnTo>
                <a:lnTo>
                  <a:pt x="58092" y="308849"/>
                </a:lnTo>
                <a:lnTo>
                  <a:pt x="59409" y="270919"/>
                </a:lnTo>
                <a:lnTo>
                  <a:pt x="60859" y="232887"/>
                </a:lnTo>
                <a:lnTo>
                  <a:pt x="62445" y="194758"/>
                </a:lnTo>
                <a:lnTo>
                  <a:pt x="64169" y="156539"/>
                </a:lnTo>
                <a:lnTo>
                  <a:pt x="66035" y="118235"/>
                </a:lnTo>
                <a:lnTo>
                  <a:pt x="68044" y="79854"/>
                </a:lnTo>
                <a:lnTo>
                  <a:pt x="70200" y="41401"/>
                </a:lnTo>
                <a:lnTo>
                  <a:pt x="72504" y="2882"/>
                </a:lnTo>
                <a:lnTo>
                  <a:pt x="64717" y="600"/>
                </a:lnTo>
                <a:lnTo>
                  <a:pt x="52281" y="0"/>
                </a:lnTo>
                <a:lnTo>
                  <a:pt x="38771" y="473"/>
                </a:lnTo>
                <a:lnTo>
                  <a:pt x="25895" y="304"/>
                </a:lnTo>
                <a:lnTo>
                  <a:pt x="22644" y="1371"/>
                </a:lnTo>
                <a:lnTo>
                  <a:pt x="20612" y="3644"/>
                </a:lnTo>
                <a:lnTo>
                  <a:pt x="20713" y="8064"/>
                </a:lnTo>
                <a:lnTo>
                  <a:pt x="20349" y="47889"/>
                </a:lnTo>
                <a:lnTo>
                  <a:pt x="19807" y="87326"/>
                </a:lnTo>
                <a:lnTo>
                  <a:pt x="19104" y="126398"/>
                </a:lnTo>
                <a:lnTo>
                  <a:pt x="18258" y="165127"/>
                </a:lnTo>
                <a:lnTo>
                  <a:pt x="17287" y="203535"/>
                </a:lnTo>
                <a:lnTo>
                  <a:pt x="16210" y="241645"/>
                </a:lnTo>
                <a:lnTo>
                  <a:pt x="15044" y="279480"/>
                </a:lnTo>
                <a:lnTo>
                  <a:pt x="13808" y="317061"/>
                </a:lnTo>
                <a:lnTo>
                  <a:pt x="12519" y="354411"/>
                </a:lnTo>
                <a:lnTo>
                  <a:pt x="11195" y="391552"/>
                </a:lnTo>
                <a:lnTo>
                  <a:pt x="9854" y="428506"/>
                </a:lnTo>
                <a:lnTo>
                  <a:pt x="8514" y="465297"/>
                </a:lnTo>
                <a:lnTo>
                  <a:pt x="7194" y="501946"/>
                </a:lnTo>
                <a:lnTo>
                  <a:pt x="5911" y="538476"/>
                </a:lnTo>
                <a:lnTo>
                  <a:pt x="4683" y="574908"/>
                </a:lnTo>
                <a:lnTo>
                  <a:pt x="3528" y="611266"/>
                </a:lnTo>
                <a:lnTo>
                  <a:pt x="2942" y="631267"/>
                </a:lnTo>
                <a:lnTo>
                  <a:pt x="3641" y="63125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4" name="object 204"/>
          <p:cNvSpPr/>
          <p:nvPr/>
        </p:nvSpPr>
        <p:spPr>
          <a:xfrm>
            <a:off x="5775203" y="5019606"/>
            <a:ext cx="412014" cy="480574"/>
          </a:xfrm>
          <a:custGeom>
            <a:avLst/>
            <a:gdLst/>
            <a:ahLst/>
            <a:cxnLst/>
            <a:rect l="l" t="t" r="r" b="b"/>
            <a:pathLst>
              <a:path w="604287" h="704842">
                <a:moveTo>
                  <a:pt x="267302" y="518807"/>
                </a:moveTo>
                <a:lnTo>
                  <a:pt x="260392" y="531295"/>
                </a:lnTo>
                <a:lnTo>
                  <a:pt x="253483" y="541222"/>
                </a:lnTo>
                <a:lnTo>
                  <a:pt x="250576" y="544601"/>
                </a:lnTo>
                <a:lnTo>
                  <a:pt x="251376" y="537082"/>
                </a:lnTo>
                <a:lnTo>
                  <a:pt x="252100" y="533946"/>
                </a:lnTo>
                <a:lnTo>
                  <a:pt x="252913" y="525652"/>
                </a:lnTo>
                <a:lnTo>
                  <a:pt x="250592" y="522611"/>
                </a:lnTo>
                <a:lnTo>
                  <a:pt x="248679" y="516204"/>
                </a:lnTo>
                <a:lnTo>
                  <a:pt x="247140" y="506735"/>
                </a:lnTo>
                <a:lnTo>
                  <a:pt x="245940" y="494502"/>
                </a:lnTo>
                <a:lnTo>
                  <a:pt x="245046" y="479809"/>
                </a:lnTo>
                <a:lnTo>
                  <a:pt x="244477" y="464367"/>
                </a:lnTo>
                <a:lnTo>
                  <a:pt x="236448" y="464907"/>
                </a:lnTo>
                <a:lnTo>
                  <a:pt x="223468" y="465117"/>
                </a:lnTo>
                <a:lnTo>
                  <a:pt x="210609" y="465138"/>
                </a:lnTo>
                <a:lnTo>
                  <a:pt x="198242" y="465430"/>
                </a:lnTo>
                <a:lnTo>
                  <a:pt x="186736" y="466449"/>
                </a:lnTo>
                <a:lnTo>
                  <a:pt x="176460" y="468655"/>
                </a:lnTo>
                <a:lnTo>
                  <a:pt x="172856" y="462375"/>
                </a:lnTo>
                <a:lnTo>
                  <a:pt x="168117" y="451040"/>
                </a:lnTo>
                <a:lnTo>
                  <a:pt x="165136" y="439278"/>
                </a:lnTo>
                <a:lnTo>
                  <a:pt x="163700" y="427210"/>
                </a:lnTo>
                <a:lnTo>
                  <a:pt x="163596" y="414960"/>
                </a:lnTo>
                <a:lnTo>
                  <a:pt x="164612" y="402646"/>
                </a:lnTo>
                <a:lnTo>
                  <a:pt x="166536" y="390392"/>
                </a:lnTo>
                <a:lnTo>
                  <a:pt x="169156" y="378317"/>
                </a:lnTo>
                <a:lnTo>
                  <a:pt x="172258" y="366544"/>
                </a:lnTo>
                <a:lnTo>
                  <a:pt x="175632" y="355193"/>
                </a:lnTo>
                <a:lnTo>
                  <a:pt x="179064" y="344385"/>
                </a:lnTo>
                <a:lnTo>
                  <a:pt x="184398" y="328370"/>
                </a:lnTo>
                <a:lnTo>
                  <a:pt x="188780" y="315967"/>
                </a:lnTo>
                <a:lnTo>
                  <a:pt x="193425" y="303512"/>
                </a:lnTo>
                <a:lnTo>
                  <a:pt x="198312" y="291148"/>
                </a:lnTo>
                <a:lnTo>
                  <a:pt x="203421" y="279015"/>
                </a:lnTo>
                <a:lnTo>
                  <a:pt x="208731" y="267254"/>
                </a:lnTo>
                <a:lnTo>
                  <a:pt x="214221" y="256007"/>
                </a:lnTo>
                <a:lnTo>
                  <a:pt x="219871" y="245417"/>
                </a:lnTo>
                <a:lnTo>
                  <a:pt x="225660" y="235623"/>
                </a:lnTo>
                <a:lnTo>
                  <a:pt x="237683" y="220790"/>
                </a:lnTo>
                <a:lnTo>
                  <a:pt x="245893" y="212474"/>
                </a:lnTo>
                <a:lnTo>
                  <a:pt x="245899" y="201814"/>
                </a:lnTo>
                <a:lnTo>
                  <a:pt x="245741" y="184277"/>
                </a:lnTo>
                <a:lnTo>
                  <a:pt x="245382" y="168795"/>
                </a:lnTo>
                <a:lnTo>
                  <a:pt x="246737" y="173694"/>
                </a:lnTo>
                <a:lnTo>
                  <a:pt x="249004" y="170391"/>
                </a:lnTo>
                <a:lnTo>
                  <a:pt x="249951" y="163553"/>
                </a:lnTo>
                <a:lnTo>
                  <a:pt x="250798" y="154167"/>
                </a:lnTo>
                <a:lnTo>
                  <a:pt x="251562" y="142915"/>
                </a:lnTo>
                <a:lnTo>
                  <a:pt x="252261" y="130480"/>
                </a:lnTo>
                <a:lnTo>
                  <a:pt x="252913" y="117543"/>
                </a:lnTo>
                <a:lnTo>
                  <a:pt x="253535" y="104787"/>
                </a:lnTo>
                <a:lnTo>
                  <a:pt x="254146" y="92894"/>
                </a:lnTo>
                <a:lnTo>
                  <a:pt x="253761" y="65622"/>
                </a:lnTo>
                <a:lnTo>
                  <a:pt x="252960" y="45790"/>
                </a:lnTo>
                <a:lnTo>
                  <a:pt x="252023" y="28526"/>
                </a:lnTo>
                <a:lnTo>
                  <a:pt x="250979" y="13464"/>
                </a:lnTo>
                <a:lnTo>
                  <a:pt x="250029" y="2285"/>
                </a:lnTo>
                <a:lnTo>
                  <a:pt x="239579" y="5887"/>
                </a:lnTo>
                <a:lnTo>
                  <a:pt x="227121" y="10678"/>
                </a:lnTo>
                <a:lnTo>
                  <a:pt x="223233" y="17214"/>
                </a:lnTo>
                <a:lnTo>
                  <a:pt x="222951" y="30240"/>
                </a:lnTo>
                <a:lnTo>
                  <a:pt x="222704" y="43210"/>
                </a:lnTo>
                <a:lnTo>
                  <a:pt x="222500" y="56115"/>
                </a:lnTo>
                <a:lnTo>
                  <a:pt x="222346" y="68946"/>
                </a:lnTo>
                <a:lnTo>
                  <a:pt x="222214" y="94346"/>
                </a:lnTo>
                <a:lnTo>
                  <a:pt x="222366" y="119333"/>
                </a:lnTo>
                <a:lnTo>
                  <a:pt x="222566" y="131649"/>
                </a:lnTo>
                <a:lnTo>
                  <a:pt x="222857" y="143833"/>
                </a:lnTo>
                <a:lnTo>
                  <a:pt x="223248" y="155876"/>
                </a:lnTo>
                <a:lnTo>
                  <a:pt x="223703" y="166877"/>
                </a:lnTo>
                <a:lnTo>
                  <a:pt x="206216" y="21753"/>
                </a:lnTo>
                <a:lnTo>
                  <a:pt x="204012" y="23104"/>
                </a:lnTo>
                <a:lnTo>
                  <a:pt x="194410" y="31371"/>
                </a:lnTo>
                <a:lnTo>
                  <a:pt x="186811" y="41427"/>
                </a:lnTo>
                <a:lnTo>
                  <a:pt x="182676" y="50435"/>
                </a:lnTo>
                <a:lnTo>
                  <a:pt x="179240" y="62609"/>
                </a:lnTo>
                <a:lnTo>
                  <a:pt x="176607" y="75094"/>
                </a:lnTo>
                <a:lnTo>
                  <a:pt x="173515" y="87237"/>
                </a:lnTo>
                <a:lnTo>
                  <a:pt x="168701" y="98386"/>
                </a:lnTo>
                <a:lnTo>
                  <a:pt x="167593" y="100197"/>
                </a:lnTo>
                <a:lnTo>
                  <a:pt x="160459" y="109566"/>
                </a:lnTo>
                <a:lnTo>
                  <a:pt x="151594" y="118774"/>
                </a:lnTo>
                <a:lnTo>
                  <a:pt x="141746" y="127778"/>
                </a:lnTo>
                <a:lnTo>
                  <a:pt x="131659" y="136536"/>
                </a:lnTo>
                <a:lnTo>
                  <a:pt x="122079" y="145008"/>
                </a:lnTo>
                <a:lnTo>
                  <a:pt x="112211" y="153630"/>
                </a:lnTo>
                <a:lnTo>
                  <a:pt x="101902" y="161940"/>
                </a:lnTo>
                <a:lnTo>
                  <a:pt x="91589" y="169806"/>
                </a:lnTo>
                <a:lnTo>
                  <a:pt x="81362" y="177413"/>
                </a:lnTo>
                <a:lnTo>
                  <a:pt x="71309" y="184947"/>
                </a:lnTo>
                <a:lnTo>
                  <a:pt x="61520" y="192591"/>
                </a:lnTo>
                <a:lnTo>
                  <a:pt x="52084" y="200532"/>
                </a:lnTo>
                <a:lnTo>
                  <a:pt x="43090" y="208953"/>
                </a:lnTo>
                <a:lnTo>
                  <a:pt x="34629" y="218042"/>
                </a:lnTo>
                <a:lnTo>
                  <a:pt x="26788" y="227981"/>
                </a:lnTo>
                <a:lnTo>
                  <a:pt x="19659" y="238957"/>
                </a:lnTo>
                <a:lnTo>
                  <a:pt x="13329" y="251155"/>
                </a:lnTo>
                <a:lnTo>
                  <a:pt x="13180" y="273850"/>
                </a:lnTo>
                <a:lnTo>
                  <a:pt x="12825" y="296509"/>
                </a:lnTo>
                <a:lnTo>
                  <a:pt x="12288" y="319136"/>
                </a:lnTo>
                <a:lnTo>
                  <a:pt x="11596" y="341738"/>
                </a:lnTo>
                <a:lnTo>
                  <a:pt x="10774" y="364320"/>
                </a:lnTo>
                <a:lnTo>
                  <a:pt x="9849" y="386887"/>
                </a:lnTo>
                <a:lnTo>
                  <a:pt x="8844" y="409444"/>
                </a:lnTo>
                <a:lnTo>
                  <a:pt x="7788" y="431998"/>
                </a:lnTo>
                <a:lnTo>
                  <a:pt x="6704" y="454553"/>
                </a:lnTo>
                <a:lnTo>
                  <a:pt x="5620" y="477115"/>
                </a:lnTo>
                <a:lnTo>
                  <a:pt x="4560" y="499689"/>
                </a:lnTo>
                <a:lnTo>
                  <a:pt x="3551" y="522281"/>
                </a:lnTo>
                <a:lnTo>
                  <a:pt x="2618" y="544896"/>
                </a:lnTo>
                <a:lnTo>
                  <a:pt x="1787" y="567539"/>
                </a:lnTo>
                <a:lnTo>
                  <a:pt x="1084" y="590217"/>
                </a:lnTo>
                <a:lnTo>
                  <a:pt x="535" y="612934"/>
                </a:lnTo>
                <a:lnTo>
                  <a:pt x="165" y="635695"/>
                </a:lnTo>
                <a:lnTo>
                  <a:pt x="141" y="638911"/>
                </a:lnTo>
                <a:lnTo>
                  <a:pt x="267302" y="638911"/>
                </a:lnTo>
                <a:lnTo>
                  <a:pt x="267302" y="51880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5" name="object 205"/>
          <p:cNvSpPr/>
          <p:nvPr/>
        </p:nvSpPr>
        <p:spPr>
          <a:xfrm>
            <a:off x="4368395" y="5033734"/>
            <a:ext cx="224210" cy="368608"/>
          </a:xfrm>
          <a:custGeom>
            <a:avLst/>
            <a:gdLst/>
            <a:ahLst/>
            <a:cxnLst/>
            <a:rect l="l" t="t" r="r" b="b"/>
            <a:pathLst>
              <a:path w="328841" h="540625">
                <a:moveTo>
                  <a:pt x="255218" y="534037"/>
                </a:moveTo>
                <a:lnTo>
                  <a:pt x="259097" y="532869"/>
                </a:lnTo>
                <a:lnTo>
                  <a:pt x="269290" y="528205"/>
                </a:lnTo>
                <a:lnTo>
                  <a:pt x="268671" y="527524"/>
                </a:lnTo>
                <a:lnTo>
                  <a:pt x="258940" y="520680"/>
                </a:lnTo>
                <a:lnTo>
                  <a:pt x="246701" y="515905"/>
                </a:lnTo>
                <a:lnTo>
                  <a:pt x="233693" y="511774"/>
                </a:lnTo>
                <a:lnTo>
                  <a:pt x="221653" y="506858"/>
                </a:lnTo>
                <a:lnTo>
                  <a:pt x="212318" y="499732"/>
                </a:lnTo>
                <a:lnTo>
                  <a:pt x="207560" y="490111"/>
                </a:lnTo>
                <a:lnTo>
                  <a:pt x="204319" y="477547"/>
                </a:lnTo>
                <a:lnTo>
                  <a:pt x="201109" y="463672"/>
                </a:lnTo>
                <a:lnTo>
                  <a:pt x="196786" y="450532"/>
                </a:lnTo>
                <a:lnTo>
                  <a:pt x="194366" y="445412"/>
                </a:lnTo>
                <a:lnTo>
                  <a:pt x="187814" y="434044"/>
                </a:lnTo>
                <a:lnTo>
                  <a:pt x="180238" y="422870"/>
                </a:lnTo>
                <a:lnTo>
                  <a:pt x="172250" y="411844"/>
                </a:lnTo>
                <a:lnTo>
                  <a:pt x="164463" y="400919"/>
                </a:lnTo>
                <a:lnTo>
                  <a:pt x="157491" y="390050"/>
                </a:lnTo>
                <a:lnTo>
                  <a:pt x="151946" y="379191"/>
                </a:lnTo>
                <a:lnTo>
                  <a:pt x="148440" y="368294"/>
                </a:lnTo>
                <a:lnTo>
                  <a:pt x="147586" y="357314"/>
                </a:lnTo>
                <a:lnTo>
                  <a:pt x="148425" y="351980"/>
                </a:lnTo>
                <a:lnTo>
                  <a:pt x="154065" y="340843"/>
                </a:lnTo>
                <a:lnTo>
                  <a:pt x="162492" y="331324"/>
                </a:lnTo>
                <a:lnTo>
                  <a:pt x="170891" y="321068"/>
                </a:lnTo>
                <a:lnTo>
                  <a:pt x="172920" y="317906"/>
                </a:lnTo>
                <a:lnTo>
                  <a:pt x="179087" y="307677"/>
                </a:lnTo>
                <a:lnTo>
                  <a:pt x="184977" y="297082"/>
                </a:lnTo>
                <a:lnTo>
                  <a:pt x="190668" y="286179"/>
                </a:lnTo>
                <a:lnTo>
                  <a:pt x="196240" y="275027"/>
                </a:lnTo>
                <a:lnTo>
                  <a:pt x="201771" y="263684"/>
                </a:lnTo>
                <a:lnTo>
                  <a:pt x="207341" y="252208"/>
                </a:lnTo>
                <a:lnTo>
                  <a:pt x="213027" y="240657"/>
                </a:lnTo>
                <a:lnTo>
                  <a:pt x="218909" y="229091"/>
                </a:lnTo>
                <a:lnTo>
                  <a:pt x="225066" y="217567"/>
                </a:lnTo>
                <a:lnTo>
                  <a:pt x="231576" y="206143"/>
                </a:lnTo>
                <a:lnTo>
                  <a:pt x="238519" y="194879"/>
                </a:lnTo>
                <a:lnTo>
                  <a:pt x="245973" y="183832"/>
                </a:lnTo>
                <a:lnTo>
                  <a:pt x="248146" y="180766"/>
                </a:lnTo>
                <a:lnTo>
                  <a:pt x="255975" y="169674"/>
                </a:lnTo>
                <a:lnTo>
                  <a:pt x="263701" y="158627"/>
                </a:lnTo>
                <a:lnTo>
                  <a:pt x="271295" y="147631"/>
                </a:lnTo>
                <a:lnTo>
                  <a:pt x="278727" y="136689"/>
                </a:lnTo>
                <a:lnTo>
                  <a:pt x="285969" y="125809"/>
                </a:lnTo>
                <a:lnTo>
                  <a:pt x="292990" y="114994"/>
                </a:lnTo>
                <a:lnTo>
                  <a:pt x="299761" y="104250"/>
                </a:lnTo>
                <a:lnTo>
                  <a:pt x="306253" y="93582"/>
                </a:lnTo>
                <a:lnTo>
                  <a:pt x="312436" y="82996"/>
                </a:lnTo>
                <a:lnTo>
                  <a:pt x="318282" y="72496"/>
                </a:lnTo>
                <a:lnTo>
                  <a:pt x="323760" y="62088"/>
                </a:lnTo>
                <a:lnTo>
                  <a:pt x="328841" y="51777"/>
                </a:lnTo>
                <a:lnTo>
                  <a:pt x="320572" y="48808"/>
                </a:lnTo>
                <a:lnTo>
                  <a:pt x="308449" y="44613"/>
                </a:lnTo>
                <a:lnTo>
                  <a:pt x="296025" y="40461"/>
                </a:lnTo>
                <a:lnTo>
                  <a:pt x="283394" y="36347"/>
                </a:lnTo>
                <a:lnTo>
                  <a:pt x="270652" y="32263"/>
                </a:lnTo>
                <a:lnTo>
                  <a:pt x="257892" y="28204"/>
                </a:lnTo>
                <a:lnTo>
                  <a:pt x="245211" y="24165"/>
                </a:lnTo>
                <a:lnTo>
                  <a:pt x="232702" y="20138"/>
                </a:lnTo>
                <a:lnTo>
                  <a:pt x="220461" y="16120"/>
                </a:lnTo>
                <a:lnTo>
                  <a:pt x="208583" y="12102"/>
                </a:lnTo>
                <a:lnTo>
                  <a:pt x="197162" y="8080"/>
                </a:lnTo>
                <a:lnTo>
                  <a:pt x="186294" y="4048"/>
                </a:lnTo>
                <a:lnTo>
                  <a:pt x="176072" y="0"/>
                </a:lnTo>
                <a:lnTo>
                  <a:pt x="172939" y="3979"/>
                </a:lnTo>
                <a:lnTo>
                  <a:pt x="165338" y="13851"/>
                </a:lnTo>
                <a:lnTo>
                  <a:pt x="157926" y="23844"/>
                </a:lnTo>
                <a:lnTo>
                  <a:pt x="150731" y="33985"/>
                </a:lnTo>
                <a:lnTo>
                  <a:pt x="143777" y="44302"/>
                </a:lnTo>
                <a:lnTo>
                  <a:pt x="137091" y="54821"/>
                </a:lnTo>
                <a:lnTo>
                  <a:pt x="130698" y="65570"/>
                </a:lnTo>
                <a:lnTo>
                  <a:pt x="124624" y="76576"/>
                </a:lnTo>
                <a:lnTo>
                  <a:pt x="118895" y="87867"/>
                </a:lnTo>
                <a:lnTo>
                  <a:pt x="113537" y="99469"/>
                </a:lnTo>
                <a:lnTo>
                  <a:pt x="108576" y="111411"/>
                </a:lnTo>
                <a:lnTo>
                  <a:pt x="104038" y="123720"/>
                </a:lnTo>
                <a:lnTo>
                  <a:pt x="99948" y="136422"/>
                </a:lnTo>
                <a:lnTo>
                  <a:pt x="96333" y="149546"/>
                </a:lnTo>
                <a:lnTo>
                  <a:pt x="93218" y="163118"/>
                </a:lnTo>
                <a:lnTo>
                  <a:pt x="90007" y="179694"/>
                </a:lnTo>
                <a:lnTo>
                  <a:pt x="87612" y="193622"/>
                </a:lnTo>
                <a:lnTo>
                  <a:pt x="85479" y="207192"/>
                </a:lnTo>
                <a:lnTo>
                  <a:pt x="83524" y="220425"/>
                </a:lnTo>
                <a:lnTo>
                  <a:pt x="81661" y="233341"/>
                </a:lnTo>
                <a:lnTo>
                  <a:pt x="79803" y="245960"/>
                </a:lnTo>
                <a:lnTo>
                  <a:pt x="77865" y="258302"/>
                </a:lnTo>
                <a:lnTo>
                  <a:pt x="75762" y="270389"/>
                </a:lnTo>
                <a:lnTo>
                  <a:pt x="73406" y="282241"/>
                </a:lnTo>
                <a:lnTo>
                  <a:pt x="70714" y="293878"/>
                </a:lnTo>
                <a:lnTo>
                  <a:pt x="67598" y="305320"/>
                </a:lnTo>
                <a:lnTo>
                  <a:pt x="63973" y="316589"/>
                </a:lnTo>
                <a:lnTo>
                  <a:pt x="59754" y="327703"/>
                </a:lnTo>
                <a:lnTo>
                  <a:pt x="54853" y="338685"/>
                </a:lnTo>
                <a:lnTo>
                  <a:pt x="49187" y="349554"/>
                </a:lnTo>
                <a:lnTo>
                  <a:pt x="42703" y="358083"/>
                </a:lnTo>
                <a:lnTo>
                  <a:pt x="33829" y="367030"/>
                </a:lnTo>
                <a:lnTo>
                  <a:pt x="23762" y="376584"/>
                </a:lnTo>
                <a:lnTo>
                  <a:pt x="13925" y="386545"/>
                </a:lnTo>
                <a:lnTo>
                  <a:pt x="5738" y="396714"/>
                </a:lnTo>
                <a:lnTo>
                  <a:pt x="623" y="406891"/>
                </a:lnTo>
                <a:lnTo>
                  <a:pt x="0" y="416877"/>
                </a:lnTo>
                <a:lnTo>
                  <a:pt x="1308" y="420584"/>
                </a:lnTo>
                <a:lnTo>
                  <a:pt x="8508" y="428335"/>
                </a:lnTo>
                <a:lnTo>
                  <a:pt x="19751" y="434187"/>
                </a:lnTo>
                <a:lnTo>
                  <a:pt x="33217" y="439159"/>
                </a:lnTo>
                <a:lnTo>
                  <a:pt x="47086" y="444268"/>
                </a:lnTo>
                <a:lnTo>
                  <a:pt x="59537" y="450532"/>
                </a:lnTo>
                <a:lnTo>
                  <a:pt x="66661" y="455580"/>
                </a:lnTo>
                <a:lnTo>
                  <a:pt x="76638" y="464218"/>
                </a:lnTo>
                <a:lnTo>
                  <a:pt x="85835" y="473774"/>
                </a:lnTo>
                <a:lnTo>
                  <a:pt x="94452" y="483918"/>
                </a:lnTo>
                <a:lnTo>
                  <a:pt x="102684" y="494317"/>
                </a:lnTo>
                <a:lnTo>
                  <a:pt x="110731" y="504642"/>
                </a:lnTo>
                <a:lnTo>
                  <a:pt x="118789" y="514561"/>
                </a:lnTo>
                <a:lnTo>
                  <a:pt x="127057" y="523742"/>
                </a:lnTo>
                <a:lnTo>
                  <a:pt x="128843" y="525413"/>
                </a:lnTo>
                <a:lnTo>
                  <a:pt x="245673" y="526888"/>
                </a:lnTo>
                <a:lnTo>
                  <a:pt x="223245" y="534280"/>
                </a:lnTo>
                <a:lnTo>
                  <a:pt x="255218" y="53403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6" name="object 206"/>
          <p:cNvSpPr/>
          <p:nvPr/>
        </p:nvSpPr>
        <p:spPr>
          <a:xfrm>
            <a:off x="4982747" y="5070807"/>
            <a:ext cx="392748" cy="335435"/>
          </a:xfrm>
          <a:custGeom>
            <a:avLst/>
            <a:gdLst/>
            <a:ahLst/>
            <a:cxnLst/>
            <a:rect l="l" t="t" r="r" b="b"/>
            <a:pathLst>
              <a:path w="576030" h="491972">
                <a:moveTo>
                  <a:pt x="572491" y="490818"/>
                </a:moveTo>
                <a:lnTo>
                  <a:pt x="575054" y="476412"/>
                </a:lnTo>
                <a:lnTo>
                  <a:pt x="576030" y="461547"/>
                </a:lnTo>
                <a:lnTo>
                  <a:pt x="575046" y="448641"/>
                </a:lnTo>
                <a:lnTo>
                  <a:pt x="572283" y="437436"/>
                </a:lnTo>
                <a:lnTo>
                  <a:pt x="567922" y="427672"/>
                </a:lnTo>
                <a:lnTo>
                  <a:pt x="562144" y="419088"/>
                </a:lnTo>
                <a:lnTo>
                  <a:pt x="555128" y="411427"/>
                </a:lnTo>
                <a:lnTo>
                  <a:pt x="547057" y="404427"/>
                </a:lnTo>
                <a:lnTo>
                  <a:pt x="538111" y="397831"/>
                </a:lnTo>
                <a:lnTo>
                  <a:pt x="528470" y="391377"/>
                </a:lnTo>
                <a:lnTo>
                  <a:pt x="518316" y="384807"/>
                </a:lnTo>
                <a:lnTo>
                  <a:pt x="507829" y="377862"/>
                </a:lnTo>
                <a:lnTo>
                  <a:pt x="497191" y="370281"/>
                </a:lnTo>
                <a:lnTo>
                  <a:pt x="488249" y="363465"/>
                </a:lnTo>
                <a:lnTo>
                  <a:pt x="477520" y="355025"/>
                </a:lnTo>
                <a:lnTo>
                  <a:pt x="467111" y="346619"/>
                </a:lnTo>
                <a:lnTo>
                  <a:pt x="457082" y="338375"/>
                </a:lnTo>
                <a:lnTo>
                  <a:pt x="447493" y="330420"/>
                </a:lnTo>
                <a:lnTo>
                  <a:pt x="438401" y="322882"/>
                </a:lnTo>
                <a:lnTo>
                  <a:pt x="429868" y="315887"/>
                </a:lnTo>
                <a:lnTo>
                  <a:pt x="409040" y="299160"/>
                </a:lnTo>
                <a:lnTo>
                  <a:pt x="388031" y="282599"/>
                </a:lnTo>
                <a:lnTo>
                  <a:pt x="366861" y="266193"/>
                </a:lnTo>
                <a:lnTo>
                  <a:pt x="345551" y="249931"/>
                </a:lnTo>
                <a:lnTo>
                  <a:pt x="324123" y="233800"/>
                </a:lnTo>
                <a:lnTo>
                  <a:pt x="302596" y="217790"/>
                </a:lnTo>
                <a:lnTo>
                  <a:pt x="280993" y="201890"/>
                </a:lnTo>
                <a:lnTo>
                  <a:pt x="259333" y="186088"/>
                </a:lnTo>
                <a:lnTo>
                  <a:pt x="237638" y="170373"/>
                </a:lnTo>
                <a:lnTo>
                  <a:pt x="215928" y="154733"/>
                </a:lnTo>
                <a:lnTo>
                  <a:pt x="194225" y="139158"/>
                </a:lnTo>
                <a:lnTo>
                  <a:pt x="172549" y="123635"/>
                </a:lnTo>
                <a:lnTo>
                  <a:pt x="150921" y="108154"/>
                </a:lnTo>
                <a:lnTo>
                  <a:pt x="129363" y="92703"/>
                </a:lnTo>
                <a:lnTo>
                  <a:pt x="107894" y="77271"/>
                </a:lnTo>
                <a:lnTo>
                  <a:pt x="86535" y="61847"/>
                </a:lnTo>
                <a:lnTo>
                  <a:pt x="65309" y="46419"/>
                </a:lnTo>
                <a:lnTo>
                  <a:pt x="44235" y="30976"/>
                </a:lnTo>
                <a:lnTo>
                  <a:pt x="23334" y="15506"/>
                </a:lnTo>
                <a:lnTo>
                  <a:pt x="2627" y="0"/>
                </a:lnTo>
                <a:lnTo>
                  <a:pt x="1492" y="2757"/>
                </a:lnTo>
                <a:lnTo>
                  <a:pt x="0" y="13854"/>
                </a:lnTo>
                <a:lnTo>
                  <a:pt x="1248" y="25929"/>
                </a:lnTo>
                <a:lnTo>
                  <a:pt x="3356" y="38134"/>
                </a:lnTo>
                <a:lnTo>
                  <a:pt x="4443" y="49623"/>
                </a:lnTo>
                <a:lnTo>
                  <a:pt x="2627" y="59550"/>
                </a:lnTo>
                <a:lnTo>
                  <a:pt x="16033" y="70838"/>
                </a:lnTo>
                <a:lnTo>
                  <a:pt x="29471" y="82227"/>
                </a:lnTo>
                <a:lnTo>
                  <a:pt x="42948" y="93696"/>
                </a:lnTo>
                <a:lnTo>
                  <a:pt x="56471" y="105226"/>
                </a:lnTo>
                <a:lnTo>
                  <a:pt x="70047" y="116798"/>
                </a:lnTo>
                <a:lnTo>
                  <a:pt x="83683" y="128393"/>
                </a:lnTo>
                <a:lnTo>
                  <a:pt x="97387" y="139991"/>
                </a:lnTo>
                <a:lnTo>
                  <a:pt x="111165" y="151573"/>
                </a:lnTo>
                <a:lnTo>
                  <a:pt x="125025" y="163119"/>
                </a:lnTo>
                <a:lnTo>
                  <a:pt x="138973" y="174610"/>
                </a:lnTo>
                <a:lnTo>
                  <a:pt x="153016" y="186027"/>
                </a:lnTo>
                <a:lnTo>
                  <a:pt x="167162" y="197350"/>
                </a:lnTo>
                <a:lnTo>
                  <a:pt x="181418" y="208560"/>
                </a:lnTo>
                <a:lnTo>
                  <a:pt x="195791" y="219637"/>
                </a:lnTo>
                <a:lnTo>
                  <a:pt x="210287" y="230562"/>
                </a:lnTo>
                <a:lnTo>
                  <a:pt x="224914" y="241316"/>
                </a:lnTo>
                <a:lnTo>
                  <a:pt x="239679" y="251880"/>
                </a:lnTo>
                <a:lnTo>
                  <a:pt x="254589" y="262233"/>
                </a:lnTo>
                <a:lnTo>
                  <a:pt x="269651" y="272357"/>
                </a:lnTo>
                <a:lnTo>
                  <a:pt x="284872" y="282232"/>
                </a:lnTo>
                <a:lnTo>
                  <a:pt x="287335" y="283813"/>
                </a:lnTo>
                <a:lnTo>
                  <a:pt x="297780" y="290787"/>
                </a:lnTo>
                <a:lnTo>
                  <a:pt x="308070" y="298058"/>
                </a:lnTo>
                <a:lnTo>
                  <a:pt x="318228" y="305584"/>
                </a:lnTo>
                <a:lnTo>
                  <a:pt x="328274" y="313326"/>
                </a:lnTo>
                <a:lnTo>
                  <a:pt x="338229" y="321242"/>
                </a:lnTo>
                <a:lnTo>
                  <a:pt x="348116" y="329291"/>
                </a:lnTo>
                <a:lnTo>
                  <a:pt x="357955" y="337432"/>
                </a:lnTo>
                <a:lnTo>
                  <a:pt x="367767" y="345625"/>
                </a:lnTo>
                <a:lnTo>
                  <a:pt x="377574" y="353828"/>
                </a:lnTo>
                <a:lnTo>
                  <a:pt x="387397" y="362001"/>
                </a:lnTo>
                <a:lnTo>
                  <a:pt x="397258" y="370103"/>
                </a:lnTo>
                <a:lnTo>
                  <a:pt x="407177" y="378093"/>
                </a:lnTo>
                <a:lnTo>
                  <a:pt x="417176" y="385929"/>
                </a:lnTo>
                <a:lnTo>
                  <a:pt x="427277" y="393572"/>
                </a:lnTo>
                <a:lnTo>
                  <a:pt x="434435" y="398838"/>
                </a:lnTo>
                <a:lnTo>
                  <a:pt x="444858" y="406375"/>
                </a:lnTo>
                <a:lnTo>
                  <a:pt x="455317" y="413806"/>
                </a:lnTo>
                <a:lnTo>
                  <a:pt x="465800" y="421147"/>
                </a:lnTo>
                <a:lnTo>
                  <a:pt x="476290" y="428411"/>
                </a:lnTo>
                <a:lnTo>
                  <a:pt x="486775" y="435615"/>
                </a:lnTo>
                <a:lnTo>
                  <a:pt x="497240" y="442774"/>
                </a:lnTo>
                <a:lnTo>
                  <a:pt x="507671" y="449901"/>
                </a:lnTo>
                <a:lnTo>
                  <a:pt x="518054" y="457012"/>
                </a:lnTo>
                <a:lnTo>
                  <a:pt x="528374" y="464122"/>
                </a:lnTo>
                <a:lnTo>
                  <a:pt x="538618" y="471246"/>
                </a:lnTo>
                <a:lnTo>
                  <a:pt x="543410" y="474931"/>
                </a:lnTo>
                <a:lnTo>
                  <a:pt x="553656" y="483989"/>
                </a:lnTo>
                <a:lnTo>
                  <a:pt x="563054" y="490822"/>
                </a:lnTo>
                <a:lnTo>
                  <a:pt x="572491" y="49081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7" name="object 207"/>
          <p:cNvSpPr/>
          <p:nvPr/>
        </p:nvSpPr>
        <p:spPr>
          <a:xfrm>
            <a:off x="5145194" y="5160842"/>
            <a:ext cx="28255" cy="22955"/>
          </a:xfrm>
          <a:custGeom>
            <a:avLst/>
            <a:gdLst/>
            <a:ahLst/>
            <a:cxnLst/>
            <a:rect l="l" t="t" r="r" b="b"/>
            <a:pathLst>
              <a:path w="41440" h="33667">
                <a:moveTo>
                  <a:pt x="39845" y="31612"/>
                </a:moveTo>
                <a:lnTo>
                  <a:pt x="31166" y="22418"/>
                </a:lnTo>
                <a:lnTo>
                  <a:pt x="21355" y="14365"/>
                </a:lnTo>
                <a:lnTo>
                  <a:pt x="10827" y="7033"/>
                </a:lnTo>
                <a:lnTo>
                  <a:pt x="0" y="0"/>
                </a:lnTo>
                <a:lnTo>
                  <a:pt x="1276" y="2371"/>
                </a:lnTo>
                <a:lnTo>
                  <a:pt x="9293" y="12223"/>
                </a:lnTo>
                <a:lnTo>
                  <a:pt x="19411" y="19970"/>
                </a:lnTo>
                <a:lnTo>
                  <a:pt x="30502" y="26743"/>
                </a:lnTo>
                <a:lnTo>
                  <a:pt x="41440" y="33667"/>
                </a:lnTo>
                <a:lnTo>
                  <a:pt x="39845" y="3161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8" name="object 208"/>
          <p:cNvSpPr/>
          <p:nvPr/>
        </p:nvSpPr>
        <p:spPr>
          <a:xfrm>
            <a:off x="4493741" y="5171428"/>
            <a:ext cx="67090" cy="157128"/>
          </a:xfrm>
          <a:custGeom>
            <a:avLst/>
            <a:gdLst/>
            <a:ahLst/>
            <a:cxnLst/>
            <a:rect l="l" t="t" r="r" b="b"/>
            <a:pathLst>
              <a:path w="98399" h="230454">
                <a:moveTo>
                  <a:pt x="48054" y="228212"/>
                </a:moveTo>
                <a:lnTo>
                  <a:pt x="58524" y="220742"/>
                </a:lnTo>
                <a:lnTo>
                  <a:pt x="67693" y="211970"/>
                </a:lnTo>
                <a:lnTo>
                  <a:pt x="75913" y="202249"/>
                </a:lnTo>
                <a:lnTo>
                  <a:pt x="83536" y="191929"/>
                </a:lnTo>
                <a:lnTo>
                  <a:pt x="90914" y="181363"/>
                </a:lnTo>
                <a:lnTo>
                  <a:pt x="98399" y="170903"/>
                </a:lnTo>
                <a:lnTo>
                  <a:pt x="95164" y="157459"/>
                </a:lnTo>
                <a:lnTo>
                  <a:pt x="93567" y="145939"/>
                </a:lnTo>
                <a:lnTo>
                  <a:pt x="92734" y="134030"/>
                </a:lnTo>
                <a:lnTo>
                  <a:pt x="92493" y="121811"/>
                </a:lnTo>
                <a:lnTo>
                  <a:pt x="92676" y="109363"/>
                </a:lnTo>
                <a:lnTo>
                  <a:pt x="93114" y="96763"/>
                </a:lnTo>
                <a:lnTo>
                  <a:pt x="93637" y="84091"/>
                </a:lnTo>
                <a:lnTo>
                  <a:pt x="94075" y="71426"/>
                </a:lnTo>
                <a:lnTo>
                  <a:pt x="94259" y="58846"/>
                </a:lnTo>
                <a:lnTo>
                  <a:pt x="94020" y="46431"/>
                </a:lnTo>
                <a:lnTo>
                  <a:pt x="93189" y="34260"/>
                </a:lnTo>
                <a:lnTo>
                  <a:pt x="91596" y="22412"/>
                </a:lnTo>
                <a:lnTo>
                  <a:pt x="89071" y="10965"/>
                </a:lnTo>
                <a:lnTo>
                  <a:pt x="85445" y="0"/>
                </a:lnTo>
                <a:lnTo>
                  <a:pt x="79826" y="7924"/>
                </a:lnTo>
                <a:lnTo>
                  <a:pt x="72951" y="18333"/>
                </a:lnTo>
                <a:lnTo>
                  <a:pt x="66366" y="29031"/>
                </a:lnTo>
                <a:lnTo>
                  <a:pt x="60024" y="39973"/>
                </a:lnTo>
                <a:lnTo>
                  <a:pt x="53881" y="51112"/>
                </a:lnTo>
                <a:lnTo>
                  <a:pt x="47890" y="62405"/>
                </a:lnTo>
                <a:lnTo>
                  <a:pt x="42007" y="73804"/>
                </a:lnTo>
                <a:lnTo>
                  <a:pt x="36185" y="85265"/>
                </a:lnTo>
                <a:lnTo>
                  <a:pt x="30379" y="96743"/>
                </a:lnTo>
                <a:lnTo>
                  <a:pt x="24544" y="108191"/>
                </a:lnTo>
                <a:lnTo>
                  <a:pt x="18634" y="119564"/>
                </a:lnTo>
                <a:lnTo>
                  <a:pt x="12604" y="130817"/>
                </a:lnTo>
                <a:lnTo>
                  <a:pt x="6407" y="141904"/>
                </a:lnTo>
                <a:lnTo>
                  <a:pt x="0" y="152780"/>
                </a:lnTo>
                <a:lnTo>
                  <a:pt x="163" y="153133"/>
                </a:lnTo>
                <a:lnTo>
                  <a:pt x="5831" y="164776"/>
                </a:lnTo>
                <a:lnTo>
                  <a:pt x="11794" y="176124"/>
                </a:lnTo>
                <a:lnTo>
                  <a:pt x="17994" y="187234"/>
                </a:lnTo>
                <a:lnTo>
                  <a:pt x="24375" y="198165"/>
                </a:lnTo>
                <a:lnTo>
                  <a:pt x="30877" y="208973"/>
                </a:lnTo>
                <a:lnTo>
                  <a:pt x="37444" y="219717"/>
                </a:lnTo>
                <a:lnTo>
                  <a:pt x="44018" y="230454"/>
                </a:lnTo>
                <a:lnTo>
                  <a:pt x="48054" y="22821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9" name="object 209"/>
          <p:cNvSpPr/>
          <p:nvPr/>
        </p:nvSpPr>
        <p:spPr>
          <a:xfrm>
            <a:off x="3983520" y="5196155"/>
            <a:ext cx="72381" cy="65315"/>
          </a:xfrm>
          <a:custGeom>
            <a:avLst/>
            <a:gdLst/>
            <a:ahLst/>
            <a:cxnLst/>
            <a:rect l="l" t="t" r="r" b="b"/>
            <a:pathLst>
              <a:path w="106159" h="95796">
                <a:moveTo>
                  <a:pt x="99311" y="88052"/>
                </a:moveTo>
                <a:lnTo>
                  <a:pt x="90545" y="78860"/>
                </a:lnTo>
                <a:lnTo>
                  <a:pt x="81480" y="69967"/>
                </a:lnTo>
                <a:lnTo>
                  <a:pt x="72197" y="61292"/>
                </a:lnTo>
                <a:lnTo>
                  <a:pt x="62774" y="52756"/>
                </a:lnTo>
                <a:lnTo>
                  <a:pt x="53291" y="44279"/>
                </a:lnTo>
                <a:lnTo>
                  <a:pt x="43829" y="35782"/>
                </a:lnTo>
                <a:lnTo>
                  <a:pt x="34466" y="27186"/>
                </a:lnTo>
                <a:lnTo>
                  <a:pt x="25282" y="18409"/>
                </a:lnTo>
                <a:lnTo>
                  <a:pt x="16358" y="9374"/>
                </a:lnTo>
                <a:lnTo>
                  <a:pt x="7772" y="0"/>
                </a:lnTo>
                <a:lnTo>
                  <a:pt x="0" y="0"/>
                </a:lnTo>
                <a:lnTo>
                  <a:pt x="536" y="8311"/>
                </a:lnTo>
                <a:lnTo>
                  <a:pt x="1884" y="21762"/>
                </a:lnTo>
                <a:lnTo>
                  <a:pt x="3799" y="34646"/>
                </a:lnTo>
                <a:lnTo>
                  <a:pt x="6281" y="46963"/>
                </a:lnTo>
                <a:lnTo>
                  <a:pt x="9332" y="58714"/>
                </a:lnTo>
                <a:lnTo>
                  <a:pt x="12954" y="69900"/>
                </a:lnTo>
                <a:lnTo>
                  <a:pt x="21580" y="70921"/>
                </a:lnTo>
                <a:lnTo>
                  <a:pt x="34365" y="73773"/>
                </a:lnTo>
                <a:lnTo>
                  <a:pt x="46098" y="77679"/>
                </a:lnTo>
                <a:lnTo>
                  <a:pt x="57269" y="82146"/>
                </a:lnTo>
                <a:lnTo>
                  <a:pt x="68369" y="86682"/>
                </a:lnTo>
                <a:lnTo>
                  <a:pt x="79890" y="90797"/>
                </a:lnTo>
                <a:lnTo>
                  <a:pt x="92323" y="93999"/>
                </a:lnTo>
                <a:lnTo>
                  <a:pt x="106159" y="95796"/>
                </a:lnTo>
                <a:lnTo>
                  <a:pt x="99311" y="8805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0" name="object 210"/>
          <p:cNvSpPr/>
          <p:nvPr/>
        </p:nvSpPr>
        <p:spPr>
          <a:xfrm>
            <a:off x="5236998" y="5233220"/>
            <a:ext cx="117715" cy="86513"/>
          </a:xfrm>
          <a:custGeom>
            <a:avLst/>
            <a:gdLst/>
            <a:ahLst/>
            <a:cxnLst/>
            <a:rect l="l" t="t" r="r" b="b"/>
            <a:pathLst>
              <a:path w="172649" h="126885">
                <a:moveTo>
                  <a:pt x="172649" y="118120"/>
                </a:moveTo>
                <a:lnTo>
                  <a:pt x="170928" y="107739"/>
                </a:lnTo>
                <a:lnTo>
                  <a:pt x="165499" y="98585"/>
                </a:lnTo>
                <a:lnTo>
                  <a:pt x="157327" y="90471"/>
                </a:lnTo>
                <a:lnTo>
                  <a:pt x="147378" y="83214"/>
                </a:lnTo>
                <a:lnTo>
                  <a:pt x="136618" y="76628"/>
                </a:lnTo>
                <a:lnTo>
                  <a:pt x="126010" y="70529"/>
                </a:lnTo>
                <a:lnTo>
                  <a:pt x="116522" y="64731"/>
                </a:lnTo>
                <a:lnTo>
                  <a:pt x="115794" y="64249"/>
                </a:lnTo>
                <a:lnTo>
                  <a:pt x="105029" y="57036"/>
                </a:lnTo>
                <a:lnTo>
                  <a:pt x="94097" y="49629"/>
                </a:lnTo>
                <a:lnTo>
                  <a:pt x="83127" y="42195"/>
                </a:lnTo>
                <a:lnTo>
                  <a:pt x="72247" y="34902"/>
                </a:lnTo>
                <a:lnTo>
                  <a:pt x="61585" y="27918"/>
                </a:lnTo>
                <a:lnTo>
                  <a:pt x="51269" y="21409"/>
                </a:lnTo>
                <a:lnTo>
                  <a:pt x="41427" y="15544"/>
                </a:lnTo>
                <a:lnTo>
                  <a:pt x="34527" y="11895"/>
                </a:lnTo>
                <a:lnTo>
                  <a:pt x="20650" y="5632"/>
                </a:lnTo>
                <a:lnTo>
                  <a:pt x="7656" y="965"/>
                </a:lnTo>
                <a:lnTo>
                  <a:pt x="0" y="0"/>
                </a:lnTo>
                <a:lnTo>
                  <a:pt x="7881" y="5631"/>
                </a:lnTo>
                <a:lnTo>
                  <a:pt x="18069" y="13214"/>
                </a:lnTo>
                <a:lnTo>
                  <a:pt x="28089" y="20964"/>
                </a:lnTo>
                <a:lnTo>
                  <a:pt x="37976" y="28845"/>
                </a:lnTo>
                <a:lnTo>
                  <a:pt x="47767" y="36821"/>
                </a:lnTo>
                <a:lnTo>
                  <a:pt x="57498" y="44857"/>
                </a:lnTo>
                <a:lnTo>
                  <a:pt x="67205" y="52916"/>
                </a:lnTo>
                <a:lnTo>
                  <a:pt x="76924" y="60963"/>
                </a:lnTo>
                <a:lnTo>
                  <a:pt x="86692" y="68961"/>
                </a:lnTo>
                <a:lnTo>
                  <a:pt x="96544" y="76875"/>
                </a:lnTo>
                <a:lnTo>
                  <a:pt x="106516" y="84668"/>
                </a:lnTo>
                <a:lnTo>
                  <a:pt x="116645" y="92305"/>
                </a:lnTo>
                <a:lnTo>
                  <a:pt x="126967" y="99750"/>
                </a:lnTo>
                <a:lnTo>
                  <a:pt x="137518" y="106966"/>
                </a:lnTo>
                <a:lnTo>
                  <a:pt x="148333" y="113918"/>
                </a:lnTo>
                <a:lnTo>
                  <a:pt x="159450" y="120570"/>
                </a:lnTo>
                <a:lnTo>
                  <a:pt x="170903" y="126885"/>
                </a:lnTo>
                <a:lnTo>
                  <a:pt x="172649" y="11812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1" name="object 211"/>
          <p:cNvSpPr/>
          <p:nvPr/>
        </p:nvSpPr>
        <p:spPr>
          <a:xfrm>
            <a:off x="4553763" y="5296670"/>
            <a:ext cx="127115" cy="44290"/>
          </a:xfrm>
          <a:custGeom>
            <a:avLst/>
            <a:gdLst/>
            <a:ahLst/>
            <a:cxnLst/>
            <a:rect l="l" t="t" r="r" b="b"/>
            <a:pathLst>
              <a:path w="186436" h="64959">
                <a:moveTo>
                  <a:pt x="134978" y="64738"/>
                </a:moveTo>
                <a:lnTo>
                  <a:pt x="148154" y="64364"/>
                </a:lnTo>
                <a:lnTo>
                  <a:pt x="161164" y="63835"/>
                </a:lnTo>
                <a:lnTo>
                  <a:pt x="173945" y="63148"/>
                </a:lnTo>
                <a:lnTo>
                  <a:pt x="186436" y="62299"/>
                </a:lnTo>
                <a:lnTo>
                  <a:pt x="185732" y="58173"/>
                </a:lnTo>
                <a:lnTo>
                  <a:pt x="181811" y="45186"/>
                </a:lnTo>
                <a:lnTo>
                  <a:pt x="176216" y="33865"/>
                </a:lnTo>
                <a:lnTo>
                  <a:pt x="169729" y="23433"/>
                </a:lnTo>
                <a:lnTo>
                  <a:pt x="163131" y="13112"/>
                </a:lnTo>
                <a:lnTo>
                  <a:pt x="153253" y="16317"/>
                </a:lnTo>
                <a:lnTo>
                  <a:pt x="141947" y="17878"/>
                </a:lnTo>
                <a:lnTo>
                  <a:pt x="130536" y="17633"/>
                </a:lnTo>
                <a:lnTo>
                  <a:pt x="119027" y="15995"/>
                </a:lnTo>
                <a:lnTo>
                  <a:pt x="107426" y="13375"/>
                </a:lnTo>
                <a:lnTo>
                  <a:pt x="95740" y="10186"/>
                </a:lnTo>
                <a:lnTo>
                  <a:pt x="83974" y="6842"/>
                </a:lnTo>
                <a:lnTo>
                  <a:pt x="72136" y="3754"/>
                </a:lnTo>
                <a:lnTo>
                  <a:pt x="60230" y="1336"/>
                </a:lnTo>
                <a:lnTo>
                  <a:pt x="48265" y="0"/>
                </a:lnTo>
                <a:lnTo>
                  <a:pt x="36245" y="158"/>
                </a:lnTo>
                <a:lnTo>
                  <a:pt x="33718" y="6184"/>
                </a:lnTo>
                <a:lnTo>
                  <a:pt x="27196" y="17112"/>
                </a:lnTo>
                <a:lnTo>
                  <a:pt x="19622" y="26986"/>
                </a:lnTo>
                <a:lnTo>
                  <a:pt x="11938" y="36751"/>
                </a:lnTo>
                <a:lnTo>
                  <a:pt x="5084" y="47349"/>
                </a:lnTo>
                <a:lnTo>
                  <a:pt x="0" y="59721"/>
                </a:lnTo>
                <a:lnTo>
                  <a:pt x="7779" y="60527"/>
                </a:lnTo>
                <a:lnTo>
                  <a:pt x="19192" y="61557"/>
                </a:lnTo>
                <a:lnTo>
                  <a:pt x="31062" y="62459"/>
                </a:lnTo>
                <a:lnTo>
                  <a:pt x="43325" y="63230"/>
                </a:lnTo>
                <a:lnTo>
                  <a:pt x="55921" y="63868"/>
                </a:lnTo>
                <a:lnTo>
                  <a:pt x="68786" y="64370"/>
                </a:lnTo>
                <a:lnTo>
                  <a:pt x="81859" y="64732"/>
                </a:lnTo>
                <a:lnTo>
                  <a:pt x="95077" y="64953"/>
                </a:lnTo>
                <a:lnTo>
                  <a:pt x="121699" y="64959"/>
                </a:lnTo>
                <a:lnTo>
                  <a:pt x="134978" y="6473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2" name="object 212"/>
          <p:cNvSpPr/>
          <p:nvPr/>
        </p:nvSpPr>
        <p:spPr>
          <a:xfrm>
            <a:off x="5381768" y="5333858"/>
            <a:ext cx="70623" cy="24721"/>
          </a:xfrm>
          <a:custGeom>
            <a:avLst/>
            <a:gdLst/>
            <a:ahLst/>
            <a:cxnLst/>
            <a:rect l="l" t="t" r="r" b="b"/>
            <a:pathLst>
              <a:path w="103581" h="36258">
                <a:moveTo>
                  <a:pt x="28980" y="35878"/>
                </a:moveTo>
                <a:lnTo>
                  <a:pt x="42037" y="34836"/>
                </a:lnTo>
                <a:lnTo>
                  <a:pt x="54608" y="33308"/>
                </a:lnTo>
                <a:lnTo>
                  <a:pt x="66872" y="31473"/>
                </a:lnTo>
                <a:lnTo>
                  <a:pt x="79004" y="29507"/>
                </a:lnTo>
                <a:lnTo>
                  <a:pt x="91181" y="27589"/>
                </a:lnTo>
                <a:lnTo>
                  <a:pt x="103581" y="25895"/>
                </a:lnTo>
                <a:lnTo>
                  <a:pt x="101896" y="18924"/>
                </a:lnTo>
                <a:lnTo>
                  <a:pt x="94646" y="8492"/>
                </a:lnTo>
                <a:lnTo>
                  <a:pt x="85445" y="0"/>
                </a:lnTo>
                <a:lnTo>
                  <a:pt x="74834" y="845"/>
                </a:lnTo>
                <a:lnTo>
                  <a:pt x="60874" y="1524"/>
                </a:lnTo>
                <a:lnTo>
                  <a:pt x="47326" y="1833"/>
                </a:lnTo>
                <a:lnTo>
                  <a:pt x="22015" y="1984"/>
                </a:lnTo>
                <a:lnTo>
                  <a:pt x="10527" y="2149"/>
                </a:lnTo>
                <a:lnTo>
                  <a:pt x="0" y="2590"/>
                </a:lnTo>
                <a:lnTo>
                  <a:pt x="3231" y="14851"/>
                </a:lnTo>
                <a:lnTo>
                  <a:pt x="9082" y="25851"/>
                </a:lnTo>
                <a:lnTo>
                  <a:pt x="15532" y="36258"/>
                </a:lnTo>
                <a:lnTo>
                  <a:pt x="28980" y="3587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3" name="object 213"/>
          <p:cNvSpPr/>
          <p:nvPr/>
        </p:nvSpPr>
        <p:spPr>
          <a:xfrm>
            <a:off x="5392116" y="5372697"/>
            <a:ext cx="68906" cy="59592"/>
          </a:xfrm>
          <a:custGeom>
            <a:avLst/>
            <a:gdLst/>
            <a:ahLst/>
            <a:cxnLst/>
            <a:rect l="l" t="t" r="r" b="b"/>
            <a:pathLst>
              <a:path w="101062" h="87401">
                <a:moveTo>
                  <a:pt x="85775" y="85731"/>
                </a:moveTo>
                <a:lnTo>
                  <a:pt x="96159" y="82867"/>
                </a:lnTo>
                <a:lnTo>
                  <a:pt x="96872" y="75757"/>
                </a:lnTo>
                <a:lnTo>
                  <a:pt x="98245" y="63366"/>
                </a:lnTo>
                <a:lnTo>
                  <a:pt x="98387" y="62002"/>
                </a:lnTo>
                <a:lnTo>
                  <a:pt x="94019" y="62855"/>
                </a:lnTo>
                <a:lnTo>
                  <a:pt x="85650" y="64663"/>
                </a:lnTo>
                <a:lnTo>
                  <a:pt x="78766" y="66477"/>
                </a:lnTo>
                <a:lnTo>
                  <a:pt x="73962" y="68301"/>
                </a:lnTo>
                <a:lnTo>
                  <a:pt x="72959" y="71996"/>
                </a:lnTo>
                <a:lnTo>
                  <a:pt x="77946" y="73878"/>
                </a:lnTo>
                <a:lnTo>
                  <a:pt x="82631" y="74942"/>
                </a:lnTo>
                <a:lnTo>
                  <a:pt x="2306" y="79762"/>
                </a:lnTo>
                <a:lnTo>
                  <a:pt x="2649" y="81404"/>
                </a:lnTo>
                <a:lnTo>
                  <a:pt x="75040" y="87012"/>
                </a:lnTo>
                <a:lnTo>
                  <a:pt x="85775" y="85731"/>
                </a:lnTo>
                <a:close/>
              </a:path>
              <a:path w="101062" h="87401">
                <a:moveTo>
                  <a:pt x="99792" y="47997"/>
                </a:moveTo>
                <a:lnTo>
                  <a:pt x="100650" y="37090"/>
                </a:lnTo>
                <a:lnTo>
                  <a:pt x="101062" y="24012"/>
                </a:lnTo>
                <a:lnTo>
                  <a:pt x="100532" y="11514"/>
                </a:lnTo>
                <a:lnTo>
                  <a:pt x="98750" y="0"/>
                </a:lnTo>
                <a:lnTo>
                  <a:pt x="87124" y="614"/>
                </a:lnTo>
                <a:lnTo>
                  <a:pt x="73480" y="1493"/>
                </a:lnTo>
                <a:lnTo>
                  <a:pt x="60091" y="2629"/>
                </a:lnTo>
                <a:lnTo>
                  <a:pt x="47053" y="4116"/>
                </a:lnTo>
                <a:lnTo>
                  <a:pt x="34463" y="6053"/>
                </a:lnTo>
                <a:lnTo>
                  <a:pt x="22420" y="8537"/>
                </a:lnTo>
                <a:lnTo>
                  <a:pt x="11021" y="11664"/>
                </a:lnTo>
                <a:lnTo>
                  <a:pt x="363" y="15532"/>
                </a:lnTo>
                <a:lnTo>
                  <a:pt x="601" y="20301"/>
                </a:lnTo>
                <a:lnTo>
                  <a:pt x="586" y="33296"/>
                </a:lnTo>
                <a:lnTo>
                  <a:pt x="171" y="46690"/>
                </a:lnTo>
                <a:lnTo>
                  <a:pt x="154" y="48034"/>
                </a:lnTo>
                <a:lnTo>
                  <a:pt x="99792" y="479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4" name="object 214"/>
          <p:cNvSpPr/>
          <p:nvPr/>
        </p:nvSpPr>
        <p:spPr>
          <a:xfrm>
            <a:off x="3916434" y="3962087"/>
            <a:ext cx="157128" cy="63558"/>
          </a:xfrm>
          <a:custGeom>
            <a:avLst/>
            <a:gdLst/>
            <a:ahLst/>
            <a:cxnLst/>
            <a:rect l="l" t="t" r="r" b="b"/>
            <a:pathLst>
              <a:path w="230454" h="93217">
                <a:moveTo>
                  <a:pt x="23112" y="86676"/>
                </a:moveTo>
                <a:lnTo>
                  <a:pt x="32934" y="82844"/>
                </a:lnTo>
                <a:lnTo>
                  <a:pt x="41427" y="77685"/>
                </a:lnTo>
                <a:lnTo>
                  <a:pt x="40766" y="77380"/>
                </a:lnTo>
                <a:lnTo>
                  <a:pt x="33042" y="71557"/>
                </a:lnTo>
                <a:lnTo>
                  <a:pt x="26560" y="62799"/>
                </a:lnTo>
                <a:lnTo>
                  <a:pt x="22480" y="52610"/>
                </a:lnTo>
                <a:lnTo>
                  <a:pt x="21961" y="42494"/>
                </a:lnTo>
                <a:lnTo>
                  <a:pt x="26163" y="33951"/>
                </a:lnTo>
                <a:lnTo>
                  <a:pt x="36245" y="28486"/>
                </a:lnTo>
                <a:lnTo>
                  <a:pt x="42569" y="36632"/>
                </a:lnTo>
                <a:lnTo>
                  <a:pt x="48320" y="48255"/>
                </a:lnTo>
                <a:lnTo>
                  <a:pt x="54381" y="59563"/>
                </a:lnTo>
                <a:lnTo>
                  <a:pt x="55200" y="59445"/>
                </a:lnTo>
                <a:lnTo>
                  <a:pt x="66604" y="57274"/>
                </a:lnTo>
                <a:lnTo>
                  <a:pt x="78246" y="54347"/>
                </a:lnTo>
                <a:lnTo>
                  <a:pt x="90003" y="51078"/>
                </a:lnTo>
                <a:lnTo>
                  <a:pt x="101753" y="47879"/>
                </a:lnTo>
                <a:lnTo>
                  <a:pt x="113373" y="45164"/>
                </a:lnTo>
                <a:lnTo>
                  <a:pt x="124741" y="43345"/>
                </a:lnTo>
                <a:lnTo>
                  <a:pt x="135733" y="42836"/>
                </a:lnTo>
                <a:lnTo>
                  <a:pt x="146227" y="44049"/>
                </a:lnTo>
                <a:lnTo>
                  <a:pt x="156100" y="47397"/>
                </a:lnTo>
                <a:lnTo>
                  <a:pt x="165230" y="53295"/>
                </a:lnTo>
                <a:lnTo>
                  <a:pt x="173494" y="62153"/>
                </a:lnTo>
                <a:lnTo>
                  <a:pt x="173640" y="62050"/>
                </a:lnTo>
                <a:lnTo>
                  <a:pt x="183227" y="54601"/>
                </a:lnTo>
                <a:lnTo>
                  <a:pt x="192721" y="47057"/>
                </a:lnTo>
                <a:lnTo>
                  <a:pt x="203103" y="40399"/>
                </a:lnTo>
                <a:lnTo>
                  <a:pt x="215353" y="35609"/>
                </a:lnTo>
                <a:lnTo>
                  <a:pt x="230454" y="33667"/>
                </a:lnTo>
                <a:lnTo>
                  <a:pt x="227245" y="26184"/>
                </a:lnTo>
                <a:lnTo>
                  <a:pt x="218886" y="17519"/>
                </a:lnTo>
                <a:lnTo>
                  <a:pt x="207598" y="11784"/>
                </a:lnTo>
                <a:lnTo>
                  <a:pt x="194595" y="7762"/>
                </a:lnTo>
                <a:lnTo>
                  <a:pt x="181091" y="4239"/>
                </a:lnTo>
                <a:lnTo>
                  <a:pt x="168300" y="0"/>
                </a:lnTo>
                <a:lnTo>
                  <a:pt x="162521" y="5095"/>
                </a:lnTo>
                <a:lnTo>
                  <a:pt x="152287" y="9778"/>
                </a:lnTo>
                <a:lnTo>
                  <a:pt x="140039" y="12446"/>
                </a:lnTo>
                <a:lnTo>
                  <a:pt x="126496" y="13817"/>
                </a:lnTo>
                <a:lnTo>
                  <a:pt x="112376" y="14610"/>
                </a:lnTo>
                <a:lnTo>
                  <a:pt x="98399" y="15544"/>
                </a:lnTo>
                <a:lnTo>
                  <a:pt x="91580" y="20769"/>
                </a:lnTo>
                <a:lnTo>
                  <a:pt x="83078" y="29547"/>
                </a:lnTo>
                <a:lnTo>
                  <a:pt x="69913" y="33667"/>
                </a:lnTo>
                <a:lnTo>
                  <a:pt x="69318" y="32965"/>
                </a:lnTo>
                <a:lnTo>
                  <a:pt x="60146" y="25786"/>
                </a:lnTo>
                <a:lnTo>
                  <a:pt x="49385" y="22480"/>
                </a:lnTo>
                <a:lnTo>
                  <a:pt x="37903" y="22566"/>
                </a:lnTo>
                <a:lnTo>
                  <a:pt x="26565" y="25561"/>
                </a:lnTo>
                <a:lnTo>
                  <a:pt x="16239" y="30981"/>
                </a:lnTo>
                <a:lnTo>
                  <a:pt x="7792" y="38345"/>
                </a:lnTo>
                <a:lnTo>
                  <a:pt x="2090" y="47169"/>
                </a:lnTo>
                <a:lnTo>
                  <a:pt x="0" y="56972"/>
                </a:lnTo>
                <a:lnTo>
                  <a:pt x="365" y="60560"/>
                </a:lnTo>
                <a:lnTo>
                  <a:pt x="5916" y="71258"/>
                </a:lnTo>
                <a:lnTo>
                  <a:pt x="14347" y="81238"/>
                </a:lnTo>
                <a:lnTo>
                  <a:pt x="20713" y="93218"/>
                </a:lnTo>
                <a:lnTo>
                  <a:pt x="23112" y="8667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5" name="object 215"/>
          <p:cNvSpPr/>
          <p:nvPr/>
        </p:nvSpPr>
        <p:spPr>
          <a:xfrm>
            <a:off x="4362051" y="4085675"/>
            <a:ext cx="36355" cy="65324"/>
          </a:xfrm>
          <a:custGeom>
            <a:avLst/>
            <a:gdLst/>
            <a:ahLst/>
            <a:cxnLst/>
            <a:rect l="l" t="t" r="r" b="b"/>
            <a:pathLst>
              <a:path w="53321" h="95808">
                <a:moveTo>
                  <a:pt x="10637" y="92190"/>
                </a:moveTo>
                <a:lnTo>
                  <a:pt x="15491" y="80000"/>
                </a:lnTo>
                <a:lnTo>
                  <a:pt x="20865" y="67624"/>
                </a:lnTo>
                <a:lnTo>
                  <a:pt x="26568" y="55251"/>
                </a:lnTo>
                <a:lnTo>
                  <a:pt x="32410" y="43069"/>
                </a:lnTo>
                <a:lnTo>
                  <a:pt x="38197" y="31264"/>
                </a:lnTo>
                <a:lnTo>
                  <a:pt x="43739" y="20026"/>
                </a:lnTo>
                <a:lnTo>
                  <a:pt x="48844" y="9542"/>
                </a:lnTo>
                <a:lnTo>
                  <a:pt x="53321" y="0"/>
                </a:lnTo>
                <a:lnTo>
                  <a:pt x="45313" y="3103"/>
                </a:lnTo>
                <a:lnTo>
                  <a:pt x="36070" y="8664"/>
                </a:lnTo>
                <a:lnTo>
                  <a:pt x="27199" y="15992"/>
                </a:lnTo>
                <a:lnTo>
                  <a:pt x="19031" y="24732"/>
                </a:lnTo>
                <a:lnTo>
                  <a:pt x="11897" y="34533"/>
                </a:lnTo>
                <a:lnTo>
                  <a:pt x="6126" y="45040"/>
                </a:lnTo>
                <a:lnTo>
                  <a:pt x="2050" y="55900"/>
                </a:lnTo>
                <a:lnTo>
                  <a:pt x="0" y="66761"/>
                </a:lnTo>
                <a:lnTo>
                  <a:pt x="304" y="77268"/>
                </a:lnTo>
                <a:lnTo>
                  <a:pt x="3295" y="87068"/>
                </a:lnTo>
                <a:lnTo>
                  <a:pt x="9303" y="95808"/>
                </a:lnTo>
                <a:lnTo>
                  <a:pt x="10637" y="9219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6" name="object 216"/>
          <p:cNvSpPr/>
          <p:nvPr/>
        </p:nvSpPr>
        <p:spPr>
          <a:xfrm>
            <a:off x="3933592" y="4339059"/>
            <a:ext cx="169979" cy="195043"/>
          </a:xfrm>
          <a:custGeom>
            <a:avLst/>
            <a:gdLst/>
            <a:ahLst/>
            <a:cxnLst/>
            <a:rect l="l" t="t" r="r" b="b"/>
            <a:pathLst>
              <a:path w="249302" h="286063">
                <a:moveTo>
                  <a:pt x="216172" y="281309"/>
                </a:moveTo>
                <a:lnTo>
                  <a:pt x="216272" y="266401"/>
                </a:lnTo>
                <a:lnTo>
                  <a:pt x="214247" y="253222"/>
                </a:lnTo>
                <a:lnTo>
                  <a:pt x="210728" y="241431"/>
                </a:lnTo>
                <a:lnTo>
                  <a:pt x="206345" y="230688"/>
                </a:lnTo>
                <a:lnTo>
                  <a:pt x="201729" y="220652"/>
                </a:lnTo>
                <a:lnTo>
                  <a:pt x="197512" y="210981"/>
                </a:lnTo>
                <a:lnTo>
                  <a:pt x="196730" y="208889"/>
                </a:lnTo>
                <a:lnTo>
                  <a:pt x="193178" y="195738"/>
                </a:lnTo>
                <a:lnTo>
                  <a:pt x="190507" y="182916"/>
                </a:lnTo>
                <a:lnTo>
                  <a:pt x="187161" y="172132"/>
                </a:lnTo>
                <a:lnTo>
                  <a:pt x="183904" y="166926"/>
                </a:lnTo>
                <a:lnTo>
                  <a:pt x="175087" y="157119"/>
                </a:lnTo>
                <a:lnTo>
                  <a:pt x="169038" y="146236"/>
                </a:lnTo>
                <a:lnTo>
                  <a:pt x="168998" y="134520"/>
                </a:lnTo>
                <a:lnTo>
                  <a:pt x="172085" y="120606"/>
                </a:lnTo>
                <a:lnTo>
                  <a:pt x="175662" y="108167"/>
                </a:lnTo>
                <a:lnTo>
                  <a:pt x="176811" y="99627"/>
                </a:lnTo>
                <a:lnTo>
                  <a:pt x="166529" y="108553"/>
                </a:lnTo>
                <a:lnTo>
                  <a:pt x="157507" y="115145"/>
                </a:lnTo>
                <a:lnTo>
                  <a:pt x="147525" y="120882"/>
                </a:lnTo>
                <a:lnTo>
                  <a:pt x="136510" y="125277"/>
                </a:lnTo>
                <a:lnTo>
                  <a:pt x="124388" y="127840"/>
                </a:lnTo>
                <a:lnTo>
                  <a:pt x="111087" y="128085"/>
                </a:lnTo>
                <a:lnTo>
                  <a:pt x="96534" y="125523"/>
                </a:lnTo>
                <a:lnTo>
                  <a:pt x="93403" y="122066"/>
                </a:lnTo>
                <a:lnTo>
                  <a:pt x="86466" y="111575"/>
                </a:lnTo>
                <a:lnTo>
                  <a:pt x="80989" y="99627"/>
                </a:lnTo>
                <a:lnTo>
                  <a:pt x="70497" y="104481"/>
                </a:lnTo>
                <a:lnTo>
                  <a:pt x="61086" y="111299"/>
                </a:lnTo>
                <a:lnTo>
                  <a:pt x="51252" y="116168"/>
                </a:lnTo>
                <a:lnTo>
                  <a:pt x="39575" y="115160"/>
                </a:lnTo>
                <a:lnTo>
                  <a:pt x="39039" y="105735"/>
                </a:lnTo>
                <a:lnTo>
                  <a:pt x="42155" y="95089"/>
                </a:lnTo>
                <a:lnTo>
                  <a:pt x="48562" y="85514"/>
                </a:lnTo>
                <a:lnTo>
                  <a:pt x="57473" y="77672"/>
                </a:lnTo>
                <a:lnTo>
                  <a:pt x="68101" y="72223"/>
                </a:lnTo>
                <a:lnTo>
                  <a:pt x="79656" y="69830"/>
                </a:lnTo>
                <a:lnTo>
                  <a:pt x="91352" y="71154"/>
                </a:lnTo>
                <a:lnTo>
                  <a:pt x="99871" y="76768"/>
                </a:lnTo>
                <a:lnTo>
                  <a:pt x="105115" y="86121"/>
                </a:lnTo>
                <a:lnTo>
                  <a:pt x="110303" y="95678"/>
                </a:lnTo>
                <a:lnTo>
                  <a:pt x="119839" y="102218"/>
                </a:lnTo>
                <a:lnTo>
                  <a:pt x="122778" y="101332"/>
                </a:lnTo>
                <a:lnTo>
                  <a:pt x="135341" y="95647"/>
                </a:lnTo>
                <a:lnTo>
                  <a:pt x="145982" y="88488"/>
                </a:lnTo>
                <a:lnTo>
                  <a:pt x="155721" y="81028"/>
                </a:lnTo>
                <a:lnTo>
                  <a:pt x="165582" y="74439"/>
                </a:lnTo>
                <a:lnTo>
                  <a:pt x="176585" y="69893"/>
                </a:lnTo>
                <a:lnTo>
                  <a:pt x="189752" y="68563"/>
                </a:lnTo>
                <a:lnTo>
                  <a:pt x="200099" y="69109"/>
                </a:lnTo>
                <a:lnTo>
                  <a:pt x="212420" y="69609"/>
                </a:lnTo>
                <a:lnTo>
                  <a:pt x="224298" y="69268"/>
                </a:lnTo>
                <a:lnTo>
                  <a:pt x="236377" y="67415"/>
                </a:lnTo>
                <a:lnTo>
                  <a:pt x="249302" y="63382"/>
                </a:lnTo>
                <a:lnTo>
                  <a:pt x="243343" y="58372"/>
                </a:lnTo>
                <a:lnTo>
                  <a:pt x="232746" y="52293"/>
                </a:lnTo>
                <a:lnTo>
                  <a:pt x="220780" y="47583"/>
                </a:lnTo>
                <a:lnTo>
                  <a:pt x="207994" y="43695"/>
                </a:lnTo>
                <a:lnTo>
                  <a:pt x="194934" y="40077"/>
                </a:lnTo>
                <a:lnTo>
                  <a:pt x="191337" y="31994"/>
                </a:lnTo>
                <a:lnTo>
                  <a:pt x="184646" y="22904"/>
                </a:lnTo>
                <a:lnTo>
                  <a:pt x="175982" y="15395"/>
                </a:lnTo>
                <a:lnTo>
                  <a:pt x="165671" y="9422"/>
                </a:lnTo>
                <a:lnTo>
                  <a:pt x="154037" y="4940"/>
                </a:lnTo>
                <a:lnTo>
                  <a:pt x="141406" y="1906"/>
                </a:lnTo>
                <a:lnTo>
                  <a:pt x="128102" y="274"/>
                </a:lnTo>
                <a:lnTo>
                  <a:pt x="114451" y="0"/>
                </a:lnTo>
                <a:lnTo>
                  <a:pt x="100776" y="1039"/>
                </a:lnTo>
                <a:lnTo>
                  <a:pt x="87404" y="3347"/>
                </a:lnTo>
                <a:lnTo>
                  <a:pt x="74659" y="6879"/>
                </a:lnTo>
                <a:lnTo>
                  <a:pt x="62866" y="11591"/>
                </a:lnTo>
                <a:lnTo>
                  <a:pt x="63126" y="19981"/>
                </a:lnTo>
                <a:lnTo>
                  <a:pt x="68362" y="25957"/>
                </a:lnTo>
                <a:lnTo>
                  <a:pt x="70639" y="34896"/>
                </a:lnTo>
                <a:lnTo>
                  <a:pt x="67553" y="41296"/>
                </a:lnTo>
                <a:lnTo>
                  <a:pt x="61774" y="45017"/>
                </a:lnTo>
                <a:lnTo>
                  <a:pt x="55107" y="47837"/>
                </a:lnTo>
                <a:lnTo>
                  <a:pt x="48884" y="46249"/>
                </a:lnTo>
                <a:lnTo>
                  <a:pt x="34781" y="44183"/>
                </a:lnTo>
                <a:lnTo>
                  <a:pt x="23391" y="44795"/>
                </a:lnTo>
                <a:lnTo>
                  <a:pt x="14510" y="47752"/>
                </a:lnTo>
                <a:lnTo>
                  <a:pt x="7934" y="52724"/>
                </a:lnTo>
                <a:lnTo>
                  <a:pt x="3460" y="59377"/>
                </a:lnTo>
                <a:lnTo>
                  <a:pt x="883" y="67380"/>
                </a:lnTo>
                <a:lnTo>
                  <a:pt x="0" y="76401"/>
                </a:lnTo>
                <a:lnTo>
                  <a:pt x="607" y="86107"/>
                </a:lnTo>
                <a:lnTo>
                  <a:pt x="2500" y="96166"/>
                </a:lnTo>
                <a:lnTo>
                  <a:pt x="5476" y="106247"/>
                </a:lnTo>
                <a:lnTo>
                  <a:pt x="9330" y="116016"/>
                </a:lnTo>
                <a:lnTo>
                  <a:pt x="13860" y="125143"/>
                </a:lnTo>
                <a:lnTo>
                  <a:pt x="18861" y="133295"/>
                </a:lnTo>
                <a:lnTo>
                  <a:pt x="20808" y="132955"/>
                </a:lnTo>
                <a:lnTo>
                  <a:pt x="32998" y="131017"/>
                </a:lnTo>
                <a:lnTo>
                  <a:pt x="44743" y="133295"/>
                </a:lnTo>
                <a:lnTo>
                  <a:pt x="49002" y="146316"/>
                </a:lnTo>
                <a:lnTo>
                  <a:pt x="54810" y="158199"/>
                </a:lnTo>
                <a:lnTo>
                  <a:pt x="62079" y="168619"/>
                </a:lnTo>
                <a:lnTo>
                  <a:pt x="70806" y="177576"/>
                </a:lnTo>
                <a:lnTo>
                  <a:pt x="80989" y="185073"/>
                </a:lnTo>
                <a:lnTo>
                  <a:pt x="88411" y="185272"/>
                </a:lnTo>
                <a:lnTo>
                  <a:pt x="100821" y="183687"/>
                </a:lnTo>
                <a:lnTo>
                  <a:pt x="111978" y="180352"/>
                </a:lnTo>
                <a:lnTo>
                  <a:pt x="122922" y="176237"/>
                </a:lnTo>
                <a:lnTo>
                  <a:pt x="134691" y="172310"/>
                </a:lnTo>
                <a:lnTo>
                  <a:pt x="148325" y="169541"/>
                </a:lnTo>
                <a:lnTo>
                  <a:pt x="151536" y="181240"/>
                </a:lnTo>
                <a:lnTo>
                  <a:pt x="149224" y="189727"/>
                </a:lnTo>
                <a:lnTo>
                  <a:pt x="142896" y="195650"/>
                </a:lnTo>
                <a:lnTo>
                  <a:pt x="134286" y="200133"/>
                </a:lnTo>
                <a:lnTo>
                  <a:pt x="125123" y="204296"/>
                </a:lnTo>
                <a:lnTo>
                  <a:pt x="117139" y="209261"/>
                </a:lnTo>
                <a:lnTo>
                  <a:pt x="112066" y="216150"/>
                </a:lnTo>
                <a:lnTo>
                  <a:pt x="119606" y="220078"/>
                </a:lnTo>
                <a:lnTo>
                  <a:pt x="130043" y="221540"/>
                </a:lnTo>
                <a:lnTo>
                  <a:pt x="141708" y="221774"/>
                </a:lnTo>
                <a:lnTo>
                  <a:pt x="153149" y="222232"/>
                </a:lnTo>
                <a:lnTo>
                  <a:pt x="162915" y="224364"/>
                </a:lnTo>
                <a:lnTo>
                  <a:pt x="169555" y="229621"/>
                </a:lnTo>
                <a:lnTo>
                  <a:pt x="171616" y="239454"/>
                </a:lnTo>
                <a:lnTo>
                  <a:pt x="166082" y="247160"/>
                </a:lnTo>
                <a:lnTo>
                  <a:pt x="156087" y="249256"/>
                </a:lnTo>
                <a:lnTo>
                  <a:pt x="143601" y="248037"/>
                </a:lnTo>
                <a:lnTo>
                  <a:pt x="130202" y="247227"/>
                </a:lnTo>
                <a:lnTo>
                  <a:pt x="132687" y="251321"/>
                </a:lnTo>
                <a:lnTo>
                  <a:pt x="140378" y="258341"/>
                </a:lnTo>
                <a:lnTo>
                  <a:pt x="150385" y="263045"/>
                </a:lnTo>
                <a:lnTo>
                  <a:pt x="161934" y="266209"/>
                </a:lnTo>
                <a:lnTo>
                  <a:pt x="174248" y="268608"/>
                </a:lnTo>
                <a:lnTo>
                  <a:pt x="186552" y="271018"/>
                </a:lnTo>
                <a:lnTo>
                  <a:pt x="198071" y="274213"/>
                </a:lnTo>
                <a:lnTo>
                  <a:pt x="208028" y="278970"/>
                </a:lnTo>
                <a:lnTo>
                  <a:pt x="215647" y="286063"/>
                </a:lnTo>
                <a:lnTo>
                  <a:pt x="216172" y="28130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7" name="object 217"/>
          <p:cNvSpPr/>
          <p:nvPr/>
        </p:nvSpPr>
        <p:spPr>
          <a:xfrm>
            <a:off x="4253635" y="4548227"/>
            <a:ext cx="111226" cy="222725"/>
          </a:xfrm>
          <a:custGeom>
            <a:avLst/>
            <a:gdLst/>
            <a:ahLst/>
            <a:cxnLst/>
            <a:rect l="l" t="t" r="r" b="b"/>
            <a:pathLst>
              <a:path w="163131" h="326664">
                <a:moveTo>
                  <a:pt x="130743" y="326014"/>
                </a:moveTo>
                <a:lnTo>
                  <a:pt x="143837" y="323651"/>
                </a:lnTo>
                <a:lnTo>
                  <a:pt x="154972" y="319458"/>
                </a:lnTo>
                <a:lnTo>
                  <a:pt x="163131" y="313321"/>
                </a:lnTo>
                <a:lnTo>
                  <a:pt x="159964" y="301935"/>
                </a:lnTo>
                <a:lnTo>
                  <a:pt x="155824" y="289067"/>
                </a:lnTo>
                <a:lnTo>
                  <a:pt x="151241" y="276563"/>
                </a:lnTo>
                <a:lnTo>
                  <a:pt x="146271" y="264396"/>
                </a:lnTo>
                <a:lnTo>
                  <a:pt x="140968" y="252539"/>
                </a:lnTo>
                <a:lnTo>
                  <a:pt x="135389" y="240966"/>
                </a:lnTo>
                <a:lnTo>
                  <a:pt x="129588" y="229651"/>
                </a:lnTo>
                <a:lnTo>
                  <a:pt x="123620" y="218568"/>
                </a:lnTo>
                <a:lnTo>
                  <a:pt x="117541" y="207690"/>
                </a:lnTo>
                <a:lnTo>
                  <a:pt x="111406" y="196992"/>
                </a:lnTo>
                <a:lnTo>
                  <a:pt x="105270" y="186446"/>
                </a:lnTo>
                <a:lnTo>
                  <a:pt x="99189" y="176027"/>
                </a:lnTo>
                <a:lnTo>
                  <a:pt x="93218" y="165709"/>
                </a:lnTo>
                <a:lnTo>
                  <a:pt x="87497" y="155414"/>
                </a:lnTo>
                <a:lnTo>
                  <a:pt x="81513" y="144056"/>
                </a:lnTo>
                <a:lnTo>
                  <a:pt x="75445" y="132094"/>
                </a:lnTo>
                <a:lnTo>
                  <a:pt x="69305" y="119688"/>
                </a:lnTo>
                <a:lnTo>
                  <a:pt x="63103" y="106999"/>
                </a:lnTo>
                <a:lnTo>
                  <a:pt x="56850" y="94189"/>
                </a:lnTo>
                <a:lnTo>
                  <a:pt x="50555" y="81419"/>
                </a:lnTo>
                <a:lnTo>
                  <a:pt x="44231" y="68849"/>
                </a:lnTo>
                <a:lnTo>
                  <a:pt x="37886" y="56640"/>
                </a:lnTo>
                <a:lnTo>
                  <a:pt x="31533" y="44954"/>
                </a:lnTo>
                <a:lnTo>
                  <a:pt x="25181" y="33952"/>
                </a:lnTo>
                <a:lnTo>
                  <a:pt x="18841" y="23794"/>
                </a:lnTo>
                <a:lnTo>
                  <a:pt x="12524" y="14642"/>
                </a:lnTo>
                <a:lnTo>
                  <a:pt x="6240" y="6657"/>
                </a:lnTo>
                <a:lnTo>
                  <a:pt x="0" y="0"/>
                </a:lnTo>
                <a:lnTo>
                  <a:pt x="2781" y="15893"/>
                </a:lnTo>
                <a:lnTo>
                  <a:pt x="5995" y="31834"/>
                </a:lnTo>
                <a:lnTo>
                  <a:pt x="9594" y="47818"/>
                </a:lnTo>
                <a:lnTo>
                  <a:pt x="13529" y="63838"/>
                </a:lnTo>
                <a:lnTo>
                  <a:pt x="17752" y="79890"/>
                </a:lnTo>
                <a:lnTo>
                  <a:pt x="22215" y="95969"/>
                </a:lnTo>
                <a:lnTo>
                  <a:pt x="26869" y="112070"/>
                </a:lnTo>
                <a:lnTo>
                  <a:pt x="31667" y="128187"/>
                </a:lnTo>
                <a:lnTo>
                  <a:pt x="36560" y="144317"/>
                </a:lnTo>
                <a:lnTo>
                  <a:pt x="41500" y="160453"/>
                </a:lnTo>
                <a:lnTo>
                  <a:pt x="46439" y="176591"/>
                </a:lnTo>
                <a:lnTo>
                  <a:pt x="51328" y="192725"/>
                </a:lnTo>
                <a:lnTo>
                  <a:pt x="56119" y="208851"/>
                </a:lnTo>
                <a:lnTo>
                  <a:pt x="60764" y="224963"/>
                </a:lnTo>
                <a:lnTo>
                  <a:pt x="65215" y="241056"/>
                </a:lnTo>
                <a:lnTo>
                  <a:pt x="69423" y="257126"/>
                </a:lnTo>
                <a:lnTo>
                  <a:pt x="73341" y="273168"/>
                </a:lnTo>
                <a:lnTo>
                  <a:pt x="76920" y="289175"/>
                </a:lnTo>
                <a:lnTo>
                  <a:pt x="80111" y="305144"/>
                </a:lnTo>
                <a:lnTo>
                  <a:pt x="82867" y="321068"/>
                </a:lnTo>
                <a:lnTo>
                  <a:pt x="89897" y="323288"/>
                </a:lnTo>
                <a:lnTo>
                  <a:pt x="102755" y="325717"/>
                </a:lnTo>
                <a:lnTo>
                  <a:pt x="116710" y="326664"/>
                </a:lnTo>
                <a:lnTo>
                  <a:pt x="130743" y="32601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8" name="object 218"/>
          <p:cNvSpPr/>
          <p:nvPr/>
        </p:nvSpPr>
        <p:spPr>
          <a:xfrm>
            <a:off x="5789593" y="4572943"/>
            <a:ext cx="399020" cy="441371"/>
          </a:xfrm>
          <a:custGeom>
            <a:avLst/>
            <a:gdLst/>
            <a:ahLst/>
            <a:cxnLst/>
            <a:rect l="l" t="t" r="r" b="b"/>
            <a:pathLst>
              <a:path w="585230" h="647344">
                <a:moveTo>
                  <a:pt x="176376" y="645468"/>
                </a:moveTo>
                <a:lnTo>
                  <a:pt x="181011" y="642836"/>
                </a:lnTo>
                <a:lnTo>
                  <a:pt x="180186" y="635986"/>
                </a:lnTo>
                <a:lnTo>
                  <a:pt x="177544" y="639932"/>
                </a:lnTo>
                <a:lnTo>
                  <a:pt x="173482" y="647344"/>
                </a:lnTo>
                <a:lnTo>
                  <a:pt x="176376" y="645468"/>
                </a:lnTo>
                <a:close/>
              </a:path>
              <a:path w="585230" h="647344">
                <a:moveTo>
                  <a:pt x="201270" y="623124"/>
                </a:moveTo>
                <a:lnTo>
                  <a:pt x="202062" y="618466"/>
                </a:lnTo>
                <a:lnTo>
                  <a:pt x="205251" y="604942"/>
                </a:lnTo>
                <a:lnTo>
                  <a:pt x="209789" y="592770"/>
                </a:lnTo>
                <a:lnTo>
                  <a:pt x="216265" y="582539"/>
                </a:lnTo>
                <a:lnTo>
                  <a:pt x="220701" y="578747"/>
                </a:lnTo>
                <a:lnTo>
                  <a:pt x="220219" y="571260"/>
                </a:lnTo>
                <a:lnTo>
                  <a:pt x="219628" y="557945"/>
                </a:lnTo>
                <a:lnTo>
                  <a:pt x="219236" y="542779"/>
                </a:lnTo>
                <a:lnTo>
                  <a:pt x="219071" y="525393"/>
                </a:lnTo>
                <a:lnTo>
                  <a:pt x="219159" y="505420"/>
                </a:lnTo>
                <a:lnTo>
                  <a:pt x="219186" y="503752"/>
                </a:lnTo>
                <a:lnTo>
                  <a:pt x="208622" y="503704"/>
                </a:lnTo>
                <a:lnTo>
                  <a:pt x="198370" y="501567"/>
                </a:lnTo>
                <a:lnTo>
                  <a:pt x="197414" y="500760"/>
                </a:lnTo>
                <a:lnTo>
                  <a:pt x="197460" y="512925"/>
                </a:lnTo>
                <a:lnTo>
                  <a:pt x="197606" y="529808"/>
                </a:lnTo>
                <a:lnTo>
                  <a:pt x="197754" y="544229"/>
                </a:lnTo>
                <a:lnTo>
                  <a:pt x="201968" y="538581"/>
                </a:lnTo>
                <a:lnTo>
                  <a:pt x="209394" y="542285"/>
                </a:lnTo>
                <a:lnTo>
                  <a:pt x="214488" y="552709"/>
                </a:lnTo>
                <a:lnTo>
                  <a:pt x="214439" y="565628"/>
                </a:lnTo>
                <a:lnTo>
                  <a:pt x="212318" y="577430"/>
                </a:lnTo>
                <a:lnTo>
                  <a:pt x="211385" y="581178"/>
                </a:lnTo>
                <a:lnTo>
                  <a:pt x="206422" y="594037"/>
                </a:lnTo>
                <a:lnTo>
                  <a:pt x="199473" y="606877"/>
                </a:lnTo>
                <a:lnTo>
                  <a:pt x="198527" y="608358"/>
                </a:lnTo>
                <a:lnTo>
                  <a:pt x="198615" y="616252"/>
                </a:lnTo>
                <a:lnTo>
                  <a:pt x="198711" y="626924"/>
                </a:lnTo>
                <a:lnTo>
                  <a:pt x="201270" y="623124"/>
                </a:lnTo>
                <a:close/>
              </a:path>
              <a:path w="585230" h="647344">
                <a:moveTo>
                  <a:pt x="151876" y="624619"/>
                </a:moveTo>
                <a:lnTo>
                  <a:pt x="161581" y="617313"/>
                </a:lnTo>
                <a:lnTo>
                  <a:pt x="169030" y="607749"/>
                </a:lnTo>
                <a:lnTo>
                  <a:pt x="174859" y="596562"/>
                </a:lnTo>
                <a:lnTo>
                  <a:pt x="175301" y="595451"/>
                </a:lnTo>
                <a:lnTo>
                  <a:pt x="171762" y="566078"/>
                </a:lnTo>
                <a:lnTo>
                  <a:pt x="174284" y="551459"/>
                </a:lnTo>
                <a:lnTo>
                  <a:pt x="176317" y="535977"/>
                </a:lnTo>
                <a:lnTo>
                  <a:pt x="177905" y="519715"/>
                </a:lnTo>
                <a:lnTo>
                  <a:pt x="179092" y="502755"/>
                </a:lnTo>
                <a:lnTo>
                  <a:pt x="179922" y="485181"/>
                </a:lnTo>
                <a:lnTo>
                  <a:pt x="180441" y="467075"/>
                </a:lnTo>
                <a:lnTo>
                  <a:pt x="180691" y="448519"/>
                </a:lnTo>
                <a:lnTo>
                  <a:pt x="180718" y="429598"/>
                </a:lnTo>
                <a:lnTo>
                  <a:pt x="180565" y="410393"/>
                </a:lnTo>
                <a:lnTo>
                  <a:pt x="180277" y="390988"/>
                </a:lnTo>
                <a:lnTo>
                  <a:pt x="179913" y="372230"/>
                </a:lnTo>
                <a:lnTo>
                  <a:pt x="176146" y="372191"/>
                </a:lnTo>
                <a:lnTo>
                  <a:pt x="165872" y="373953"/>
                </a:lnTo>
                <a:lnTo>
                  <a:pt x="156371" y="378265"/>
                </a:lnTo>
                <a:lnTo>
                  <a:pt x="147599" y="385800"/>
                </a:lnTo>
                <a:lnTo>
                  <a:pt x="144360" y="392087"/>
                </a:lnTo>
                <a:lnTo>
                  <a:pt x="141173" y="398399"/>
                </a:lnTo>
                <a:lnTo>
                  <a:pt x="139827" y="406527"/>
                </a:lnTo>
                <a:lnTo>
                  <a:pt x="133274" y="411498"/>
                </a:lnTo>
                <a:lnTo>
                  <a:pt x="124451" y="419384"/>
                </a:lnTo>
                <a:lnTo>
                  <a:pt x="115895" y="428249"/>
                </a:lnTo>
                <a:lnTo>
                  <a:pt x="107564" y="437903"/>
                </a:lnTo>
                <a:lnTo>
                  <a:pt x="99416" y="448152"/>
                </a:lnTo>
                <a:lnTo>
                  <a:pt x="91409" y="458806"/>
                </a:lnTo>
                <a:lnTo>
                  <a:pt x="83503" y="469671"/>
                </a:lnTo>
                <a:lnTo>
                  <a:pt x="75655" y="480557"/>
                </a:lnTo>
                <a:lnTo>
                  <a:pt x="67824" y="491270"/>
                </a:lnTo>
                <a:lnTo>
                  <a:pt x="59969" y="501620"/>
                </a:lnTo>
                <a:lnTo>
                  <a:pt x="52047" y="511413"/>
                </a:lnTo>
                <a:lnTo>
                  <a:pt x="44018" y="520458"/>
                </a:lnTo>
                <a:lnTo>
                  <a:pt x="42458" y="522038"/>
                </a:lnTo>
                <a:lnTo>
                  <a:pt x="32474" y="530231"/>
                </a:lnTo>
                <a:lnTo>
                  <a:pt x="21519" y="538255"/>
                </a:lnTo>
                <a:lnTo>
                  <a:pt x="11714" y="546841"/>
                </a:lnTo>
                <a:lnTo>
                  <a:pt x="5181" y="556717"/>
                </a:lnTo>
                <a:lnTo>
                  <a:pt x="2517" y="566935"/>
                </a:lnTo>
                <a:lnTo>
                  <a:pt x="1810" y="578478"/>
                </a:lnTo>
                <a:lnTo>
                  <a:pt x="2324" y="590307"/>
                </a:lnTo>
                <a:lnTo>
                  <a:pt x="2941" y="602332"/>
                </a:lnTo>
                <a:lnTo>
                  <a:pt x="2539" y="614465"/>
                </a:lnTo>
                <a:lnTo>
                  <a:pt x="0" y="626618"/>
                </a:lnTo>
                <a:lnTo>
                  <a:pt x="3705" y="624847"/>
                </a:lnTo>
                <a:lnTo>
                  <a:pt x="16257" y="619032"/>
                </a:lnTo>
                <a:lnTo>
                  <a:pt x="28770" y="613338"/>
                </a:lnTo>
                <a:lnTo>
                  <a:pt x="41095" y="607592"/>
                </a:lnTo>
                <a:lnTo>
                  <a:pt x="53084" y="601627"/>
                </a:lnTo>
                <a:lnTo>
                  <a:pt x="64589" y="595272"/>
                </a:lnTo>
                <a:lnTo>
                  <a:pt x="75461" y="588358"/>
                </a:lnTo>
                <a:lnTo>
                  <a:pt x="85553" y="580714"/>
                </a:lnTo>
                <a:lnTo>
                  <a:pt x="94716" y="572173"/>
                </a:lnTo>
                <a:lnTo>
                  <a:pt x="102801" y="562563"/>
                </a:lnTo>
                <a:lnTo>
                  <a:pt x="109662" y="551715"/>
                </a:lnTo>
                <a:lnTo>
                  <a:pt x="115148" y="539460"/>
                </a:lnTo>
                <a:lnTo>
                  <a:pt x="119113" y="525627"/>
                </a:lnTo>
                <a:lnTo>
                  <a:pt x="119885" y="520732"/>
                </a:lnTo>
                <a:lnTo>
                  <a:pt x="120626" y="509538"/>
                </a:lnTo>
                <a:lnTo>
                  <a:pt x="120969" y="496525"/>
                </a:lnTo>
                <a:lnTo>
                  <a:pt x="121502" y="482810"/>
                </a:lnTo>
                <a:lnTo>
                  <a:pt x="122814" y="469509"/>
                </a:lnTo>
                <a:lnTo>
                  <a:pt x="125491" y="457739"/>
                </a:lnTo>
                <a:lnTo>
                  <a:pt x="130123" y="448617"/>
                </a:lnTo>
                <a:lnTo>
                  <a:pt x="137296" y="443260"/>
                </a:lnTo>
                <a:lnTo>
                  <a:pt x="147599" y="442785"/>
                </a:lnTo>
                <a:lnTo>
                  <a:pt x="152799" y="444950"/>
                </a:lnTo>
                <a:lnTo>
                  <a:pt x="158882" y="453213"/>
                </a:lnTo>
                <a:lnTo>
                  <a:pt x="161755" y="465482"/>
                </a:lnTo>
                <a:lnTo>
                  <a:pt x="162618" y="479876"/>
                </a:lnTo>
                <a:lnTo>
                  <a:pt x="162672" y="494514"/>
                </a:lnTo>
                <a:lnTo>
                  <a:pt x="163118" y="507517"/>
                </a:lnTo>
                <a:lnTo>
                  <a:pt x="164432" y="521001"/>
                </a:lnTo>
                <a:lnTo>
                  <a:pt x="165858" y="535117"/>
                </a:lnTo>
                <a:lnTo>
                  <a:pt x="167037" y="548644"/>
                </a:lnTo>
                <a:lnTo>
                  <a:pt x="167723" y="561580"/>
                </a:lnTo>
                <a:lnTo>
                  <a:pt x="167667" y="573922"/>
                </a:lnTo>
                <a:lnTo>
                  <a:pt x="166623" y="585666"/>
                </a:lnTo>
                <a:lnTo>
                  <a:pt x="164341" y="596811"/>
                </a:lnTo>
                <a:lnTo>
                  <a:pt x="160575" y="607353"/>
                </a:lnTo>
                <a:lnTo>
                  <a:pt x="155077" y="617289"/>
                </a:lnTo>
                <a:lnTo>
                  <a:pt x="147599" y="626618"/>
                </a:lnTo>
                <a:lnTo>
                  <a:pt x="151876" y="624619"/>
                </a:lnTo>
                <a:close/>
              </a:path>
              <a:path w="585230" h="647344">
                <a:moveTo>
                  <a:pt x="206528" y="461329"/>
                </a:moveTo>
                <a:lnTo>
                  <a:pt x="218501" y="451093"/>
                </a:lnTo>
                <a:lnTo>
                  <a:pt x="220438" y="449531"/>
                </a:lnTo>
                <a:lnTo>
                  <a:pt x="221228" y="426289"/>
                </a:lnTo>
                <a:lnTo>
                  <a:pt x="220738" y="420738"/>
                </a:lnTo>
                <a:lnTo>
                  <a:pt x="220156" y="414335"/>
                </a:lnTo>
                <a:lnTo>
                  <a:pt x="219492" y="407353"/>
                </a:lnTo>
                <a:lnTo>
                  <a:pt x="218756" y="400067"/>
                </a:lnTo>
                <a:lnTo>
                  <a:pt x="217959" y="392751"/>
                </a:lnTo>
                <a:lnTo>
                  <a:pt x="217110" y="385680"/>
                </a:lnTo>
                <a:lnTo>
                  <a:pt x="216219" y="379127"/>
                </a:lnTo>
                <a:lnTo>
                  <a:pt x="215708" y="375942"/>
                </a:lnTo>
                <a:lnTo>
                  <a:pt x="212052" y="375487"/>
                </a:lnTo>
                <a:lnTo>
                  <a:pt x="209157" y="375069"/>
                </a:lnTo>
                <a:lnTo>
                  <a:pt x="208783" y="378295"/>
                </a:lnTo>
                <a:lnTo>
                  <a:pt x="207964" y="388754"/>
                </a:lnTo>
                <a:lnTo>
                  <a:pt x="207204" y="402475"/>
                </a:lnTo>
                <a:lnTo>
                  <a:pt x="206712" y="414148"/>
                </a:lnTo>
                <a:lnTo>
                  <a:pt x="204332" y="374372"/>
                </a:lnTo>
                <a:lnTo>
                  <a:pt x="199191" y="373630"/>
                </a:lnTo>
                <a:lnTo>
                  <a:pt x="198444" y="373547"/>
                </a:lnTo>
                <a:lnTo>
                  <a:pt x="198337" y="376695"/>
                </a:lnTo>
                <a:lnTo>
                  <a:pt x="197934" y="392576"/>
                </a:lnTo>
                <a:lnTo>
                  <a:pt x="197636" y="409056"/>
                </a:lnTo>
                <a:lnTo>
                  <a:pt x="197431" y="425998"/>
                </a:lnTo>
                <a:lnTo>
                  <a:pt x="197262" y="460731"/>
                </a:lnTo>
                <a:lnTo>
                  <a:pt x="197299" y="470482"/>
                </a:lnTo>
                <a:lnTo>
                  <a:pt x="206528" y="4613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9" name="object 219"/>
          <p:cNvSpPr/>
          <p:nvPr/>
        </p:nvSpPr>
        <p:spPr>
          <a:xfrm>
            <a:off x="5800187" y="4629441"/>
            <a:ext cx="100627" cy="106861"/>
          </a:xfrm>
          <a:custGeom>
            <a:avLst/>
            <a:gdLst/>
            <a:ahLst/>
            <a:cxnLst/>
            <a:rect l="l" t="t" r="r" b="b"/>
            <a:pathLst>
              <a:path w="147586" h="156729">
                <a:moveTo>
                  <a:pt x="5676" y="147756"/>
                </a:moveTo>
                <a:lnTo>
                  <a:pt x="7759" y="137223"/>
                </a:lnTo>
                <a:lnTo>
                  <a:pt x="8940" y="127059"/>
                </a:lnTo>
                <a:lnTo>
                  <a:pt x="9773" y="112734"/>
                </a:lnTo>
                <a:lnTo>
                  <a:pt x="10729" y="99899"/>
                </a:lnTo>
                <a:lnTo>
                  <a:pt x="12954" y="90627"/>
                </a:lnTo>
                <a:lnTo>
                  <a:pt x="17653" y="83185"/>
                </a:lnTo>
                <a:lnTo>
                  <a:pt x="25745" y="73643"/>
                </a:lnTo>
                <a:lnTo>
                  <a:pt x="35852" y="63530"/>
                </a:lnTo>
                <a:lnTo>
                  <a:pt x="46879" y="53754"/>
                </a:lnTo>
                <a:lnTo>
                  <a:pt x="57734" y="45220"/>
                </a:lnTo>
                <a:lnTo>
                  <a:pt x="67322" y="38836"/>
                </a:lnTo>
                <a:lnTo>
                  <a:pt x="79420" y="32693"/>
                </a:lnTo>
                <a:lnTo>
                  <a:pt x="91806" y="27649"/>
                </a:lnTo>
                <a:lnTo>
                  <a:pt x="104319" y="23085"/>
                </a:lnTo>
                <a:lnTo>
                  <a:pt x="116556" y="18519"/>
                </a:lnTo>
                <a:lnTo>
                  <a:pt x="128115" y="13470"/>
                </a:lnTo>
                <a:lnTo>
                  <a:pt x="138592" y="7457"/>
                </a:lnTo>
                <a:lnTo>
                  <a:pt x="147586" y="0"/>
                </a:lnTo>
                <a:lnTo>
                  <a:pt x="140151" y="470"/>
                </a:lnTo>
                <a:lnTo>
                  <a:pt x="127927" y="1068"/>
                </a:lnTo>
                <a:lnTo>
                  <a:pt x="115145" y="1526"/>
                </a:lnTo>
                <a:lnTo>
                  <a:pt x="101958" y="1879"/>
                </a:lnTo>
                <a:lnTo>
                  <a:pt x="88515" y="2162"/>
                </a:lnTo>
                <a:lnTo>
                  <a:pt x="74970" y="2411"/>
                </a:lnTo>
                <a:lnTo>
                  <a:pt x="61472" y="2662"/>
                </a:lnTo>
                <a:lnTo>
                  <a:pt x="48174" y="2948"/>
                </a:lnTo>
                <a:lnTo>
                  <a:pt x="35226" y="3307"/>
                </a:lnTo>
                <a:lnTo>
                  <a:pt x="22780" y="3773"/>
                </a:lnTo>
                <a:lnTo>
                  <a:pt x="10987" y="4382"/>
                </a:lnTo>
                <a:lnTo>
                  <a:pt x="0" y="5168"/>
                </a:lnTo>
                <a:lnTo>
                  <a:pt x="483" y="16352"/>
                </a:lnTo>
                <a:lnTo>
                  <a:pt x="982" y="29416"/>
                </a:lnTo>
                <a:lnTo>
                  <a:pt x="1396" y="42087"/>
                </a:lnTo>
                <a:lnTo>
                  <a:pt x="1732" y="54468"/>
                </a:lnTo>
                <a:lnTo>
                  <a:pt x="1998" y="66661"/>
                </a:lnTo>
                <a:lnTo>
                  <a:pt x="2202" y="78769"/>
                </a:lnTo>
                <a:lnTo>
                  <a:pt x="2353" y="90894"/>
                </a:lnTo>
                <a:lnTo>
                  <a:pt x="2524" y="115605"/>
                </a:lnTo>
                <a:lnTo>
                  <a:pt x="2578" y="155359"/>
                </a:lnTo>
                <a:lnTo>
                  <a:pt x="3305" y="156729"/>
                </a:lnTo>
                <a:lnTo>
                  <a:pt x="5676" y="14775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0" name="object 220"/>
          <p:cNvSpPr/>
          <p:nvPr/>
        </p:nvSpPr>
        <p:spPr>
          <a:xfrm>
            <a:off x="3811107" y="4965144"/>
            <a:ext cx="379833" cy="524494"/>
          </a:xfrm>
          <a:custGeom>
            <a:avLst/>
            <a:gdLst/>
            <a:ahLst/>
            <a:cxnLst/>
            <a:rect l="l" t="t" r="r" b="b"/>
            <a:pathLst>
              <a:path w="557088" h="769258">
                <a:moveTo>
                  <a:pt x="524026" y="646627"/>
                </a:moveTo>
                <a:lnTo>
                  <a:pt x="534719" y="646512"/>
                </a:lnTo>
                <a:lnTo>
                  <a:pt x="540283" y="626227"/>
                </a:lnTo>
                <a:lnTo>
                  <a:pt x="541234" y="613050"/>
                </a:lnTo>
                <a:lnTo>
                  <a:pt x="542037" y="599800"/>
                </a:lnTo>
                <a:lnTo>
                  <a:pt x="542706" y="586482"/>
                </a:lnTo>
                <a:lnTo>
                  <a:pt x="543252" y="573101"/>
                </a:lnTo>
                <a:lnTo>
                  <a:pt x="543688" y="559662"/>
                </a:lnTo>
                <a:lnTo>
                  <a:pt x="544026" y="546168"/>
                </a:lnTo>
                <a:lnTo>
                  <a:pt x="544279" y="532626"/>
                </a:lnTo>
                <a:lnTo>
                  <a:pt x="544459" y="519040"/>
                </a:lnTo>
                <a:lnTo>
                  <a:pt x="544650" y="491756"/>
                </a:lnTo>
                <a:lnTo>
                  <a:pt x="544854" y="395583"/>
                </a:lnTo>
                <a:lnTo>
                  <a:pt x="544989" y="381822"/>
                </a:lnTo>
                <a:lnTo>
                  <a:pt x="545189" y="368070"/>
                </a:lnTo>
                <a:lnTo>
                  <a:pt x="545465" y="354332"/>
                </a:lnTo>
                <a:lnTo>
                  <a:pt x="545914" y="341902"/>
                </a:lnTo>
                <a:lnTo>
                  <a:pt x="546660" y="329239"/>
                </a:lnTo>
                <a:lnTo>
                  <a:pt x="547637" y="316603"/>
                </a:lnTo>
                <a:lnTo>
                  <a:pt x="548785" y="303988"/>
                </a:lnTo>
                <a:lnTo>
                  <a:pt x="550047" y="291389"/>
                </a:lnTo>
                <a:lnTo>
                  <a:pt x="551362" y="278804"/>
                </a:lnTo>
                <a:lnTo>
                  <a:pt x="552671" y="266226"/>
                </a:lnTo>
                <a:lnTo>
                  <a:pt x="553915" y="253651"/>
                </a:lnTo>
                <a:lnTo>
                  <a:pt x="555035" y="241075"/>
                </a:lnTo>
                <a:lnTo>
                  <a:pt x="555972" y="228493"/>
                </a:lnTo>
                <a:lnTo>
                  <a:pt x="556665" y="215900"/>
                </a:lnTo>
                <a:lnTo>
                  <a:pt x="557057" y="203292"/>
                </a:lnTo>
                <a:lnTo>
                  <a:pt x="557088" y="190664"/>
                </a:lnTo>
                <a:lnTo>
                  <a:pt x="556698" y="178012"/>
                </a:lnTo>
                <a:lnTo>
                  <a:pt x="555828" y="165331"/>
                </a:lnTo>
                <a:lnTo>
                  <a:pt x="552007" y="167332"/>
                </a:lnTo>
                <a:lnTo>
                  <a:pt x="541684" y="172605"/>
                </a:lnTo>
                <a:lnTo>
                  <a:pt x="531101" y="177805"/>
                </a:lnTo>
                <a:lnTo>
                  <a:pt x="520267" y="182904"/>
                </a:lnTo>
                <a:lnTo>
                  <a:pt x="509191" y="187873"/>
                </a:lnTo>
                <a:lnTo>
                  <a:pt x="497882" y="192684"/>
                </a:lnTo>
                <a:lnTo>
                  <a:pt x="486349" y="197308"/>
                </a:lnTo>
                <a:lnTo>
                  <a:pt x="474601" y="201716"/>
                </a:lnTo>
                <a:lnTo>
                  <a:pt x="462647" y="205881"/>
                </a:lnTo>
                <a:lnTo>
                  <a:pt x="450497" y="209774"/>
                </a:lnTo>
                <a:lnTo>
                  <a:pt x="438159" y="213367"/>
                </a:lnTo>
                <a:lnTo>
                  <a:pt x="425643" y="216630"/>
                </a:lnTo>
                <a:lnTo>
                  <a:pt x="412958" y="219535"/>
                </a:lnTo>
                <a:lnTo>
                  <a:pt x="400113" y="222055"/>
                </a:lnTo>
                <a:lnTo>
                  <a:pt x="387117" y="224160"/>
                </a:lnTo>
                <a:lnTo>
                  <a:pt x="373979" y="225822"/>
                </a:lnTo>
                <a:lnTo>
                  <a:pt x="360709" y="227013"/>
                </a:lnTo>
                <a:lnTo>
                  <a:pt x="347315" y="227704"/>
                </a:lnTo>
                <a:lnTo>
                  <a:pt x="333806" y="227866"/>
                </a:lnTo>
                <a:lnTo>
                  <a:pt x="320192" y="227472"/>
                </a:lnTo>
                <a:lnTo>
                  <a:pt x="312003" y="233431"/>
                </a:lnTo>
                <a:lnTo>
                  <a:pt x="302284" y="241635"/>
                </a:lnTo>
                <a:lnTo>
                  <a:pt x="293257" y="250533"/>
                </a:lnTo>
                <a:lnTo>
                  <a:pt x="284881" y="260081"/>
                </a:lnTo>
                <a:lnTo>
                  <a:pt x="277113" y="270237"/>
                </a:lnTo>
                <a:lnTo>
                  <a:pt x="269911" y="280959"/>
                </a:lnTo>
                <a:lnTo>
                  <a:pt x="263233" y="292204"/>
                </a:lnTo>
                <a:lnTo>
                  <a:pt x="267553" y="299884"/>
                </a:lnTo>
                <a:lnTo>
                  <a:pt x="275088" y="310309"/>
                </a:lnTo>
                <a:lnTo>
                  <a:pt x="283674" y="319683"/>
                </a:lnTo>
                <a:lnTo>
                  <a:pt x="293052" y="328266"/>
                </a:lnTo>
                <a:lnTo>
                  <a:pt x="302961" y="336317"/>
                </a:lnTo>
                <a:lnTo>
                  <a:pt x="313143" y="344096"/>
                </a:lnTo>
                <a:lnTo>
                  <a:pt x="323337" y="351863"/>
                </a:lnTo>
                <a:lnTo>
                  <a:pt x="333283" y="359877"/>
                </a:lnTo>
                <a:lnTo>
                  <a:pt x="342723" y="368398"/>
                </a:lnTo>
                <a:lnTo>
                  <a:pt x="351395" y="377686"/>
                </a:lnTo>
                <a:lnTo>
                  <a:pt x="359041" y="388000"/>
                </a:lnTo>
                <a:lnTo>
                  <a:pt x="359528" y="388195"/>
                </a:lnTo>
                <a:lnTo>
                  <a:pt x="372419" y="393706"/>
                </a:lnTo>
                <a:lnTo>
                  <a:pt x="384476" y="400269"/>
                </a:lnTo>
                <a:lnTo>
                  <a:pt x="394441" y="408459"/>
                </a:lnTo>
                <a:lnTo>
                  <a:pt x="401054" y="418850"/>
                </a:lnTo>
                <a:lnTo>
                  <a:pt x="403060" y="432018"/>
                </a:lnTo>
                <a:lnTo>
                  <a:pt x="402000" y="439485"/>
                </a:lnTo>
                <a:lnTo>
                  <a:pt x="397762" y="449141"/>
                </a:lnTo>
                <a:lnTo>
                  <a:pt x="390796" y="456268"/>
                </a:lnTo>
                <a:lnTo>
                  <a:pt x="381562" y="461115"/>
                </a:lnTo>
                <a:lnTo>
                  <a:pt x="370521" y="463930"/>
                </a:lnTo>
                <a:lnTo>
                  <a:pt x="358134" y="464960"/>
                </a:lnTo>
                <a:lnTo>
                  <a:pt x="344862" y="464454"/>
                </a:lnTo>
                <a:lnTo>
                  <a:pt x="331166" y="462660"/>
                </a:lnTo>
                <a:lnTo>
                  <a:pt x="317506" y="459826"/>
                </a:lnTo>
                <a:lnTo>
                  <a:pt x="304344" y="456199"/>
                </a:lnTo>
                <a:lnTo>
                  <a:pt x="292140" y="452029"/>
                </a:lnTo>
                <a:lnTo>
                  <a:pt x="281356" y="447563"/>
                </a:lnTo>
                <a:lnTo>
                  <a:pt x="281438" y="463884"/>
                </a:lnTo>
                <a:lnTo>
                  <a:pt x="279657" y="478027"/>
                </a:lnTo>
                <a:lnTo>
                  <a:pt x="275730" y="490585"/>
                </a:lnTo>
                <a:lnTo>
                  <a:pt x="269320" y="501172"/>
                </a:lnTo>
                <a:lnTo>
                  <a:pt x="260089" y="509400"/>
                </a:lnTo>
                <a:lnTo>
                  <a:pt x="247701" y="514886"/>
                </a:lnTo>
                <a:lnTo>
                  <a:pt x="245043" y="513845"/>
                </a:lnTo>
                <a:lnTo>
                  <a:pt x="234846" y="509682"/>
                </a:lnTo>
                <a:lnTo>
                  <a:pt x="221755" y="505001"/>
                </a:lnTo>
                <a:lnTo>
                  <a:pt x="208025" y="501767"/>
                </a:lnTo>
                <a:lnTo>
                  <a:pt x="195910" y="501944"/>
                </a:lnTo>
                <a:lnTo>
                  <a:pt x="194731" y="501282"/>
                </a:lnTo>
                <a:lnTo>
                  <a:pt x="183514" y="494539"/>
                </a:lnTo>
                <a:lnTo>
                  <a:pt x="172802" y="487289"/>
                </a:lnTo>
                <a:lnTo>
                  <a:pt x="162587" y="479545"/>
                </a:lnTo>
                <a:lnTo>
                  <a:pt x="152858" y="471314"/>
                </a:lnTo>
                <a:lnTo>
                  <a:pt x="152788" y="472364"/>
                </a:lnTo>
                <a:lnTo>
                  <a:pt x="152568" y="491579"/>
                </a:lnTo>
                <a:lnTo>
                  <a:pt x="152350" y="511460"/>
                </a:lnTo>
                <a:lnTo>
                  <a:pt x="152164" y="531893"/>
                </a:lnTo>
                <a:lnTo>
                  <a:pt x="152010" y="573954"/>
                </a:lnTo>
                <a:lnTo>
                  <a:pt x="152101" y="595352"/>
                </a:lnTo>
                <a:lnTo>
                  <a:pt x="152344" y="616842"/>
                </a:lnTo>
                <a:lnTo>
                  <a:pt x="152769" y="638308"/>
                </a:lnTo>
                <a:lnTo>
                  <a:pt x="160367" y="638451"/>
                </a:lnTo>
                <a:lnTo>
                  <a:pt x="168606" y="638589"/>
                </a:lnTo>
                <a:lnTo>
                  <a:pt x="177554" y="638726"/>
                </a:lnTo>
                <a:lnTo>
                  <a:pt x="187278" y="638864"/>
                </a:lnTo>
                <a:lnTo>
                  <a:pt x="197848" y="639005"/>
                </a:lnTo>
                <a:lnTo>
                  <a:pt x="209331" y="639151"/>
                </a:lnTo>
                <a:lnTo>
                  <a:pt x="221797" y="639304"/>
                </a:lnTo>
                <a:lnTo>
                  <a:pt x="235312" y="639467"/>
                </a:lnTo>
                <a:lnTo>
                  <a:pt x="249945" y="639642"/>
                </a:lnTo>
                <a:lnTo>
                  <a:pt x="265766" y="639832"/>
                </a:lnTo>
                <a:lnTo>
                  <a:pt x="282841" y="640038"/>
                </a:lnTo>
                <a:lnTo>
                  <a:pt x="301239" y="640264"/>
                </a:lnTo>
                <a:lnTo>
                  <a:pt x="312484" y="640404"/>
                </a:lnTo>
                <a:lnTo>
                  <a:pt x="317382" y="639665"/>
                </a:lnTo>
                <a:lnTo>
                  <a:pt x="324034" y="638944"/>
                </a:lnTo>
                <a:lnTo>
                  <a:pt x="332162" y="638241"/>
                </a:lnTo>
                <a:lnTo>
                  <a:pt x="341490" y="637553"/>
                </a:lnTo>
                <a:lnTo>
                  <a:pt x="351739" y="636880"/>
                </a:lnTo>
                <a:lnTo>
                  <a:pt x="362632" y="636220"/>
                </a:lnTo>
                <a:lnTo>
                  <a:pt x="373893" y="635570"/>
                </a:lnTo>
                <a:lnTo>
                  <a:pt x="385243" y="634931"/>
                </a:lnTo>
                <a:lnTo>
                  <a:pt x="396405" y="634300"/>
                </a:lnTo>
                <a:lnTo>
                  <a:pt x="407101" y="633676"/>
                </a:lnTo>
                <a:lnTo>
                  <a:pt x="417055" y="633057"/>
                </a:lnTo>
                <a:lnTo>
                  <a:pt x="425988" y="632443"/>
                </a:lnTo>
                <a:lnTo>
                  <a:pt x="433624" y="631831"/>
                </a:lnTo>
                <a:lnTo>
                  <a:pt x="439684" y="631220"/>
                </a:lnTo>
                <a:lnTo>
                  <a:pt x="443892" y="630609"/>
                </a:lnTo>
                <a:lnTo>
                  <a:pt x="445640" y="629381"/>
                </a:lnTo>
                <a:lnTo>
                  <a:pt x="442626" y="628761"/>
                </a:lnTo>
                <a:lnTo>
                  <a:pt x="436649" y="628134"/>
                </a:lnTo>
                <a:lnTo>
                  <a:pt x="427432" y="627500"/>
                </a:lnTo>
                <a:lnTo>
                  <a:pt x="533896" y="631514"/>
                </a:lnTo>
                <a:lnTo>
                  <a:pt x="418618" y="644429"/>
                </a:lnTo>
                <a:lnTo>
                  <a:pt x="425607" y="645092"/>
                </a:lnTo>
                <a:lnTo>
                  <a:pt x="433516" y="645632"/>
                </a:lnTo>
                <a:lnTo>
                  <a:pt x="442295" y="646057"/>
                </a:lnTo>
                <a:lnTo>
                  <a:pt x="451896" y="646378"/>
                </a:lnTo>
                <a:lnTo>
                  <a:pt x="462269" y="646603"/>
                </a:lnTo>
                <a:lnTo>
                  <a:pt x="473367" y="646742"/>
                </a:lnTo>
                <a:lnTo>
                  <a:pt x="524026" y="646627"/>
                </a:lnTo>
                <a:close/>
              </a:path>
              <a:path w="557088" h="769258">
                <a:moveTo>
                  <a:pt x="156863" y="81475"/>
                </a:moveTo>
                <a:lnTo>
                  <a:pt x="165732" y="72480"/>
                </a:lnTo>
                <a:lnTo>
                  <a:pt x="176317" y="63666"/>
                </a:lnTo>
                <a:lnTo>
                  <a:pt x="187892" y="55125"/>
                </a:lnTo>
                <a:lnTo>
                  <a:pt x="199731" y="46947"/>
                </a:lnTo>
                <a:lnTo>
                  <a:pt x="211107" y="39224"/>
                </a:lnTo>
                <a:lnTo>
                  <a:pt x="221294" y="32046"/>
                </a:lnTo>
                <a:lnTo>
                  <a:pt x="229565" y="25504"/>
                </a:lnTo>
                <a:lnTo>
                  <a:pt x="229836" y="25267"/>
                </a:lnTo>
                <a:lnTo>
                  <a:pt x="239160" y="17297"/>
                </a:lnTo>
                <a:lnTo>
                  <a:pt x="247489" y="8519"/>
                </a:lnTo>
                <a:lnTo>
                  <a:pt x="247701" y="2199"/>
                </a:lnTo>
                <a:lnTo>
                  <a:pt x="238224" y="1737"/>
                </a:lnTo>
                <a:lnTo>
                  <a:pt x="225934" y="1222"/>
                </a:lnTo>
                <a:lnTo>
                  <a:pt x="213421" y="792"/>
                </a:lnTo>
                <a:lnTo>
                  <a:pt x="200715" y="450"/>
                </a:lnTo>
                <a:lnTo>
                  <a:pt x="187851" y="197"/>
                </a:lnTo>
                <a:lnTo>
                  <a:pt x="174861" y="36"/>
                </a:lnTo>
                <a:lnTo>
                  <a:pt x="152461" y="5"/>
                </a:lnTo>
                <a:lnTo>
                  <a:pt x="151993" y="34193"/>
                </a:lnTo>
                <a:lnTo>
                  <a:pt x="151305" y="77596"/>
                </a:lnTo>
                <a:lnTo>
                  <a:pt x="151085" y="89644"/>
                </a:lnTo>
                <a:lnTo>
                  <a:pt x="156863" y="8147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1" name="object 221"/>
          <p:cNvSpPr/>
          <p:nvPr/>
        </p:nvSpPr>
        <p:spPr>
          <a:xfrm>
            <a:off x="5032212" y="5084925"/>
            <a:ext cx="111226" cy="75914"/>
          </a:xfrm>
          <a:custGeom>
            <a:avLst/>
            <a:gdLst/>
            <a:ahLst/>
            <a:cxnLst/>
            <a:rect l="l" t="t" r="r" b="b"/>
            <a:pathLst>
              <a:path w="163131" h="111340">
                <a:moveTo>
                  <a:pt x="157897" y="106971"/>
                </a:moveTo>
                <a:lnTo>
                  <a:pt x="148202" y="99024"/>
                </a:lnTo>
                <a:lnTo>
                  <a:pt x="138264" y="91066"/>
                </a:lnTo>
                <a:lnTo>
                  <a:pt x="128113" y="83127"/>
                </a:lnTo>
                <a:lnTo>
                  <a:pt x="117776" y="75236"/>
                </a:lnTo>
                <a:lnTo>
                  <a:pt x="107282" y="67422"/>
                </a:lnTo>
                <a:lnTo>
                  <a:pt x="96659" y="59715"/>
                </a:lnTo>
                <a:lnTo>
                  <a:pt x="85937" y="52145"/>
                </a:lnTo>
                <a:lnTo>
                  <a:pt x="75144" y="44739"/>
                </a:lnTo>
                <a:lnTo>
                  <a:pt x="64308" y="37529"/>
                </a:lnTo>
                <a:lnTo>
                  <a:pt x="53458" y="30543"/>
                </a:lnTo>
                <a:lnTo>
                  <a:pt x="42623" y="23810"/>
                </a:lnTo>
                <a:lnTo>
                  <a:pt x="31831" y="17360"/>
                </a:lnTo>
                <a:lnTo>
                  <a:pt x="21110" y="11222"/>
                </a:lnTo>
                <a:lnTo>
                  <a:pt x="10490" y="5425"/>
                </a:lnTo>
                <a:lnTo>
                  <a:pt x="0" y="0"/>
                </a:lnTo>
                <a:lnTo>
                  <a:pt x="5285" y="4449"/>
                </a:lnTo>
                <a:lnTo>
                  <a:pt x="15009" y="12372"/>
                </a:lnTo>
                <a:lnTo>
                  <a:pt x="24908" y="20121"/>
                </a:lnTo>
                <a:lnTo>
                  <a:pt x="34966" y="27712"/>
                </a:lnTo>
                <a:lnTo>
                  <a:pt x="45170" y="35156"/>
                </a:lnTo>
                <a:lnTo>
                  <a:pt x="55507" y="42468"/>
                </a:lnTo>
                <a:lnTo>
                  <a:pt x="65962" y="49662"/>
                </a:lnTo>
                <a:lnTo>
                  <a:pt x="76523" y="56751"/>
                </a:lnTo>
                <a:lnTo>
                  <a:pt x="87174" y="63749"/>
                </a:lnTo>
                <a:lnTo>
                  <a:pt x="97903" y="70670"/>
                </a:lnTo>
                <a:lnTo>
                  <a:pt x="108696" y="77528"/>
                </a:lnTo>
                <a:lnTo>
                  <a:pt x="119538" y="84335"/>
                </a:lnTo>
                <a:lnTo>
                  <a:pt x="130416" y="91107"/>
                </a:lnTo>
                <a:lnTo>
                  <a:pt x="141317" y="97855"/>
                </a:lnTo>
                <a:lnTo>
                  <a:pt x="152227" y="104595"/>
                </a:lnTo>
                <a:lnTo>
                  <a:pt x="163131" y="111340"/>
                </a:lnTo>
                <a:lnTo>
                  <a:pt x="157897" y="10697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6083011" y="5337376"/>
            <a:ext cx="2052205" cy="840884"/>
          </a:xfrm>
          <a:custGeom>
            <a:avLst/>
            <a:gdLst/>
            <a:ahLst/>
            <a:cxnLst/>
            <a:rect l="l" t="t" r="r" b="b"/>
            <a:pathLst>
              <a:path w="3009900" h="1233297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499"/>
                </a:lnTo>
                <a:lnTo>
                  <a:pt x="0" y="1169796"/>
                </a:lnTo>
                <a:lnTo>
                  <a:pt x="1436" y="1209875"/>
                </a:lnTo>
                <a:lnTo>
                  <a:pt x="38794" y="1233076"/>
                </a:lnTo>
                <a:lnTo>
                  <a:pt x="63500" y="1233296"/>
                </a:lnTo>
                <a:lnTo>
                  <a:pt x="2946400" y="1233296"/>
                </a:lnTo>
                <a:lnTo>
                  <a:pt x="2986478" y="1231860"/>
                </a:lnTo>
                <a:lnTo>
                  <a:pt x="3009679" y="1194502"/>
                </a:lnTo>
                <a:lnTo>
                  <a:pt x="3009900" y="1169796"/>
                </a:lnTo>
                <a:lnTo>
                  <a:pt x="3009900" y="63499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C415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7724" y="645146"/>
            <a:ext cx="3304776" cy="2658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Ese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espfritu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glorificaci6n 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actos  en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vida,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Vinci</a:t>
            </a:r>
            <a:endParaRPr sz="750">
              <a:latin typeface="Times New Roman"/>
              <a:cs typeface="Times New Roman"/>
            </a:endParaRPr>
          </a:p>
          <a:p>
            <a:pPr marL="8659" marR="6422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manifest6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deseo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conocer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secretos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erso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guardaba </a:t>
            </a:r>
            <a:endParaRPr sz="750">
              <a:latin typeface="Times New Roman"/>
              <a:cs typeface="Times New Roman"/>
            </a:endParaRPr>
          </a:p>
          <a:p>
            <a:pPr marL="8659" marR="642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  forma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aleza.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multidisciplinaria,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contribu</a:t>
            </a:r>
            <a:r>
              <a:rPr sz="750" spc="-1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642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áreas  del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conocimiento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ersas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botánica,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música,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ingenierfa </a:t>
            </a:r>
            <a:endParaRPr sz="750">
              <a:latin typeface="Times New Roman"/>
              <a:cs typeface="Times New Roman"/>
            </a:endParaRPr>
          </a:p>
          <a:p>
            <a:pPr marL="8659" marR="642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</a:t>
            </a:r>
            <a:endParaRPr sz="750">
              <a:latin typeface="Times New Roman"/>
              <a:cs typeface="Times New Roman"/>
            </a:endParaRPr>
          </a:p>
          <a:p>
            <a:pPr marL="8659" marR="6326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faceta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personalidad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Vinci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artista,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menos,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han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sido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punto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cl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desarro-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llo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artes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épocas 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posteriores.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destacan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Gioconda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i="1" spc="-5" dirty="0">
                <a:latin typeface="Times New Roman"/>
                <a:cs typeface="Times New Roman"/>
              </a:rPr>
              <a:t>L</a:t>
            </a:r>
            <a:r>
              <a:rPr sz="750" i="1" dirty="0">
                <a:latin typeface="Times New Roman"/>
                <a:cs typeface="Times New Roman"/>
              </a:rPr>
              <a:t>a</a:t>
            </a:r>
            <a:r>
              <a:rPr sz="750" i="1" spc="3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última</a:t>
            </a:r>
            <a:r>
              <a:rPr sz="750" i="1" spc="8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cena</a:t>
            </a:r>
            <a:r>
              <a:rPr sz="750" i="1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5"/>
              </a:lnSpc>
              <a:spcBef>
                <a:spcPts val="92"/>
              </a:spcBef>
            </a:pPr>
            <a:r>
              <a:rPr sz="750" i="1" spc="-5" dirty="0">
                <a:latin typeface="Times New Roman"/>
                <a:cs typeface="Times New Roman"/>
              </a:rPr>
              <a:t>L</a:t>
            </a:r>
            <a:r>
              <a:rPr sz="750" i="1" dirty="0">
                <a:latin typeface="Times New Roman"/>
                <a:cs typeface="Times New Roman"/>
              </a:rPr>
              <a:t>a</a:t>
            </a:r>
            <a:r>
              <a:rPr sz="750" i="1" spc="3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vi</a:t>
            </a:r>
            <a:r>
              <a:rPr sz="750" i="1" spc="1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gen</a:t>
            </a:r>
            <a:r>
              <a:rPr sz="750" i="1" spc="4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9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las</a:t>
            </a:r>
            <a:r>
              <a:rPr sz="750" i="1" spc="-28" dirty="0">
                <a:latin typeface="Times New Roman"/>
                <a:cs typeface="Times New Roman"/>
              </a:rPr>
              <a:t> 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ocas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ellas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obser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estudios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distribuci6n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espacio,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color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anatomfa.</a:t>
            </a:r>
            <a:endParaRPr sz="750">
              <a:latin typeface="Times New Roman"/>
              <a:cs typeface="Times New Roman"/>
            </a:endParaRPr>
          </a:p>
          <a:p>
            <a:pPr marL="8659" marR="6517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La inquietud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conocimiento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Vinci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desarrollar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actitud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especial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ante  los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problemas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planteados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ingenio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humano;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permiti6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desarrollar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bases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pensamiento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acional. 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pensamiento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manifiesta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cla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amente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capacidad 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demostr6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plantearse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problemas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parecfan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imposibles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resol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época.</a:t>
            </a:r>
            <a:endParaRPr sz="750">
              <a:latin typeface="Times New Roman"/>
              <a:cs typeface="Times New Roman"/>
            </a:endParaRPr>
          </a:p>
          <a:p>
            <a:pPr marL="8659" marR="6136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Asf,</a:t>
            </a:r>
            <a:r>
              <a:rPr sz="750" spc="-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desarroll6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bases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construcci6n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submarina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sorprendente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aún,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realiz6 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estudios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 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vuelo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es,  de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cuales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der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6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ciertos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principios 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fabricaci6n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una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máquina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olado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 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arriba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mencionadas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colocan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Vinci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especial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historia,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demostr6,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cosas,  que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humano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capaz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aspasar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lfmites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impuestos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posibilidades por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igno-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ancia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conformismo.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69971" y="3429836"/>
            <a:ext cx="2092484" cy="1692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901939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Exploracione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s</a:t>
            </a:r>
            <a:r>
              <a:rPr sz="750" spc="27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y</a:t>
            </a:r>
            <a:r>
              <a:rPr sz="750" spc="18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descubrimientos</a:t>
            </a:r>
            <a:endParaRPr sz="750">
              <a:latin typeface="Arial"/>
              <a:cs typeface="Arial"/>
            </a:endParaRPr>
          </a:p>
          <a:p>
            <a:pPr marL="8659" marR="6376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Otro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aporte 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siglos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XV y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XVl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63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viajes  de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retomaron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conoci- </a:t>
            </a:r>
            <a:endParaRPr sz="750">
              <a:latin typeface="Times New Roman"/>
              <a:cs typeface="Times New Roman"/>
            </a:endParaRPr>
          </a:p>
          <a:p>
            <a:pPr marL="8659" marR="63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mientos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griegos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pueblos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Asia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Meno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endParaRPr sz="750">
              <a:latin typeface="Times New Roman"/>
              <a:cs typeface="Times New Roman"/>
            </a:endParaRPr>
          </a:p>
          <a:p>
            <a:pPr marL="8659" marR="63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perderse 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inmensidad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63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viajes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marftimos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realizaron,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sirvieron  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63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comprobar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lfmites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distintos 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territorios </a:t>
            </a:r>
            <a:endParaRPr sz="750">
              <a:latin typeface="Times New Roman"/>
              <a:cs typeface="Times New Roman"/>
            </a:endParaRPr>
          </a:p>
          <a:p>
            <a:pPr marL="8659" marR="63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continentales.</a:t>
            </a:r>
            <a:endParaRPr sz="750">
              <a:latin typeface="Times New Roman"/>
              <a:cs typeface="Times New Roman"/>
            </a:endParaRPr>
          </a:p>
          <a:p>
            <a:pPr marL="129935">
              <a:lnSpc>
                <a:spcPts val="859"/>
              </a:lnSpc>
              <a:spcBef>
                <a:spcPts val="135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XlV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XVl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acterizaron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in-</a:t>
            </a:r>
            <a:endParaRPr sz="750">
              <a:latin typeface="Times New Roman"/>
              <a:cs typeface="Times New Roman"/>
            </a:endParaRPr>
          </a:p>
          <a:p>
            <a:pPr marL="8685" marR="6336" algn="just">
              <a:lnSpc>
                <a:spcPts val="862"/>
              </a:lnSpc>
              <a:spcBef>
                <a:spcPts val="49"/>
              </a:spcBef>
            </a:pPr>
            <a:r>
              <a:rPr sz="750" dirty="0">
                <a:latin typeface="Times New Roman"/>
                <a:cs typeface="Times New Roman"/>
              </a:rPr>
              <a:t>quietud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italianos,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portugueses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85" marR="63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españoles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vfas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endParaRPr sz="750">
              <a:latin typeface="Times New Roman"/>
              <a:cs typeface="Times New Roman"/>
            </a:endParaRPr>
          </a:p>
          <a:p>
            <a:pPr marL="8685" marR="63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Lejano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Oriente,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áfico por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Me- </a:t>
            </a:r>
            <a:endParaRPr sz="750">
              <a:latin typeface="Times New Roman"/>
              <a:cs typeface="Times New Roman"/>
            </a:endParaRPr>
          </a:p>
          <a:p>
            <a:pPr marL="8685" marR="63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diter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áneo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oriental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  cer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ado,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debido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 </a:t>
            </a:r>
            <a:endParaRPr sz="750">
              <a:latin typeface="Times New Roman"/>
              <a:cs typeface="Times New Roman"/>
            </a:endParaRPr>
          </a:p>
          <a:p>
            <a:pPr marL="8685" marR="63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dominio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cos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otomanos.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1250" y="5483464"/>
            <a:ext cx="1831180" cy="602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Imagina</a:t>
            </a:r>
            <a:r>
              <a:rPr sz="818" spc="87" dirty="0">
                <a:solidFill>
                  <a:srgbClr val="C4151C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que…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ts val="955"/>
              </a:lnSpc>
              <a:spcBef>
                <a:spcPts val="19"/>
              </a:spcBef>
            </a:pPr>
            <a:r>
              <a:rPr sz="682" b="1" dirty="0">
                <a:latin typeface="Times New Roman"/>
                <a:cs typeface="Times New Roman"/>
              </a:rPr>
              <a:t>Leona</a:t>
            </a:r>
            <a:r>
              <a:rPr sz="682" b="1" spc="-13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do</a:t>
            </a:r>
            <a:r>
              <a:rPr sz="682" b="1" spc="-28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da</a:t>
            </a:r>
            <a:r>
              <a:rPr sz="682" b="1" spc="-44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Vinci</a:t>
            </a:r>
            <a:r>
              <a:rPr sz="682" b="1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realizó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estudios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an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tómicos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 cuerpo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humano,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practicando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disecciones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cad</a:t>
            </a:r>
            <a:r>
              <a:rPr sz="682" spc="6" dirty="0">
                <a:latin typeface="Arial"/>
                <a:cs typeface="Arial"/>
              </a:rPr>
              <a:t>á</a:t>
            </a:r>
            <a:r>
              <a:rPr sz="682" dirty="0">
                <a:latin typeface="Arial"/>
                <a:cs typeface="Arial"/>
              </a:rPr>
              <a:t>veres, lo</a:t>
            </a:r>
            <a:r>
              <a:rPr sz="682" spc="-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permitió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hacer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importantes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investigaciones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sobre 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funcionamiento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organismo.</a:t>
            </a:r>
            <a:endParaRPr sz="68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7992" y="5519656"/>
            <a:ext cx="1806910" cy="259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659" indent="141312" algn="r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La</a:t>
            </a:r>
            <a:r>
              <a:rPr sz="545" spc="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imprenta</a:t>
            </a:r>
            <a:r>
              <a:rPr sz="545" spc="3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contribuyó</a:t>
            </a:r>
            <a:r>
              <a:rPr sz="545" spc="8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-4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difusión</a:t>
            </a:r>
            <a:r>
              <a:rPr sz="545" spc="9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los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saberes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 lenguas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vulgares,</a:t>
            </a:r>
            <a:r>
              <a:rPr sz="545" spc="-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elementos</a:t>
            </a:r>
            <a:r>
              <a:rPr sz="545" spc="3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claves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-4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 consolidación </a:t>
            </a:r>
            <a:r>
              <a:rPr sz="545" spc="4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los Estados</a:t>
            </a:r>
            <a:r>
              <a:rPr sz="545" spc="-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Modernos.</a:t>
            </a:r>
            <a:endParaRPr sz="54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176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6253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552985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7077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545738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5574282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77358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773581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4173689" y="4486318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6"/>
                </a:lnTo>
                <a:lnTo>
                  <a:pt x="2415019" y="10594"/>
                </a:lnTo>
                <a:lnTo>
                  <a:pt x="2405693" y="11833"/>
                </a:lnTo>
                <a:lnTo>
                  <a:pt x="2397417" y="13155"/>
                </a:lnTo>
                <a:lnTo>
                  <a:pt x="2389947" y="14541"/>
                </a:lnTo>
                <a:lnTo>
                  <a:pt x="2383042" y="15971"/>
                </a:lnTo>
                <a:lnTo>
                  <a:pt x="2376459" y="17426"/>
                </a:lnTo>
                <a:lnTo>
                  <a:pt x="2369955" y="18888"/>
                </a:lnTo>
                <a:lnTo>
                  <a:pt x="2363287" y="20338"/>
                </a:lnTo>
                <a:lnTo>
                  <a:pt x="2348491" y="23123"/>
                </a:lnTo>
                <a:lnTo>
                  <a:pt x="2339878" y="24421"/>
                </a:lnTo>
                <a:lnTo>
                  <a:pt x="2330131" y="25631"/>
                </a:lnTo>
                <a:lnTo>
                  <a:pt x="2319007" y="26733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4"/>
                </a:lnTo>
                <a:lnTo>
                  <a:pt x="1158122" y="55328"/>
                </a:lnTo>
                <a:lnTo>
                  <a:pt x="1124137" y="55157"/>
                </a:lnTo>
                <a:lnTo>
                  <a:pt x="1091507" y="55228"/>
                </a:lnTo>
                <a:lnTo>
                  <a:pt x="1075589" y="55365"/>
                </a:lnTo>
                <a:lnTo>
                  <a:pt x="1059877" y="55574"/>
                </a:lnTo>
                <a:lnTo>
                  <a:pt x="1044327" y="55861"/>
                </a:lnTo>
                <a:lnTo>
                  <a:pt x="1028894" y="56229"/>
                </a:lnTo>
                <a:lnTo>
                  <a:pt x="1013535" y="56683"/>
                </a:lnTo>
                <a:lnTo>
                  <a:pt x="998204" y="57226"/>
                </a:lnTo>
                <a:lnTo>
                  <a:pt x="982857" y="57863"/>
                </a:lnTo>
                <a:lnTo>
                  <a:pt x="967451" y="58598"/>
                </a:lnTo>
                <a:lnTo>
                  <a:pt x="951941" y="59436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12"/>
                </a:lnTo>
                <a:lnTo>
                  <a:pt x="259092" y="490403"/>
                </a:lnTo>
                <a:lnTo>
                  <a:pt x="263893" y="503598"/>
                </a:lnTo>
                <a:lnTo>
                  <a:pt x="269258" y="517770"/>
                </a:lnTo>
                <a:lnTo>
                  <a:pt x="275001" y="532494"/>
                </a:lnTo>
                <a:lnTo>
                  <a:pt x="280937" y="547341"/>
                </a:lnTo>
                <a:lnTo>
                  <a:pt x="286880" y="561885"/>
                </a:lnTo>
                <a:lnTo>
                  <a:pt x="292644" y="575700"/>
                </a:lnTo>
                <a:lnTo>
                  <a:pt x="298044" y="588358"/>
                </a:lnTo>
                <a:lnTo>
                  <a:pt x="302894" y="599433"/>
                </a:lnTo>
                <a:lnTo>
                  <a:pt x="307009" y="608497"/>
                </a:lnTo>
                <a:lnTo>
                  <a:pt x="310203" y="615125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FDDEC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4058949" y="4522210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FAB2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3628160" y="4515716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4058949" y="4522210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F26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4147833" y="4485876"/>
            <a:ext cx="245189" cy="484439"/>
          </a:xfrm>
          <a:custGeom>
            <a:avLst/>
            <a:gdLst/>
            <a:ahLst/>
            <a:cxnLst/>
            <a:rect l="l" t="t" r="r" b="b"/>
            <a:pathLst>
              <a:path w="359610" h="710510">
                <a:moveTo>
                  <a:pt x="22666" y="536048"/>
                </a:moveTo>
                <a:lnTo>
                  <a:pt x="20634" y="540620"/>
                </a:lnTo>
                <a:lnTo>
                  <a:pt x="21244" y="545852"/>
                </a:lnTo>
                <a:lnTo>
                  <a:pt x="21511" y="548176"/>
                </a:lnTo>
                <a:lnTo>
                  <a:pt x="24000" y="551656"/>
                </a:lnTo>
                <a:lnTo>
                  <a:pt x="24571" y="554729"/>
                </a:lnTo>
                <a:lnTo>
                  <a:pt x="25728" y="564213"/>
                </a:lnTo>
                <a:lnTo>
                  <a:pt x="27319" y="577439"/>
                </a:lnTo>
                <a:lnTo>
                  <a:pt x="32344" y="586924"/>
                </a:lnTo>
                <a:lnTo>
                  <a:pt x="37462" y="591077"/>
                </a:lnTo>
                <a:lnTo>
                  <a:pt x="47444" y="590124"/>
                </a:lnTo>
                <a:lnTo>
                  <a:pt x="53438" y="589146"/>
                </a:lnTo>
                <a:lnTo>
                  <a:pt x="56474" y="596754"/>
                </a:lnTo>
                <a:lnTo>
                  <a:pt x="69758" y="597820"/>
                </a:lnTo>
                <a:lnTo>
                  <a:pt x="76743" y="598024"/>
                </a:lnTo>
                <a:lnTo>
                  <a:pt x="75495" y="603632"/>
                </a:lnTo>
                <a:lnTo>
                  <a:pt x="73177" y="615943"/>
                </a:lnTo>
                <a:lnTo>
                  <a:pt x="71459" y="629099"/>
                </a:lnTo>
                <a:lnTo>
                  <a:pt x="70759" y="642435"/>
                </a:lnTo>
                <a:lnTo>
                  <a:pt x="71497" y="655283"/>
                </a:lnTo>
                <a:lnTo>
                  <a:pt x="74093" y="666978"/>
                </a:lnTo>
                <a:lnTo>
                  <a:pt x="78965" y="676853"/>
                </a:lnTo>
                <a:lnTo>
                  <a:pt x="86941" y="686102"/>
                </a:lnTo>
                <a:lnTo>
                  <a:pt x="95312" y="692919"/>
                </a:lnTo>
                <a:lnTo>
                  <a:pt x="104799" y="698552"/>
                </a:lnTo>
                <a:lnTo>
                  <a:pt x="115253" y="703045"/>
                </a:lnTo>
                <a:lnTo>
                  <a:pt x="126526" y="706442"/>
                </a:lnTo>
                <a:lnTo>
                  <a:pt x="138468" y="708789"/>
                </a:lnTo>
                <a:lnTo>
                  <a:pt x="150931" y="710130"/>
                </a:lnTo>
                <a:lnTo>
                  <a:pt x="163767" y="710510"/>
                </a:lnTo>
                <a:lnTo>
                  <a:pt x="176826" y="709974"/>
                </a:lnTo>
                <a:lnTo>
                  <a:pt x="189961" y="708566"/>
                </a:lnTo>
                <a:lnTo>
                  <a:pt x="203023" y="706332"/>
                </a:lnTo>
                <a:lnTo>
                  <a:pt x="215862" y="703316"/>
                </a:lnTo>
                <a:lnTo>
                  <a:pt x="228332" y="699562"/>
                </a:lnTo>
                <a:lnTo>
                  <a:pt x="240281" y="695116"/>
                </a:lnTo>
                <a:lnTo>
                  <a:pt x="251564" y="690022"/>
                </a:lnTo>
                <a:lnTo>
                  <a:pt x="262029" y="684326"/>
                </a:lnTo>
                <a:lnTo>
                  <a:pt x="271530" y="678071"/>
                </a:lnTo>
                <a:lnTo>
                  <a:pt x="279917" y="671303"/>
                </a:lnTo>
                <a:lnTo>
                  <a:pt x="289510" y="658122"/>
                </a:lnTo>
                <a:lnTo>
                  <a:pt x="294345" y="646881"/>
                </a:lnTo>
                <a:lnTo>
                  <a:pt x="292551" y="638118"/>
                </a:lnTo>
                <a:lnTo>
                  <a:pt x="290784" y="625274"/>
                </a:lnTo>
                <a:lnTo>
                  <a:pt x="289075" y="612366"/>
                </a:lnTo>
                <a:lnTo>
                  <a:pt x="286572" y="600246"/>
                </a:lnTo>
                <a:lnTo>
                  <a:pt x="294753" y="600298"/>
                </a:lnTo>
                <a:lnTo>
                  <a:pt x="308090" y="597455"/>
                </a:lnTo>
                <a:lnTo>
                  <a:pt x="319402" y="591249"/>
                </a:lnTo>
                <a:lnTo>
                  <a:pt x="328002" y="582129"/>
                </a:lnTo>
                <a:lnTo>
                  <a:pt x="333201" y="570547"/>
                </a:lnTo>
                <a:lnTo>
                  <a:pt x="334312" y="556952"/>
                </a:lnTo>
                <a:lnTo>
                  <a:pt x="333791" y="550526"/>
                </a:lnTo>
                <a:lnTo>
                  <a:pt x="329778" y="543477"/>
                </a:lnTo>
                <a:lnTo>
                  <a:pt x="327657" y="536962"/>
                </a:lnTo>
                <a:lnTo>
                  <a:pt x="323124" y="523874"/>
                </a:lnTo>
                <a:lnTo>
                  <a:pt x="317367" y="511450"/>
                </a:lnTo>
                <a:lnTo>
                  <a:pt x="309714" y="501754"/>
                </a:lnTo>
                <a:lnTo>
                  <a:pt x="299071" y="495567"/>
                </a:lnTo>
                <a:lnTo>
                  <a:pt x="284350" y="493668"/>
                </a:lnTo>
                <a:lnTo>
                  <a:pt x="282241" y="489788"/>
                </a:lnTo>
                <a:lnTo>
                  <a:pt x="275871" y="477883"/>
                </a:lnTo>
                <a:lnTo>
                  <a:pt x="268979" y="466104"/>
                </a:lnTo>
                <a:lnTo>
                  <a:pt x="261152" y="455448"/>
                </a:lnTo>
                <a:lnTo>
                  <a:pt x="251981" y="446913"/>
                </a:lnTo>
                <a:lnTo>
                  <a:pt x="241055" y="441496"/>
                </a:lnTo>
                <a:lnTo>
                  <a:pt x="237919" y="436124"/>
                </a:lnTo>
                <a:lnTo>
                  <a:pt x="233842" y="431692"/>
                </a:lnTo>
                <a:lnTo>
                  <a:pt x="227733" y="429279"/>
                </a:lnTo>
                <a:lnTo>
                  <a:pt x="224101" y="427628"/>
                </a:lnTo>
                <a:lnTo>
                  <a:pt x="220367" y="430180"/>
                </a:lnTo>
                <a:lnTo>
                  <a:pt x="215528" y="430396"/>
                </a:lnTo>
                <a:lnTo>
                  <a:pt x="212506" y="423780"/>
                </a:lnTo>
                <a:lnTo>
                  <a:pt x="211058" y="415614"/>
                </a:lnTo>
                <a:lnTo>
                  <a:pt x="211083" y="405962"/>
                </a:lnTo>
                <a:lnTo>
                  <a:pt x="221144" y="403407"/>
                </a:lnTo>
                <a:lnTo>
                  <a:pt x="231735" y="397410"/>
                </a:lnTo>
                <a:lnTo>
                  <a:pt x="241055" y="389312"/>
                </a:lnTo>
                <a:lnTo>
                  <a:pt x="249380" y="381469"/>
                </a:lnTo>
                <a:lnTo>
                  <a:pt x="258336" y="372260"/>
                </a:lnTo>
                <a:lnTo>
                  <a:pt x="266895" y="362650"/>
                </a:lnTo>
                <a:lnTo>
                  <a:pt x="275028" y="352709"/>
                </a:lnTo>
                <a:lnTo>
                  <a:pt x="282705" y="342506"/>
                </a:lnTo>
                <a:lnTo>
                  <a:pt x="289894" y="332112"/>
                </a:lnTo>
                <a:lnTo>
                  <a:pt x="296567" y="321595"/>
                </a:lnTo>
                <a:lnTo>
                  <a:pt x="298244" y="322084"/>
                </a:lnTo>
                <a:lnTo>
                  <a:pt x="310062" y="321078"/>
                </a:lnTo>
                <a:lnTo>
                  <a:pt x="319884" y="312705"/>
                </a:lnTo>
                <a:lnTo>
                  <a:pt x="321243" y="310419"/>
                </a:lnTo>
                <a:lnTo>
                  <a:pt x="320532" y="305974"/>
                </a:lnTo>
                <a:lnTo>
                  <a:pt x="323637" y="302057"/>
                </a:lnTo>
                <a:lnTo>
                  <a:pt x="333177" y="294166"/>
                </a:lnTo>
                <a:lnTo>
                  <a:pt x="337639" y="282733"/>
                </a:lnTo>
                <a:lnTo>
                  <a:pt x="343361" y="279597"/>
                </a:lnTo>
                <a:lnTo>
                  <a:pt x="351847" y="270135"/>
                </a:lnTo>
                <a:lnTo>
                  <a:pt x="357523" y="257347"/>
                </a:lnTo>
                <a:lnTo>
                  <a:pt x="359610" y="243173"/>
                </a:lnTo>
                <a:lnTo>
                  <a:pt x="359559" y="234004"/>
                </a:lnTo>
                <a:lnTo>
                  <a:pt x="356956" y="225507"/>
                </a:lnTo>
                <a:lnTo>
                  <a:pt x="350961" y="219449"/>
                </a:lnTo>
                <a:lnTo>
                  <a:pt x="351247" y="219277"/>
                </a:lnTo>
                <a:lnTo>
                  <a:pt x="357421" y="210019"/>
                </a:lnTo>
                <a:lnTo>
                  <a:pt x="356922" y="198090"/>
                </a:lnTo>
                <a:lnTo>
                  <a:pt x="355406" y="186150"/>
                </a:lnTo>
                <a:lnTo>
                  <a:pt x="355450" y="183228"/>
                </a:lnTo>
                <a:lnTo>
                  <a:pt x="356325" y="170423"/>
                </a:lnTo>
                <a:lnTo>
                  <a:pt x="352079" y="160610"/>
                </a:lnTo>
                <a:lnTo>
                  <a:pt x="352142" y="160090"/>
                </a:lnTo>
                <a:lnTo>
                  <a:pt x="352413" y="146966"/>
                </a:lnTo>
                <a:lnTo>
                  <a:pt x="350447" y="134088"/>
                </a:lnTo>
                <a:lnTo>
                  <a:pt x="346726" y="121681"/>
                </a:lnTo>
                <a:lnTo>
                  <a:pt x="341735" y="109972"/>
                </a:lnTo>
                <a:lnTo>
                  <a:pt x="335958" y="99188"/>
                </a:lnTo>
                <a:lnTo>
                  <a:pt x="329879" y="89554"/>
                </a:lnTo>
                <a:lnTo>
                  <a:pt x="330033" y="88844"/>
                </a:lnTo>
                <a:lnTo>
                  <a:pt x="328416" y="77686"/>
                </a:lnTo>
                <a:lnTo>
                  <a:pt x="321226" y="68243"/>
                </a:lnTo>
                <a:lnTo>
                  <a:pt x="312292" y="59287"/>
                </a:lnTo>
                <a:lnTo>
                  <a:pt x="305444" y="49587"/>
                </a:lnTo>
                <a:lnTo>
                  <a:pt x="300695" y="49904"/>
                </a:lnTo>
                <a:lnTo>
                  <a:pt x="299958" y="46196"/>
                </a:lnTo>
                <a:lnTo>
                  <a:pt x="294345" y="47377"/>
                </a:lnTo>
                <a:lnTo>
                  <a:pt x="293659" y="42132"/>
                </a:lnTo>
                <a:lnTo>
                  <a:pt x="290128" y="39744"/>
                </a:lnTo>
                <a:lnTo>
                  <a:pt x="289912" y="34055"/>
                </a:lnTo>
                <a:lnTo>
                  <a:pt x="288626" y="33067"/>
                </a:lnTo>
                <a:lnTo>
                  <a:pt x="278999" y="26054"/>
                </a:lnTo>
                <a:lnTo>
                  <a:pt x="265478" y="22942"/>
                </a:lnTo>
                <a:lnTo>
                  <a:pt x="263401" y="20936"/>
                </a:lnTo>
                <a:lnTo>
                  <a:pt x="254620" y="14286"/>
                </a:lnTo>
                <a:lnTo>
                  <a:pt x="242173" y="14065"/>
                </a:lnTo>
                <a:lnTo>
                  <a:pt x="237882" y="8604"/>
                </a:lnTo>
                <a:lnTo>
                  <a:pt x="227187" y="4472"/>
                </a:lnTo>
                <a:lnTo>
                  <a:pt x="216633" y="8515"/>
                </a:lnTo>
                <a:lnTo>
                  <a:pt x="215643" y="6798"/>
                </a:lnTo>
                <a:lnTo>
                  <a:pt x="205817" y="246"/>
                </a:lnTo>
                <a:lnTo>
                  <a:pt x="193194" y="0"/>
                </a:lnTo>
                <a:lnTo>
                  <a:pt x="183321" y="6293"/>
                </a:lnTo>
                <a:lnTo>
                  <a:pt x="182456" y="5360"/>
                </a:lnTo>
                <a:lnTo>
                  <a:pt x="172068" y="791"/>
                </a:lnTo>
                <a:lnTo>
                  <a:pt x="160665" y="2860"/>
                </a:lnTo>
                <a:lnTo>
                  <a:pt x="151127" y="8515"/>
                </a:lnTo>
                <a:lnTo>
                  <a:pt x="149502" y="7416"/>
                </a:lnTo>
                <a:lnTo>
                  <a:pt x="139527" y="4918"/>
                </a:lnTo>
                <a:lnTo>
                  <a:pt x="131100" y="8345"/>
                </a:lnTo>
                <a:lnTo>
                  <a:pt x="122569" y="12969"/>
                </a:lnTo>
                <a:lnTo>
                  <a:pt x="112277" y="14065"/>
                </a:lnTo>
                <a:lnTo>
                  <a:pt x="106474" y="17138"/>
                </a:lnTo>
                <a:lnTo>
                  <a:pt x="102638" y="22193"/>
                </a:lnTo>
                <a:lnTo>
                  <a:pt x="98955" y="27387"/>
                </a:lnTo>
                <a:lnTo>
                  <a:pt x="94117" y="26047"/>
                </a:lnTo>
                <a:lnTo>
                  <a:pt x="82637" y="27928"/>
                </a:lnTo>
                <a:lnTo>
                  <a:pt x="73881" y="35552"/>
                </a:lnTo>
                <a:lnTo>
                  <a:pt x="68970" y="46259"/>
                </a:lnTo>
                <a:lnTo>
                  <a:pt x="67149" y="46890"/>
                </a:lnTo>
                <a:lnTo>
                  <a:pt x="55377" y="53125"/>
                </a:lnTo>
                <a:lnTo>
                  <a:pt x="46771" y="61804"/>
                </a:lnTo>
                <a:lnTo>
                  <a:pt x="42808" y="67291"/>
                </a:lnTo>
                <a:lnTo>
                  <a:pt x="42707" y="75368"/>
                </a:lnTo>
                <a:lnTo>
                  <a:pt x="38998" y="80676"/>
                </a:lnTo>
                <a:lnTo>
                  <a:pt x="38775" y="80988"/>
                </a:lnTo>
                <a:lnTo>
                  <a:pt x="30924" y="88224"/>
                </a:lnTo>
                <a:lnTo>
                  <a:pt x="23336" y="96494"/>
                </a:lnTo>
                <a:lnTo>
                  <a:pt x="22349" y="109544"/>
                </a:lnTo>
                <a:lnTo>
                  <a:pt x="19974" y="111717"/>
                </a:lnTo>
                <a:lnTo>
                  <a:pt x="13358" y="121251"/>
                </a:lnTo>
                <a:lnTo>
                  <a:pt x="9933" y="133213"/>
                </a:lnTo>
                <a:lnTo>
                  <a:pt x="11249" y="146183"/>
                </a:lnTo>
                <a:lnTo>
                  <a:pt x="8526" y="148701"/>
                </a:lnTo>
                <a:lnTo>
                  <a:pt x="2730" y="158810"/>
                </a:lnTo>
                <a:lnTo>
                  <a:pt x="0" y="171549"/>
                </a:lnTo>
                <a:lnTo>
                  <a:pt x="546" y="184721"/>
                </a:lnTo>
                <a:lnTo>
                  <a:pt x="4581" y="196132"/>
                </a:lnTo>
                <a:lnTo>
                  <a:pt x="2395" y="200474"/>
                </a:lnTo>
                <a:lnTo>
                  <a:pt x="406" y="212738"/>
                </a:lnTo>
                <a:lnTo>
                  <a:pt x="3179" y="224677"/>
                </a:lnTo>
                <a:lnTo>
                  <a:pt x="10131" y="233889"/>
                </a:lnTo>
                <a:lnTo>
                  <a:pt x="7275" y="246951"/>
                </a:lnTo>
                <a:lnTo>
                  <a:pt x="8483" y="258711"/>
                </a:lnTo>
                <a:lnTo>
                  <a:pt x="12912" y="268991"/>
                </a:lnTo>
                <a:lnTo>
                  <a:pt x="19537" y="278107"/>
                </a:lnTo>
                <a:lnTo>
                  <a:pt x="27331" y="286372"/>
                </a:lnTo>
                <a:lnTo>
                  <a:pt x="35270" y="294100"/>
                </a:lnTo>
                <a:lnTo>
                  <a:pt x="42326" y="301606"/>
                </a:lnTo>
                <a:lnTo>
                  <a:pt x="43350" y="309446"/>
                </a:lnTo>
                <a:lnTo>
                  <a:pt x="49797" y="319623"/>
                </a:lnTo>
                <a:lnTo>
                  <a:pt x="60206" y="324891"/>
                </a:lnTo>
                <a:lnTo>
                  <a:pt x="72311" y="323805"/>
                </a:lnTo>
                <a:lnTo>
                  <a:pt x="79302" y="334281"/>
                </a:lnTo>
                <a:lnTo>
                  <a:pt x="86323" y="345199"/>
                </a:lnTo>
                <a:lnTo>
                  <a:pt x="93395" y="356067"/>
                </a:lnTo>
                <a:lnTo>
                  <a:pt x="100732" y="366670"/>
                </a:lnTo>
                <a:lnTo>
                  <a:pt x="108550" y="376793"/>
                </a:lnTo>
                <a:lnTo>
                  <a:pt x="117062" y="386221"/>
                </a:lnTo>
                <a:lnTo>
                  <a:pt x="126485" y="394738"/>
                </a:lnTo>
                <a:lnTo>
                  <a:pt x="137031" y="402131"/>
                </a:lnTo>
                <a:lnTo>
                  <a:pt x="148917" y="408184"/>
                </a:lnTo>
                <a:lnTo>
                  <a:pt x="147672" y="411384"/>
                </a:lnTo>
                <a:lnTo>
                  <a:pt x="146910" y="415067"/>
                </a:lnTo>
                <a:lnTo>
                  <a:pt x="146694" y="419284"/>
                </a:lnTo>
                <a:lnTo>
                  <a:pt x="137628" y="422045"/>
                </a:lnTo>
                <a:lnTo>
                  <a:pt x="127962" y="430335"/>
                </a:lnTo>
                <a:lnTo>
                  <a:pt x="123377" y="443706"/>
                </a:lnTo>
                <a:lnTo>
                  <a:pt x="121892" y="444629"/>
                </a:lnTo>
                <a:lnTo>
                  <a:pt x="111141" y="451828"/>
                </a:lnTo>
                <a:lnTo>
                  <a:pt x="101170" y="459807"/>
                </a:lnTo>
                <a:lnTo>
                  <a:pt x="92281" y="468868"/>
                </a:lnTo>
                <a:lnTo>
                  <a:pt x="84779" y="479314"/>
                </a:lnTo>
                <a:lnTo>
                  <a:pt x="78965" y="491445"/>
                </a:lnTo>
                <a:lnTo>
                  <a:pt x="78998" y="488750"/>
                </a:lnTo>
                <a:lnTo>
                  <a:pt x="80648" y="475035"/>
                </a:lnTo>
                <a:lnTo>
                  <a:pt x="83777" y="462332"/>
                </a:lnTo>
                <a:lnTo>
                  <a:pt x="87007" y="450469"/>
                </a:lnTo>
                <a:lnTo>
                  <a:pt x="88960" y="439274"/>
                </a:lnTo>
                <a:lnTo>
                  <a:pt x="80640" y="438010"/>
                </a:lnTo>
                <a:lnTo>
                  <a:pt x="70017" y="440866"/>
                </a:lnTo>
                <a:lnTo>
                  <a:pt x="62172" y="448378"/>
                </a:lnTo>
                <a:lnTo>
                  <a:pt x="56584" y="459030"/>
                </a:lnTo>
                <a:lnTo>
                  <a:pt x="52733" y="471304"/>
                </a:lnTo>
                <a:lnTo>
                  <a:pt x="50098" y="483686"/>
                </a:lnTo>
                <a:lnTo>
                  <a:pt x="46439" y="486222"/>
                </a:lnTo>
                <a:lnTo>
                  <a:pt x="36274" y="492608"/>
                </a:lnTo>
                <a:lnTo>
                  <a:pt x="26586" y="500151"/>
                </a:lnTo>
                <a:lnTo>
                  <a:pt x="19970" y="510085"/>
                </a:lnTo>
                <a:lnTo>
                  <a:pt x="19021" y="523640"/>
                </a:lnTo>
                <a:lnTo>
                  <a:pt x="19466" y="526243"/>
                </a:lnTo>
                <a:lnTo>
                  <a:pt x="22158" y="528618"/>
                </a:lnTo>
                <a:lnTo>
                  <a:pt x="22349" y="531412"/>
                </a:lnTo>
                <a:lnTo>
                  <a:pt x="22666" y="536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4201677" y="4574193"/>
            <a:ext cx="97354" cy="119599"/>
          </a:xfrm>
          <a:custGeom>
            <a:avLst/>
            <a:gdLst/>
            <a:ahLst/>
            <a:cxnLst/>
            <a:rect l="l" t="t" r="r" b="b"/>
            <a:pathLst>
              <a:path w="142786" h="175412">
                <a:moveTo>
                  <a:pt x="4899" y="23972"/>
                </a:moveTo>
                <a:lnTo>
                  <a:pt x="589" y="34770"/>
                </a:lnTo>
                <a:lnTo>
                  <a:pt x="0" y="79933"/>
                </a:lnTo>
                <a:lnTo>
                  <a:pt x="87" y="79174"/>
                </a:lnTo>
                <a:lnTo>
                  <a:pt x="3747" y="67592"/>
                </a:lnTo>
                <a:lnTo>
                  <a:pt x="11089" y="56505"/>
                </a:lnTo>
                <a:lnTo>
                  <a:pt x="21034" y="47398"/>
                </a:lnTo>
                <a:lnTo>
                  <a:pt x="32497" y="41758"/>
                </a:lnTo>
                <a:lnTo>
                  <a:pt x="44399" y="41071"/>
                </a:lnTo>
                <a:lnTo>
                  <a:pt x="46377" y="41568"/>
                </a:lnTo>
                <a:lnTo>
                  <a:pt x="53384" y="48341"/>
                </a:lnTo>
                <a:lnTo>
                  <a:pt x="50878" y="57318"/>
                </a:lnTo>
                <a:lnTo>
                  <a:pt x="41071" y="63271"/>
                </a:lnTo>
                <a:lnTo>
                  <a:pt x="41040" y="101922"/>
                </a:lnTo>
                <a:lnTo>
                  <a:pt x="52911" y="105692"/>
                </a:lnTo>
                <a:lnTo>
                  <a:pt x="61061" y="113233"/>
                </a:lnTo>
                <a:lnTo>
                  <a:pt x="58657" y="114087"/>
                </a:lnTo>
                <a:lnTo>
                  <a:pt x="48682" y="120880"/>
                </a:lnTo>
                <a:lnTo>
                  <a:pt x="49961" y="175412"/>
                </a:lnTo>
                <a:lnTo>
                  <a:pt x="58382" y="173250"/>
                </a:lnTo>
                <a:lnTo>
                  <a:pt x="70029" y="168339"/>
                </a:lnTo>
                <a:lnTo>
                  <a:pt x="82156" y="165417"/>
                </a:lnTo>
                <a:lnTo>
                  <a:pt x="87350" y="165239"/>
                </a:lnTo>
                <a:lnTo>
                  <a:pt x="91313" y="169430"/>
                </a:lnTo>
                <a:lnTo>
                  <a:pt x="96583" y="169862"/>
                </a:lnTo>
                <a:lnTo>
                  <a:pt x="102335" y="155478"/>
                </a:lnTo>
                <a:lnTo>
                  <a:pt x="111854" y="154062"/>
                </a:lnTo>
                <a:lnTo>
                  <a:pt x="113035" y="149793"/>
                </a:lnTo>
                <a:lnTo>
                  <a:pt x="118162" y="148914"/>
                </a:lnTo>
                <a:lnTo>
                  <a:pt x="116573" y="140995"/>
                </a:lnTo>
                <a:lnTo>
                  <a:pt x="114350" y="148767"/>
                </a:lnTo>
                <a:lnTo>
                  <a:pt x="113626" y="144703"/>
                </a:lnTo>
                <a:lnTo>
                  <a:pt x="116573" y="140995"/>
                </a:lnTo>
                <a:lnTo>
                  <a:pt x="118162" y="148914"/>
                </a:lnTo>
                <a:lnTo>
                  <a:pt x="113162" y="164766"/>
                </a:lnTo>
                <a:lnTo>
                  <a:pt x="125450" y="160972"/>
                </a:lnTo>
                <a:lnTo>
                  <a:pt x="131581" y="161341"/>
                </a:lnTo>
                <a:lnTo>
                  <a:pt x="142786" y="165131"/>
                </a:lnTo>
                <a:lnTo>
                  <a:pt x="139451" y="8121"/>
                </a:lnTo>
                <a:lnTo>
                  <a:pt x="128202" y="11794"/>
                </a:lnTo>
                <a:lnTo>
                  <a:pt x="116475" y="9378"/>
                </a:lnTo>
                <a:lnTo>
                  <a:pt x="107683" y="1104"/>
                </a:lnTo>
                <a:lnTo>
                  <a:pt x="103473" y="9409"/>
                </a:lnTo>
                <a:lnTo>
                  <a:pt x="101687" y="150704"/>
                </a:lnTo>
                <a:lnTo>
                  <a:pt x="94294" y="152201"/>
                </a:lnTo>
                <a:lnTo>
                  <a:pt x="92138" y="147650"/>
                </a:lnTo>
                <a:lnTo>
                  <a:pt x="94161" y="15956"/>
                </a:lnTo>
                <a:lnTo>
                  <a:pt x="82696" y="18496"/>
                </a:lnTo>
                <a:lnTo>
                  <a:pt x="71849" y="16083"/>
                </a:lnTo>
                <a:lnTo>
                  <a:pt x="64389" y="7772"/>
                </a:lnTo>
                <a:lnTo>
                  <a:pt x="58153" y="15005"/>
                </a:lnTo>
                <a:lnTo>
                  <a:pt x="47459" y="19349"/>
                </a:lnTo>
                <a:lnTo>
                  <a:pt x="36122" y="18300"/>
                </a:lnTo>
                <a:lnTo>
                  <a:pt x="26813" y="11853"/>
                </a:lnTo>
                <a:lnTo>
                  <a:pt x="22199" y="0"/>
                </a:lnTo>
                <a:lnTo>
                  <a:pt x="18605" y="7873"/>
                </a:lnTo>
                <a:lnTo>
                  <a:pt x="13106" y="13842"/>
                </a:lnTo>
                <a:lnTo>
                  <a:pt x="3327" y="15532"/>
                </a:lnTo>
                <a:lnTo>
                  <a:pt x="4899" y="2397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4267530" y="4675726"/>
            <a:ext cx="14713" cy="14283"/>
          </a:xfrm>
          <a:custGeom>
            <a:avLst/>
            <a:gdLst/>
            <a:ahLst/>
            <a:cxnLst/>
            <a:rect l="l" t="t" r="r" b="b"/>
            <a:pathLst>
              <a:path w="21579" h="20948">
                <a:moveTo>
                  <a:pt x="0" y="20948"/>
                </a:moveTo>
                <a:lnTo>
                  <a:pt x="5195" y="20577"/>
                </a:lnTo>
                <a:lnTo>
                  <a:pt x="16579" y="15852"/>
                </a:lnTo>
                <a:lnTo>
                  <a:pt x="21579" y="0"/>
                </a:lnTo>
                <a:lnTo>
                  <a:pt x="16452" y="879"/>
                </a:lnTo>
                <a:lnTo>
                  <a:pt x="15270" y="5148"/>
                </a:lnTo>
                <a:lnTo>
                  <a:pt x="5752" y="6563"/>
                </a:lnTo>
                <a:lnTo>
                  <a:pt x="0" y="2094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4264499" y="4580609"/>
            <a:ext cx="7728" cy="97358"/>
          </a:xfrm>
          <a:custGeom>
            <a:avLst/>
            <a:gdLst/>
            <a:ahLst/>
            <a:cxnLst/>
            <a:rect l="l" t="t" r="r" b="b"/>
            <a:pathLst>
              <a:path w="11335" h="142791">
                <a:moveTo>
                  <a:pt x="9548" y="141295"/>
                </a:moveTo>
                <a:lnTo>
                  <a:pt x="11335" y="0"/>
                </a:lnTo>
                <a:lnTo>
                  <a:pt x="2023" y="6547"/>
                </a:lnTo>
                <a:lnTo>
                  <a:pt x="0" y="138241"/>
                </a:lnTo>
                <a:lnTo>
                  <a:pt x="2156" y="142791"/>
                </a:lnTo>
                <a:lnTo>
                  <a:pt x="9548" y="14129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4300833" y="4573431"/>
            <a:ext cx="45417" cy="74944"/>
          </a:xfrm>
          <a:custGeom>
            <a:avLst/>
            <a:gdLst/>
            <a:ahLst/>
            <a:cxnLst/>
            <a:rect l="l" t="t" r="r" b="b"/>
            <a:pathLst>
              <a:path w="66611" h="109918">
                <a:moveTo>
                  <a:pt x="66611" y="105473"/>
                </a:moveTo>
                <a:lnTo>
                  <a:pt x="62980" y="67805"/>
                </a:lnTo>
                <a:lnTo>
                  <a:pt x="54421" y="63777"/>
                </a:lnTo>
                <a:lnTo>
                  <a:pt x="42189" y="56629"/>
                </a:lnTo>
                <a:lnTo>
                  <a:pt x="30290" y="55324"/>
                </a:lnTo>
                <a:lnTo>
                  <a:pt x="19150" y="52761"/>
                </a:lnTo>
                <a:lnTo>
                  <a:pt x="15557" y="43294"/>
                </a:lnTo>
                <a:lnTo>
                  <a:pt x="15925" y="40855"/>
                </a:lnTo>
                <a:lnTo>
                  <a:pt x="22118" y="9309"/>
                </a:lnTo>
                <a:lnTo>
                  <a:pt x="9901" y="7267"/>
                </a:lnTo>
                <a:lnTo>
                  <a:pt x="1117" y="0"/>
                </a:lnTo>
                <a:lnTo>
                  <a:pt x="0" y="109918"/>
                </a:lnTo>
                <a:lnTo>
                  <a:pt x="5694" y="102781"/>
                </a:lnTo>
                <a:lnTo>
                  <a:pt x="16878" y="94674"/>
                </a:lnTo>
                <a:lnTo>
                  <a:pt x="29984" y="89928"/>
                </a:lnTo>
                <a:lnTo>
                  <a:pt x="37095" y="89605"/>
                </a:lnTo>
                <a:lnTo>
                  <a:pt x="51120" y="91899"/>
                </a:lnTo>
                <a:lnTo>
                  <a:pt x="62766" y="97357"/>
                </a:lnTo>
                <a:lnTo>
                  <a:pt x="66611" y="10547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4181242" y="4573431"/>
            <a:ext cx="180905" cy="189503"/>
          </a:xfrm>
          <a:custGeom>
            <a:avLst/>
            <a:gdLst/>
            <a:ahLst/>
            <a:cxnLst/>
            <a:rect l="l" t="t" r="r" b="b"/>
            <a:pathLst>
              <a:path w="265328" h="277938">
                <a:moveTo>
                  <a:pt x="5714" y="99007"/>
                </a:moveTo>
                <a:lnTo>
                  <a:pt x="6452" y="109513"/>
                </a:lnTo>
                <a:lnTo>
                  <a:pt x="0" y="117678"/>
                </a:lnTo>
                <a:lnTo>
                  <a:pt x="6448" y="126169"/>
                </a:lnTo>
                <a:lnTo>
                  <a:pt x="6753" y="139242"/>
                </a:lnTo>
                <a:lnTo>
                  <a:pt x="0" y="148767"/>
                </a:lnTo>
                <a:lnTo>
                  <a:pt x="641" y="149982"/>
                </a:lnTo>
                <a:lnTo>
                  <a:pt x="6303" y="160549"/>
                </a:lnTo>
                <a:lnTo>
                  <a:pt x="12280" y="171348"/>
                </a:lnTo>
                <a:lnTo>
                  <a:pt x="18605" y="182306"/>
                </a:lnTo>
                <a:lnTo>
                  <a:pt x="25306" y="193346"/>
                </a:lnTo>
                <a:lnTo>
                  <a:pt x="32417" y="204396"/>
                </a:lnTo>
                <a:lnTo>
                  <a:pt x="39966" y="215379"/>
                </a:lnTo>
                <a:lnTo>
                  <a:pt x="41285" y="217242"/>
                </a:lnTo>
                <a:lnTo>
                  <a:pt x="48763" y="227941"/>
                </a:lnTo>
                <a:lnTo>
                  <a:pt x="56604" y="238802"/>
                </a:lnTo>
                <a:lnTo>
                  <a:pt x="64992" y="249279"/>
                </a:lnTo>
                <a:lnTo>
                  <a:pt x="74110" y="258827"/>
                </a:lnTo>
                <a:lnTo>
                  <a:pt x="84142" y="266901"/>
                </a:lnTo>
                <a:lnTo>
                  <a:pt x="95272" y="272954"/>
                </a:lnTo>
                <a:lnTo>
                  <a:pt x="107683" y="276440"/>
                </a:lnTo>
                <a:lnTo>
                  <a:pt x="122247" y="277938"/>
                </a:lnTo>
                <a:lnTo>
                  <a:pt x="136611" y="277798"/>
                </a:lnTo>
                <a:lnTo>
                  <a:pt x="149898" y="276009"/>
                </a:lnTo>
                <a:lnTo>
                  <a:pt x="162177" y="272707"/>
                </a:lnTo>
                <a:lnTo>
                  <a:pt x="173519" y="268032"/>
                </a:lnTo>
                <a:lnTo>
                  <a:pt x="183993" y="262122"/>
                </a:lnTo>
                <a:lnTo>
                  <a:pt x="193671" y="255114"/>
                </a:lnTo>
                <a:lnTo>
                  <a:pt x="202621" y="247147"/>
                </a:lnTo>
                <a:lnTo>
                  <a:pt x="210913" y="238357"/>
                </a:lnTo>
                <a:lnTo>
                  <a:pt x="218619" y="228885"/>
                </a:lnTo>
                <a:lnTo>
                  <a:pt x="225808" y="218866"/>
                </a:lnTo>
                <a:lnTo>
                  <a:pt x="232550" y="208440"/>
                </a:lnTo>
                <a:lnTo>
                  <a:pt x="238915" y="197744"/>
                </a:lnTo>
                <a:lnTo>
                  <a:pt x="244974" y="186916"/>
                </a:lnTo>
                <a:lnTo>
                  <a:pt x="250796" y="176094"/>
                </a:lnTo>
                <a:lnTo>
                  <a:pt x="256451" y="165417"/>
                </a:lnTo>
                <a:lnTo>
                  <a:pt x="263194" y="163309"/>
                </a:lnTo>
                <a:lnTo>
                  <a:pt x="264020" y="154406"/>
                </a:lnTo>
                <a:lnTo>
                  <a:pt x="265328" y="149885"/>
                </a:lnTo>
                <a:lnTo>
                  <a:pt x="264032" y="148766"/>
                </a:lnTo>
                <a:lnTo>
                  <a:pt x="258271" y="138230"/>
                </a:lnTo>
                <a:lnTo>
                  <a:pt x="258044" y="125529"/>
                </a:lnTo>
                <a:lnTo>
                  <a:pt x="263105" y="114350"/>
                </a:lnTo>
                <a:lnTo>
                  <a:pt x="258208" y="105431"/>
                </a:lnTo>
                <a:lnTo>
                  <a:pt x="259104" y="92623"/>
                </a:lnTo>
                <a:lnTo>
                  <a:pt x="265328" y="83273"/>
                </a:lnTo>
                <a:lnTo>
                  <a:pt x="260843" y="76319"/>
                </a:lnTo>
                <a:lnTo>
                  <a:pt x="257207" y="64732"/>
                </a:lnTo>
                <a:lnTo>
                  <a:pt x="257342" y="52450"/>
                </a:lnTo>
                <a:lnTo>
                  <a:pt x="262001" y="41084"/>
                </a:lnTo>
                <a:lnTo>
                  <a:pt x="252742" y="39243"/>
                </a:lnTo>
                <a:lnTo>
                  <a:pt x="247650" y="33223"/>
                </a:lnTo>
                <a:lnTo>
                  <a:pt x="247573" y="22212"/>
                </a:lnTo>
                <a:lnTo>
                  <a:pt x="235171" y="25478"/>
                </a:lnTo>
                <a:lnTo>
                  <a:pt x="223563" y="22866"/>
                </a:lnTo>
                <a:lnTo>
                  <a:pt x="214787" y="15492"/>
                </a:lnTo>
                <a:lnTo>
                  <a:pt x="210934" y="4445"/>
                </a:lnTo>
                <a:lnTo>
                  <a:pt x="209303" y="5631"/>
                </a:lnTo>
                <a:lnTo>
                  <a:pt x="197517" y="9309"/>
                </a:lnTo>
                <a:lnTo>
                  <a:pt x="191325" y="40855"/>
                </a:lnTo>
                <a:lnTo>
                  <a:pt x="194652" y="38023"/>
                </a:lnTo>
                <a:lnTo>
                  <a:pt x="197611" y="36639"/>
                </a:lnTo>
                <a:lnTo>
                  <a:pt x="206444" y="35491"/>
                </a:lnTo>
                <a:lnTo>
                  <a:pt x="217279" y="39868"/>
                </a:lnTo>
                <a:lnTo>
                  <a:pt x="227230" y="48237"/>
                </a:lnTo>
                <a:lnTo>
                  <a:pt x="234848" y="58293"/>
                </a:lnTo>
                <a:lnTo>
                  <a:pt x="238683" y="67729"/>
                </a:lnTo>
                <a:lnTo>
                  <a:pt x="238380" y="67805"/>
                </a:lnTo>
                <a:lnTo>
                  <a:pt x="242011" y="105473"/>
                </a:lnTo>
                <a:lnTo>
                  <a:pt x="236131" y="104495"/>
                </a:lnTo>
                <a:lnTo>
                  <a:pt x="237490" y="102374"/>
                </a:lnTo>
                <a:lnTo>
                  <a:pt x="233133" y="101028"/>
                </a:lnTo>
                <a:lnTo>
                  <a:pt x="229014" y="105098"/>
                </a:lnTo>
                <a:lnTo>
                  <a:pt x="218495" y="110527"/>
                </a:lnTo>
                <a:lnTo>
                  <a:pt x="206160" y="112578"/>
                </a:lnTo>
                <a:lnTo>
                  <a:pt x="194347" y="110427"/>
                </a:lnTo>
                <a:lnTo>
                  <a:pt x="185394" y="103251"/>
                </a:lnTo>
                <a:lnTo>
                  <a:pt x="181762" y="104838"/>
                </a:lnTo>
                <a:lnTo>
                  <a:pt x="179527" y="112356"/>
                </a:lnTo>
                <a:lnTo>
                  <a:pt x="175399" y="109918"/>
                </a:lnTo>
                <a:lnTo>
                  <a:pt x="176517" y="0"/>
                </a:lnTo>
                <a:lnTo>
                  <a:pt x="169423" y="9238"/>
                </a:lnTo>
                <a:lnTo>
                  <a:pt x="172758" y="166248"/>
                </a:lnTo>
                <a:lnTo>
                  <a:pt x="185394" y="169862"/>
                </a:lnTo>
                <a:lnTo>
                  <a:pt x="184391" y="175158"/>
                </a:lnTo>
                <a:lnTo>
                  <a:pt x="178727" y="175768"/>
                </a:lnTo>
                <a:lnTo>
                  <a:pt x="174294" y="177634"/>
                </a:lnTo>
                <a:lnTo>
                  <a:pt x="171145" y="191408"/>
                </a:lnTo>
                <a:lnTo>
                  <a:pt x="169092" y="204930"/>
                </a:lnTo>
                <a:lnTo>
                  <a:pt x="166913" y="218165"/>
                </a:lnTo>
                <a:lnTo>
                  <a:pt x="163633" y="230255"/>
                </a:lnTo>
                <a:lnTo>
                  <a:pt x="158278" y="240344"/>
                </a:lnTo>
                <a:lnTo>
                  <a:pt x="149872" y="247573"/>
                </a:lnTo>
                <a:lnTo>
                  <a:pt x="141195" y="250791"/>
                </a:lnTo>
                <a:lnTo>
                  <a:pt x="128378" y="251768"/>
                </a:lnTo>
                <a:lnTo>
                  <a:pt x="116125" y="248872"/>
                </a:lnTo>
                <a:lnTo>
                  <a:pt x="106578" y="242023"/>
                </a:lnTo>
                <a:lnTo>
                  <a:pt x="104959" y="239889"/>
                </a:lnTo>
                <a:lnTo>
                  <a:pt x="100337" y="229814"/>
                </a:lnTo>
                <a:lnTo>
                  <a:pt x="97663" y="218078"/>
                </a:lnTo>
                <a:lnTo>
                  <a:pt x="95611" y="205781"/>
                </a:lnTo>
                <a:lnTo>
                  <a:pt x="92857" y="194023"/>
                </a:lnTo>
                <a:lnTo>
                  <a:pt x="88072" y="183905"/>
                </a:lnTo>
                <a:lnTo>
                  <a:pt x="79933" y="176530"/>
                </a:lnTo>
                <a:lnTo>
                  <a:pt x="78654" y="121998"/>
                </a:lnTo>
                <a:lnTo>
                  <a:pt x="65493" y="127673"/>
                </a:lnTo>
                <a:lnTo>
                  <a:pt x="53758" y="127633"/>
                </a:lnTo>
                <a:lnTo>
                  <a:pt x="41553" y="123809"/>
                </a:lnTo>
                <a:lnTo>
                  <a:pt x="32194" y="116573"/>
                </a:lnTo>
                <a:lnTo>
                  <a:pt x="29451" y="117894"/>
                </a:lnTo>
                <a:lnTo>
                  <a:pt x="27851" y="120370"/>
                </a:lnTo>
                <a:lnTo>
                  <a:pt x="26644" y="123240"/>
                </a:lnTo>
                <a:lnTo>
                  <a:pt x="27407" y="119375"/>
                </a:lnTo>
                <a:lnTo>
                  <a:pt x="33617" y="111207"/>
                </a:lnTo>
                <a:lnTo>
                  <a:pt x="44325" y="105552"/>
                </a:lnTo>
                <a:lnTo>
                  <a:pt x="57474" y="102725"/>
                </a:lnTo>
                <a:lnTo>
                  <a:pt x="71012" y="103039"/>
                </a:lnTo>
                <a:lnTo>
                  <a:pt x="71043" y="64389"/>
                </a:lnTo>
                <a:lnTo>
                  <a:pt x="64313" y="65749"/>
                </a:lnTo>
                <a:lnTo>
                  <a:pt x="50649" y="68763"/>
                </a:lnTo>
                <a:lnTo>
                  <a:pt x="38594" y="73358"/>
                </a:lnTo>
                <a:lnTo>
                  <a:pt x="29971" y="81051"/>
                </a:lnTo>
                <a:lnTo>
                  <a:pt x="30561" y="35888"/>
                </a:lnTo>
                <a:lnTo>
                  <a:pt x="22199" y="43294"/>
                </a:lnTo>
                <a:lnTo>
                  <a:pt x="23607" y="45042"/>
                </a:lnTo>
                <a:lnTo>
                  <a:pt x="27058" y="56176"/>
                </a:lnTo>
                <a:lnTo>
                  <a:pt x="24073" y="67226"/>
                </a:lnTo>
                <a:lnTo>
                  <a:pt x="16649" y="75501"/>
                </a:lnTo>
                <a:lnTo>
                  <a:pt x="19381" y="84134"/>
                </a:lnTo>
                <a:lnTo>
                  <a:pt x="13705" y="92915"/>
                </a:lnTo>
                <a:lnTo>
                  <a:pt x="5549" y="98806"/>
                </a:lnTo>
                <a:lnTo>
                  <a:pt x="5714" y="9900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4279150" y="4670326"/>
            <a:ext cx="2009" cy="5299"/>
          </a:xfrm>
          <a:custGeom>
            <a:avLst/>
            <a:gdLst/>
            <a:ahLst/>
            <a:cxnLst/>
            <a:rect l="l" t="t" r="r" b="b"/>
            <a:pathLst>
              <a:path w="2946" h="7772">
                <a:moveTo>
                  <a:pt x="2946" y="0"/>
                </a:moveTo>
                <a:lnTo>
                  <a:pt x="0" y="3708"/>
                </a:lnTo>
                <a:lnTo>
                  <a:pt x="723" y="7772"/>
                </a:lnTo>
                <a:lnTo>
                  <a:pt x="2946" y="0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4311435" y="4606738"/>
            <a:ext cx="18166" cy="14198"/>
          </a:xfrm>
          <a:custGeom>
            <a:avLst/>
            <a:gdLst/>
            <a:ahLst/>
            <a:cxnLst/>
            <a:rect l="l" t="t" r="r" b="b"/>
            <a:pathLst>
              <a:path w="26644" h="20823">
                <a:moveTo>
                  <a:pt x="14279" y="6434"/>
                </a:moveTo>
                <a:lnTo>
                  <a:pt x="26644" y="7767"/>
                </a:lnTo>
                <a:lnTo>
                  <a:pt x="17097" y="3595"/>
                </a:lnTo>
                <a:lnTo>
                  <a:pt x="7281" y="0"/>
                </a:lnTo>
                <a:lnTo>
                  <a:pt x="3296" y="3727"/>
                </a:lnTo>
                <a:lnTo>
                  <a:pt x="14279" y="6434"/>
                </a:lnTo>
                <a:close/>
              </a:path>
              <a:path w="26644" h="20823">
                <a:moveTo>
                  <a:pt x="380" y="-7993"/>
                </a:moveTo>
                <a:lnTo>
                  <a:pt x="0" y="-5554"/>
                </a:lnTo>
                <a:lnTo>
                  <a:pt x="3296" y="3727"/>
                </a:lnTo>
                <a:lnTo>
                  <a:pt x="7281" y="0"/>
                </a:lnTo>
                <a:lnTo>
                  <a:pt x="5549" y="-8882"/>
                </a:lnTo>
                <a:lnTo>
                  <a:pt x="17933" y="-7764"/>
                </a:lnTo>
                <a:lnTo>
                  <a:pt x="29331" y="-2003"/>
                </a:lnTo>
                <a:lnTo>
                  <a:pt x="37744" y="6662"/>
                </a:lnTo>
                <a:lnTo>
                  <a:pt x="29212" y="4852"/>
                </a:lnTo>
                <a:lnTo>
                  <a:pt x="17097" y="3595"/>
                </a:lnTo>
                <a:lnTo>
                  <a:pt x="26644" y="7767"/>
                </a:lnTo>
                <a:lnTo>
                  <a:pt x="27173" y="7898"/>
                </a:lnTo>
                <a:lnTo>
                  <a:pt x="39147" y="15170"/>
                </a:lnTo>
                <a:lnTo>
                  <a:pt x="47739" y="18880"/>
                </a:lnTo>
                <a:lnTo>
                  <a:pt x="44737" y="10926"/>
                </a:lnTo>
                <a:lnTo>
                  <a:pt x="37585" y="816"/>
                </a:lnTo>
                <a:lnTo>
                  <a:pt x="27890" y="-7945"/>
                </a:lnTo>
                <a:lnTo>
                  <a:pt x="17102" y="-13055"/>
                </a:lnTo>
                <a:lnTo>
                  <a:pt x="6667" y="-12209"/>
                </a:lnTo>
                <a:lnTo>
                  <a:pt x="3708" y="-10825"/>
                </a:lnTo>
                <a:lnTo>
                  <a:pt x="380" y="-7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4315218" y="4600684"/>
            <a:ext cx="21950" cy="10598"/>
          </a:xfrm>
          <a:custGeom>
            <a:avLst/>
            <a:gdLst/>
            <a:ahLst/>
            <a:cxnLst/>
            <a:rect l="l" t="t" r="r" b="b"/>
            <a:pathLst>
              <a:path w="32194" h="15544">
                <a:moveTo>
                  <a:pt x="0" y="0"/>
                </a:moveTo>
                <a:lnTo>
                  <a:pt x="1601" y="8762"/>
                </a:lnTo>
                <a:lnTo>
                  <a:pt x="11320" y="12434"/>
                </a:lnTo>
                <a:lnTo>
                  <a:pt x="23449" y="13712"/>
                </a:lnTo>
                <a:lnTo>
                  <a:pt x="32194" y="15544"/>
                </a:lnTo>
                <a:lnTo>
                  <a:pt x="24524" y="7448"/>
                </a:lnTo>
                <a:lnTo>
                  <a:pt x="13315" y="1405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4201675" y="4602104"/>
            <a:ext cx="36140" cy="26583"/>
          </a:xfrm>
          <a:custGeom>
            <a:avLst/>
            <a:gdLst/>
            <a:ahLst/>
            <a:cxnLst/>
            <a:rect l="l" t="t" r="r" b="b"/>
            <a:pathLst>
              <a:path w="53005" h="38988">
                <a:moveTo>
                  <a:pt x="39256" y="17877"/>
                </a:moveTo>
                <a:lnTo>
                  <a:pt x="27022" y="20585"/>
                </a:lnTo>
                <a:lnTo>
                  <a:pt x="15157" y="23664"/>
                </a:lnTo>
                <a:lnTo>
                  <a:pt x="6654" y="30111"/>
                </a:lnTo>
                <a:lnTo>
                  <a:pt x="10504" y="16268"/>
                </a:lnTo>
                <a:lnTo>
                  <a:pt x="3373" y="27432"/>
                </a:lnTo>
                <a:lnTo>
                  <a:pt x="0" y="38988"/>
                </a:lnTo>
                <a:lnTo>
                  <a:pt x="3678" y="34742"/>
                </a:lnTo>
                <a:lnTo>
                  <a:pt x="14211" y="28757"/>
                </a:lnTo>
                <a:lnTo>
                  <a:pt x="27283" y="25127"/>
                </a:lnTo>
                <a:lnTo>
                  <a:pt x="41071" y="22338"/>
                </a:lnTo>
                <a:lnTo>
                  <a:pt x="39256" y="17877"/>
                </a:lnTo>
                <a:close/>
              </a:path>
              <a:path w="53005" h="38988">
                <a:moveTo>
                  <a:pt x="44411" y="139"/>
                </a:moveTo>
                <a:lnTo>
                  <a:pt x="31708" y="1065"/>
                </a:lnTo>
                <a:lnTo>
                  <a:pt x="20309" y="6984"/>
                </a:lnTo>
                <a:lnTo>
                  <a:pt x="10504" y="16268"/>
                </a:lnTo>
                <a:lnTo>
                  <a:pt x="6654" y="30111"/>
                </a:lnTo>
                <a:lnTo>
                  <a:pt x="7361" y="28132"/>
                </a:lnTo>
                <a:lnTo>
                  <a:pt x="13355" y="18661"/>
                </a:lnTo>
                <a:lnTo>
                  <a:pt x="22868" y="10442"/>
                </a:lnTo>
                <a:lnTo>
                  <a:pt x="34721" y="5457"/>
                </a:lnTo>
                <a:lnTo>
                  <a:pt x="47739" y="5688"/>
                </a:lnTo>
                <a:lnTo>
                  <a:pt x="46913" y="9105"/>
                </a:lnTo>
                <a:lnTo>
                  <a:pt x="50787" y="7822"/>
                </a:lnTo>
                <a:lnTo>
                  <a:pt x="49961" y="11238"/>
                </a:lnTo>
                <a:lnTo>
                  <a:pt x="48863" y="12542"/>
                </a:lnTo>
                <a:lnTo>
                  <a:pt x="39256" y="17877"/>
                </a:lnTo>
                <a:lnTo>
                  <a:pt x="41071" y="22338"/>
                </a:lnTo>
                <a:lnTo>
                  <a:pt x="42887" y="21854"/>
                </a:lnTo>
                <a:lnTo>
                  <a:pt x="51760" y="15126"/>
                </a:lnTo>
                <a:lnTo>
                  <a:pt x="53005" y="6144"/>
                </a:lnTo>
                <a:lnTo>
                  <a:pt x="44411" y="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4300840" y="4634744"/>
            <a:ext cx="45417" cy="15292"/>
          </a:xfrm>
          <a:custGeom>
            <a:avLst/>
            <a:gdLst/>
            <a:ahLst/>
            <a:cxnLst/>
            <a:rect l="l" t="t" r="r" b="b"/>
            <a:pathLst>
              <a:path w="66611" h="22428">
                <a:moveTo>
                  <a:pt x="29971" y="0"/>
                </a:moveTo>
                <a:lnTo>
                  <a:pt x="18950" y="3661"/>
                </a:lnTo>
                <a:lnTo>
                  <a:pt x="14427" y="9994"/>
                </a:lnTo>
                <a:lnTo>
                  <a:pt x="18173" y="10413"/>
                </a:lnTo>
                <a:lnTo>
                  <a:pt x="21081" y="6667"/>
                </a:lnTo>
                <a:lnTo>
                  <a:pt x="23139" y="11645"/>
                </a:lnTo>
                <a:lnTo>
                  <a:pt x="24358" y="17449"/>
                </a:lnTo>
                <a:lnTo>
                  <a:pt x="31076" y="17767"/>
                </a:lnTo>
                <a:lnTo>
                  <a:pt x="42894" y="227"/>
                </a:lnTo>
                <a:lnTo>
                  <a:pt x="29971" y="0"/>
                </a:lnTo>
                <a:close/>
              </a:path>
              <a:path w="66611" h="22428">
                <a:moveTo>
                  <a:pt x="7248" y="11432"/>
                </a:moveTo>
                <a:lnTo>
                  <a:pt x="0" y="19989"/>
                </a:lnTo>
                <a:lnTo>
                  <a:pt x="4114" y="22428"/>
                </a:lnTo>
                <a:lnTo>
                  <a:pt x="6349" y="14909"/>
                </a:lnTo>
                <a:lnTo>
                  <a:pt x="9982" y="13322"/>
                </a:lnTo>
                <a:lnTo>
                  <a:pt x="14346" y="17891"/>
                </a:lnTo>
                <a:lnTo>
                  <a:pt x="25144" y="22237"/>
                </a:lnTo>
                <a:lnTo>
                  <a:pt x="37533" y="22005"/>
                </a:lnTo>
                <a:lnTo>
                  <a:pt x="49172" y="18018"/>
                </a:lnTo>
                <a:lnTo>
                  <a:pt x="51333" y="12484"/>
                </a:lnTo>
                <a:lnTo>
                  <a:pt x="47002" y="13703"/>
                </a:lnTo>
                <a:lnTo>
                  <a:pt x="44399" y="16662"/>
                </a:lnTo>
                <a:lnTo>
                  <a:pt x="43408" y="15951"/>
                </a:lnTo>
                <a:lnTo>
                  <a:pt x="46989" y="10426"/>
                </a:lnTo>
                <a:lnTo>
                  <a:pt x="45516" y="5549"/>
                </a:lnTo>
                <a:lnTo>
                  <a:pt x="48107" y="5918"/>
                </a:lnTo>
                <a:lnTo>
                  <a:pt x="52171" y="7772"/>
                </a:lnTo>
                <a:lnTo>
                  <a:pt x="56591" y="3911"/>
                </a:lnTo>
                <a:lnTo>
                  <a:pt x="42894" y="227"/>
                </a:lnTo>
                <a:lnTo>
                  <a:pt x="31076" y="17767"/>
                </a:lnTo>
                <a:lnTo>
                  <a:pt x="26123" y="18999"/>
                </a:lnTo>
                <a:lnTo>
                  <a:pt x="15976" y="15862"/>
                </a:lnTo>
                <a:lnTo>
                  <a:pt x="14427" y="9994"/>
                </a:lnTo>
                <a:lnTo>
                  <a:pt x="18950" y="3661"/>
                </a:lnTo>
                <a:lnTo>
                  <a:pt x="7248" y="11432"/>
                </a:lnTo>
                <a:close/>
              </a:path>
              <a:path w="66611" h="22428">
                <a:moveTo>
                  <a:pt x="57721" y="11099"/>
                </a:moveTo>
                <a:lnTo>
                  <a:pt x="62077" y="12445"/>
                </a:lnTo>
                <a:lnTo>
                  <a:pt x="60718" y="14566"/>
                </a:lnTo>
                <a:lnTo>
                  <a:pt x="66611" y="15544"/>
                </a:lnTo>
                <a:lnTo>
                  <a:pt x="65636" y="10544"/>
                </a:lnTo>
                <a:lnTo>
                  <a:pt x="56591" y="3911"/>
                </a:lnTo>
                <a:lnTo>
                  <a:pt x="52171" y="7772"/>
                </a:lnTo>
                <a:lnTo>
                  <a:pt x="51333" y="12484"/>
                </a:lnTo>
                <a:lnTo>
                  <a:pt x="49172" y="18018"/>
                </a:lnTo>
                <a:lnTo>
                  <a:pt x="57721" y="11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4359119" y="4635505"/>
            <a:ext cx="31583" cy="54500"/>
          </a:xfrm>
          <a:custGeom>
            <a:avLst/>
            <a:gdLst/>
            <a:ahLst/>
            <a:cxnLst/>
            <a:rect l="l" t="t" r="r" b="b"/>
            <a:pathLst>
              <a:path w="46322" h="79933">
                <a:moveTo>
                  <a:pt x="14076" y="45559"/>
                </a:moveTo>
                <a:lnTo>
                  <a:pt x="9601" y="57231"/>
                </a:lnTo>
                <a:lnTo>
                  <a:pt x="4834" y="68615"/>
                </a:lnTo>
                <a:lnTo>
                  <a:pt x="0" y="79933"/>
                </a:lnTo>
                <a:lnTo>
                  <a:pt x="12192" y="78918"/>
                </a:lnTo>
                <a:lnTo>
                  <a:pt x="20966" y="70922"/>
                </a:lnTo>
                <a:lnTo>
                  <a:pt x="23317" y="58839"/>
                </a:lnTo>
                <a:lnTo>
                  <a:pt x="25595" y="58686"/>
                </a:lnTo>
                <a:lnTo>
                  <a:pt x="33917" y="54516"/>
                </a:lnTo>
                <a:lnTo>
                  <a:pt x="40565" y="45983"/>
                </a:lnTo>
                <a:lnTo>
                  <a:pt x="44911" y="34863"/>
                </a:lnTo>
                <a:lnTo>
                  <a:pt x="46322" y="22931"/>
                </a:lnTo>
                <a:lnTo>
                  <a:pt x="44168" y="11959"/>
                </a:lnTo>
                <a:lnTo>
                  <a:pt x="37819" y="3724"/>
                </a:lnTo>
                <a:lnTo>
                  <a:pt x="26644" y="0"/>
                </a:lnTo>
                <a:lnTo>
                  <a:pt x="23787" y="1943"/>
                </a:lnTo>
                <a:lnTo>
                  <a:pt x="24764" y="7734"/>
                </a:lnTo>
                <a:lnTo>
                  <a:pt x="23317" y="11099"/>
                </a:lnTo>
                <a:lnTo>
                  <a:pt x="23674" y="11077"/>
                </a:lnTo>
                <a:lnTo>
                  <a:pt x="33289" y="15389"/>
                </a:lnTo>
                <a:lnTo>
                  <a:pt x="37870" y="25469"/>
                </a:lnTo>
                <a:lnTo>
                  <a:pt x="34416" y="35521"/>
                </a:lnTo>
                <a:lnTo>
                  <a:pt x="33210" y="25996"/>
                </a:lnTo>
                <a:lnTo>
                  <a:pt x="32727" y="15747"/>
                </a:lnTo>
                <a:lnTo>
                  <a:pt x="22212" y="15544"/>
                </a:lnTo>
                <a:lnTo>
                  <a:pt x="21265" y="20460"/>
                </a:lnTo>
                <a:lnTo>
                  <a:pt x="18038" y="33376"/>
                </a:lnTo>
                <a:lnTo>
                  <a:pt x="14076" y="45559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4155169" y="4637778"/>
            <a:ext cx="29099" cy="51469"/>
          </a:xfrm>
          <a:custGeom>
            <a:avLst/>
            <a:gdLst/>
            <a:ahLst/>
            <a:cxnLst/>
            <a:rect l="l" t="t" r="r" b="b"/>
            <a:pathLst>
              <a:path w="42678" h="75488">
                <a:moveTo>
                  <a:pt x="11591" y="19677"/>
                </a:moveTo>
                <a:lnTo>
                  <a:pt x="18256" y="9982"/>
                </a:lnTo>
                <a:lnTo>
                  <a:pt x="16491" y="7670"/>
                </a:lnTo>
                <a:lnTo>
                  <a:pt x="15945" y="4152"/>
                </a:lnTo>
                <a:lnTo>
                  <a:pt x="16034" y="0"/>
                </a:lnTo>
                <a:lnTo>
                  <a:pt x="7777" y="4519"/>
                </a:lnTo>
                <a:lnTo>
                  <a:pt x="1809" y="13302"/>
                </a:lnTo>
                <a:lnTo>
                  <a:pt x="0" y="24232"/>
                </a:lnTo>
                <a:lnTo>
                  <a:pt x="1765" y="35836"/>
                </a:lnTo>
                <a:lnTo>
                  <a:pt x="6524" y="46638"/>
                </a:lnTo>
                <a:lnTo>
                  <a:pt x="13693" y="55165"/>
                </a:lnTo>
                <a:lnTo>
                  <a:pt x="22689" y="59943"/>
                </a:lnTo>
                <a:lnTo>
                  <a:pt x="22996" y="61113"/>
                </a:lnTo>
                <a:lnTo>
                  <a:pt x="29172" y="71965"/>
                </a:lnTo>
                <a:lnTo>
                  <a:pt x="42678" y="75488"/>
                </a:lnTo>
                <a:lnTo>
                  <a:pt x="42067" y="73696"/>
                </a:lnTo>
                <a:lnTo>
                  <a:pt x="37486" y="61879"/>
                </a:lnTo>
                <a:lnTo>
                  <a:pt x="32500" y="50469"/>
                </a:lnTo>
                <a:lnTo>
                  <a:pt x="27533" y="39040"/>
                </a:lnTo>
                <a:lnTo>
                  <a:pt x="23011" y="27168"/>
                </a:lnTo>
                <a:lnTo>
                  <a:pt x="19361" y="14427"/>
                </a:lnTo>
                <a:lnTo>
                  <a:pt x="14738" y="17487"/>
                </a:lnTo>
                <a:lnTo>
                  <a:pt x="12948" y="24498"/>
                </a:lnTo>
                <a:lnTo>
                  <a:pt x="12910" y="33515"/>
                </a:lnTo>
                <a:lnTo>
                  <a:pt x="13811" y="36626"/>
                </a:lnTo>
                <a:lnTo>
                  <a:pt x="14904" y="40385"/>
                </a:lnTo>
                <a:lnTo>
                  <a:pt x="23120" y="43103"/>
                </a:lnTo>
                <a:lnTo>
                  <a:pt x="18256" y="48844"/>
                </a:lnTo>
                <a:lnTo>
                  <a:pt x="13920" y="44367"/>
                </a:lnTo>
                <a:lnTo>
                  <a:pt x="10085" y="32534"/>
                </a:lnTo>
                <a:lnTo>
                  <a:pt x="11591" y="1967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4310680" y="4639288"/>
            <a:ext cx="11352" cy="8408"/>
          </a:xfrm>
          <a:custGeom>
            <a:avLst/>
            <a:gdLst/>
            <a:ahLst/>
            <a:cxnLst/>
            <a:rect l="l" t="t" r="r" b="b"/>
            <a:pathLst>
              <a:path w="16649" h="12331">
                <a:moveTo>
                  <a:pt x="9931" y="10795"/>
                </a:moveTo>
                <a:lnTo>
                  <a:pt x="8712" y="4978"/>
                </a:lnTo>
                <a:lnTo>
                  <a:pt x="6654" y="0"/>
                </a:lnTo>
                <a:lnTo>
                  <a:pt x="3746" y="3759"/>
                </a:lnTo>
                <a:lnTo>
                  <a:pt x="0" y="3327"/>
                </a:lnTo>
                <a:lnTo>
                  <a:pt x="1549" y="9207"/>
                </a:lnTo>
                <a:lnTo>
                  <a:pt x="11684" y="12331"/>
                </a:lnTo>
                <a:lnTo>
                  <a:pt x="16649" y="11099"/>
                </a:lnTo>
                <a:lnTo>
                  <a:pt x="9931" y="107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4199402" y="4643329"/>
            <a:ext cx="43910" cy="17150"/>
          </a:xfrm>
          <a:custGeom>
            <a:avLst/>
            <a:gdLst/>
            <a:ahLst/>
            <a:cxnLst/>
            <a:rect l="l" t="t" r="r" b="b"/>
            <a:pathLst>
              <a:path w="64401" h="25154">
                <a:moveTo>
                  <a:pt x="56629" y="9622"/>
                </a:moveTo>
                <a:lnTo>
                  <a:pt x="53454" y="16810"/>
                </a:lnTo>
                <a:lnTo>
                  <a:pt x="45313" y="19032"/>
                </a:lnTo>
                <a:lnTo>
                  <a:pt x="36639" y="20721"/>
                </a:lnTo>
                <a:lnTo>
                  <a:pt x="31089" y="19604"/>
                </a:lnTo>
                <a:lnTo>
                  <a:pt x="23507" y="21623"/>
                </a:lnTo>
                <a:lnTo>
                  <a:pt x="11963" y="18029"/>
                </a:lnTo>
                <a:lnTo>
                  <a:pt x="9994" y="10726"/>
                </a:lnTo>
                <a:lnTo>
                  <a:pt x="13817" y="9736"/>
                </a:lnTo>
                <a:lnTo>
                  <a:pt x="13032" y="4956"/>
                </a:lnTo>
                <a:lnTo>
                  <a:pt x="3862" y="11644"/>
                </a:lnTo>
                <a:lnTo>
                  <a:pt x="1225" y="17842"/>
                </a:lnTo>
                <a:lnTo>
                  <a:pt x="2806" y="15387"/>
                </a:lnTo>
                <a:lnTo>
                  <a:pt x="5549" y="14054"/>
                </a:lnTo>
                <a:lnTo>
                  <a:pt x="13473" y="20509"/>
                </a:lnTo>
                <a:lnTo>
                  <a:pt x="25381" y="24825"/>
                </a:lnTo>
                <a:lnTo>
                  <a:pt x="38862" y="25154"/>
                </a:lnTo>
                <a:lnTo>
                  <a:pt x="42819" y="24252"/>
                </a:lnTo>
                <a:lnTo>
                  <a:pt x="54918" y="17399"/>
                </a:lnTo>
                <a:lnTo>
                  <a:pt x="64401" y="11831"/>
                </a:lnTo>
                <a:lnTo>
                  <a:pt x="61739" y="8365"/>
                </a:lnTo>
                <a:lnTo>
                  <a:pt x="51863" y="2360"/>
                </a:lnTo>
                <a:lnTo>
                  <a:pt x="51689" y="8999"/>
                </a:lnTo>
                <a:lnTo>
                  <a:pt x="56629" y="9622"/>
                </a:lnTo>
                <a:close/>
              </a:path>
              <a:path w="64401" h="25154">
                <a:moveTo>
                  <a:pt x="1225" y="17842"/>
                </a:moveTo>
                <a:lnTo>
                  <a:pt x="0" y="20721"/>
                </a:lnTo>
                <a:lnTo>
                  <a:pt x="1225" y="17842"/>
                </a:lnTo>
                <a:close/>
              </a:path>
              <a:path w="64401" h="25154">
                <a:moveTo>
                  <a:pt x="39085" y="0"/>
                </a:moveTo>
                <a:lnTo>
                  <a:pt x="25457" y="970"/>
                </a:lnTo>
                <a:lnTo>
                  <a:pt x="13032" y="4956"/>
                </a:lnTo>
                <a:lnTo>
                  <a:pt x="13817" y="9736"/>
                </a:lnTo>
                <a:lnTo>
                  <a:pt x="16916" y="8021"/>
                </a:lnTo>
                <a:lnTo>
                  <a:pt x="19989" y="6281"/>
                </a:lnTo>
                <a:lnTo>
                  <a:pt x="20040" y="11349"/>
                </a:lnTo>
                <a:lnTo>
                  <a:pt x="22631" y="19667"/>
                </a:lnTo>
                <a:lnTo>
                  <a:pt x="31089" y="19604"/>
                </a:lnTo>
                <a:lnTo>
                  <a:pt x="36639" y="20721"/>
                </a:lnTo>
                <a:lnTo>
                  <a:pt x="38100" y="18816"/>
                </a:lnTo>
                <a:lnTo>
                  <a:pt x="47548" y="15362"/>
                </a:lnTo>
                <a:lnTo>
                  <a:pt x="44411" y="5177"/>
                </a:lnTo>
                <a:lnTo>
                  <a:pt x="50304" y="4821"/>
                </a:lnTo>
                <a:lnTo>
                  <a:pt x="51689" y="8999"/>
                </a:lnTo>
                <a:lnTo>
                  <a:pt x="51863" y="2360"/>
                </a:lnTo>
                <a:lnTo>
                  <a:pt x="390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4206215" y="4647615"/>
            <a:ext cx="14382" cy="10460"/>
          </a:xfrm>
          <a:custGeom>
            <a:avLst/>
            <a:gdLst/>
            <a:ahLst/>
            <a:cxnLst/>
            <a:rect l="l" t="t" r="r" b="b"/>
            <a:pathLst>
              <a:path w="21094" h="15341">
                <a:moveTo>
                  <a:pt x="13512" y="15341"/>
                </a:moveTo>
                <a:lnTo>
                  <a:pt x="21094" y="13322"/>
                </a:lnTo>
                <a:lnTo>
                  <a:pt x="12636" y="13385"/>
                </a:lnTo>
                <a:lnTo>
                  <a:pt x="10045" y="5054"/>
                </a:lnTo>
                <a:lnTo>
                  <a:pt x="9994" y="0"/>
                </a:lnTo>
                <a:lnTo>
                  <a:pt x="6921" y="1739"/>
                </a:lnTo>
                <a:lnTo>
                  <a:pt x="3822" y="3441"/>
                </a:lnTo>
                <a:lnTo>
                  <a:pt x="0" y="4445"/>
                </a:lnTo>
                <a:lnTo>
                  <a:pt x="1968" y="11734"/>
                </a:lnTo>
                <a:lnTo>
                  <a:pt x="13512" y="153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264505" y="4670324"/>
            <a:ext cx="17736" cy="9881"/>
          </a:xfrm>
          <a:custGeom>
            <a:avLst/>
            <a:gdLst/>
            <a:ahLst/>
            <a:cxnLst/>
            <a:rect l="l" t="t" r="r" b="b"/>
            <a:pathLst>
              <a:path w="26013" h="14492">
                <a:moveTo>
                  <a:pt x="10192" y="14492"/>
                </a:moveTo>
                <a:lnTo>
                  <a:pt x="19707" y="13072"/>
                </a:lnTo>
                <a:lnTo>
                  <a:pt x="26013" y="7920"/>
                </a:lnTo>
                <a:lnTo>
                  <a:pt x="24422" y="0"/>
                </a:lnTo>
                <a:lnTo>
                  <a:pt x="21475" y="3721"/>
                </a:lnTo>
                <a:lnTo>
                  <a:pt x="22199" y="7772"/>
                </a:lnTo>
                <a:lnTo>
                  <a:pt x="20899" y="8788"/>
                </a:lnTo>
                <a:lnTo>
                  <a:pt x="9544" y="9713"/>
                </a:lnTo>
                <a:lnTo>
                  <a:pt x="0" y="6667"/>
                </a:lnTo>
                <a:lnTo>
                  <a:pt x="2154" y="11216"/>
                </a:lnTo>
                <a:lnTo>
                  <a:pt x="10192" y="14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235735" y="4683948"/>
            <a:ext cx="71913" cy="60899"/>
          </a:xfrm>
          <a:custGeom>
            <a:avLst/>
            <a:gdLst/>
            <a:ahLst/>
            <a:cxnLst/>
            <a:rect l="l" t="t" r="r" b="b"/>
            <a:pathLst>
              <a:path w="105473" h="89318">
                <a:moveTo>
                  <a:pt x="2435" y="15964"/>
                </a:moveTo>
                <a:lnTo>
                  <a:pt x="9610" y="24135"/>
                </a:lnTo>
                <a:lnTo>
                  <a:pt x="13762" y="34767"/>
                </a:lnTo>
                <a:lnTo>
                  <a:pt x="16216" y="46763"/>
                </a:lnTo>
                <a:lnTo>
                  <a:pt x="18298" y="59022"/>
                </a:lnTo>
                <a:lnTo>
                  <a:pt x="21332" y="70445"/>
                </a:lnTo>
                <a:lnTo>
                  <a:pt x="26644" y="79933"/>
                </a:lnTo>
                <a:lnTo>
                  <a:pt x="29984" y="74383"/>
                </a:lnTo>
                <a:lnTo>
                  <a:pt x="36667" y="75334"/>
                </a:lnTo>
                <a:lnTo>
                  <a:pt x="48473" y="76910"/>
                </a:lnTo>
                <a:lnTo>
                  <a:pt x="60019" y="77016"/>
                </a:lnTo>
                <a:lnTo>
                  <a:pt x="73278" y="74383"/>
                </a:lnTo>
                <a:lnTo>
                  <a:pt x="73153" y="75269"/>
                </a:lnTo>
                <a:lnTo>
                  <a:pt x="69951" y="85483"/>
                </a:lnTo>
                <a:lnTo>
                  <a:pt x="70626" y="85108"/>
                </a:lnTo>
                <a:lnTo>
                  <a:pt x="78798" y="77661"/>
                </a:lnTo>
                <a:lnTo>
                  <a:pt x="77723" y="71056"/>
                </a:lnTo>
                <a:lnTo>
                  <a:pt x="71475" y="69519"/>
                </a:lnTo>
                <a:lnTo>
                  <a:pt x="68833" y="69938"/>
                </a:lnTo>
                <a:lnTo>
                  <a:pt x="57214" y="72560"/>
                </a:lnTo>
                <a:lnTo>
                  <a:pt x="52184" y="68833"/>
                </a:lnTo>
                <a:lnTo>
                  <a:pt x="45146" y="71760"/>
                </a:lnTo>
                <a:lnTo>
                  <a:pt x="36639" y="71056"/>
                </a:lnTo>
                <a:lnTo>
                  <a:pt x="38262" y="63409"/>
                </a:lnTo>
                <a:lnTo>
                  <a:pt x="29984" y="71056"/>
                </a:lnTo>
                <a:lnTo>
                  <a:pt x="25152" y="65837"/>
                </a:lnTo>
                <a:lnTo>
                  <a:pt x="21280" y="55010"/>
                </a:lnTo>
                <a:lnTo>
                  <a:pt x="19168" y="42426"/>
                </a:lnTo>
                <a:lnTo>
                  <a:pt x="16537" y="30361"/>
                </a:lnTo>
                <a:lnTo>
                  <a:pt x="11112" y="21094"/>
                </a:lnTo>
                <a:lnTo>
                  <a:pt x="14207" y="21787"/>
                </a:lnTo>
                <a:lnTo>
                  <a:pt x="25800" y="23483"/>
                </a:lnTo>
                <a:lnTo>
                  <a:pt x="24979" y="19274"/>
                </a:lnTo>
                <a:lnTo>
                  <a:pt x="23825" y="8559"/>
                </a:lnTo>
                <a:lnTo>
                  <a:pt x="32207" y="8877"/>
                </a:lnTo>
                <a:lnTo>
                  <a:pt x="37007" y="9067"/>
                </a:lnTo>
                <a:lnTo>
                  <a:pt x="40462" y="12877"/>
                </a:lnTo>
                <a:lnTo>
                  <a:pt x="45529" y="13322"/>
                </a:lnTo>
                <a:lnTo>
                  <a:pt x="56953" y="11172"/>
                </a:lnTo>
                <a:lnTo>
                  <a:pt x="68491" y="6364"/>
                </a:lnTo>
                <a:lnTo>
                  <a:pt x="81051" y="4444"/>
                </a:lnTo>
                <a:lnTo>
                  <a:pt x="73936" y="18133"/>
                </a:lnTo>
                <a:lnTo>
                  <a:pt x="66821" y="22794"/>
                </a:lnTo>
                <a:lnTo>
                  <a:pt x="79428" y="20348"/>
                </a:lnTo>
                <a:lnTo>
                  <a:pt x="85937" y="14335"/>
                </a:lnTo>
                <a:lnTo>
                  <a:pt x="86855" y="5016"/>
                </a:lnTo>
                <a:lnTo>
                  <a:pt x="89319" y="8635"/>
                </a:lnTo>
                <a:lnTo>
                  <a:pt x="96596" y="8877"/>
                </a:lnTo>
                <a:lnTo>
                  <a:pt x="89928" y="16649"/>
                </a:lnTo>
                <a:lnTo>
                  <a:pt x="88510" y="21738"/>
                </a:lnTo>
                <a:lnTo>
                  <a:pt x="86602" y="33525"/>
                </a:lnTo>
                <a:lnTo>
                  <a:pt x="87161" y="55219"/>
                </a:lnTo>
                <a:lnTo>
                  <a:pt x="89301" y="41939"/>
                </a:lnTo>
                <a:lnTo>
                  <a:pt x="91380" y="28428"/>
                </a:lnTo>
                <a:lnTo>
                  <a:pt x="94373" y="15544"/>
                </a:lnTo>
                <a:lnTo>
                  <a:pt x="98793" y="13677"/>
                </a:lnTo>
                <a:lnTo>
                  <a:pt x="104470" y="13068"/>
                </a:lnTo>
                <a:lnTo>
                  <a:pt x="105473" y="7772"/>
                </a:lnTo>
                <a:lnTo>
                  <a:pt x="99108" y="6448"/>
                </a:lnTo>
                <a:lnTo>
                  <a:pt x="87764" y="2107"/>
                </a:lnTo>
                <a:lnTo>
                  <a:pt x="75501" y="0"/>
                </a:lnTo>
                <a:lnTo>
                  <a:pt x="70035" y="978"/>
                </a:lnTo>
                <a:lnTo>
                  <a:pt x="58473" y="6119"/>
                </a:lnTo>
                <a:lnTo>
                  <a:pt x="46634" y="8877"/>
                </a:lnTo>
                <a:lnTo>
                  <a:pt x="41363" y="8458"/>
                </a:lnTo>
                <a:lnTo>
                  <a:pt x="37388" y="4267"/>
                </a:lnTo>
                <a:lnTo>
                  <a:pt x="32207" y="4444"/>
                </a:lnTo>
                <a:lnTo>
                  <a:pt x="24099" y="5906"/>
                </a:lnTo>
                <a:lnTo>
                  <a:pt x="19329" y="12522"/>
                </a:lnTo>
                <a:lnTo>
                  <a:pt x="12864" y="16052"/>
                </a:lnTo>
                <a:lnTo>
                  <a:pt x="11112" y="15544"/>
                </a:lnTo>
                <a:lnTo>
                  <a:pt x="12536" y="10625"/>
                </a:lnTo>
                <a:lnTo>
                  <a:pt x="0" y="14427"/>
                </a:lnTo>
                <a:lnTo>
                  <a:pt x="2435" y="15964"/>
                </a:lnTo>
                <a:close/>
              </a:path>
              <a:path w="105473" h="89318">
                <a:moveTo>
                  <a:pt x="70256" y="62979"/>
                </a:moveTo>
                <a:lnTo>
                  <a:pt x="64401" y="61061"/>
                </a:lnTo>
                <a:lnTo>
                  <a:pt x="62107" y="61296"/>
                </a:lnTo>
                <a:lnTo>
                  <a:pt x="49063" y="61543"/>
                </a:lnTo>
                <a:lnTo>
                  <a:pt x="48247" y="63423"/>
                </a:lnTo>
                <a:lnTo>
                  <a:pt x="38262" y="63409"/>
                </a:lnTo>
                <a:lnTo>
                  <a:pt x="36639" y="71056"/>
                </a:lnTo>
                <a:lnTo>
                  <a:pt x="45146" y="71760"/>
                </a:lnTo>
                <a:lnTo>
                  <a:pt x="52184" y="68833"/>
                </a:lnTo>
                <a:lnTo>
                  <a:pt x="55244" y="63677"/>
                </a:lnTo>
                <a:lnTo>
                  <a:pt x="66751" y="64782"/>
                </a:lnTo>
                <a:lnTo>
                  <a:pt x="70256" y="62979"/>
                </a:lnTo>
                <a:close/>
              </a:path>
              <a:path w="105473" h="89318">
                <a:moveTo>
                  <a:pt x="71475" y="69519"/>
                </a:moveTo>
                <a:lnTo>
                  <a:pt x="70256" y="62979"/>
                </a:lnTo>
                <a:lnTo>
                  <a:pt x="66751" y="64782"/>
                </a:lnTo>
                <a:lnTo>
                  <a:pt x="55244" y="63677"/>
                </a:lnTo>
                <a:lnTo>
                  <a:pt x="52184" y="68833"/>
                </a:lnTo>
                <a:lnTo>
                  <a:pt x="57214" y="72560"/>
                </a:lnTo>
                <a:lnTo>
                  <a:pt x="68833" y="69938"/>
                </a:lnTo>
                <a:lnTo>
                  <a:pt x="71475" y="69519"/>
                </a:lnTo>
                <a:close/>
              </a:path>
              <a:path w="105473" h="89318">
                <a:moveTo>
                  <a:pt x="38538" y="63155"/>
                </a:moveTo>
                <a:lnTo>
                  <a:pt x="38275" y="63398"/>
                </a:lnTo>
                <a:lnTo>
                  <a:pt x="48247" y="63423"/>
                </a:lnTo>
                <a:lnTo>
                  <a:pt x="49063" y="61543"/>
                </a:lnTo>
                <a:lnTo>
                  <a:pt x="38538" y="63155"/>
                </a:lnTo>
                <a:close/>
              </a:path>
              <a:path w="105473" h="89318">
                <a:moveTo>
                  <a:pt x="19329" y="12522"/>
                </a:moveTo>
                <a:lnTo>
                  <a:pt x="24099" y="5906"/>
                </a:lnTo>
                <a:lnTo>
                  <a:pt x="12536" y="10625"/>
                </a:lnTo>
                <a:lnTo>
                  <a:pt x="11112" y="15544"/>
                </a:lnTo>
                <a:lnTo>
                  <a:pt x="12864" y="16052"/>
                </a:lnTo>
                <a:lnTo>
                  <a:pt x="19329" y="12522"/>
                </a:lnTo>
                <a:close/>
              </a:path>
              <a:path w="105473" h="89318">
                <a:moveTo>
                  <a:pt x="85937" y="14335"/>
                </a:moveTo>
                <a:lnTo>
                  <a:pt x="79428" y="20348"/>
                </a:lnTo>
                <a:lnTo>
                  <a:pt x="89928" y="16649"/>
                </a:lnTo>
                <a:lnTo>
                  <a:pt x="96596" y="8877"/>
                </a:lnTo>
                <a:lnTo>
                  <a:pt x="89319" y="8635"/>
                </a:lnTo>
                <a:lnTo>
                  <a:pt x="86855" y="5016"/>
                </a:lnTo>
                <a:lnTo>
                  <a:pt x="85937" y="14335"/>
                </a:lnTo>
                <a:close/>
              </a:path>
              <a:path w="105473" h="89318">
                <a:moveTo>
                  <a:pt x="24979" y="19274"/>
                </a:moveTo>
                <a:lnTo>
                  <a:pt x="25800" y="23483"/>
                </a:lnTo>
                <a:lnTo>
                  <a:pt x="39062" y="24274"/>
                </a:lnTo>
                <a:lnTo>
                  <a:pt x="53051" y="24073"/>
                </a:lnTo>
                <a:lnTo>
                  <a:pt x="66821" y="22794"/>
                </a:lnTo>
                <a:lnTo>
                  <a:pt x="73936" y="18133"/>
                </a:lnTo>
                <a:lnTo>
                  <a:pt x="61084" y="20404"/>
                </a:lnTo>
                <a:lnTo>
                  <a:pt x="47873" y="21283"/>
                </a:lnTo>
                <a:lnTo>
                  <a:pt x="45529" y="13322"/>
                </a:lnTo>
                <a:lnTo>
                  <a:pt x="40462" y="12877"/>
                </a:lnTo>
                <a:lnTo>
                  <a:pt x="37007" y="9067"/>
                </a:lnTo>
                <a:lnTo>
                  <a:pt x="37757" y="21094"/>
                </a:lnTo>
                <a:lnTo>
                  <a:pt x="24979" y="19274"/>
                </a:lnTo>
                <a:close/>
              </a:path>
              <a:path w="105473" h="89318">
                <a:moveTo>
                  <a:pt x="77723" y="71056"/>
                </a:moveTo>
                <a:lnTo>
                  <a:pt x="78798" y="77661"/>
                </a:lnTo>
                <a:lnTo>
                  <a:pt x="83985" y="67412"/>
                </a:lnTo>
                <a:lnTo>
                  <a:pt x="87161" y="55219"/>
                </a:lnTo>
                <a:lnTo>
                  <a:pt x="86602" y="33525"/>
                </a:lnTo>
                <a:lnTo>
                  <a:pt x="85018" y="46281"/>
                </a:lnTo>
                <a:lnTo>
                  <a:pt x="82483" y="59094"/>
                </a:lnTo>
                <a:lnTo>
                  <a:pt x="77723" y="71056"/>
                </a:lnTo>
                <a:close/>
              </a:path>
              <a:path w="105473" h="89318">
                <a:moveTo>
                  <a:pt x="29984" y="74383"/>
                </a:moveTo>
                <a:lnTo>
                  <a:pt x="26644" y="79933"/>
                </a:lnTo>
                <a:lnTo>
                  <a:pt x="33466" y="85440"/>
                </a:lnTo>
                <a:lnTo>
                  <a:pt x="45244" y="89318"/>
                </a:lnTo>
                <a:lnTo>
                  <a:pt x="58118" y="89306"/>
                </a:lnTo>
                <a:lnTo>
                  <a:pt x="69951" y="85483"/>
                </a:lnTo>
                <a:lnTo>
                  <a:pt x="73153" y="75269"/>
                </a:lnTo>
                <a:lnTo>
                  <a:pt x="65881" y="82152"/>
                </a:lnTo>
                <a:lnTo>
                  <a:pt x="52089" y="84589"/>
                </a:lnTo>
                <a:lnTo>
                  <a:pt x="38037" y="82145"/>
                </a:lnTo>
                <a:lnTo>
                  <a:pt x="29984" y="74383"/>
                </a:lnTo>
                <a:close/>
              </a:path>
              <a:path w="105473" h="89318">
                <a:moveTo>
                  <a:pt x="45529" y="13322"/>
                </a:moveTo>
                <a:lnTo>
                  <a:pt x="47873" y="21283"/>
                </a:lnTo>
                <a:lnTo>
                  <a:pt x="61084" y="20404"/>
                </a:lnTo>
                <a:lnTo>
                  <a:pt x="73936" y="18133"/>
                </a:lnTo>
                <a:lnTo>
                  <a:pt x="81051" y="4444"/>
                </a:lnTo>
                <a:lnTo>
                  <a:pt x="68491" y="6364"/>
                </a:lnTo>
                <a:lnTo>
                  <a:pt x="56953" y="11172"/>
                </a:lnTo>
                <a:lnTo>
                  <a:pt x="45529" y="13322"/>
                </a:lnTo>
                <a:close/>
              </a:path>
              <a:path w="105473" h="89318">
                <a:moveTo>
                  <a:pt x="32207" y="8877"/>
                </a:moveTo>
                <a:lnTo>
                  <a:pt x="23825" y="8559"/>
                </a:lnTo>
                <a:lnTo>
                  <a:pt x="24979" y="19274"/>
                </a:lnTo>
                <a:lnTo>
                  <a:pt x="37757" y="21094"/>
                </a:lnTo>
                <a:lnTo>
                  <a:pt x="37007" y="9067"/>
                </a:lnTo>
                <a:lnTo>
                  <a:pt x="32207" y="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4243309" y="4686974"/>
            <a:ext cx="58284" cy="11485"/>
          </a:xfrm>
          <a:custGeom>
            <a:avLst/>
            <a:gdLst/>
            <a:ahLst/>
            <a:cxnLst/>
            <a:rect l="l" t="t" r="r" b="b"/>
            <a:pathLst>
              <a:path w="85483" h="16845">
                <a:moveTo>
                  <a:pt x="8216" y="8089"/>
                </a:moveTo>
                <a:lnTo>
                  <a:pt x="0" y="11099"/>
                </a:lnTo>
                <a:lnTo>
                  <a:pt x="1754" y="11607"/>
                </a:lnTo>
                <a:lnTo>
                  <a:pt x="13868" y="14831"/>
                </a:lnTo>
                <a:lnTo>
                  <a:pt x="26644" y="16662"/>
                </a:lnTo>
                <a:lnTo>
                  <a:pt x="36755" y="16845"/>
                </a:lnTo>
                <a:lnTo>
                  <a:pt x="49968" y="15963"/>
                </a:lnTo>
                <a:lnTo>
                  <a:pt x="62821" y="13692"/>
                </a:lnTo>
                <a:lnTo>
                  <a:pt x="74824" y="9897"/>
                </a:lnTo>
                <a:lnTo>
                  <a:pt x="85483" y="4444"/>
                </a:lnTo>
                <a:lnTo>
                  <a:pt x="78206" y="4190"/>
                </a:lnTo>
                <a:lnTo>
                  <a:pt x="75742" y="584"/>
                </a:lnTo>
                <a:lnTo>
                  <a:pt x="69938" y="0"/>
                </a:lnTo>
                <a:lnTo>
                  <a:pt x="57382" y="1927"/>
                </a:lnTo>
                <a:lnTo>
                  <a:pt x="45842" y="6739"/>
                </a:lnTo>
                <a:lnTo>
                  <a:pt x="34416" y="8889"/>
                </a:lnTo>
                <a:lnTo>
                  <a:pt x="29349" y="8445"/>
                </a:lnTo>
                <a:lnTo>
                  <a:pt x="25895" y="4622"/>
                </a:lnTo>
                <a:lnTo>
                  <a:pt x="21094" y="4444"/>
                </a:lnTo>
                <a:lnTo>
                  <a:pt x="12725" y="4127"/>
                </a:lnTo>
                <a:lnTo>
                  <a:pt x="8216" y="8089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4178214" y="4691518"/>
            <a:ext cx="17405" cy="12867"/>
          </a:xfrm>
          <a:custGeom>
            <a:avLst/>
            <a:gdLst/>
            <a:ahLst/>
            <a:cxnLst/>
            <a:rect l="l" t="t" r="r" b="b"/>
            <a:pathLst>
              <a:path w="25527" h="18872">
                <a:moveTo>
                  <a:pt x="14427" y="0"/>
                </a:moveTo>
                <a:lnTo>
                  <a:pt x="9740" y="2222"/>
                </a:lnTo>
                <a:lnTo>
                  <a:pt x="5219" y="1701"/>
                </a:lnTo>
                <a:lnTo>
                  <a:pt x="0" y="1104"/>
                </a:lnTo>
                <a:lnTo>
                  <a:pt x="3329" y="9776"/>
                </a:lnTo>
                <a:lnTo>
                  <a:pt x="12584" y="17742"/>
                </a:lnTo>
                <a:lnTo>
                  <a:pt x="25526" y="18872"/>
                </a:lnTo>
                <a:lnTo>
                  <a:pt x="20624" y="13779"/>
                </a:lnTo>
                <a:lnTo>
                  <a:pt x="18059" y="6362"/>
                </a:lnTo>
                <a:lnTo>
                  <a:pt x="14427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4350791" y="4692665"/>
            <a:ext cx="13629" cy="10966"/>
          </a:xfrm>
          <a:custGeom>
            <a:avLst/>
            <a:gdLst/>
            <a:ahLst/>
            <a:cxnLst/>
            <a:rect l="l" t="t" r="r" b="b"/>
            <a:pathLst>
              <a:path w="19989" h="16084">
                <a:moveTo>
                  <a:pt x="19989" y="539"/>
                </a:moveTo>
                <a:lnTo>
                  <a:pt x="14246" y="0"/>
                </a:lnTo>
                <a:lnTo>
                  <a:pt x="4996" y="5912"/>
                </a:lnTo>
                <a:lnTo>
                  <a:pt x="0" y="16084"/>
                </a:lnTo>
                <a:lnTo>
                  <a:pt x="9956" y="14192"/>
                </a:lnTo>
                <a:lnTo>
                  <a:pt x="18148" y="10534"/>
                </a:lnTo>
                <a:lnTo>
                  <a:pt x="19989" y="539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4260717" y="4727175"/>
            <a:ext cx="21950" cy="6246"/>
          </a:xfrm>
          <a:custGeom>
            <a:avLst/>
            <a:gdLst/>
            <a:ahLst/>
            <a:cxnLst/>
            <a:rect l="l" t="t" r="r" b="b"/>
            <a:pathLst>
              <a:path w="32194" h="9161">
                <a:moveTo>
                  <a:pt x="15544" y="5435"/>
                </a:moveTo>
                <a:lnTo>
                  <a:pt x="11607" y="25"/>
                </a:lnTo>
                <a:lnTo>
                  <a:pt x="1625" y="0"/>
                </a:lnTo>
                <a:lnTo>
                  <a:pt x="0" y="7658"/>
                </a:lnTo>
                <a:lnTo>
                  <a:pt x="8507" y="8361"/>
                </a:lnTo>
                <a:lnTo>
                  <a:pt x="20574" y="9161"/>
                </a:lnTo>
                <a:lnTo>
                  <a:pt x="32194" y="6540"/>
                </a:lnTo>
                <a:lnTo>
                  <a:pt x="30111" y="1384"/>
                </a:lnTo>
                <a:lnTo>
                  <a:pt x="18605" y="279"/>
                </a:lnTo>
                <a:lnTo>
                  <a:pt x="15544" y="54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4249759" y="4763429"/>
            <a:ext cx="44262" cy="31196"/>
          </a:xfrm>
          <a:custGeom>
            <a:avLst/>
            <a:gdLst/>
            <a:ahLst/>
            <a:cxnLst/>
            <a:rect l="l" t="t" r="r" b="b"/>
            <a:pathLst>
              <a:path w="64917" h="45754">
                <a:moveTo>
                  <a:pt x="1645" y="1104"/>
                </a:moveTo>
                <a:lnTo>
                  <a:pt x="0" y="11176"/>
                </a:lnTo>
                <a:lnTo>
                  <a:pt x="1105" y="22734"/>
                </a:lnTo>
                <a:lnTo>
                  <a:pt x="5370" y="32006"/>
                </a:lnTo>
                <a:lnTo>
                  <a:pt x="12096" y="38956"/>
                </a:lnTo>
                <a:lnTo>
                  <a:pt x="20582" y="43550"/>
                </a:lnTo>
                <a:lnTo>
                  <a:pt x="30128" y="45754"/>
                </a:lnTo>
                <a:lnTo>
                  <a:pt x="40034" y="45533"/>
                </a:lnTo>
                <a:lnTo>
                  <a:pt x="49601" y="42852"/>
                </a:lnTo>
                <a:lnTo>
                  <a:pt x="58129" y="37676"/>
                </a:lnTo>
                <a:lnTo>
                  <a:pt x="64917" y="29972"/>
                </a:lnTo>
                <a:lnTo>
                  <a:pt x="62610" y="24919"/>
                </a:lnTo>
                <a:lnTo>
                  <a:pt x="59565" y="12222"/>
                </a:lnTo>
                <a:lnTo>
                  <a:pt x="56040" y="0"/>
                </a:lnTo>
                <a:lnTo>
                  <a:pt x="52018" y="835"/>
                </a:lnTo>
                <a:lnTo>
                  <a:pt x="39333" y="2545"/>
                </a:lnTo>
                <a:lnTo>
                  <a:pt x="26616" y="3032"/>
                </a:lnTo>
                <a:lnTo>
                  <a:pt x="14006" y="2487"/>
                </a:lnTo>
                <a:lnTo>
                  <a:pt x="1645" y="1104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4275858" y="4781595"/>
            <a:ext cx="40122" cy="34818"/>
          </a:xfrm>
          <a:custGeom>
            <a:avLst/>
            <a:gdLst/>
            <a:ahLst/>
            <a:cxnLst/>
            <a:rect l="l" t="t" r="r" b="b"/>
            <a:pathLst>
              <a:path w="58845" h="51066">
                <a:moveTo>
                  <a:pt x="26644" y="51066"/>
                </a:moveTo>
                <a:lnTo>
                  <a:pt x="31755" y="51039"/>
                </a:lnTo>
                <a:lnTo>
                  <a:pt x="44464" y="46448"/>
                </a:lnTo>
                <a:lnTo>
                  <a:pt x="54549" y="37198"/>
                </a:lnTo>
                <a:lnTo>
                  <a:pt x="58839" y="25539"/>
                </a:lnTo>
                <a:lnTo>
                  <a:pt x="58845" y="25037"/>
                </a:lnTo>
                <a:lnTo>
                  <a:pt x="55158" y="13272"/>
                </a:lnTo>
                <a:lnTo>
                  <a:pt x="45315" y="3745"/>
                </a:lnTo>
                <a:lnTo>
                  <a:pt x="31089" y="0"/>
                </a:lnTo>
                <a:lnTo>
                  <a:pt x="31959" y="3632"/>
                </a:lnTo>
                <a:lnTo>
                  <a:pt x="23146" y="12406"/>
                </a:lnTo>
                <a:lnTo>
                  <a:pt x="12350" y="19194"/>
                </a:lnTo>
                <a:lnTo>
                  <a:pt x="0" y="24422"/>
                </a:lnTo>
                <a:lnTo>
                  <a:pt x="11947" y="29844"/>
                </a:lnTo>
                <a:lnTo>
                  <a:pt x="19848" y="39901"/>
                </a:lnTo>
                <a:lnTo>
                  <a:pt x="26644" y="51066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4197836" y="4792195"/>
            <a:ext cx="146912" cy="175711"/>
          </a:xfrm>
          <a:custGeom>
            <a:avLst/>
            <a:gdLst/>
            <a:ahLst/>
            <a:cxnLst/>
            <a:rect l="l" t="t" r="r" b="b"/>
            <a:pathLst>
              <a:path w="215471" h="257709">
                <a:moveTo>
                  <a:pt x="15624" y="233133"/>
                </a:moveTo>
                <a:lnTo>
                  <a:pt x="24012" y="239873"/>
                </a:lnTo>
                <a:lnTo>
                  <a:pt x="34001" y="245620"/>
                </a:lnTo>
                <a:lnTo>
                  <a:pt x="45414" y="250368"/>
                </a:lnTo>
                <a:lnTo>
                  <a:pt x="57986" y="254025"/>
                </a:lnTo>
                <a:lnTo>
                  <a:pt x="71451" y="256502"/>
                </a:lnTo>
                <a:lnTo>
                  <a:pt x="85545" y="257709"/>
                </a:lnTo>
                <a:lnTo>
                  <a:pt x="100002" y="257556"/>
                </a:lnTo>
                <a:lnTo>
                  <a:pt x="111130" y="256374"/>
                </a:lnTo>
                <a:lnTo>
                  <a:pt x="124193" y="253905"/>
                </a:lnTo>
                <a:lnTo>
                  <a:pt x="137740" y="250376"/>
                </a:lnTo>
                <a:lnTo>
                  <a:pt x="151348" y="245958"/>
                </a:lnTo>
                <a:lnTo>
                  <a:pt x="164593" y="240819"/>
                </a:lnTo>
                <a:lnTo>
                  <a:pt x="177051" y="235132"/>
                </a:lnTo>
                <a:lnTo>
                  <a:pt x="188297" y="229067"/>
                </a:lnTo>
                <a:lnTo>
                  <a:pt x="197910" y="222794"/>
                </a:lnTo>
                <a:lnTo>
                  <a:pt x="205463" y="216484"/>
                </a:lnTo>
                <a:lnTo>
                  <a:pt x="211727" y="207518"/>
                </a:lnTo>
                <a:lnTo>
                  <a:pt x="214807" y="197076"/>
                </a:lnTo>
                <a:lnTo>
                  <a:pt x="215471" y="185383"/>
                </a:lnTo>
                <a:lnTo>
                  <a:pt x="214238" y="172905"/>
                </a:lnTo>
                <a:lnTo>
                  <a:pt x="211628" y="160110"/>
                </a:lnTo>
                <a:lnTo>
                  <a:pt x="208161" y="147468"/>
                </a:lnTo>
                <a:lnTo>
                  <a:pt x="204358" y="135445"/>
                </a:lnTo>
                <a:lnTo>
                  <a:pt x="195695" y="126400"/>
                </a:lnTo>
                <a:lnTo>
                  <a:pt x="187152" y="118920"/>
                </a:lnTo>
                <a:lnTo>
                  <a:pt x="178692" y="111181"/>
                </a:lnTo>
                <a:lnTo>
                  <a:pt x="171363" y="102688"/>
                </a:lnTo>
                <a:lnTo>
                  <a:pt x="166210" y="92944"/>
                </a:lnTo>
                <a:lnTo>
                  <a:pt x="164278" y="81452"/>
                </a:lnTo>
                <a:lnTo>
                  <a:pt x="166614" y="67716"/>
                </a:lnTo>
                <a:lnTo>
                  <a:pt x="163660" y="67469"/>
                </a:lnTo>
                <a:lnTo>
                  <a:pt x="148253" y="65450"/>
                </a:lnTo>
                <a:lnTo>
                  <a:pt x="134079" y="61715"/>
                </a:lnTo>
                <a:lnTo>
                  <a:pt x="122463" y="55573"/>
                </a:lnTo>
                <a:lnTo>
                  <a:pt x="114731" y="46332"/>
                </a:lnTo>
                <a:lnTo>
                  <a:pt x="112207" y="33299"/>
                </a:lnTo>
                <a:lnTo>
                  <a:pt x="122215" y="33705"/>
                </a:lnTo>
                <a:lnTo>
                  <a:pt x="128171" y="32931"/>
                </a:lnTo>
                <a:lnTo>
                  <a:pt x="135524" y="34417"/>
                </a:lnTo>
                <a:lnTo>
                  <a:pt x="135321" y="34027"/>
                </a:lnTo>
                <a:lnTo>
                  <a:pt x="129012" y="23750"/>
                </a:lnTo>
                <a:lnTo>
                  <a:pt x="119688" y="14285"/>
                </a:lnTo>
                <a:lnTo>
                  <a:pt x="107775" y="11099"/>
                </a:lnTo>
                <a:lnTo>
                  <a:pt x="104749" y="11814"/>
                </a:lnTo>
                <a:lnTo>
                  <a:pt x="95445" y="19734"/>
                </a:lnTo>
                <a:lnTo>
                  <a:pt x="89148" y="31876"/>
                </a:lnTo>
                <a:lnTo>
                  <a:pt x="82235" y="43294"/>
                </a:lnTo>
                <a:lnTo>
                  <a:pt x="80070" y="42277"/>
                </a:lnTo>
                <a:lnTo>
                  <a:pt x="69137" y="35411"/>
                </a:lnTo>
                <a:lnTo>
                  <a:pt x="60349" y="26397"/>
                </a:lnTo>
                <a:lnTo>
                  <a:pt x="53915" y="15029"/>
                </a:lnTo>
                <a:lnTo>
                  <a:pt x="50041" y="1104"/>
                </a:lnTo>
                <a:lnTo>
                  <a:pt x="46713" y="0"/>
                </a:lnTo>
                <a:lnTo>
                  <a:pt x="38761" y="5836"/>
                </a:lnTo>
                <a:lnTo>
                  <a:pt x="30264" y="12728"/>
                </a:lnTo>
                <a:lnTo>
                  <a:pt x="22211" y="20640"/>
                </a:lnTo>
                <a:lnTo>
                  <a:pt x="15718" y="29444"/>
                </a:lnTo>
                <a:lnTo>
                  <a:pt x="11897" y="39014"/>
                </a:lnTo>
                <a:lnTo>
                  <a:pt x="11862" y="49223"/>
                </a:lnTo>
                <a:lnTo>
                  <a:pt x="16728" y="59944"/>
                </a:lnTo>
                <a:lnTo>
                  <a:pt x="18557" y="54762"/>
                </a:lnTo>
                <a:lnTo>
                  <a:pt x="17300" y="43662"/>
                </a:lnTo>
                <a:lnTo>
                  <a:pt x="18951" y="37744"/>
                </a:lnTo>
                <a:lnTo>
                  <a:pt x="22875" y="42138"/>
                </a:lnTo>
                <a:lnTo>
                  <a:pt x="23015" y="35509"/>
                </a:lnTo>
                <a:lnTo>
                  <a:pt x="26723" y="37744"/>
                </a:lnTo>
                <a:lnTo>
                  <a:pt x="23980" y="45585"/>
                </a:lnTo>
                <a:lnTo>
                  <a:pt x="20593" y="57832"/>
                </a:lnTo>
                <a:lnTo>
                  <a:pt x="18423" y="70789"/>
                </a:lnTo>
                <a:lnTo>
                  <a:pt x="18329" y="83339"/>
                </a:lnTo>
                <a:lnTo>
                  <a:pt x="21173" y="94361"/>
                </a:lnTo>
                <a:lnTo>
                  <a:pt x="20310" y="97205"/>
                </a:lnTo>
                <a:lnTo>
                  <a:pt x="14023" y="94602"/>
                </a:lnTo>
                <a:lnTo>
                  <a:pt x="14519" y="98806"/>
                </a:lnTo>
                <a:lnTo>
                  <a:pt x="13766" y="108523"/>
                </a:lnTo>
                <a:lnTo>
                  <a:pt x="11970" y="121139"/>
                </a:lnTo>
                <a:lnTo>
                  <a:pt x="9555" y="133776"/>
                </a:lnTo>
                <a:lnTo>
                  <a:pt x="6858" y="146341"/>
                </a:lnTo>
                <a:lnTo>
                  <a:pt x="4216" y="158741"/>
                </a:lnTo>
                <a:lnTo>
                  <a:pt x="1968" y="170883"/>
                </a:lnTo>
                <a:lnTo>
                  <a:pt x="450" y="182675"/>
                </a:lnTo>
                <a:lnTo>
                  <a:pt x="0" y="194023"/>
                </a:lnTo>
                <a:lnTo>
                  <a:pt x="954" y="204836"/>
                </a:lnTo>
                <a:lnTo>
                  <a:pt x="3652" y="215021"/>
                </a:lnTo>
                <a:lnTo>
                  <a:pt x="8429" y="224484"/>
                </a:lnTo>
                <a:lnTo>
                  <a:pt x="15624" y="233133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4305375" y="4791433"/>
            <a:ext cx="31796" cy="30740"/>
          </a:xfrm>
          <a:custGeom>
            <a:avLst/>
            <a:gdLst/>
            <a:ahLst/>
            <a:cxnLst/>
            <a:rect l="l" t="t" r="r" b="b"/>
            <a:pathLst>
              <a:path w="46634" h="45084">
                <a:moveTo>
                  <a:pt x="27762" y="42189"/>
                </a:moveTo>
                <a:lnTo>
                  <a:pt x="27050" y="36614"/>
                </a:lnTo>
                <a:lnTo>
                  <a:pt x="20700" y="36664"/>
                </a:lnTo>
                <a:lnTo>
                  <a:pt x="19989" y="31089"/>
                </a:lnTo>
                <a:lnTo>
                  <a:pt x="26111" y="29133"/>
                </a:lnTo>
                <a:lnTo>
                  <a:pt x="24282" y="34721"/>
                </a:lnTo>
                <a:lnTo>
                  <a:pt x="29984" y="29984"/>
                </a:lnTo>
                <a:lnTo>
                  <a:pt x="29616" y="35153"/>
                </a:lnTo>
                <a:lnTo>
                  <a:pt x="30848" y="38734"/>
                </a:lnTo>
                <a:lnTo>
                  <a:pt x="32194" y="42189"/>
                </a:lnTo>
                <a:lnTo>
                  <a:pt x="37680" y="41617"/>
                </a:lnTo>
                <a:lnTo>
                  <a:pt x="43472" y="45084"/>
                </a:lnTo>
                <a:lnTo>
                  <a:pt x="46634" y="43294"/>
                </a:lnTo>
                <a:lnTo>
                  <a:pt x="41066" y="31196"/>
                </a:lnTo>
                <a:lnTo>
                  <a:pt x="34343" y="20248"/>
                </a:lnTo>
                <a:lnTo>
                  <a:pt x="26604" y="10314"/>
                </a:lnTo>
                <a:lnTo>
                  <a:pt x="17987" y="1258"/>
                </a:lnTo>
                <a:lnTo>
                  <a:pt x="16662" y="0"/>
                </a:lnTo>
                <a:lnTo>
                  <a:pt x="19106" y="12140"/>
                </a:lnTo>
                <a:lnTo>
                  <a:pt x="15237" y="21928"/>
                </a:lnTo>
                <a:lnTo>
                  <a:pt x="8082" y="30262"/>
                </a:lnTo>
                <a:lnTo>
                  <a:pt x="668" y="38042"/>
                </a:lnTo>
                <a:lnTo>
                  <a:pt x="0" y="38861"/>
                </a:lnTo>
                <a:lnTo>
                  <a:pt x="13061" y="39926"/>
                </a:lnTo>
                <a:lnTo>
                  <a:pt x="25470" y="41633"/>
                </a:lnTo>
                <a:lnTo>
                  <a:pt x="27762" y="42189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4164586" y="4850477"/>
            <a:ext cx="36333" cy="19576"/>
          </a:xfrm>
          <a:custGeom>
            <a:avLst/>
            <a:gdLst/>
            <a:ahLst/>
            <a:cxnLst/>
            <a:rect l="l" t="t" r="r" b="b"/>
            <a:pathLst>
              <a:path w="53289" h="28711">
                <a:moveTo>
                  <a:pt x="12981" y="25632"/>
                </a:moveTo>
                <a:lnTo>
                  <a:pt x="23757" y="28711"/>
                </a:lnTo>
                <a:lnTo>
                  <a:pt x="35180" y="28189"/>
                </a:lnTo>
                <a:lnTo>
                  <a:pt x="45580" y="24143"/>
                </a:lnTo>
                <a:lnTo>
                  <a:pt x="53289" y="16649"/>
                </a:lnTo>
                <a:lnTo>
                  <a:pt x="48392" y="13540"/>
                </a:lnTo>
                <a:lnTo>
                  <a:pt x="36889" y="11019"/>
                </a:lnTo>
                <a:lnTo>
                  <a:pt x="24110" y="10130"/>
                </a:lnTo>
                <a:lnTo>
                  <a:pt x="12217" y="7772"/>
                </a:lnTo>
                <a:lnTo>
                  <a:pt x="6591" y="5613"/>
                </a:lnTo>
                <a:lnTo>
                  <a:pt x="5168" y="1015"/>
                </a:lnTo>
                <a:lnTo>
                  <a:pt x="0" y="0"/>
                </a:lnTo>
                <a:lnTo>
                  <a:pt x="48" y="8364"/>
                </a:lnTo>
                <a:lnTo>
                  <a:pt x="4521" y="18875"/>
                </a:lnTo>
                <a:lnTo>
                  <a:pt x="12981" y="2563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4340195" y="4857290"/>
            <a:ext cx="33223" cy="35200"/>
          </a:xfrm>
          <a:custGeom>
            <a:avLst/>
            <a:gdLst/>
            <a:ahLst/>
            <a:cxnLst/>
            <a:rect l="l" t="t" r="r" b="b"/>
            <a:pathLst>
              <a:path w="48727" h="51627">
                <a:moveTo>
                  <a:pt x="15316" y="51627"/>
                </a:moveTo>
                <a:lnTo>
                  <a:pt x="22571" y="49958"/>
                </a:lnTo>
                <a:lnTo>
                  <a:pt x="29869" y="45922"/>
                </a:lnTo>
                <a:lnTo>
                  <a:pt x="36673" y="40021"/>
                </a:lnTo>
                <a:lnTo>
                  <a:pt x="42443" y="32753"/>
                </a:lnTo>
                <a:lnTo>
                  <a:pt x="46641" y="24617"/>
                </a:lnTo>
                <a:lnTo>
                  <a:pt x="48727" y="16114"/>
                </a:lnTo>
                <a:lnTo>
                  <a:pt x="48164" y="7741"/>
                </a:lnTo>
                <a:lnTo>
                  <a:pt x="44411" y="0"/>
                </a:lnTo>
                <a:lnTo>
                  <a:pt x="41483" y="9708"/>
                </a:lnTo>
                <a:lnTo>
                  <a:pt x="35033" y="21194"/>
                </a:lnTo>
                <a:lnTo>
                  <a:pt x="25936" y="30032"/>
                </a:lnTo>
                <a:lnTo>
                  <a:pt x="14242" y="36272"/>
                </a:lnTo>
                <a:lnTo>
                  <a:pt x="0" y="39966"/>
                </a:lnTo>
                <a:lnTo>
                  <a:pt x="3095" y="45873"/>
                </a:lnTo>
                <a:lnTo>
                  <a:pt x="8645" y="50433"/>
                </a:lnTo>
                <a:lnTo>
                  <a:pt x="15316" y="51627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4201675" y="4858801"/>
            <a:ext cx="4148" cy="3723"/>
          </a:xfrm>
          <a:custGeom>
            <a:avLst/>
            <a:gdLst/>
            <a:ahLst/>
            <a:cxnLst/>
            <a:rect l="l" t="t" r="r" b="b"/>
            <a:pathLst>
              <a:path w="6083" h="5460">
                <a:moveTo>
                  <a:pt x="6083" y="2793"/>
                </a:moveTo>
                <a:lnTo>
                  <a:pt x="6048" y="2760"/>
                </a:lnTo>
              </a:path>
              <a:path w="6083" h="5460">
                <a:moveTo>
                  <a:pt x="8305" y="1079"/>
                </a:moveTo>
                <a:lnTo>
                  <a:pt x="5549" y="0"/>
                </a:lnTo>
                <a:lnTo>
                  <a:pt x="6073" y="2742"/>
                </a:lnTo>
                <a:lnTo>
                  <a:pt x="8305" y="1079"/>
                </a:lnTo>
                <a:close/>
              </a:path>
              <a:path w="6083" h="5460">
                <a:moveTo>
                  <a:pt x="3136" y="2044"/>
                </a:moveTo>
                <a:lnTo>
                  <a:pt x="3784" y="5486"/>
                </a:lnTo>
                <a:lnTo>
                  <a:pt x="5549" y="7772"/>
                </a:lnTo>
                <a:lnTo>
                  <a:pt x="4025" y="4267"/>
                </a:lnTo>
                <a:lnTo>
                  <a:pt x="6048" y="2760"/>
                </a:lnTo>
                <a:lnTo>
                  <a:pt x="457" y="-2667"/>
                </a:lnTo>
                <a:lnTo>
                  <a:pt x="0" y="1117"/>
                </a:lnTo>
                <a:lnTo>
                  <a:pt x="3136" y="2044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4187291" y="4865618"/>
            <a:ext cx="16092" cy="24808"/>
          </a:xfrm>
          <a:custGeom>
            <a:avLst/>
            <a:gdLst/>
            <a:ahLst/>
            <a:cxnLst/>
            <a:rect l="l" t="t" r="r" b="b"/>
            <a:pathLst>
              <a:path w="23602" h="36385">
                <a:moveTo>
                  <a:pt x="22722" y="1711"/>
                </a:moveTo>
                <a:lnTo>
                  <a:pt x="17153" y="13878"/>
                </a:lnTo>
                <a:lnTo>
                  <a:pt x="9659" y="24118"/>
                </a:lnTo>
                <a:lnTo>
                  <a:pt x="0" y="32194"/>
                </a:lnTo>
                <a:lnTo>
                  <a:pt x="3898" y="36385"/>
                </a:lnTo>
                <a:lnTo>
                  <a:pt x="15519" y="35140"/>
                </a:lnTo>
                <a:lnTo>
                  <a:pt x="19989" y="35521"/>
                </a:lnTo>
                <a:lnTo>
                  <a:pt x="21137" y="23816"/>
                </a:lnTo>
                <a:lnTo>
                  <a:pt x="23602" y="9778"/>
                </a:lnTo>
                <a:lnTo>
                  <a:pt x="23317" y="0"/>
                </a:lnTo>
                <a:lnTo>
                  <a:pt x="22722" y="1711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4166853" y="4868648"/>
            <a:ext cx="30280" cy="16017"/>
          </a:xfrm>
          <a:custGeom>
            <a:avLst/>
            <a:gdLst/>
            <a:ahLst/>
            <a:cxnLst/>
            <a:rect l="l" t="t" r="r" b="b"/>
            <a:pathLst>
              <a:path w="44411" h="23491">
                <a:moveTo>
                  <a:pt x="760" y="11903"/>
                </a:moveTo>
                <a:lnTo>
                  <a:pt x="6424" y="19921"/>
                </a:lnTo>
                <a:lnTo>
                  <a:pt x="15250" y="23491"/>
                </a:lnTo>
                <a:lnTo>
                  <a:pt x="25349" y="23003"/>
                </a:lnTo>
                <a:lnTo>
                  <a:pt x="34834" y="18849"/>
                </a:lnTo>
                <a:lnTo>
                  <a:pt x="41818" y="11419"/>
                </a:lnTo>
                <a:lnTo>
                  <a:pt x="44411" y="1104"/>
                </a:lnTo>
                <a:lnTo>
                  <a:pt x="34922" y="5466"/>
                </a:lnTo>
                <a:lnTo>
                  <a:pt x="21931" y="6056"/>
                </a:lnTo>
                <a:lnTo>
                  <a:pt x="9395" y="3611"/>
                </a:lnTo>
                <a:lnTo>
                  <a:pt x="0" y="0"/>
                </a:lnTo>
                <a:lnTo>
                  <a:pt x="760" y="1190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149730" y="4489033"/>
            <a:ext cx="239508" cy="183561"/>
          </a:xfrm>
          <a:custGeom>
            <a:avLst/>
            <a:gdLst/>
            <a:ahLst/>
            <a:cxnLst/>
            <a:rect l="l" t="t" r="r" b="b"/>
            <a:pathLst>
              <a:path w="351278" h="269223">
                <a:moveTo>
                  <a:pt x="262740" y="135077"/>
                </a:moveTo>
                <a:lnTo>
                  <a:pt x="270002" y="141684"/>
                </a:lnTo>
                <a:lnTo>
                  <a:pt x="279528" y="144656"/>
                </a:lnTo>
                <a:lnTo>
                  <a:pt x="289531" y="143626"/>
                </a:lnTo>
                <a:lnTo>
                  <a:pt x="298224" y="138223"/>
                </a:lnTo>
                <a:lnTo>
                  <a:pt x="297940" y="148494"/>
                </a:lnTo>
                <a:lnTo>
                  <a:pt x="303494" y="158171"/>
                </a:lnTo>
                <a:lnTo>
                  <a:pt x="314874" y="160422"/>
                </a:lnTo>
                <a:lnTo>
                  <a:pt x="314962" y="168411"/>
                </a:lnTo>
                <a:lnTo>
                  <a:pt x="306288" y="172043"/>
                </a:lnTo>
                <a:lnTo>
                  <a:pt x="305996" y="182622"/>
                </a:lnTo>
                <a:lnTo>
                  <a:pt x="306098" y="185766"/>
                </a:lnTo>
                <a:lnTo>
                  <a:pt x="310680" y="197663"/>
                </a:lnTo>
                <a:lnTo>
                  <a:pt x="319319" y="207057"/>
                </a:lnTo>
                <a:lnTo>
                  <a:pt x="317277" y="207560"/>
                </a:lnTo>
                <a:lnTo>
                  <a:pt x="309066" y="215853"/>
                </a:lnTo>
                <a:lnTo>
                  <a:pt x="308388" y="228257"/>
                </a:lnTo>
                <a:lnTo>
                  <a:pt x="314874" y="238134"/>
                </a:lnTo>
                <a:lnTo>
                  <a:pt x="313674" y="238816"/>
                </a:lnTo>
                <a:lnTo>
                  <a:pt x="308532" y="247865"/>
                </a:lnTo>
                <a:lnTo>
                  <a:pt x="307759" y="260554"/>
                </a:lnTo>
                <a:lnTo>
                  <a:pt x="314874" y="269223"/>
                </a:lnTo>
                <a:lnTo>
                  <a:pt x="319066" y="258120"/>
                </a:lnTo>
                <a:lnTo>
                  <a:pt x="322461" y="245920"/>
                </a:lnTo>
                <a:lnTo>
                  <a:pt x="325352" y="233216"/>
                </a:lnTo>
                <a:lnTo>
                  <a:pt x="328125" y="220395"/>
                </a:lnTo>
                <a:lnTo>
                  <a:pt x="331166" y="207842"/>
                </a:lnTo>
                <a:lnTo>
                  <a:pt x="334863" y="195944"/>
                </a:lnTo>
                <a:lnTo>
                  <a:pt x="335727" y="202370"/>
                </a:lnTo>
                <a:lnTo>
                  <a:pt x="333250" y="205444"/>
                </a:lnTo>
                <a:lnTo>
                  <a:pt x="333758" y="211489"/>
                </a:lnTo>
                <a:lnTo>
                  <a:pt x="338457" y="208924"/>
                </a:lnTo>
                <a:lnTo>
                  <a:pt x="342483" y="211908"/>
                </a:lnTo>
                <a:lnTo>
                  <a:pt x="345963" y="213711"/>
                </a:lnTo>
                <a:lnTo>
                  <a:pt x="349242" y="205014"/>
                </a:lnTo>
                <a:lnTo>
                  <a:pt x="351278" y="193335"/>
                </a:lnTo>
                <a:lnTo>
                  <a:pt x="347081" y="182622"/>
                </a:lnTo>
                <a:lnTo>
                  <a:pt x="350177" y="177095"/>
                </a:lnTo>
                <a:lnTo>
                  <a:pt x="349271" y="166025"/>
                </a:lnTo>
                <a:lnTo>
                  <a:pt x="342636" y="157095"/>
                </a:lnTo>
                <a:lnTo>
                  <a:pt x="347288" y="151066"/>
                </a:lnTo>
                <a:lnTo>
                  <a:pt x="346699" y="139882"/>
                </a:lnTo>
                <a:lnTo>
                  <a:pt x="340413" y="130450"/>
                </a:lnTo>
                <a:lnTo>
                  <a:pt x="341260" y="128656"/>
                </a:lnTo>
                <a:lnTo>
                  <a:pt x="339578" y="117422"/>
                </a:lnTo>
                <a:lnTo>
                  <a:pt x="332641" y="108238"/>
                </a:lnTo>
                <a:lnTo>
                  <a:pt x="332912" y="107526"/>
                </a:lnTo>
                <a:lnTo>
                  <a:pt x="330989" y="96394"/>
                </a:lnTo>
                <a:lnTo>
                  <a:pt x="322646" y="89366"/>
                </a:lnTo>
                <a:lnTo>
                  <a:pt x="324665" y="88058"/>
                </a:lnTo>
                <a:lnTo>
                  <a:pt x="323522" y="83587"/>
                </a:lnTo>
                <a:lnTo>
                  <a:pt x="323256" y="80996"/>
                </a:lnTo>
                <a:lnTo>
                  <a:pt x="319128" y="82901"/>
                </a:lnTo>
                <a:lnTo>
                  <a:pt x="319319" y="80488"/>
                </a:lnTo>
                <a:lnTo>
                  <a:pt x="323764" y="80488"/>
                </a:lnTo>
                <a:lnTo>
                  <a:pt x="324284" y="69236"/>
                </a:lnTo>
                <a:lnTo>
                  <a:pt x="314683" y="68106"/>
                </a:lnTo>
                <a:lnTo>
                  <a:pt x="308219" y="63839"/>
                </a:lnTo>
                <a:lnTo>
                  <a:pt x="307916" y="58442"/>
                </a:lnTo>
                <a:lnTo>
                  <a:pt x="301007" y="49681"/>
                </a:lnTo>
                <a:lnTo>
                  <a:pt x="289347" y="48294"/>
                </a:lnTo>
                <a:lnTo>
                  <a:pt x="288710" y="45316"/>
                </a:lnTo>
                <a:lnTo>
                  <a:pt x="282821" y="33025"/>
                </a:lnTo>
                <a:lnTo>
                  <a:pt x="272795" y="25062"/>
                </a:lnTo>
                <a:lnTo>
                  <a:pt x="259375" y="22754"/>
                </a:lnTo>
                <a:lnTo>
                  <a:pt x="258375" y="20529"/>
                </a:lnTo>
                <a:lnTo>
                  <a:pt x="249014" y="13907"/>
                </a:lnTo>
                <a:lnTo>
                  <a:pt x="238280" y="16099"/>
                </a:lnTo>
                <a:lnTo>
                  <a:pt x="235142" y="10272"/>
                </a:lnTo>
                <a:lnTo>
                  <a:pt x="224737" y="5368"/>
                </a:lnTo>
                <a:lnTo>
                  <a:pt x="212740" y="8327"/>
                </a:lnTo>
                <a:lnTo>
                  <a:pt x="211443" y="6563"/>
                </a:lnTo>
                <a:lnTo>
                  <a:pt x="202117" y="493"/>
                </a:lnTo>
                <a:lnTo>
                  <a:pt x="190783" y="0"/>
                </a:lnTo>
                <a:lnTo>
                  <a:pt x="181651" y="7222"/>
                </a:lnTo>
                <a:lnTo>
                  <a:pt x="180892" y="6196"/>
                </a:lnTo>
                <a:lnTo>
                  <a:pt x="170539" y="992"/>
                </a:lnTo>
                <a:lnTo>
                  <a:pt x="158172" y="2547"/>
                </a:lnTo>
                <a:lnTo>
                  <a:pt x="149456" y="9432"/>
                </a:lnTo>
                <a:lnTo>
                  <a:pt x="139098" y="5445"/>
                </a:lnTo>
                <a:lnTo>
                  <a:pt x="127085" y="8223"/>
                </a:lnTo>
                <a:lnTo>
                  <a:pt x="119484" y="16099"/>
                </a:lnTo>
                <a:lnTo>
                  <a:pt x="113735" y="14220"/>
                </a:lnTo>
                <a:lnTo>
                  <a:pt x="104337" y="18199"/>
                </a:lnTo>
                <a:lnTo>
                  <a:pt x="97284" y="26094"/>
                </a:lnTo>
                <a:lnTo>
                  <a:pt x="96684" y="25984"/>
                </a:lnTo>
                <a:lnTo>
                  <a:pt x="83335" y="27072"/>
                </a:lnTo>
                <a:lnTo>
                  <a:pt x="73324" y="34282"/>
                </a:lnTo>
                <a:lnTo>
                  <a:pt x="68417" y="46071"/>
                </a:lnTo>
                <a:lnTo>
                  <a:pt x="60053" y="47987"/>
                </a:lnTo>
                <a:lnTo>
                  <a:pt x="49816" y="55640"/>
                </a:lnTo>
                <a:lnTo>
                  <a:pt x="42583" y="67438"/>
                </a:lnTo>
                <a:lnTo>
                  <a:pt x="38445" y="81606"/>
                </a:lnTo>
                <a:lnTo>
                  <a:pt x="28415" y="86897"/>
                </a:lnTo>
                <a:lnTo>
                  <a:pt x="22938" y="97679"/>
                </a:lnTo>
                <a:lnTo>
                  <a:pt x="24005" y="110460"/>
                </a:lnTo>
                <a:lnTo>
                  <a:pt x="21340" y="110854"/>
                </a:lnTo>
                <a:lnTo>
                  <a:pt x="13480" y="118355"/>
                </a:lnTo>
                <a:lnTo>
                  <a:pt x="10209" y="131176"/>
                </a:lnTo>
                <a:lnTo>
                  <a:pt x="12906" y="143773"/>
                </a:lnTo>
                <a:lnTo>
                  <a:pt x="8107" y="147349"/>
                </a:lnTo>
                <a:lnTo>
                  <a:pt x="2203" y="157660"/>
                </a:lnTo>
                <a:lnTo>
                  <a:pt x="0" y="170629"/>
                </a:lnTo>
                <a:lnTo>
                  <a:pt x="1662" y="183554"/>
                </a:lnTo>
                <a:lnTo>
                  <a:pt x="7356" y="193734"/>
                </a:lnTo>
                <a:lnTo>
                  <a:pt x="5866" y="194750"/>
                </a:lnTo>
                <a:lnTo>
                  <a:pt x="1081" y="204960"/>
                </a:lnTo>
                <a:lnTo>
                  <a:pt x="2679" y="217621"/>
                </a:lnTo>
                <a:lnTo>
                  <a:pt x="8461" y="227034"/>
                </a:lnTo>
                <a:lnTo>
                  <a:pt x="12817" y="220658"/>
                </a:lnTo>
                <a:lnTo>
                  <a:pt x="17325" y="214435"/>
                </a:lnTo>
                <a:lnTo>
                  <a:pt x="26228" y="212607"/>
                </a:lnTo>
                <a:lnTo>
                  <a:pt x="27530" y="221271"/>
                </a:lnTo>
                <a:lnTo>
                  <a:pt x="30675" y="233795"/>
                </a:lnTo>
                <a:lnTo>
                  <a:pt x="34941" y="246179"/>
                </a:lnTo>
                <a:lnTo>
                  <a:pt x="39894" y="258097"/>
                </a:lnTo>
                <a:lnTo>
                  <a:pt x="45100" y="269223"/>
                </a:lnTo>
                <a:lnTo>
                  <a:pt x="47210" y="266980"/>
                </a:lnTo>
                <a:lnTo>
                  <a:pt x="50124" y="256589"/>
                </a:lnTo>
                <a:lnTo>
                  <a:pt x="46421" y="246137"/>
                </a:lnTo>
                <a:lnTo>
                  <a:pt x="39550" y="238134"/>
                </a:lnTo>
                <a:lnTo>
                  <a:pt x="44757" y="236317"/>
                </a:lnTo>
                <a:lnTo>
                  <a:pt x="49888" y="234412"/>
                </a:lnTo>
                <a:lnTo>
                  <a:pt x="50650" y="228151"/>
                </a:lnTo>
                <a:lnTo>
                  <a:pt x="50282" y="223706"/>
                </a:lnTo>
                <a:lnTo>
                  <a:pt x="46053" y="223122"/>
                </a:lnTo>
                <a:lnTo>
                  <a:pt x="46205" y="218156"/>
                </a:lnTo>
                <a:lnTo>
                  <a:pt x="47547" y="218289"/>
                </a:lnTo>
                <a:lnTo>
                  <a:pt x="57558" y="213769"/>
                </a:lnTo>
                <a:lnTo>
                  <a:pt x="60273" y="203552"/>
                </a:lnTo>
                <a:lnTo>
                  <a:pt x="55095" y="194839"/>
                </a:lnTo>
                <a:lnTo>
                  <a:pt x="59203" y="195235"/>
                </a:lnTo>
                <a:lnTo>
                  <a:pt x="67362" y="188909"/>
                </a:lnTo>
                <a:lnTo>
                  <a:pt x="69522" y="175967"/>
                </a:lnTo>
                <a:lnTo>
                  <a:pt x="67846" y="172462"/>
                </a:lnTo>
                <a:lnTo>
                  <a:pt x="63528" y="171611"/>
                </a:lnTo>
                <a:lnTo>
                  <a:pt x="63972" y="165972"/>
                </a:lnTo>
                <a:lnTo>
                  <a:pt x="70487" y="161375"/>
                </a:lnTo>
                <a:lnTo>
                  <a:pt x="76622" y="156422"/>
                </a:lnTo>
                <a:lnTo>
                  <a:pt x="78412" y="147100"/>
                </a:lnTo>
                <a:lnTo>
                  <a:pt x="77371" y="142960"/>
                </a:lnTo>
                <a:lnTo>
                  <a:pt x="73142" y="142007"/>
                </a:lnTo>
                <a:lnTo>
                  <a:pt x="72850" y="137105"/>
                </a:lnTo>
                <a:lnTo>
                  <a:pt x="75934" y="137072"/>
                </a:lnTo>
                <a:lnTo>
                  <a:pt x="88367" y="132041"/>
                </a:lnTo>
                <a:lnTo>
                  <a:pt x="95837" y="122045"/>
                </a:lnTo>
                <a:lnTo>
                  <a:pt x="102834" y="111578"/>
                </a:lnTo>
                <a:lnTo>
                  <a:pt x="101830" y="122887"/>
                </a:lnTo>
                <a:lnTo>
                  <a:pt x="105309" y="131881"/>
                </a:lnTo>
                <a:lnTo>
                  <a:pt x="111859" y="137801"/>
                </a:lnTo>
                <a:lnTo>
                  <a:pt x="119958" y="140244"/>
                </a:lnTo>
                <a:lnTo>
                  <a:pt x="128088" y="138807"/>
                </a:lnTo>
                <a:lnTo>
                  <a:pt x="134727" y="133086"/>
                </a:lnTo>
                <a:lnTo>
                  <a:pt x="138356" y="122678"/>
                </a:lnTo>
                <a:lnTo>
                  <a:pt x="140341" y="126961"/>
                </a:lnTo>
                <a:lnTo>
                  <a:pt x="147694" y="135522"/>
                </a:lnTo>
                <a:lnTo>
                  <a:pt x="156565" y="138895"/>
                </a:lnTo>
                <a:lnTo>
                  <a:pt x="165842" y="137744"/>
                </a:lnTo>
                <a:lnTo>
                  <a:pt x="174414" y="132735"/>
                </a:lnTo>
                <a:lnTo>
                  <a:pt x="181167" y="124532"/>
                </a:lnTo>
                <a:lnTo>
                  <a:pt x="184991" y="113801"/>
                </a:lnTo>
                <a:lnTo>
                  <a:pt x="187454" y="117141"/>
                </a:lnTo>
                <a:lnTo>
                  <a:pt x="186299" y="117674"/>
                </a:lnTo>
                <a:lnTo>
                  <a:pt x="186096" y="122678"/>
                </a:lnTo>
                <a:lnTo>
                  <a:pt x="192611" y="127605"/>
                </a:lnTo>
                <a:lnTo>
                  <a:pt x="195697" y="133867"/>
                </a:lnTo>
                <a:lnTo>
                  <a:pt x="203863" y="133778"/>
                </a:lnTo>
                <a:lnTo>
                  <a:pt x="206261" y="133560"/>
                </a:lnTo>
                <a:lnTo>
                  <a:pt x="216432" y="126146"/>
                </a:lnTo>
                <a:lnTo>
                  <a:pt x="223840" y="114905"/>
                </a:lnTo>
                <a:lnTo>
                  <a:pt x="226469" y="116353"/>
                </a:lnTo>
                <a:lnTo>
                  <a:pt x="225986" y="120913"/>
                </a:lnTo>
                <a:lnTo>
                  <a:pt x="227167" y="123783"/>
                </a:lnTo>
                <a:lnTo>
                  <a:pt x="232349" y="125116"/>
                </a:lnTo>
                <a:lnTo>
                  <a:pt x="234343" y="128926"/>
                </a:lnTo>
                <a:lnTo>
                  <a:pt x="239385" y="129333"/>
                </a:lnTo>
                <a:lnTo>
                  <a:pt x="252216" y="125014"/>
                </a:lnTo>
                <a:lnTo>
                  <a:pt x="260479" y="117128"/>
                </a:lnTo>
                <a:lnTo>
                  <a:pt x="259527" y="125206"/>
                </a:lnTo>
                <a:lnTo>
                  <a:pt x="262740" y="13507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330442" y="4638531"/>
            <a:ext cx="5975" cy="7568"/>
          </a:xfrm>
          <a:custGeom>
            <a:avLst/>
            <a:gdLst/>
            <a:ahLst/>
            <a:cxnLst/>
            <a:rect l="l" t="t" r="r" b="b"/>
            <a:pathLst>
              <a:path w="8762" h="11099">
                <a:moveTo>
                  <a:pt x="0" y="10401"/>
                </a:moveTo>
                <a:lnTo>
                  <a:pt x="990" y="11099"/>
                </a:lnTo>
                <a:lnTo>
                  <a:pt x="3581" y="8153"/>
                </a:lnTo>
                <a:lnTo>
                  <a:pt x="7912" y="6921"/>
                </a:lnTo>
                <a:lnTo>
                  <a:pt x="8763" y="2222"/>
                </a:lnTo>
                <a:lnTo>
                  <a:pt x="4686" y="368"/>
                </a:lnTo>
                <a:lnTo>
                  <a:pt x="2095" y="0"/>
                </a:lnTo>
                <a:lnTo>
                  <a:pt x="3568" y="4864"/>
                </a:lnTo>
                <a:lnTo>
                  <a:pt x="0" y="104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4224383" y="4646625"/>
            <a:ext cx="13629" cy="10832"/>
          </a:xfrm>
          <a:custGeom>
            <a:avLst/>
            <a:gdLst/>
            <a:ahLst/>
            <a:cxnLst/>
            <a:rect l="l" t="t" r="r" b="b"/>
            <a:pathLst>
              <a:path w="19989" h="15887">
                <a:moveTo>
                  <a:pt x="10909" y="10528"/>
                </a:moveTo>
                <a:lnTo>
                  <a:pt x="1460" y="13982"/>
                </a:lnTo>
                <a:lnTo>
                  <a:pt x="0" y="15887"/>
                </a:lnTo>
                <a:lnTo>
                  <a:pt x="8674" y="14198"/>
                </a:lnTo>
                <a:lnTo>
                  <a:pt x="16814" y="11976"/>
                </a:lnTo>
                <a:lnTo>
                  <a:pt x="19989" y="4787"/>
                </a:lnTo>
                <a:lnTo>
                  <a:pt x="15049" y="4165"/>
                </a:lnTo>
                <a:lnTo>
                  <a:pt x="13677" y="0"/>
                </a:lnTo>
                <a:lnTo>
                  <a:pt x="7772" y="342"/>
                </a:lnTo>
                <a:lnTo>
                  <a:pt x="10909" y="105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4243305" y="4695303"/>
            <a:ext cx="53746" cy="37087"/>
          </a:xfrm>
          <a:custGeom>
            <a:avLst/>
            <a:gdLst/>
            <a:ahLst/>
            <a:cxnLst/>
            <a:rect l="l" t="t" r="r" b="b"/>
            <a:pathLst>
              <a:path w="78828" h="54394">
                <a:moveTo>
                  <a:pt x="10888" y="6401"/>
                </a:moveTo>
                <a:lnTo>
                  <a:pt x="0" y="4444"/>
                </a:lnTo>
                <a:lnTo>
                  <a:pt x="4123" y="10368"/>
                </a:lnTo>
                <a:lnTo>
                  <a:pt x="7396" y="21791"/>
                </a:lnTo>
                <a:lnTo>
                  <a:pt x="9429" y="34454"/>
                </a:lnTo>
                <a:lnTo>
                  <a:pt x="12499" y="46080"/>
                </a:lnTo>
                <a:lnTo>
                  <a:pt x="18884" y="54394"/>
                </a:lnTo>
                <a:lnTo>
                  <a:pt x="20099" y="52565"/>
                </a:lnTo>
                <a:lnTo>
                  <a:pt x="28925" y="45956"/>
                </a:lnTo>
                <a:lnTo>
                  <a:pt x="39806" y="44882"/>
                </a:lnTo>
                <a:lnTo>
                  <a:pt x="53289" y="44411"/>
                </a:lnTo>
                <a:lnTo>
                  <a:pt x="59156" y="46316"/>
                </a:lnTo>
                <a:lnTo>
                  <a:pt x="60375" y="52870"/>
                </a:lnTo>
                <a:lnTo>
                  <a:pt x="66611" y="54394"/>
                </a:lnTo>
                <a:lnTo>
                  <a:pt x="69269" y="48779"/>
                </a:lnTo>
                <a:lnTo>
                  <a:pt x="72798" y="36291"/>
                </a:lnTo>
                <a:lnTo>
                  <a:pt x="74719" y="23393"/>
                </a:lnTo>
                <a:lnTo>
                  <a:pt x="76305" y="10992"/>
                </a:lnTo>
                <a:lnTo>
                  <a:pt x="78828" y="0"/>
                </a:lnTo>
                <a:lnTo>
                  <a:pt x="75857" y="1282"/>
                </a:lnTo>
                <a:lnTo>
                  <a:pt x="64602" y="4580"/>
                </a:lnTo>
                <a:lnTo>
                  <a:pt x="51535" y="6655"/>
                </a:lnTo>
                <a:lnTo>
                  <a:pt x="37599" y="7592"/>
                </a:lnTo>
                <a:lnTo>
                  <a:pt x="23735" y="7479"/>
                </a:lnTo>
                <a:lnTo>
                  <a:pt x="10888" y="6401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4234436" y="4774782"/>
            <a:ext cx="33092" cy="43148"/>
          </a:xfrm>
          <a:custGeom>
            <a:avLst/>
            <a:gdLst/>
            <a:ahLst/>
            <a:cxnLst/>
            <a:rect l="l" t="t" r="r" b="b"/>
            <a:pathLst>
              <a:path w="48535" h="63284">
                <a:moveTo>
                  <a:pt x="18563" y="0"/>
                </a:moveTo>
                <a:lnTo>
                  <a:pt x="17311" y="305"/>
                </a:lnTo>
                <a:lnTo>
                  <a:pt x="7271" y="5361"/>
                </a:lnTo>
                <a:lnTo>
                  <a:pt x="1693" y="13257"/>
                </a:lnTo>
                <a:lnTo>
                  <a:pt x="0" y="22974"/>
                </a:lnTo>
                <a:lnTo>
                  <a:pt x="1616" y="33497"/>
                </a:lnTo>
                <a:lnTo>
                  <a:pt x="5966" y="43806"/>
                </a:lnTo>
                <a:lnTo>
                  <a:pt x="12474" y="52885"/>
                </a:lnTo>
                <a:lnTo>
                  <a:pt x="20565" y="59717"/>
                </a:lnTo>
                <a:lnTo>
                  <a:pt x="29663" y="63284"/>
                </a:lnTo>
                <a:lnTo>
                  <a:pt x="32563" y="53596"/>
                </a:lnTo>
                <a:lnTo>
                  <a:pt x="39299" y="42751"/>
                </a:lnTo>
                <a:lnTo>
                  <a:pt x="48535" y="34416"/>
                </a:lnTo>
                <a:lnTo>
                  <a:pt x="40443" y="31814"/>
                </a:lnTo>
                <a:lnTo>
                  <a:pt x="29391" y="23853"/>
                </a:lnTo>
                <a:lnTo>
                  <a:pt x="21952" y="12735"/>
                </a:lnTo>
                <a:lnTo>
                  <a:pt x="18563" y="0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4163267" y="4786892"/>
            <a:ext cx="45976" cy="69009"/>
          </a:xfrm>
          <a:custGeom>
            <a:avLst/>
            <a:gdLst/>
            <a:ahLst/>
            <a:cxnLst/>
            <a:rect l="l" t="t" r="r" b="b"/>
            <a:pathLst>
              <a:path w="67431" h="101213">
                <a:moveTo>
                  <a:pt x="23032" y="73278"/>
                </a:moveTo>
                <a:lnTo>
                  <a:pt x="28785" y="74599"/>
                </a:lnTo>
                <a:lnTo>
                  <a:pt x="31058" y="67602"/>
                </a:lnTo>
                <a:lnTo>
                  <a:pt x="35236" y="68833"/>
                </a:lnTo>
                <a:lnTo>
                  <a:pt x="35249" y="72542"/>
                </a:lnTo>
                <a:lnTo>
                  <a:pt x="31630" y="72618"/>
                </a:lnTo>
                <a:lnTo>
                  <a:pt x="31909" y="76606"/>
                </a:lnTo>
                <a:lnTo>
                  <a:pt x="42491" y="77513"/>
                </a:lnTo>
                <a:lnTo>
                  <a:pt x="55629" y="80495"/>
                </a:lnTo>
                <a:lnTo>
                  <a:pt x="65208" y="85483"/>
                </a:lnTo>
                <a:lnTo>
                  <a:pt x="65249" y="85337"/>
                </a:lnTo>
                <a:lnTo>
                  <a:pt x="64690" y="73274"/>
                </a:lnTo>
                <a:lnTo>
                  <a:pt x="59174" y="62786"/>
                </a:lnTo>
                <a:lnTo>
                  <a:pt x="54109" y="52184"/>
                </a:lnTo>
                <a:lnTo>
                  <a:pt x="53320" y="48307"/>
                </a:lnTo>
                <a:lnTo>
                  <a:pt x="53612" y="36469"/>
                </a:lnTo>
                <a:lnTo>
                  <a:pt x="56468" y="24622"/>
                </a:lnTo>
                <a:lnTo>
                  <a:pt x="59891" y="12540"/>
                </a:lnTo>
                <a:lnTo>
                  <a:pt x="61881" y="0"/>
                </a:lnTo>
                <a:lnTo>
                  <a:pt x="54475" y="1123"/>
                </a:lnTo>
                <a:lnTo>
                  <a:pt x="43501" y="7724"/>
                </a:lnTo>
                <a:lnTo>
                  <a:pt x="36968" y="18764"/>
                </a:lnTo>
                <a:lnTo>
                  <a:pt x="33271" y="32638"/>
                </a:lnTo>
                <a:lnTo>
                  <a:pt x="30804" y="47739"/>
                </a:lnTo>
                <a:lnTo>
                  <a:pt x="19039" y="51533"/>
                </a:lnTo>
                <a:lnTo>
                  <a:pt x="7600" y="59255"/>
                </a:lnTo>
                <a:lnTo>
                  <a:pt x="819" y="69938"/>
                </a:lnTo>
                <a:lnTo>
                  <a:pt x="0" y="74631"/>
                </a:lnTo>
                <a:lnTo>
                  <a:pt x="1840" y="84215"/>
                </a:lnTo>
                <a:lnTo>
                  <a:pt x="8126" y="91608"/>
                </a:lnTo>
                <a:lnTo>
                  <a:pt x="17749" y="96868"/>
                </a:lnTo>
                <a:lnTo>
                  <a:pt x="29600" y="100051"/>
                </a:lnTo>
                <a:lnTo>
                  <a:pt x="42569" y="101213"/>
                </a:lnTo>
                <a:lnTo>
                  <a:pt x="55549" y="100411"/>
                </a:lnTo>
                <a:lnTo>
                  <a:pt x="67431" y="97701"/>
                </a:lnTo>
                <a:lnTo>
                  <a:pt x="62889" y="90081"/>
                </a:lnTo>
                <a:lnTo>
                  <a:pt x="51277" y="84289"/>
                </a:lnTo>
                <a:lnTo>
                  <a:pt x="37306" y="81421"/>
                </a:lnTo>
                <a:lnTo>
                  <a:pt x="25241" y="78828"/>
                </a:lnTo>
                <a:lnTo>
                  <a:pt x="30220" y="78778"/>
                </a:lnTo>
                <a:lnTo>
                  <a:pt x="24124" y="74256"/>
                </a:lnTo>
                <a:lnTo>
                  <a:pt x="23032" y="7327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4277371" y="4817173"/>
            <a:ext cx="90863" cy="65099"/>
          </a:xfrm>
          <a:custGeom>
            <a:avLst/>
            <a:gdLst/>
            <a:ahLst/>
            <a:cxnLst/>
            <a:rect l="l" t="t" r="r" b="b"/>
            <a:pathLst>
              <a:path w="133265" h="95478">
                <a:moveTo>
                  <a:pt x="119412" y="22038"/>
                </a:moveTo>
                <a:lnTo>
                  <a:pt x="112128" y="13322"/>
                </a:lnTo>
                <a:lnTo>
                  <a:pt x="101220" y="11866"/>
                </a:lnTo>
                <a:lnTo>
                  <a:pt x="89019" y="10159"/>
                </a:lnTo>
                <a:lnTo>
                  <a:pt x="76806" y="8419"/>
                </a:lnTo>
                <a:lnTo>
                  <a:pt x="64522" y="6696"/>
                </a:lnTo>
                <a:lnTo>
                  <a:pt x="52109" y="5037"/>
                </a:lnTo>
                <a:lnTo>
                  <a:pt x="39508" y="3490"/>
                </a:lnTo>
                <a:lnTo>
                  <a:pt x="26662" y="2103"/>
                </a:lnTo>
                <a:lnTo>
                  <a:pt x="13512" y="923"/>
                </a:lnTo>
                <a:lnTo>
                  <a:pt x="0" y="0"/>
                </a:lnTo>
                <a:lnTo>
                  <a:pt x="2217" y="6957"/>
                </a:lnTo>
                <a:lnTo>
                  <a:pt x="9705" y="16603"/>
                </a:lnTo>
                <a:lnTo>
                  <a:pt x="20876" y="22565"/>
                </a:lnTo>
                <a:lnTo>
                  <a:pt x="34930" y="25645"/>
                </a:lnTo>
                <a:lnTo>
                  <a:pt x="51066" y="26644"/>
                </a:lnTo>
                <a:lnTo>
                  <a:pt x="57465" y="20613"/>
                </a:lnTo>
                <a:lnTo>
                  <a:pt x="68397" y="16704"/>
                </a:lnTo>
                <a:lnTo>
                  <a:pt x="74383" y="22199"/>
                </a:lnTo>
                <a:lnTo>
                  <a:pt x="64676" y="21219"/>
                </a:lnTo>
                <a:lnTo>
                  <a:pt x="56820" y="26299"/>
                </a:lnTo>
                <a:lnTo>
                  <a:pt x="52382" y="35558"/>
                </a:lnTo>
                <a:lnTo>
                  <a:pt x="51401" y="46483"/>
                </a:lnTo>
                <a:lnTo>
                  <a:pt x="53913" y="56562"/>
                </a:lnTo>
                <a:lnTo>
                  <a:pt x="59956" y="63284"/>
                </a:lnTo>
                <a:lnTo>
                  <a:pt x="60638" y="55920"/>
                </a:lnTo>
                <a:lnTo>
                  <a:pt x="65286" y="41860"/>
                </a:lnTo>
                <a:lnTo>
                  <a:pt x="74383" y="35521"/>
                </a:lnTo>
                <a:lnTo>
                  <a:pt x="70736" y="38683"/>
                </a:lnTo>
                <a:lnTo>
                  <a:pt x="65111" y="50302"/>
                </a:lnTo>
                <a:lnTo>
                  <a:pt x="64166" y="64128"/>
                </a:lnTo>
                <a:lnTo>
                  <a:pt x="68250" y="75820"/>
                </a:lnTo>
                <a:lnTo>
                  <a:pt x="77711" y="81038"/>
                </a:lnTo>
                <a:lnTo>
                  <a:pt x="77389" y="76556"/>
                </a:lnTo>
                <a:lnTo>
                  <a:pt x="79318" y="62607"/>
                </a:lnTo>
                <a:lnTo>
                  <a:pt x="86601" y="53289"/>
                </a:lnTo>
                <a:lnTo>
                  <a:pt x="82796" y="63620"/>
                </a:lnTo>
                <a:lnTo>
                  <a:pt x="81313" y="76965"/>
                </a:lnTo>
                <a:lnTo>
                  <a:pt x="84264" y="88791"/>
                </a:lnTo>
                <a:lnTo>
                  <a:pt x="93256" y="95478"/>
                </a:lnTo>
                <a:lnTo>
                  <a:pt x="94208" y="90081"/>
                </a:lnTo>
                <a:lnTo>
                  <a:pt x="100317" y="93091"/>
                </a:lnTo>
                <a:lnTo>
                  <a:pt x="103250" y="92151"/>
                </a:lnTo>
                <a:lnTo>
                  <a:pt x="110363" y="89166"/>
                </a:lnTo>
                <a:lnTo>
                  <a:pt x="121157" y="81413"/>
                </a:lnTo>
                <a:lnTo>
                  <a:pt x="129246" y="70742"/>
                </a:lnTo>
                <a:lnTo>
                  <a:pt x="133222" y="57734"/>
                </a:lnTo>
                <a:lnTo>
                  <a:pt x="133265" y="57303"/>
                </a:lnTo>
                <a:lnTo>
                  <a:pt x="132003" y="43379"/>
                </a:lnTo>
                <a:lnTo>
                  <a:pt x="126711" y="31841"/>
                </a:lnTo>
                <a:lnTo>
                  <a:pt x="119412" y="2203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4206220" y="4605586"/>
            <a:ext cx="30081" cy="17048"/>
          </a:xfrm>
          <a:custGeom>
            <a:avLst/>
            <a:gdLst/>
            <a:ahLst/>
            <a:cxnLst/>
            <a:rect l="l" t="t" r="r" b="b"/>
            <a:pathLst>
              <a:path w="44119" h="25003">
                <a:moveTo>
                  <a:pt x="40246" y="3997"/>
                </a:moveTo>
                <a:lnTo>
                  <a:pt x="41071" y="581"/>
                </a:lnTo>
                <a:lnTo>
                  <a:pt x="38286" y="0"/>
                </a:lnTo>
                <a:lnTo>
                  <a:pt x="25414" y="1035"/>
                </a:lnTo>
                <a:lnTo>
                  <a:pt x="13956" y="6870"/>
                </a:lnTo>
                <a:lnTo>
                  <a:pt x="5092" y="15520"/>
                </a:lnTo>
                <a:lnTo>
                  <a:pt x="0" y="25003"/>
                </a:lnTo>
                <a:lnTo>
                  <a:pt x="1009" y="23622"/>
                </a:lnTo>
                <a:lnTo>
                  <a:pt x="10246" y="17915"/>
                </a:lnTo>
                <a:lnTo>
                  <a:pt x="22371" y="15096"/>
                </a:lnTo>
                <a:lnTo>
                  <a:pt x="34385" y="12168"/>
                </a:lnTo>
                <a:lnTo>
                  <a:pt x="43294" y="6131"/>
                </a:lnTo>
                <a:lnTo>
                  <a:pt x="44119" y="2715"/>
                </a:lnTo>
                <a:lnTo>
                  <a:pt x="40246" y="399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4256176" y="4734664"/>
            <a:ext cx="29519" cy="6938"/>
          </a:xfrm>
          <a:custGeom>
            <a:avLst/>
            <a:gdLst/>
            <a:ahLst/>
            <a:cxnLst/>
            <a:rect l="l" t="t" r="r" b="b"/>
            <a:pathLst>
              <a:path w="43294" h="10176">
                <a:moveTo>
                  <a:pt x="343" y="995"/>
                </a:moveTo>
                <a:lnTo>
                  <a:pt x="9250" y="8223"/>
                </a:lnTo>
                <a:lnTo>
                  <a:pt x="23550" y="10176"/>
                </a:lnTo>
                <a:lnTo>
                  <a:pt x="36984" y="7289"/>
                </a:lnTo>
                <a:lnTo>
                  <a:pt x="43294" y="0"/>
                </a:lnTo>
                <a:lnTo>
                  <a:pt x="36264" y="1750"/>
                </a:lnTo>
                <a:lnTo>
                  <a:pt x="24119" y="2841"/>
                </a:lnTo>
                <a:lnTo>
                  <a:pt x="12690" y="1834"/>
                </a:lnTo>
                <a:lnTo>
                  <a:pt x="0" y="0"/>
                </a:lnTo>
                <a:lnTo>
                  <a:pt x="343" y="995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6372105" y="292576"/>
            <a:ext cx="19096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18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-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renacimiento</a:t>
            </a:r>
            <a:r>
              <a:rPr sz="682" spc="4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era</a:t>
            </a:r>
            <a:r>
              <a:rPr sz="682" spc="-1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-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los descubrimientos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3756" y="645146"/>
            <a:ext cx="3183499" cy="840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22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impulso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europeos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brindaron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conocimiento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náu-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tico,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ciencia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cartog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affa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olvi6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tenerse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acceso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aba-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jos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astr6nomos,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cosm6g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afos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ge6g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afos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griegos.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ero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quizá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</a:t>
            </a:r>
            <a:r>
              <a:rPr sz="750" spc="-3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tante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que,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acias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instrumentos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medici6n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astron6mica,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hicieron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posibles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 incursiones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abierto.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consecuencias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inn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aciones abren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descubrimiento,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conquista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colonizaci6n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3796" y="1610924"/>
            <a:ext cx="3177482" cy="2662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337133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Expedicione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s</a:t>
            </a:r>
            <a:r>
              <a:rPr sz="750" spc="26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europeas</a:t>
            </a:r>
            <a:endParaRPr sz="750">
              <a:latin typeface="Arial"/>
              <a:cs typeface="Arial"/>
            </a:endParaRPr>
          </a:p>
          <a:p>
            <a:pPr marL="8659" marR="95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Los portugueses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interesados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5" dirty="0">
                <a:latin typeface="Times New Roman"/>
                <a:cs typeface="Times New Roman"/>
              </a:rPr>
              <a:t>a</a:t>
            </a:r>
            <a:r>
              <a:rPr sz="750" spc="-11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egaci6n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fundaron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cuela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Sagres.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ella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pasaron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egantes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portugueses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que,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llegar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lndia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abrir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rutas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puertos</a:t>
            </a:r>
            <a:r>
              <a:rPr sz="750" spc="1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abasto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defensa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cos,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egaron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África,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iniciando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asf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ciclo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andes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viajes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descubrimientos</a:t>
            </a:r>
            <a:r>
              <a:rPr sz="750" spc="-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europeos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mundo.</a:t>
            </a:r>
            <a:endParaRPr sz="750">
              <a:latin typeface="Times New Roman"/>
              <a:cs typeface="Times New Roman"/>
            </a:endParaRPr>
          </a:p>
          <a:p>
            <a:pPr marL="8659" marR="190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ero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portugueses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únicos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interesados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riquezas 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lndia.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reinos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españoles,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haban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XV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expulsar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últimos  moros  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territorio,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también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habfan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</a:t>
            </a:r>
            <a:r>
              <a:rPr sz="750" spc="-11" dirty="0">
                <a:latin typeface="Times New Roman"/>
                <a:cs typeface="Times New Roman"/>
              </a:rPr>
              <a:t>o</a:t>
            </a:r>
            <a:r>
              <a:rPr sz="750" spc="-1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ectado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conquista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mar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búsqueda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rutas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lndia.</a:t>
            </a:r>
            <a:endParaRPr sz="750">
              <a:latin typeface="Times New Roman"/>
              <a:cs typeface="Times New Roman"/>
            </a:endParaRPr>
          </a:p>
          <a:p>
            <a:pPr marL="8659" marR="380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sentido,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monarqufa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cat6lica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España,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patrocin6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Crist6bal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Co- </a:t>
            </a:r>
            <a:endParaRPr sz="750">
              <a:latin typeface="Times New Roman"/>
              <a:cs typeface="Times New Roman"/>
            </a:endParaRP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l6n,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quien,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después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arios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años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estudiar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escritos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Antigüe- </a:t>
            </a:r>
            <a:endParaRPr sz="750">
              <a:latin typeface="Times New Roman"/>
              <a:cs typeface="Times New Roman"/>
            </a:endParaRP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dad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consultar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sabios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astr6nomos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cart6g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afos,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lleg6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conclusi6n </a:t>
            </a:r>
            <a:endParaRPr sz="750">
              <a:latin typeface="Times New Roman"/>
              <a:cs typeface="Times New Roman"/>
            </a:endParaRP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lndia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podfa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llegar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5" dirty="0">
                <a:latin typeface="Times New Roman"/>
                <a:cs typeface="Times New Roman"/>
              </a:rPr>
              <a:t>a</a:t>
            </a:r>
            <a:r>
              <a:rPr sz="750" spc="-11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egando,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África,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 </a:t>
            </a:r>
            <a:endParaRPr sz="750">
              <a:latin typeface="Times New Roman"/>
              <a:cs typeface="Times New Roman"/>
            </a:endParaRP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hacia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occidente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España.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lleg6,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1492,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saberlo,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desconocido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Europa,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llamado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posteriormente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América.</a:t>
            </a:r>
            <a:endParaRPr sz="750">
              <a:latin typeface="Times New Roman"/>
              <a:cs typeface="Times New Roman"/>
            </a:endParaRPr>
          </a:p>
          <a:p>
            <a:pPr marL="8659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Si</a:t>
            </a:r>
            <a:r>
              <a:rPr sz="750" spc="-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bien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viajes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beneficiaron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humanidad,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ron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totalmente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visi6n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domin6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años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Edad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Media,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dar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imagen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acional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realidad,</a:t>
            </a:r>
            <a:r>
              <a:rPr sz="750" spc="-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también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ajeron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consigo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problemas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injusticias,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escl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  africanos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iniciado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por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portugueses,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astaci6n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poblaciones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indfgenas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usurpaci6n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española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llamado,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continente: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América.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8704" y="4532018"/>
            <a:ext cx="557230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F26F21"/>
                </a:solidFill>
                <a:latin typeface="Arial"/>
                <a:cs typeface="Arial"/>
              </a:rPr>
              <a:t>Aplicación</a:t>
            </a:r>
            <a:endParaRPr sz="818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3795" y="5131118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1.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5014" y="5131118"/>
            <a:ext cx="3055256" cy="1203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93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Elabo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historieta  teniendo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cuenta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entos</a:t>
            </a:r>
            <a:endParaRPr sz="750">
              <a:latin typeface="Times New Roman"/>
              <a:cs typeface="Times New Roman"/>
            </a:endParaRPr>
          </a:p>
          <a:p>
            <a:pPr marL="8693" marR="14286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facilitaron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egaci6n.</a:t>
            </a:r>
            <a:endParaRPr sz="750">
              <a:latin typeface="Times New Roman"/>
              <a:cs typeface="Times New Roman"/>
            </a:endParaRPr>
          </a:p>
          <a:p>
            <a:pPr marL="8693" marR="9976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lndaga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creencias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supersticiones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gi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aban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torno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endParaRPr sz="750">
              <a:latin typeface="Times New Roman"/>
              <a:cs typeface="Times New Roman"/>
            </a:endParaRPr>
          </a:p>
          <a:p>
            <a:pPr marL="8693" marR="9976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as,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</a:t>
            </a:r>
            <a:r>
              <a:rPr sz="750" spc="-95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  <a:p>
            <a:pPr marL="8659" marR="14286">
              <a:lnSpc>
                <a:spcPts val="859"/>
              </a:lnSpc>
              <a:spcBef>
                <a:spcPts val="135"/>
              </a:spcBef>
            </a:pPr>
            <a:r>
              <a:rPr sz="750" dirty="0">
                <a:latin typeface="Times New Roman"/>
                <a:cs typeface="Times New Roman"/>
              </a:rPr>
              <a:t>Pregunta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tres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aquellas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creencias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temores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endParaRPr sz="750">
              <a:latin typeface="Times New Roman"/>
              <a:cs typeface="Times New Roman"/>
            </a:endParaRPr>
          </a:p>
          <a:p>
            <a:pPr marL="8659" marR="51986">
              <a:lnSpc>
                <a:spcPts val="862"/>
              </a:lnSpc>
              <a:spcBef>
                <a:spcPts val="49"/>
              </a:spcBef>
            </a:pPr>
            <a:r>
              <a:rPr sz="750" dirty="0">
                <a:latin typeface="Times New Roman"/>
                <a:cs typeface="Times New Roman"/>
              </a:rPr>
              <a:t>miedos.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Luego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analiza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c6mo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benefician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afectan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toma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decisio- </a:t>
            </a:r>
            <a:endParaRPr sz="750">
              <a:latin typeface="Times New Roman"/>
              <a:cs typeface="Times New Roman"/>
            </a:endParaRPr>
          </a:p>
          <a:p>
            <a:pPr marL="8659" marR="51986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nes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vida.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Argumenta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respuesta.</a:t>
            </a:r>
            <a:endParaRPr sz="750">
              <a:latin typeface="Times New Roman"/>
              <a:cs typeface="Times New Roman"/>
            </a:endParaRPr>
          </a:p>
          <a:p>
            <a:pPr marL="8693" marR="127862">
              <a:lnSpc>
                <a:spcPts val="862"/>
              </a:lnSpc>
              <a:spcBef>
                <a:spcPts val="95"/>
              </a:spcBef>
            </a:pP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eniendo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cuenta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significado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conceptos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aparecen 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93" marR="127862">
              <a:lnSpc>
                <a:spcPts val="862"/>
              </a:lnSpc>
              <a:spcBef>
                <a:spcPts val="92"/>
              </a:spcBef>
            </a:pPr>
            <a:r>
              <a:rPr sz="750" spc="-14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ocabulario,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elabo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escrito.</a:t>
            </a:r>
            <a:endParaRPr sz="750">
              <a:latin typeface="Times New Roman"/>
              <a:cs typeface="Times New Roman"/>
            </a:endParaRPr>
          </a:p>
          <a:p>
            <a:pPr marL="8693" marR="14286">
              <a:lnSpc>
                <a:spcPct val="95825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Explica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diferencia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acionalismo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empirismo.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3795" y="5373624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2.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3796" y="5615464"/>
            <a:ext cx="108661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3.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3795" y="5979146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4.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3795" y="6221652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5.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177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9225" y="6650589"/>
            <a:ext cx="1079823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7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mode</a:t>
            </a:r>
            <a:r>
              <a:rPr sz="545" spc="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nas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7384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77358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8056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ject 120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6052093" y="1672198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38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4DAE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173689" y="1212727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7"/>
                </a:lnTo>
                <a:lnTo>
                  <a:pt x="2415019" y="10595"/>
                </a:lnTo>
                <a:lnTo>
                  <a:pt x="2405693" y="11834"/>
                </a:lnTo>
                <a:lnTo>
                  <a:pt x="2397417" y="13157"/>
                </a:lnTo>
                <a:lnTo>
                  <a:pt x="2389947" y="14543"/>
                </a:lnTo>
                <a:lnTo>
                  <a:pt x="2383042" y="15973"/>
                </a:lnTo>
                <a:lnTo>
                  <a:pt x="2376459" y="17429"/>
                </a:lnTo>
                <a:lnTo>
                  <a:pt x="2369955" y="18892"/>
                </a:lnTo>
                <a:lnTo>
                  <a:pt x="2363287" y="20343"/>
                </a:lnTo>
                <a:lnTo>
                  <a:pt x="2348491" y="23131"/>
                </a:lnTo>
                <a:lnTo>
                  <a:pt x="2339878" y="24431"/>
                </a:lnTo>
                <a:lnTo>
                  <a:pt x="2330131" y="25642"/>
                </a:lnTo>
                <a:lnTo>
                  <a:pt x="2319007" y="26746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5"/>
                </a:lnTo>
                <a:lnTo>
                  <a:pt x="1158122" y="55329"/>
                </a:lnTo>
                <a:lnTo>
                  <a:pt x="1124137" y="55158"/>
                </a:lnTo>
                <a:lnTo>
                  <a:pt x="1091507" y="55230"/>
                </a:lnTo>
                <a:lnTo>
                  <a:pt x="1075589" y="55368"/>
                </a:lnTo>
                <a:lnTo>
                  <a:pt x="1059877" y="55578"/>
                </a:lnTo>
                <a:lnTo>
                  <a:pt x="1044327" y="55866"/>
                </a:lnTo>
                <a:lnTo>
                  <a:pt x="1028894" y="56235"/>
                </a:lnTo>
                <a:lnTo>
                  <a:pt x="1013535" y="56689"/>
                </a:lnTo>
                <a:lnTo>
                  <a:pt x="998204" y="57234"/>
                </a:lnTo>
                <a:lnTo>
                  <a:pt x="982857" y="57873"/>
                </a:lnTo>
                <a:lnTo>
                  <a:pt x="967451" y="58609"/>
                </a:lnTo>
                <a:lnTo>
                  <a:pt x="951941" y="59448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24"/>
                </a:lnTo>
                <a:lnTo>
                  <a:pt x="259093" y="490413"/>
                </a:lnTo>
                <a:lnTo>
                  <a:pt x="263894" y="503607"/>
                </a:lnTo>
                <a:lnTo>
                  <a:pt x="269259" y="517779"/>
                </a:lnTo>
                <a:lnTo>
                  <a:pt x="275003" y="532502"/>
                </a:lnTo>
                <a:lnTo>
                  <a:pt x="280939" y="547349"/>
                </a:lnTo>
                <a:lnTo>
                  <a:pt x="286882" y="561894"/>
                </a:lnTo>
                <a:lnTo>
                  <a:pt x="292647" y="575708"/>
                </a:lnTo>
                <a:lnTo>
                  <a:pt x="298047" y="588366"/>
                </a:lnTo>
                <a:lnTo>
                  <a:pt x="302897" y="599440"/>
                </a:lnTo>
                <a:lnTo>
                  <a:pt x="307012" y="608504"/>
                </a:lnTo>
                <a:lnTo>
                  <a:pt x="310205" y="615130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DDCFE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058958" y="1249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B998B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3628169" y="1242580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2537" y="571261"/>
                </a:move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7" y="622300"/>
                </a:lnTo>
                <a:lnTo>
                  <a:pt x="1244600" y="622300"/>
                </a:lnTo>
                <a:lnTo>
                  <a:pt x="1242537" y="5712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058958" y="1249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8B4D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4106518" y="1212095"/>
            <a:ext cx="316236" cy="485080"/>
          </a:xfrm>
          <a:custGeom>
            <a:avLst/>
            <a:gdLst/>
            <a:ahLst/>
            <a:cxnLst/>
            <a:rect l="l" t="t" r="r" b="b"/>
            <a:pathLst>
              <a:path w="463813" h="711450">
                <a:moveTo>
                  <a:pt x="338083" y="541553"/>
                </a:moveTo>
                <a:lnTo>
                  <a:pt x="344017" y="539874"/>
                </a:lnTo>
                <a:lnTo>
                  <a:pt x="355775" y="535205"/>
                </a:lnTo>
                <a:lnTo>
                  <a:pt x="367078" y="530078"/>
                </a:lnTo>
                <a:lnTo>
                  <a:pt x="379104" y="525678"/>
                </a:lnTo>
                <a:lnTo>
                  <a:pt x="381922" y="518586"/>
                </a:lnTo>
                <a:lnTo>
                  <a:pt x="386700" y="506626"/>
                </a:lnTo>
                <a:lnTo>
                  <a:pt x="391452" y="494775"/>
                </a:lnTo>
                <a:lnTo>
                  <a:pt x="396172" y="483008"/>
                </a:lnTo>
                <a:lnTo>
                  <a:pt x="400851" y="471298"/>
                </a:lnTo>
                <a:lnTo>
                  <a:pt x="405484" y="459620"/>
                </a:lnTo>
                <a:lnTo>
                  <a:pt x="410063" y="447947"/>
                </a:lnTo>
                <a:lnTo>
                  <a:pt x="414580" y="436253"/>
                </a:lnTo>
                <a:lnTo>
                  <a:pt x="419028" y="424514"/>
                </a:lnTo>
                <a:lnTo>
                  <a:pt x="423401" y="412702"/>
                </a:lnTo>
                <a:lnTo>
                  <a:pt x="427690" y="400791"/>
                </a:lnTo>
                <a:lnTo>
                  <a:pt x="431889" y="388756"/>
                </a:lnTo>
                <a:lnTo>
                  <a:pt x="435991" y="376571"/>
                </a:lnTo>
                <a:lnTo>
                  <a:pt x="439988" y="364210"/>
                </a:lnTo>
                <a:lnTo>
                  <a:pt x="445738" y="362003"/>
                </a:lnTo>
                <a:lnTo>
                  <a:pt x="455309" y="353428"/>
                </a:lnTo>
                <a:lnTo>
                  <a:pt x="461291" y="341175"/>
                </a:lnTo>
                <a:lnTo>
                  <a:pt x="463813" y="327164"/>
                </a:lnTo>
                <a:lnTo>
                  <a:pt x="463220" y="319155"/>
                </a:lnTo>
                <a:lnTo>
                  <a:pt x="459413" y="307292"/>
                </a:lnTo>
                <a:lnTo>
                  <a:pt x="455863" y="295389"/>
                </a:lnTo>
                <a:lnTo>
                  <a:pt x="455625" y="283719"/>
                </a:lnTo>
                <a:lnTo>
                  <a:pt x="457237" y="271139"/>
                </a:lnTo>
                <a:lnTo>
                  <a:pt x="458517" y="258343"/>
                </a:lnTo>
                <a:lnTo>
                  <a:pt x="458621" y="247052"/>
                </a:lnTo>
                <a:lnTo>
                  <a:pt x="458232" y="233841"/>
                </a:lnTo>
                <a:lnTo>
                  <a:pt x="457271" y="220567"/>
                </a:lnTo>
                <a:lnTo>
                  <a:pt x="455698" y="207617"/>
                </a:lnTo>
                <a:lnTo>
                  <a:pt x="453476" y="195375"/>
                </a:lnTo>
                <a:lnTo>
                  <a:pt x="450567" y="184226"/>
                </a:lnTo>
                <a:lnTo>
                  <a:pt x="445949" y="170773"/>
                </a:lnTo>
                <a:lnTo>
                  <a:pt x="441045" y="158564"/>
                </a:lnTo>
                <a:lnTo>
                  <a:pt x="435741" y="146793"/>
                </a:lnTo>
                <a:lnTo>
                  <a:pt x="430177" y="135458"/>
                </a:lnTo>
                <a:lnTo>
                  <a:pt x="424489" y="124555"/>
                </a:lnTo>
                <a:lnTo>
                  <a:pt x="418817" y="114084"/>
                </a:lnTo>
                <a:lnTo>
                  <a:pt x="419726" y="102971"/>
                </a:lnTo>
                <a:lnTo>
                  <a:pt x="418508" y="89290"/>
                </a:lnTo>
                <a:lnTo>
                  <a:pt x="414091" y="76663"/>
                </a:lnTo>
                <a:lnTo>
                  <a:pt x="405571" y="67767"/>
                </a:lnTo>
                <a:lnTo>
                  <a:pt x="404115" y="67568"/>
                </a:lnTo>
                <a:lnTo>
                  <a:pt x="393628" y="63110"/>
                </a:lnTo>
                <a:lnTo>
                  <a:pt x="388180" y="55551"/>
                </a:lnTo>
                <a:lnTo>
                  <a:pt x="383456" y="46770"/>
                </a:lnTo>
                <a:lnTo>
                  <a:pt x="375142" y="38646"/>
                </a:lnTo>
                <a:lnTo>
                  <a:pt x="362975" y="39817"/>
                </a:lnTo>
                <a:lnTo>
                  <a:pt x="352772" y="35856"/>
                </a:lnTo>
                <a:lnTo>
                  <a:pt x="344597" y="28199"/>
                </a:lnTo>
                <a:lnTo>
                  <a:pt x="336763" y="18796"/>
                </a:lnTo>
                <a:lnTo>
                  <a:pt x="330476" y="20535"/>
                </a:lnTo>
                <a:lnTo>
                  <a:pt x="323364" y="20193"/>
                </a:lnTo>
                <a:lnTo>
                  <a:pt x="314258" y="18796"/>
                </a:lnTo>
                <a:lnTo>
                  <a:pt x="310702" y="10960"/>
                </a:lnTo>
                <a:lnTo>
                  <a:pt x="308823" y="5702"/>
                </a:lnTo>
                <a:lnTo>
                  <a:pt x="303679" y="2921"/>
                </a:lnTo>
                <a:lnTo>
                  <a:pt x="295745" y="1782"/>
                </a:lnTo>
                <a:lnTo>
                  <a:pt x="284905" y="5863"/>
                </a:lnTo>
                <a:lnTo>
                  <a:pt x="274558" y="8204"/>
                </a:lnTo>
                <a:lnTo>
                  <a:pt x="265808" y="6845"/>
                </a:lnTo>
                <a:lnTo>
                  <a:pt x="262861" y="0"/>
                </a:lnTo>
                <a:lnTo>
                  <a:pt x="256029" y="266"/>
                </a:lnTo>
                <a:lnTo>
                  <a:pt x="253166" y="662"/>
                </a:lnTo>
                <a:lnTo>
                  <a:pt x="241834" y="7291"/>
                </a:lnTo>
                <a:lnTo>
                  <a:pt x="230883" y="12179"/>
                </a:lnTo>
                <a:lnTo>
                  <a:pt x="223072" y="11976"/>
                </a:lnTo>
                <a:lnTo>
                  <a:pt x="216798" y="2616"/>
                </a:lnTo>
                <a:lnTo>
                  <a:pt x="209712" y="2921"/>
                </a:lnTo>
                <a:lnTo>
                  <a:pt x="205514" y="3754"/>
                </a:lnTo>
                <a:lnTo>
                  <a:pt x="195208" y="10776"/>
                </a:lnTo>
                <a:lnTo>
                  <a:pt x="185679" y="19066"/>
                </a:lnTo>
                <a:lnTo>
                  <a:pt x="175295" y="21437"/>
                </a:lnTo>
                <a:lnTo>
                  <a:pt x="172812" y="18321"/>
                </a:lnTo>
                <a:lnTo>
                  <a:pt x="164296" y="14348"/>
                </a:lnTo>
                <a:lnTo>
                  <a:pt x="155643" y="17193"/>
                </a:lnTo>
                <a:lnTo>
                  <a:pt x="147924" y="24030"/>
                </a:lnTo>
                <a:lnTo>
                  <a:pt x="142211" y="32029"/>
                </a:lnTo>
                <a:lnTo>
                  <a:pt x="136549" y="42921"/>
                </a:lnTo>
                <a:lnTo>
                  <a:pt x="131477" y="54280"/>
                </a:lnTo>
                <a:lnTo>
                  <a:pt x="126667" y="66382"/>
                </a:lnTo>
                <a:lnTo>
                  <a:pt x="122071" y="79002"/>
                </a:lnTo>
                <a:lnTo>
                  <a:pt x="117641" y="91917"/>
                </a:lnTo>
                <a:lnTo>
                  <a:pt x="113331" y="104903"/>
                </a:lnTo>
                <a:lnTo>
                  <a:pt x="109094" y="117736"/>
                </a:lnTo>
                <a:lnTo>
                  <a:pt x="104881" y="130191"/>
                </a:lnTo>
                <a:lnTo>
                  <a:pt x="100646" y="142045"/>
                </a:lnTo>
                <a:lnTo>
                  <a:pt x="96341" y="153075"/>
                </a:lnTo>
                <a:lnTo>
                  <a:pt x="91919" y="163055"/>
                </a:lnTo>
                <a:lnTo>
                  <a:pt x="82777" y="166007"/>
                </a:lnTo>
                <a:lnTo>
                  <a:pt x="73378" y="173475"/>
                </a:lnTo>
                <a:lnTo>
                  <a:pt x="67506" y="183794"/>
                </a:lnTo>
                <a:lnTo>
                  <a:pt x="65064" y="195745"/>
                </a:lnTo>
                <a:lnTo>
                  <a:pt x="65958" y="208112"/>
                </a:lnTo>
                <a:lnTo>
                  <a:pt x="70090" y="219677"/>
                </a:lnTo>
                <a:lnTo>
                  <a:pt x="77365" y="229222"/>
                </a:lnTo>
                <a:lnTo>
                  <a:pt x="76019" y="238872"/>
                </a:lnTo>
                <a:lnTo>
                  <a:pt x="81072" y="249428"/>
                </a:lnTo>
                <a:lnTo>
                  <a:pt x="90199" y="257257"/>
                </a:lnTo>
                <a:lnTo>
                  <a:pt x="99857" y="260985"/>
                </a:lnTo>
                <a:lnTo>
                  <a:pt x="101515" y="271588"/>
                </a:lnTo>
                <a:lnTo>
                  <a:pt x="103765" y="284720"/>
                </a:lnTo>
                <a:lnTo>
                  <a:pt x="106247" y="297788"/>
                </a:lnTo>
                <a:lnTo>
                  <a:pt x="108967" y="310662"/>
                </a:lnTo>
                <a:lnTo>
                  <a:pt x="111932" y="323209"/>
                </a:lnTo>
                <a:lnTo>
                  <a:pt x="115148" y="335301"/>
                </a:lnTo>
                <a:lnTo>
                  <a:pt x="118623" y="346806"/>
                </a:lnTo>
                <a:lnTo>
                  <a:pt x="122361" y="357593"/>
                </a:lnTo>
                <a:lnTo>
                  <a:pt x="124567" y="362785"/>
                </a:lnTo>
                <a:lnTo>
                  <a:pt x="129474" y="372730"/>
                </a:lnTo>
                <a:lnTo>
                  <a:pt x="133312" y="382790"/>
                </a:lnTo>
                <a:lnTo>
                  <a:pt x="133880" y="393462"/>
                </a:lnTo>
                <a:lnTo>
                  <a:pt x="128978" y="405244"/>
                </a:lnTo>
                <a:lnTo>
                  <a:pt x="121185" y="405970"/>
                </a:lnTo>
                <a:lnTo>
                  <a:pt x="113090" y="415836"/>
                </a:lnTo>
                <a:lnTo>
                  <a:pt x="103362" y="416718"/>
                </a:lnTo>
                <a:lnTo>
                  <a:pt x="91465" y="421443"/>
                </a:lnTo>
                <a:lnTo>
                  <a:pt x="81327" y="425094"/>
                </a:lnTo>
                <a:lnTo>
                  <a:pt x="73890" y="432337"/>
                </a:lnTo>
                <a:lnTo>
                  <a:pt x="65115" y="441504"/>
                </a:lnTo>
                <a:lnTo>
                  <a:pt x="56541" y="451056"/>
                </a:lnTo>
                <a:lnTo>
                  <a:pt x="48204" y="460859"/>
                </a:lnTo>
                <a:lnTo>
                  <a:pt x="40135" y="470778"/>
                </a:lnTo>
                <a:lnTo>
                  <a:pt x="32369" y="480682"/>
                </a:lnTo>
                <a:lnTo>
                  <a:pt x="21885" y="494580"/>
                </a:lnTo>
                <a:lnTo>
                  <a:pt x="15101" y="504451"/>
                </a:lnTo>
                <a:lnTo>
                  <a:pt x="9310" y="514273"/>
                </a:lnTo>
                <a:lnTo>
                  <a:pt x="4721" y="524231"/>
                </a:lnTo>
                <a:lnTo>
                  <a:pt x="1547" y="534511"/>
                </a:lnTo>
                <a:lnTo>
                  <a:pt x="0" y="545300"/>
                </a:lnTo>
                <a:lnTo>
                  <a:pt x="289" y="556785"/>
                </a:lnTo>
                <a:lnTo>
                  <a:pt x="2626" y="569152"/>
                </a:lnTo>
                <a:lnTo>
                  <a:pt x="7223" y="582587"/>
                </a:lnTo>
                <a:lnTo>
                  <a:pt x="14586" y="597825"/>
                </a:lnTo>
                <a:lnTo>
                  <a:pt x="21262" y="609371"/>
                </a:lnTo>
                <a:lnTo>
                  <a:pt x="28134" y="620446"/>
                </a:lnTo>
                <a:lnTo>
                  <a:pt x="34663" y="630958"/>
                </a:lnTo>
                <a:lnTo>
                  <a:pt x="40306" y="640816"/>
                </a:lnTo>
                <a:lnTo>
                  <a:pt x="38300" y="648034"/>
                </a:lnTo>
                <a:lnTo>
                  <a:pt x="34929" y="660033"/>
                </a:lnTo>
                <a:lnTo>
                  <a:pt x="33467" y="671982"/>
                </a:lnTo>
                <a:lnTo>
                  <a:pt x="36331" y="683171"/>
                </a:lnTo>
                <a:lnTo>
                  <a:pt x="46562" y="687320"/>
                </a:lnTo>
                <a:lnTo>
                  <a:pt x="57794" y="692219"/>
                </a:lnTo>
                <a:lnTo>
                  <a:pt x="69255" y="697190"/>
                </a:lnTo>
                <a:lnTo>
                  <a:pt x="81062" y="701891"/>
                </a:lnTo>
                <a:lnTo>
                  <a:pt x="93329" y="705981"/>
                </a:lnTo>
                <a:lnTo>
                  <a:pt x="106172" y="709117"/>
                </a:lnTo>
                <a:lnTo>
                  <a:pt x="119707" y="710958"/>
                </a:lnTo>
                <a:lnTo>
                  <a:pt x="135152" y="711450"/>
                </a:lnTo>
                <a:lnTo>
                  <a:pt x="148095" y="710912"/>
                </a:lnTo>
                <a:lnTo>
                  <a:pt x="160955" y="709702"/>
                </a:lnTo>
                <a:lnTo>
                  <a:pt x="173717" y="708007"/>
                </a:lnTo>
                <a:lnTo>
                  <a:pt x="186361" y="706013"/>
                </a:lnTo>
                <a:lnTo>
                  <a:pt x="198870" y="703906"/>
                </a:lnTo>
                <a:lnTo>
                  <a:pt x="211227" y="701874"/>
                </a:lnTo>
                <a:lnTo>
                  <a:pt x="223413" y="700102"/>
                </a:lnTo>
                <a:lnTo>
                  <a:pt x="235412" y="698778"/>
                </a:lnTo>
                <a:lnTo>
                  <a:pt x="247205" y="698088"/>
                </a:lnTo>
                <a:lnTo>
                  <a:pt x="258775" y="698218"/>
                </a:lnTo>
                <a:lnTo>
                  <a:pt x="270104" y="699356"/>
                </a:lnTo>
                <a:lnTo>
                  <a:pt x="281175" y="701687"/>
                </a:lnTo>
                <a:lnTo>
                  <a:pt x="281968" y="696654"/>
                </a:lnTo>
                <a:lnTo>
                  <a:pt x="283129" y="684944"/>
                </a:lnTo>
                <a:lnTo>
                  <a:pt x="283484" y="672944"/>
                </a:lnTo>
                <a:lnTo>
                  <a:pt x="283153" y="660695"/>
                </a:lnTo>
                <a:lnTo>
                  <a:pt x="282253" y="648241"/>
                </a:lnTo>
                <a:lnTo>
                  <a:pt x="280902" y="635622"/>
                </a:lnTo>
                <a:lnTo>
                  <a:pt x="279218" y="622883"/>
                </a:lnTo>
                <a:lnTo>
                  <a:pt x="277320" y="610065"/>
                </a:lnTo>
                <a:lnTo>
                  <a:pt x="275325" y="597211"/>
                </a:lnTo>
                <a:lnTo>
                  <a:pt x="273352" y="584363"/>
                </a:lnTo>
                <a:lnTo>
                  <a:pt x="271519" y="571564"/>
                </a:lnTo>
                <a:lnTo>
                  <a:pt x="269943" y="558856"/>
                </a:lnTo>
                <a:lnTo>
                  <a:pt x="268742" y="546281"/>
                </a:lnTo>
                <a:lnTo>
                  <a:pt x="268036" y="533883"/>
                </a:lnTo>
                <a:lnTo>
                  <a:pt x="267941" y="521703"/>
                </a:lnTo>
                <a:lnTo>
                  <a:pt x="275872" y="526823"/>
                </a:lnTo>
                <a:lnTo>
                  <a:pt x="278019" y="454294"/>
                </a:lnTo>
                <a:lnTo>
                  <a:pt x="266295" y="449096"/>
                </a:lnTo>
                <a:lnTo>
                  <a:pt x="254983" y="443379"/>
                </a:lnTo>
                <a:lnTo>
                  <a:pt x="244061" y="437264"/>
                </a:lnTo>
                <a:lnTo>
                  <a:pt x="233507" y="430871"/>
                </a:lnTo>
                <a:lnTo>
                  <a:pt x="223301" y="424319"/>
                </a:lnTo>
                <a:lnTo>
                  <a:pt x="223567" y="417969"/>
                </a:lnTo>
                <a:lnTo>
                  <a:pt x="225333" y="413118"/>
                </a:lnTo>
                <a:lnTo>
                  <a:pt x="225942" y="407111"/>
                </a:lnTo>
                <a:lnTo>
                  <a:pt x="233221" y="404315"/>
                </a:lnTo>
                <a:lnTo>
                  <a:pt x="244488" y="399058"/>
                </a:lnTo>
                <a:lnTo>
                  <a:pt x="255441" y="392904"/>
                </a:lnTo>
                <a:lnTo>
                  <a:pt x="266104" y="385983"/>
                </a:lnTo>
                <a:lnTo>
                  <a:pt x="276498" y="378425"/>
                </a:lnTo>
                <a:lnTo>
                  <a:pt x="286645" y="370361"/>
                </a:lnTo>
                <a:lnTo>
                  <a:pt x="296567" y="361920"/>
                </a:lnTo>
                <a:lnTo>
                  <a:pt x="306286" y="353235"/>
                </a:lnTo>
                <a:lnTo>
                  <a:pt x="315825" y="344434"/>
                </a:lnTo>
                <a:lnTo>
                  <a:pt x="325206" y="335648"/>
                </a:lnTo>
                <a:lnTo>
                  <a:pt x="329155" y="339140"/>
                </a:lnTo>
                <a:lnTo>
                  <a:pt x="333308" y="333819"/>
                </a:lnTo>
                <a:lnTo>
                  <a:pt x="334464" y="335648"/>
                </a:lnTo>
                <a:lnTo>
                  <a:pt x="342613" y="326741"/>
                </a:lnTo>
                <a:lnTo>
                  <a:pt x="351769" y="317957"/>
                </a:lnTo>
                <a:lnTo>
                  <a:pt x="359610" y="307860"/>
                </a:lnTo>
                <a:lnTo>
                  <a:pt x="359622" y="308135"/>
                </a:lnTo>
                <a:lnTo>
                  <a:pt x="359872" y="321923"/>
                </a:lnTo>
                <a:lnTo>
                  <a:pt x="361776" y="334283"/>
                </a:lnTo>
                <a:lnTo>
                  <a:pt x="368881" y="343585"/>
                </a:lnTo>
                <a:lnTo>
                  <a:pt x="367347" y="347873"/>
                </a:lnTo>
                <a:lnTo>
                  <a:pt x="363186" y="360072"/>
                </a:lnTo>
                <a:lnTo>
                  <a:pt x="359177" y="372423"/>
                </a:lnTo>
                <a:lnTo>
                  <a:pt x="355238" y="384844"/>
                </a:lnTo>
                <a:lnTo>
                  <a:pt x="351284" y="397249"/>
                </a:lnTo>
                <a:lnTo>
                  <a:pt x="347232" y="409556"/>
                </a:lnTo>
                <a:lnTo>
                  <a:pt x="342997" y="421680"/>
                </a:lnTo>
                <a:lnTo>
                  <a:pt x="338496" y="433538"/>
                </a:lnTo>
                <a:lnTo>
                  <a:pt x="333643" y="445045"/>
                </a:lnTo>
                <a:lnTo>
                  <a:pt x="328357" y="456118"/>
                </a:lnTo>
                <a:lnTo>
                  <a:pt x="323088" y="539562"/>
                </a:lnTo>
                <a:lnTo>
                  <a:pt x="338083" y="541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294613" y="1521842"/>
            <a:ext cx="35785" cy="58137"/>
          </a:xfrm>
          <a:custGeom>
            <a:avLst/>
            <a:gdLst/>
            <a:ahLst/>
            <a:cxnLst/>
            <a:rect l="l" t="t" r="r" b="b"/>
            <a:pathLst>
              <a:path w="52484" h="85268">
                <a:moveTo>
                  <a:pt x="52484" y="1824"/>
                </a:moveTo>
                <a:lnTo>
                  <a:pt x="46679" y="12379"/>
                </a:lnTo>
                <a:lnTo>
                  <a:pt x="39995" y="11289"/>
                </a:lnTo>
                <a:lnTo>
                  <a:pt x="26911" y="8363"/>
                </a:lnTo>
                <a:lnTo>
                  <a:pt x="14301" y="4560"/>
                </a:lnTo>
                <a:lnTo>
                  <a:pt x="2146" y="0"/>
                </a:lnTo>
                <a:lnTo>
                  <a:pt x="0" y="72529"/>
                </a:lnTo>
                <a:lnTo>
                  <a:pt x="10744" y="77578"/>
                </a:lnTo>
                <a:lnTo>
                  <a:pt x="21910" y="81002"/>
                </a:lnTo>
                <a:lnTo>
                  <a:pt x="33924" y="83374"/>
                </a:lnTo>
                <a:lnTo>
                  <a:pt x="47215" y="85268"/>
                </a:lnTo>
                <a:lnTo>
                  <a:pt x="52484" y="1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4175273" y="1246508"/>
            <a:ext cx="192431" cy="241185"/>
          </a:xfrm>
          <a:custGeom>
            <a:avLst/>
            <a:gdLst/>
            <a:ahLst/>
            <a:cxnLst/>
            <a:rect l="l" t="t" r="r" b="b"/>
            <a:pathLst>
              <a:path w="282232" h="353738">
                <a:moveTo>
                  <a:pt x="239635" y="162973"/>
                </a:moveTo>
                <a:lnTo>
                  <a:pt x="231020" y="152584"/>
                </a:lnTo>
                <a:lnTo>
                  <a:pt x="225358" y="167143"/>
                </a:lnTo>
                <a:lnTo>
                  <a:pt x="235770" y="173771"/>
                </a:lnTo>
                <a:lnTo>
                  <a:pt x="245186" y="181394"/>
                </a:lnTo>
                <a:lnTo>
                  <a:pt x="246507" y="203898"/>
                </a:lnTo>
                <a:lnTo>
                  <a:pt x="245440" y="205041"/>
                </a:lnTo>
                <a:lnTo>
                  <a:pt x="242874" y="204685"/>
                </a:lnTo>
                <a:lnTo>
                  <a:pt x="242531" y="206540"/>
                </a:lnTo>
                <a:lnTo>
                  <a:pt x="239890" y="204787"/>
                </a:lnTo>
                <a:lnTo>
                  <a:pt x="239585" y="200672"/>
                </a:lnTo>
                <a:lnTo>
                  <a:pt x="238569" y="197281"/>
                </a:lnTo>
                <a:lnTo>
                  <a:pt x="235819" y="199009"/>
                </a:lnTo>
                <a:lnTo>
                  <a:pt x="223968" y="203539"/>
                </a:lnTo>
                <a:lnTo>
                  <a:pt x="211823" y="204328"/>
                </a:lnTo>
                <a:lnTo>
                  <a:pt x="200189" y="201885"/>
                </a:lnTo>
                <a:lnTo>
                  <a:pt x="189867" y="196720"/>
                </a:lnTo>
                <a:lnTo>
                  <a:pt x="181660" y="189344"/>
                </a:lnTo>
                <a:lnTo>
                  <a:pt x="176987" y="189522"/>
                </a:lnTo>
                <a:lnTo>
                  <a:pt x="175742" y="193128"/>
                </a:lnTo>
                <a:lnTo>
                  <a:pt x="171069" y="193306"/>
                </a:lnTo>
                <a:lnTo>
                  <a:pt x="173443" y="190491"/>
                </a:lnTo>
                <a:lnTo>
                  <a:pt x="182699" y="184181"/>
                </a:lnTo>
                <a:lnTo>
                  <a:pt x="194255" y="180938"/>
                </a:lnTo>
                <a:lnTo>
                  <a:pt x="206966" y="180567"/>
                </a:lnTo>
                <a:lnTo>
                  <a:pt x="213780" y="161683"/>
                </a:lnTo>
                <a:lnTo>
                  <a:pt x="220025" y="144809"/>
                </a:lnTo>
                <a:lnTo>
                  <a:pt x="231270" y="59975"/>
                </a:lnTo>
                <a:lnTo>
                  <a:pt x="218802" y="61394"/>
                </a:lnTo>
                <a:lnTo>
                  <a:pt x="207980" y="140467"/>
                </a:lnTo>
                <a:lnTo>
                  <a:pt x="200864" y="157560"/>
                </a:lnTo>
                <a:lnTo>
                  <a:pt x="194894" y="156248"/>
                </a:lnTo>
                <a:lnTo>
                  <a:pt x="192722" y="145402"/>
                </a:lnTo>
                <a:lnTo>
                  <a:pt x="192062" y="151028"/>
                </a:lnTo>
                <a:lnTo>
                  <a:pt x="193562" y="58652"/>
                </a:lnTo>
                <a:lnTo>
                  <a:pt x="181528" y="55267"/>
                </a:lnTo>
                <a:lnTo>
                  <a:pt x="170376" y="51055"/>
                </a:lnTo>
                <a:lnTo>
                  <a:pt x="160477" y="46405"/>
                </a:lnTo>
                <a:lnTo>
                  <a:pt x="152696" y="41718"/>
                </a:lnTo>
                <a:lnTo>
                  <a:pt x="142809" y="34060"/>
                </a:lnTo>
                <a:lnTo>
                  <a:pt x="133327" y="25614"/>
                </a:lnTo>
                <a:lnTo>
                  <a:pt x="133224" y="229753"/>
                </a:lnTo>
                <a:lnTo>
                  <a:pt x="144602" y="226390"/>
                </a:lnTo>
                <a:lnTo>
                  <a:pt x="146342" y="229946"/>
                </a:lnTo>
                <a:lnTo>
                  <a:pt x="145923" y="233006"/>
                </a:lnTo>
                <a:lnTo>
                  <a:pt x="137980" y="234754"/>
                </a:lnTo>
                <a:lnTo>
                  <a:pt x="126835" y="233378"/>
                </a:lnTo>
                <a:lnTo>
                  <a:pt x="118135" y="223748"/>
                </a:lnTo>
                <a:lnTo>
                  <a:pt x="113553" y="9230"/>
                </a:lnTo>
                <a:lnTo>
                  <a:pt x="102247" y="2730"/>
                </a:lnTo>
                <a:lnTo>
                  <a:pt x="97370" y="0"/>
                </a:lnTo>
                <a:lnTo>
                  <a:pt x="89166" y="7175"/>
                </a:lnTo>
                <a:lnTo>
                  <a:pt x="86372" y="4051"/>
                </a:lnTo>
                <a:lnTo>
                  <a:pt x="77502" y="12907"/>
                </a:lnTo>
                <a:lnTo>
                  <a:pt x="69964" y="22460"/>
                </a:lnTo>
                <a:lnTo>
                  <a:pt x="62965" y="33114"/>
                </a:lnTo>
                <a:lnTo>
                  <a:pt x="55930" y="45084"/>
                </a:lnTo>
                <a:lnTo>
                  <a:pt x="50225" y="55206"/>
                </a:lnTo>
                <a:lnTo>
                  <a:pt x="44268" y="66111"/>
                </a:lnTo>
                <a:lnTo>
                  <a:pt x="38403" y="77295"/>
                </a:lnTo>
                <a:lnTo>
                  <a:pt x="32703" y="88737"/>
                </a:lnTo>
                <a:lnTo>
                  <a:pt x="27235" y="100418"/>
                </a:lnTo>
                <a:lnTo>
                  <a:pt x="22072" y="112315"/>
                </a:lnTo>
                <a:lnTo>
                  <a:pt x="17283" y="124409"/>
                </a:lnTo>
                <a:lnTo>
                  <a:pt x="12939" y="136677"/>
                </a:lnTo>
                <a:lnTo>
                  <a:pt x="9109" y="149101"/>
                </a:lnTo>
                <a:lnTo>
                  <a:pt x="5864" y="161658"/>
                </a:lnTo>
                <a:lnTo>
                  <a:pt x="3275" y="174328"/>
                </a:lnTo>
                <a:lnTo>
                  <a:pt x="1411" y="187090"/>
                </a:lnTo>
                <a:lnTo>
                  <a:pt x="342" y="199923"/>
                </a:lnTo>
                <a:lnTo>
                  <a:pt x="0" y="202641"/>
                </a:lnTo>
                <a:lnTo>
                  <a:pt x="3352" y="201053"/>
                </a:lnTo>
                <a:lnTo>
                  <a:pt x="4318" y="205219"/>
                </a:lnTo>
                <a:lnTo>
                  <a:pt x="4464" y="211856"/>
                </a:lnTo>
                <a:lnTo>
                  <a:pt x="5470" y="226023"/>
                </a:lnTo>
                <a:lnTo>
                  <a:pt x="7318" y="239536"/>
                </a:lnTo>
                <a:lnTo>
                  <a:pt x="9883" y="252465"/>
                </a:lnTo>
                <a:lnTo>
                  <a:pt x="13042" y="264881"/>
                </a:lnTo>
                <a:lnTo>
                  <a:pt x="16672" y="276851"/>
                </a:lnTo>
                <a:lnTo>
                  <a:pt x="20648" y="288447"/>
                </a:lnTo>
                <a:lnTo>
                  <a:pt x="24848" y="299737"/>
                </a:lnTo>
                <a:lnTo>
                  <a:pt x="29149" y="310791"/>
                </a:lnTo>
                <a:lnTo>
                  <a:pt x="33426" y="321678"/>
                </a:lnTo>
                <a:lnTo>
                  <a:pt x="34633" y="323164"/>
                </a:lnTo>
                <a:lnTo>
                  <a:pt x="33426" y="170814"/>
                </a:lnTo>
                <a:lnTo>
                  <a:pt x="35166" y="138036"/>
                </a:lnTo>
                <a:lnTo>
                  <a:pt x="43662" y="131673"/>
                </a:lnTo>
                <a:lnTo>
                  <a:pt x="51955" y="127139"/>
                </a:lnTo>
                <a:lnTo>
                  <a:pt x="60046" y="123164"/>
                </a:lnTo>
                <a:lnTo>
                  <a:pt x="72839" y="118160"/>
                </a:lnTo>
                <a:lnTo>
                  <a:pt x="85927" y="114630"/>
                </a:lnTo>
                <a:lnTo>
                  <a:pt x="96951" y="113906"/>
                </a:lnTo>
                <a:lnTo>
                  <a:pt x="105723" y="116767"/>
                </a:lnTo>
                <a:lnTo>
                  <a:pt x="112436" y="123904"/>
                </a:lnTo>
                <a:lnTo>
                  <a:pt x="112289" y="132280"/>
                </a:lnTo>
                <a:lnTo>
                  <a:pt x="108864" y="176098"/>
                </a:lnTo>
                <a:lnTo>
                  <a:pt x="108572" y="178015"/>
                </a:lnTo>
                <a:lnTo>
                  <a:pt x="104914" y="176568"/>
                </a:lnTo>
                <a:lnTo>
                  <a:pt x="104902" y="178752"/>
                </a:lnTo>
                <a:lnTo>
                  <a:pt x="101244" y="178434"/>
                </a:lnTo>
                <a:lnTo>
                  <a:pt x="100863" y="174853"/>
                </a:lnTo>
                <a:lnTo>
                  <a:pt x="99606" y="172135"/>
                </a:lnTo>
                <a:lnTo>
                  <a:pt x="98796" y="172972"/>
                </a:lnTo>
                <a:lnTo>
                  <a:pt x="88692" y="179437"/>
                </a:lnTo>
                <a:lnTo>
                  <a:pt x="76817" y="181757"/>
                </a:lnTo>
                <a:lnTo>
                  <a:pt x="64780" y="180100"/>
                </a:lnTo>
                <a:lnTo>
                  <a:pt x="54191" y="174632"/>
                </a:lnTo>
                <a:lnTo>
                  <a:pt x="46659" y="165519"/>
                </a:lnTo>
                <a:lnTo>
                  <a:pt x="40690" y="165722"/>
                </a:lnTo>
                <a:lnTo>
                  <a:pt x="43325" y="332104"/>
                </a:lnTo>
                <a:lnTo>
                  <a:pt x="53102" y="339500"/>
                </a:lnTo>
                <a:lnTo>
                  <a:pt x="63764" y="345356"/>
                </a:lnTo>
                <a:lnTo>
                  <a:pt x="75111" y="349678"/>
                </a:lnTo>
                <a:lnTo>
                  <a:pt x="86943" y="352470"/>
                </a:lnTo>
                <a:lnTo>
                  <a:pt x="99060" y="353738"/>
                </a:lnTo>
                <a:lnTo>
                  <a:pt x="111261" y="353487"/>
                </a:lnTo>
                <a:lnTo>
                  <a:pt x="112694" y="262619"/>
                </a:lnTo>
                <a:lnTo>
                  <a:pt x="118699" y="255985"/>
                </a:lnTo>
                <a:lnTo>
                  <a:pt x="128714" y="256832"/>
                </a:lnTo>
                <a:lnTo>
                  <a:pt x="129802" y="264336"/>
                </a:lnTo>
                <a:lnTo>
                  <a:pt x="135118" y="348446"/>
                </a:lnTo>
                <a:lnTo>
                  <a:pt x="146373" y="343668"/>
                </a:lnTo>
                <a:lnTo>
                  <a:pt x="156912" y="337390"/>
                </a:lnTo>
                <a:lnTo>
                  <a:pt x="166536" y="329618"/>
                </a:lnTo>
                <a:lnTo>
                  <a:pt x="175044" y="320357"/>
                </a:lnTo>
                <a:lnTo>
                  <a:pt x="175768" y="326504"/>
                </a:lnTo>
                <a:lnTo>
                  <a:pt x="178854" y="315340"/>
                </a:lnTo>
                <a:lnTo>
                  <a:pt x="184302" y="317715"/>
                </a:lnTo>
                <a:lnTo>
                  <a:pt x="185613" y="316194"/>
                </a:lnTo>
                <a:lnTo>
                  <a:pt x="194671" y="307289"/>
                </a:lnTo>
                <a:lnTo>
                  <a:pt x="204463" y="299119"/>
                </a:lnTo>
                <a:lnTo>
                  <a:pt x="214226" y="290923"/>
                </a:lnTo>
                <a:lnTo>
                  <a:pt x="223199" y="281937"/>
                </a:lnTo>
                <a:lnTo>
                  <a:pt x="230619" y="271398"/>
                </a:lnTo>
                <a:lnTo>
                  <a:pt x="232587" y="267703"/>
                </a:lnTo>
                <a:lnTo>
                  <a:pt x="236537" y="274192"/>
                </a:lnTo>
                <a:lnTo>
                  <a:pt x="235915" y="268744"/>
                </a:lnTo>
                <a:lnTo>
                  <a:pt x="240906" y="259399"/>
                </a:lnTo>
                <a:lnTo>
                  <a:pt x="246816" y="248408"/>
                </a:lnTo>
                <a:lnTo>
                  <a:pt x="252419" y="237620"/>
                </a:lnTo>
                <a:lnTo>
                  <a:pt x="257642" y="226677"/>
                </a:lnTo>
                <a:lnTo>
                  <a:pt x="262416" y="215222"/>
                </a:lnTo>
                <a:lnTo>
                  <a:pt x="266669" y="202897"/>
                </a:lnTo>
                <a:lnTo>
                  <a:pt x="270332" y="189344"/>
                </a:lnTo>
                <a:lnTo>
                  <a:pt x="266818" y="184529"/>
                </a:lnTo>
                <a:lnTo>
                  <a:pt x="266102" y="174652"/>
                </a:lnTo>
                <a:lnTo>
                  <a:pt x="270671" y="165275"/>
                </a:lnTo>
                <a:lnTo>
                  <a:pt x="275628" y="156248"/>
                </a:lnTo>
                <a:lnTo>
                  <a:pt x="277202" y="152260"/>
                </a:lnTo>
                <a:lnTo>
                  <a:pt x="275234" y="150279"/>
                </a:lnTo>
                <a:lnTo>
                  <a:pt x="275628" y="143014"/>
                </a:lnTo>
                <a:lnTo>
                  <a:pt x="276403" y="134191"/>
                </a:lnTo>
                <a:lnTo>
                  <a:pt x="278224" y="120485"/>
                </a:lnTo>
                <a:lnTo>
                  <a:pt x="280277" y="106372"/>
                </a:lnTo>
                <a:lnTo>
                  <a:pt x="281850" y="93486"/>
                </a:lnTo>
                <a:lnTo>
                  <a:pt x="282232" y="83464"/>
                </a:lnTo>
                <a:lnTo>
                  <a:pt x="281786" y="78348"/>
                </a:lnTo>
                <a:lnTo>
                  <a:pt x="277250" y="64060"/>
                </a:lnTo>
                <a:lnTo>
                  <a:pt x="268655" y="57501"/>
                </a:lnTo>
                <a:lnTo>
                  <a:pt x="256482" y="56028"/>
                </a:lnTo>
                <a:lnTo>
                  <a:pt x="241211" y="56997"/>
                </a:lnTo>
                <a:lnTo>
                  <a:pt x="244540" y="175161"/>
                </a:lnTo>
                <a:lnTo>
                  <a:pt x="239635" y="162973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4306675" y="1342217"/>
            <a:ext cx="10403" cy="11718"/>
          </a:xfrm>
          <a:custGeom>
            <a:avLst/>
            <a:gdLst/>
            <a:ahLst/>
            <a:cxnLst/>
            <a:rect l="l" t="t" r="r" b="b"/>
            <a:pathLst>
              <a:path w="15257" h="17186">
                <a:moveTo>
                  <a:pt x="3492" y="0"/>
                </a:moveTo>
                <a:lnTo>
                  <a:pt x="0" y="5029"/>
                </a:lnTo>
                <a:lnTo>
                  <a:pt x="2171" y="15874"/>
                </a:lnTo>
                <a:lnTo>
                  <a:pt x="8142" y="17186"/>
                </a:lnTo>
                <a:lnTo>
                  <a:pt x="15257" y="94"/>
                </a:lnTo>
                <a:lnTo>
                  <a:pt x="3492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4198063" y="1362513"/>
            <a:ext cx="6749" cy="110429"/>
          </a:xfrm>
          <a:custGeom>
            <a:avLst/>
            <a:gdLst/>
            <a:ahLst/>
            <a:cxnLst/>
            <a:rect l="l" t="t" r="r" b="b"/>
            <a:pathLst>
              <a:path w="9898" h="161962">
                <a:moveTo>
                  <a:pt x="5511" y="0"/>
                </a:moveTo>
                <a:lnTo>
                  <a:pt x="0" y="673"/>
                </a:lnTo>
                <a:lnTo>
                  <a:pt x="1207" y="153022"/>
                </a:lnTo>
                <a:lnTo>
                  <a:pt x="9898" y="161962"/>
                </a:lnTo>
                <a:lnTo>
                  <a:pt x="5511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251134" y="1425567"/>
            <a:ext cx="16265" cy="61955"/>
          </a:xfrm>
          <a:custGeom>
            <a:avLst/>
            <a:gdLst/>
            <a:ahLst/>
            <a:cxnLst/>
            <a:rect l="l" t="t" r="r" b="b"/>
            <a:pathLst>
              <a:path w="23856" h="90867">
                <a:moveTo>
                  <a:pt x="12606" y="10016"/>
                </a:moveTo>
                <a:lnTo>
                  <a:pt x="2898" y="11420"/>
                </a:lnTo>
                <a:lnTo>
                  <a:pt x="1463" y="9054"/>
                </a:lnTo>
                <a:lnTo>
                  <a:pt x="1432" y="0"/>
                </a:lnTo>
                <a:lnTo>
                  <a:pt x="0" y="90867"/>
                </a:lnTo>
                <a:lnTo>
                  <a:pt x="12086" y="89101"/>
                </a:lnTo>
                <a:lnTo>
                  <a:pt x="23856" y="85827"/>
                </a:lnTo>
                <a:lnTo>
                  <a:pt x="18540" y="1717"/>
                </a:lnTo>
                <a:lnTo>
                  <a:pt x="12606" y="10016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4198064" y="1336700"/>
            <a:ext cx="53770" cy="29875"/>
          </a:xfrm>
          <a:custGeom>
            <a:avLst/>
            <a:gdLst/>
            <a:ahLst/>
            <a:cxnLst/>
            <a:rect l="l" t="t" r="r" b="b"/>
            <a:pathLst>
              <a:path w="78863" h="43817">
                <a:moveTo>
                  <a:pt x="1739" y="5755"/>
                </a:moveTo>
                <a:lnTo>
                  <a:pt x="0" y="38534"/>
                </a:lnTo>
                <a:lnTo>
                  <a:pt x="2176" y="35912"/>
                </a:lnTo>
                <a:lnTo>
                  <a:pt x="11583" y="28902"/>
                </a:lnTo>
                <a:lnTo>
                  <a:pt x="22841" y="25287"/>
                </a:lnTo>
                <a:lnTo>
                  <a:pt x="35051" y="24657"/>
                </a:lnTo>
                <a:lnTo>
                  <a:pt x="47313" y="26605"/>
                </a:lnTo>
                <a:lnTo>
                  <a:pt x="58731" y="30720"/>
                </a:lnTo>
                <a:lnTo>
                  <a:pt x="68405" y="36594"/>
                </a:lnTo>
                <a:lnTo>
                  <a:pt x="75438" y="43817"/>
                </a:lnTo>
                <a:lnTo>
                  <a:pt x="78863" y="0"/>
                </a:lnTo>
                <a:lnTo>
                  <a:pt x="70142" y="6771"/>
                </a:lnTo>
                <a:lnTo>
                  <a:pt x="62123" y="7931"/>
                </a:lnTo>
                <a:lnTo>
                  <a:pt x="51503" y="7025"/>
                </a:lnTo>
                <a:lnTo>
                  <a:pt x="39578" y="5357"/>
                </a:lnTo>
                <a:lnTo>
                  <a:pt x="27148" y="4422"/>
                </a:lnTo>
                <a:lnTo>
                  <a:pt x="15014" y="5715"/>
                </a:lnTo>
                <a:lnTo>
                  <a:pt x="3975" y="10734"/>
                </a:lnTo>
                <a:lnTo>
                  <a:pt x="1739" y="575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252696" y="1252802"/>
            <a:ext cx="13482" cy="150357"/>
          </a:xfrm>
          <a:custGeom>
            <a:avLst/>
            <a:gdLst/>
            <a:ahLst/>
            <a:cxnLst/>
            <a:rect l="l" t="t" r="r" b="b"/>
            <a:pathLst>
              <a:path w="19774" h="220523">
                <a:moveTo>
                  <a:pt x="10191" y="7867"/>
                </a:moveTo>
                <a:lnTo>
                  <a:pt x="0" y="0"/>
                </a:lnTo>
                <a:lnTo>
                  <a:pt x="4581" y="214517"/>
                </a:lnTo>
                <a:lnTo>
                  <a:pt x="9586" y="216581"/>
                </a:lnTo>
                <a:lnTo>
                  <a:pt x="19671" y="220523"/>
                </a:lnTo>
                <a:lnTo>
                  <a:pt x="19774" y="16383"/>
                </a:lnTo>
                <a:lnTo>
                  <a:pt x="10191" y="786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4316386" y="1285370"/>
            <a:ext cx="26959" cy="100159"/>
          </a:xfrm>
          <a:custGeom>
            <a:avLst/>
            <a:gdLst/>
            <a:ahLst/>
            <a:cxnLst/>
            <a:rect l="l" t="t" r="r" b="b"/>
            <a:pathLst>
              <a:path w="39540" h="146900">
                <a:moveTo>
                  <a:pt x="0" y="123569"/>
                </a:moveTo>
                <a:lnTo>
                  <a:pt x="12724" y="125874"/>
                </a:lnTo>
                <a:lnTo>
                  <a:pt x="24317" y="130661"/>
                </a:lnTo>
                <a:lnTo>
                  <a:pt x="33637" y="137734"/>
                </a:lnTo>
                <a:lnTo>
                  <a:pt x="39540" y="146900"/>
                </a:lnTo>
                <a:lnTo>
                  <a:pt x="38219" y="124396"/>
                </a:lnTo>
                <a:lnTo>
                  <a:pt x="28803" y="116773"/>
                </a:lnTo>
                <a:lnTo>
                  <a:pt x="18392" y="110146"/>
                </a:lnTo>
                <a:lnTo>
                  <a:pt x="24054" y="95586"/>
                </a:lnTo>
                <a:lnTo>
                  <a:pt x="32668" y="105975"/>
                </a:lnTo>
                <a:lnTo>
                  <a:pt x="37573" y="118163"/>
                </a:lnTo>
                <a:lnTo>
                  <a:pt x="34244" y="0"/>
                </a:lnTo>
                <a:lnTo>
                  <a:pt x="24304" y="2977"/>
                </a:lnTo>
                <a:lnTo>
                  <a:pt x="13059" y="87812"/>
                </a:lnTo>
                <a:lnTo>
                  <a:pt x="6814" y="104685"/>
                </a:lnTo>
                <a:lnTo>
                  <a:pt x="0" y="12356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4306224" y="1286499"/>
            <a:ext cx="18232" cy="62983"/>
          </a:xfrm>
          <a:custGeom>
            <a:avLst/>
            <a:gdLst/>
            <a:ahLst/>
            <a:cxnLst/>
            <a:rect l="l" t="t" r="r" b="b"/>
            <a:pathLst>
              <a:path w="26740" h="92375">
                <a:moveTo>
                  <a:pt x="0" y="92375"/>
                </a:moveTo>
                <a:lnTo>
                  <a:pt x="660" y="86749"/>
                </a:lnTo>
                <a:lnTo>
                  <a:pt x="4152" y="81720"/>
                </a:lnTo>
                <a:lnTo>
                  <a:pt x="15918" y="81814"/>
                </a:lnTo>
                <a:lnTo>
                  <a:pt x="26740" y="2741"/>
                </a:lnTo>
                <a:lnTo>
                  <a:pt x="14048" y="2171"/>
                </a:lnTo>
                <a:lnTo>
                  <a:pt x="1500" y="0"/>
                </a:lnTo>
                <a:lnTo>
                  <a:pt x="0" y="9237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199245" y="1324169"/>
            <a:ext cx="53120" cy="19846"/>
          </a:xfrm>
          <a:custGeom>
            <a:avLst/>
            <a:gdLst/>
            <a:ahLst/>
            <a:cxnLst/>
            <a:rect l="l" t="t" r="r" b="b"/>
            <a:pathLst>
              <a:path w="77909" h="29108">
                <a:moveTo>
                  <a:pt x="16802" y="13233"/>
                </a:moveTo>
                <a:lnTo>
                  <a:pt x="8496" y="17779"/>
                </a:lnTo>
                <a:lnTo>
                  <a:pt x="0" y="24129"/>
                </a:lnTo>
                <a:lnTo>
                  <a:pt x="2235" y="29108"/>
                </a:lnTo>
                <a:lnTo>
                  <a:pt x="12491" y="24294"/>
                </a:lnTo>
                <a:lnTo>
                  <a:pt x="24577" y="22796"/>
                </a:lnTo>
                <a:lnTo>
                  <a:pt x="37010" y="23628"/>
                </a:lnTo>
                <a:lnTo>
                  <a:pt x="48993" y="25294"/>
                </a:lnTo>
                <a:lnTo>
                  <a:pt x="59727" y="26298"/>
                </a:lnTo>
                <a:lnTo>
                  <a:pt x="68414" y="25145"/>
                </a:lnTo>
                <a:lnTo>
                  <a:pt x="75941" y="20188"/>
                </a:lnTo>
                <a:lnTo>
                  <a:pt x="77909" y="11929"/>
                </a:lnTo>
                <a:lnTo>
                  <a:pt x="72622" y="4250"/>
                </a:lnTo>
                <a:lnTo>
                  <a:pt x="61798" y="0"/>
                </a:lnTo>
                <a:lnTo>
                  <a:pt x="53676" y="247"/>
                </a:lnTo>
                <a:lnTo>
                  <a:pt x="40866" y="3234"/>
                </a:lnTo>
                <a:lnTo>
                  <a:pt x="27789" y="8008"/>
                </a:lnTo>
                <a:lnTo>
                  <a:pt x="18907" y="19330"/>
                </a:lnTo>
                <a:lnTo>
                  <a:pt x="27665" y="14024"/>
                </a:lnTo>
                <a:lnTo>
                  <a:pt x="38288" y="8778"/>
                </a:lnTo>
                <a:lnTo>
                  <a:pt x="49554" y="4966"/>
                </a:lnTo>
                <a:lnTo>
                  <a:pt x="60246" y="3962"/>
                </a:lnTo>
                <a:lnTo>
                  <a:pt x="69145" y="7141"/>
                </a:lnTo>
                <a:lnTo>
                  <a:pt x="75031" y="15874"/>
                </a:lnTo>
                <a:lnTo>
                  <a:pt x="65309" y="19846"/>
                </a:lnTo>
                <a:lnTo>
                  <a:pt x="55189" y="20846"/>
                </a:lnTo>
                <a:lnTo>
                  <a:pt x="44730" y="19968"/>
                </a:lnTo>
                <a:lnTo>
                  <a:pt x="32765" y="19030"/>
                </a:lnTo>
                <a:lnTo>
                  <a:pt x="18122" y="19850"/>
                </a:lnTo>
                <a:lnTo>
                  <a:pt x="16802" y="13233"/>
                </a:lnTo>
                <a:close/>
              </a:path>
              <a:path w="77909" h="29108">
                <a:moveTo>
                  <a:pt x="27789" y="8008"/>
                </a:moveTo>
                <a:lnTo>
                  <a:pt x="16802" y="13233"/>
                </a:lnTo>
                <a:lnTo>
                  <a:pt x="18122" y="19850"/>
                </a:lnTo>
                <a:lnTo>
                  <a:pt x="18907" y="19330"/>
                </a:lnTo>
                <a:lnTo>
                  <a:pt x="27789" y="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153396" y="1326826"/>
            <a:ext cx="20311" cy="58700"/>
          </a:xfrm>
          <a:custGeom>
            <a:avLst/>
            <a:gdLst/>
            <a:ahLst/>
            <a:cxnLst/>
            <a:rect l="l" t="t" r="r" b="b"/>
            <a:pathLst>
              <a:path w="29789" h="86093">
                <a:moveTo>
                  <a:pt x="21839" y="15951"/>
                </a:moveTo>
                <a:lnTo>
                  <a:pt x="19479" y="17505"/>
                </a:lnTo>
                <a:lnTo>
                  <a:pt x="13182" y="28440"/>
                </a:lnTo>
                <a:lnTo>
                  <a:pt x="7284" y="39777"/>
                </a:lnTo>
                <a:lnTo>
                  <a:pt x="7048" y="34743"/>
                </a:lnTo>
                <a:lnTo>
                  <a:pt x="10371" y="23203"/>
                </a:lnTo>
                <a:lnTo>
                  <a:pt x="17094" y="16160"/>
                </a:lnTo>
                <a:lnTo>
                  <a:pt x="23485" y="9742"/>
                </a:lnTo>
                <a:lnTo>
                  <a:pt x="25814" y="76"/>
                </a:lnTo>
                <a:lnTo>
                  <a:pt x="13658" y="2540"/>
                </a:lnTo>
                <a:lnTo>
                  <a:pt x="5780" y="10025"/>
                </a:lnTo>
                <a:lnTo>
                  <a:pt x="1173" y="20700"/>
                </a:lnTo>
                <a:lnTo>
                  <a:pt x="0" y="32812"/>
                </a:lnTo>
                <a:lnTo>
                  <a:pt x="2422" y="44607"/>
                </a:lnTo>
                <a:lnTo>
                  <a:pt x="8605" y="54331"/>
                </a:lnTo>
                <a:lnTo>
                  <a:pt x="9227" y="52540"/>
                </a:lnTo>
                <a:lnTo>
                  <a:pt x="13647" y="58014"/>
                </a:lnTo>
                <a:lnTo>
                  <a:pt x="13901" y="60947"/>
                </a:lnTo>
                <a:lnTo>
                  <a:pt x="13362" y="62000"/>
                </a:lnTo>
                <a:lnTo>
                  <a:pt x="12249" y="73364"/>
                </a:lnTo>
                <a:lnTo>
                  <a:pt x="18222" y="82762"/>
                </a:lnTo>
                <a:lnTo>
                  <a:pt x="29789" y="86093"/>
                </a:lnTo>
                <a:lnTo>
                  <a:pt x="28595" y="81115"/>
                </a:lnTo>
                <a:lnTo>
                  <a:pt x="29395" y="74143"/>
                </a:lnTo>
                <a:lnTo>
                  <a:pt x="27134" y="70218"/>
                </a:lnTo>
                <a:lnTo>
                  <a:pt x="26995" y="73457"/>
                </a:lnTo>
                <a:lnTo>
                  <a:pt x="22766" y="70498"/>
                </a:lnTo>
                <a:lnTo>
                  <a:pt x="23172" y="68898"/>
                </a:lnTo>
                <a:lnTo>
                  <a:pt x="22719" y="66007"/>
                </a:lnTo>
                <a:lnTo>
                  <a:pt x="21713" y="52509"/>
                </a:lnTo>
                <a:lnTo>
                  <a:pt x="21836" y="39256"/>
                </a:lnTo>
                <a:lnTo>
                  <a:pt x="22179" y="26864"/>
                </a:lnTo>
                <a:lnTo>
                  <a:pt x="21839" y="15951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4211601" y="1326825"/>
            <a:ext cx="38801" cy="11536"/>
          </a:xfrm>
          <a:custGeom>
            <a:avLst/>
            <a:gdLst/>
            <a:ahLst/>
            <a:cxnLst/>
            <a:rect l="l" t="t" r="r" b="b"/>
            <a:pathLst>
              <a:path w="56908" h="16919">
                <a:moveTo>
                  <a:pt x="56908" y="11983"/>
                </a:moveTo>
                <a:lnTo>
                  <a:pt x="56454" y="10728"/>
                </a:lnTo>
                <a:lnTo>
                  <a:pt x="50183" y="2661"/>
                </a:lnTo>
                <a:lnTo>
                  <a:pt x="41031" y="0"/>
                </a:lnTo>
                <a:lnTo>
                  <a:pt x="30218" y="1371"/>
                </a:lnTo>
                <a:lnTo>
                  <a:pt x="18963" y="5404"/>
                </a:lnTo>
                <a:lnTo>
                  <a:pt x="8483" y="10724"/>
                </a:lnTo>
                <a:lnTo>
                  <a:pt x="0" y="15958"/>
                </a:lnTo>
                <a:lnTo>
                  <a:pt x="13244" y="15111"/>
                </a:lnTo>
                <a:lnTo>
                  <a:pt x="25437" y="15949"/>
                </a:lnTo>
                <a:lnTo>
                  <a:pt x="35999" y="16919"/>
                </a:lnTo>
                <a:lnTo>
                  <a:pt x="46100" y="16203"/>
                </a:lnTo>
                <a:lnTo>
                  <a:pt x="56908" y="1198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4309955" y="1345820"/>
            <a:ext cx="27977" cy="15344"/>
          </a:xfrm>
          <a:custGeom>
            <a:avLst/>
            <a:gdLst/>
            <a:ahLst/>
            <a:cxnLst/>
            <a:rect l="l" t="t" r="r" b="b"/>
            <a:pathLst>
              <a:path w="41033" h="22504">
                <a:moveTo>
                  <a:pt x="41033" y="22504"/>
                </a:moveTo>
                <a:lnTo>
                  <a:pt x="34645" y="14198"/>
                </a:lnTo>
                <a:lnTo>
                  <a:pt x="25765" y="5857"/>
                </a:lnTo>
                <a:lnTo>
                  <a:pt x="14745" y="433"/>
                </a:lnTo>
                <a:lnTo>
                  <a:pt x="1333" y="0"/>
                </a:lnTo>
                <a:lnTo>
                  <a:pt x="1435" y="2311"/>
                </a:lnTo>
                <a:lnTo>
                  <a:pt x="0" y="5295"/>
                </a:lnTo>
                <a:lnTo>
                  <a:pt x="5622" y="7600"/>
                </a:lnTo>
                <a:lnTo>
                  <a:pt x="17882" y="12670"/>
                </a:lnTo>
                <a:lnTo>
                  <a:pt x="30231" y="17855"/>
                </a:lnTo>
                <a:lnTo>
                  <a:pt x="41033" y="22504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4209795" y="1356706"/>
            <a:ext cx="29821" cy="10494"/>
          </a:xfrm>
          <a:custGeom>
            <a:avLst/>
            <a:gdLst/>
            <a:ahLst/>
            <a:cxnLst/>
            <a:rect l="l" t="t" r="r" b="b"/>
            <a:pathLst>
              <a:path w="43738" h="15391">
                <a:moveTo>
                  <a:pt x="0" y="3886"/>
                </a:moveTo>
                <a:lnTo>
                  <a:pt x="316" y="4405"/>
                </a:lnTo>
                <a:lnTo>
                  <a:pt x="9306" y="11845"/>
                </a:lnTo>
                <a:lnTo>
                  <a:pt x="21957" y="15391"/>
                </a:lnTo>
                <a:lnTo>
                  <a:pt x="34296" y="14308"/>
                </a:lnTo>
                <a:lnTo>
                  <a:pt x="42354" y="7861"/>
                </a:lnTo>
                <a:lnTo>
                  <a:pt x="43675" y="9182"/>
                </a:lnTo>
                <a:lnTo>
                  <a:pt x="43738" y="3835"/>
                </a:lnTo>
                <a:lnTo>
                  <a:pt x="36855" y="5422"/>
                </a:lnTo>
                <a:lnTo>
                  <a:pt x="34416" y="2565"/>
                </a:lnTo>
                <a:lnTo>
                  <a:pt x="34173" y="4427"/>
                </a:lnTo>
                <a:lnTo>
                  <a:pt x="26335" y="12222"/>
                </a:lnTo>
                <a:lnTo>
                  <a:pt x="14753" y="11282"/>
                </a:lnTo>
                <a:lnTo>
                  <a:pt x="9270" y="1244"/>
                </a:lnTo>
                <a:lnTo>
                  <a:pt x="5918" y="0"/>
                </a:lnTo>
                <a:lnTo>
                  <a:pt x="1765" y="279"/>
                </a:lnTo>
                <a:lnTo>
                  <a:pt x="0" y="388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4291908" y="1369498"/>
            <a:ext cx="51435" cy="17838"/>
          </a:xfrm>
          <a:custGeom>
            <a:avLst/>
            <a:gdLst/>
            <a:ahLst/>
            <a:cxnLst/>
            <a:rect l="l" t="t" r="r" b="b"/>
            <a:pathLst>
              <a:path w="75437" h="26162">
                <a:moveTo>
                  <a:pt x="15887" y="7633"/>
                </a:moveTo>
                <a:lnTo>
                  <a:pt x="17805" y="5588"/>
                </a:lnTo>
                <a:lnTo>
                  <a:pt x="21043" y="4851"/>
                </a:lnTo>
                <a:lnTo>
                  <a:pt x="25145" y="4978"/>
                </a:lnTo>
                <a:lnTo>
                  <a:pt x="25184" y="11570"/>
                </a:lnTo>
                <a:lnTo>
                  <a:pt x="29222" y="14135"/>
                </a:lnTo>
                <a:lnTo>
                  <a:pt x="31366" y="17558"/>
                </a:lnTo>
                <a:lnTo>
                  <a:pt x="31775" y="18212"/>
                </a:lnTo>
                <a:lnTo>
                  <a:pt x="31366" y="17558"/>
                </a:lnTo>
                <a:lnTo>
                  <a:pt x="24289" y="14790"/>
                </a:lnTo>
                <a:lnTo>
                  <a:pt x="31869" y="22371"/>
                </a:lnTo>
                <a:lnTo>
                  <a:pt x="33530" y="18404"/>
                </a:lnTo>
                <a:lnTo>
                  <a:pt x="42176" y="19355"/>
                </a:lnTo>
                <a:lnTo>
                  <a:pt x="48704" y="16624"/>
                </a:lnTo>
                <a:lnTo>
                  <a:pt x="47650" y="6312"/>
                </a:lnTo>
                <a:lnTo>
                  <a:pt x="56545" y="5414"/>
                </a:lnTo>
                <a:lnTo>
                  <a:pt x="44448" y="1434"/>
                </a:lnTo>
                <a:lnTo>
                  <a:pt x="31602" y="0"/>
                </a:lnTo>
                <a:lnTo>
                  <a:pt x="19150" y="1307"/>
                </a:lnTo>
                <a:lnTo>
                  <a:pt x="15887" y="7633"/>
                </a:lnTo>
                <a:close/>
              </a:path>
              <a:path w="75437" h="26162">
                <a:moveTo>
                  <a:pt x="31869" y="22371"/>
                </a:moveTo>
                <a:lnTo>
                  <a:pt x="24289" y="14790"/>
                </a:lnTo>
                <a:lnTo>
                  <a:pt x="15887" y="7633"/>
                </a:lnTo>
                <a:lnTo>
                  <a:pt x="19150" y="1307"/>
                </a:lnTo>
                <a:lnTo>
                  <a:pt x="8235" y="5551"/>
                </a:lnTo>
                <a:lnTo>
                  <a:pt x="0" y="12928"/>
                </a:lnTo>
                <a:lnTo>
                  <a:pt x="4673" y="12738"/>
                </a:lnTo>
                <a:lnTo>
                  <a:pt x="5918" y="9131"/>
                </a:lnTo>
                <a:lnTo>
                  <a:pt x="10591" y="8953"/>
                </a:lnTo>
                <a:lnTo>
                  <a:pt x="12359" y="10935"/>
                </a:lnTo>
                <a:lnTo>
                  <a:pt x="21155" y="17822"/>
                </a:lnTo>
                <a:lnTo>
                  <a:pt x="31869" y="22371"/>
                </a:lnTo>
                <a:close/>
              </a:path>
              <a:path w="75437" h="26162">
                <a:moveTo>
                  <a:pt x="71818" y="24295"/>
                </a:moveTo>
                <a:lnTo>
                  <a:pt x="74371" y="24651"/>
                </a:lnTo>
                <a:lnTo>
                  <a:pt x="75437" y="23508"/>
                </a:lnTo>
                <a:lnTo>
                  <a:pt x="73919" y="20231"/>
                </a:lnTo>
                <a:lnTo>
                  <a:pt x="66749" y="11745"/>
                </a:lnTo>
                <a:lnTo>
                  <a:pt x="56545" y="5414"/>
                </a:lnTo>
                <a:lnTo>
                  <a:pt x="47650" y="6312"/>
                </a:lnTo>
                <a:lnTo>
                  <a:pt x="52844" y="8610"/>
                </a:lnTo>
                <a:lnTo>
                  <a:pt x="59029" y="9919"/>
                </a:lnTo>
                <a:lnTo>
                  <a:pt x="60883" y="15570"/>
                </a:lnTo>
                <a:lnTo>
                  <a:pt x="59903" y="16095"/>
                </a:lnTo>
                <a:lnTo>
                  <a:pt x="47590" y="19780"/>
                </a:lnTo>
                <a:lnTo>
                  <a:pt x="35287" y="19092"/>
                </a:lnTo>
                <a:lnTo>
                  <a:pt x="33530" y="18404"/>
                </a:lnTo>
                <a:lnTo>
                  <a:pt x="31869" y="22371"/>
                </a:lnTo>
                <a:lnTo>
                  <a:pt x="43700" y="24072"/>
                </a:lnTo>
                <a:lnTo>
                  <a:pt x="55844" y="22415"/>
                </a:lnTo>
                <a:lnTo>
                  <a:pt x="67500" y="16891"/>
                </a:lnTo>
                <a:lnTo>
                  <a:pt x="68516" y="20282"/>
                </a:lnTo>
                <a:lnTo>
                  <a:pt x="68821" y="24397"/>
                </a:lnTo>
                <a:lnTo>
                  <a:pt x="71475" y="26162"/>
                </a:lnTo>
                <a:lnTo>
                  <a:pt x="71818" y="2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4255817" y="1399064"/>
            <a:ext cx="19231" cy="7658"/>
          </a:xfrm>
          <a:custGeom>
            <a:avLst/>
            <a:gdLst/>
            <a:ahLst/>
            <a:cxnLst/>
            <a:rect l="l" t="t" r="r" b="b"/>
            <a:pathLst>
              <a:path w="28206" h="11232">
                <a:moveTo>
                  <a:pt x="0" y="0"/>
                </a:moveTo>
                <a:lnTo>
                  <a:pt x="4623" y="6508"/>
                </a:lnTo>
                <a:lnTo>
                  <a:pt x="14427" y="11232"/>
                </a:lnTo>
                <a:lnTo>
                  <a:pt x="27787" y="9271"/>
                </a:lnTo>
                <a:lnTo>
                  <a:pt x="28206" y="6197"/>
                </a:lnTo>
                <a:lnTo>
                  <a:pt x="26466" y="2641"/>
                </a:lnTo>
                <a:lnTo>
                  <a:pt x="19244" y="6102"/>
                </a:lnTo>
                <a:lnTo>
                  <a:pt x="8503" y="37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4354853" y="1401142"/>
            <a:ext cx="65180" cy="55673"/>
          </a:xfrm>
          <a:custGeom>
            <a:avLst/>
            <a:gdLst/>
            <a:ahLst/>
            <a:cxnLst/>
            <a:rect l="l" t="t" r="r" b="b"/>
            <a:pathLst>
              <a:path w="95598" h="81653">
                <a:moveTo>
                  <a:pt x="16196" y="43274"/>
                </a:moveTo>
                <a:lnTo>
                  <a:pt x="21852" y="42446"/>
                </a:lnTo>
                <a:lnTo>
                  <a:pt x="34033" y="43339"/>
                </a:lnTo>
                <a:lnTo>
                  <a:pt x="45682" y="47394"/>
                </a:lnTo>
                <a:lnTo>
                  <a:pt x="56502" y="53932"/>
                </a:lnTo>
                <a:lnTo>
                  <a:pt x="66201" y="62274"/>
                </a:lnTo>
                <a:lnTo>
                  <a:pt x="74484" y="71741"/>
                </a:lnTo>
                <a:lnTo>
                  <a:pt x="81055" y="81653"/>
                </a:lnTo>
                <a:lnTo>
                  <a:pt x="84774" y="77304"/>
                </a:lnTo>
                <a:lnTo>
                  <a:pt x="91069" y="67317"/>
                </a:lnTo>
                <a:lnTo>
                  <a:pt x="94594" y="57322"/>
                </a:lnTo>
                <a:lnTo>
                  <a:pt x="95598" y="47520"/>
                </a:lnTo>
                <a:lnTo>
                  <a:pt x="94327" y="38109"/>
                </a:lnTo>
                <a:lnTo>
                  <a:pt x="91031" y="29291"/>
                </a:lnTo>
                <a:lnTo>
                  <a:pt x="85958" y="21264"/>
                </a:lnTo>
                <a:lnTo>
                  <a:pt x="79355" y="14229"/>
                </a:lnTo>
                <a:lnTo>
                  <a:pt x="71471" y="8385"/>
                </a:lnTo>
                <a:lnTo>
                  <a:pt x="62554" y="3932"/>
                </a:lnTo>
                <a:lnTo>
                  <a:pt x="52852" y="1071"/>
                </a:lnTo>
                <a:lnTo>
                  <a:pt x="42613" y="0"/>
                </a:lnTo>
                <a:lnTo>
                  <a:pt x="32084" y="919"/>
                </a:lnTo>
                <a:lnTo>
                  <a:pt x="25798" y="2100"/>
                </a:lnTo>
                <a:lnTo>
                  <a:pt x="18914" y="7942"/>
                </a:lnTo>
                <a:lnTo>
                  <a:pt x="16903" y="9260"/>
                </a:lnTo>
                <a:lnTo>
                  <a:pt x="8455" y="15301"/>
                </a:lnTo>
                <a:lnTo>
                  <a:pt x="5617" y="27386"/>
                </a:lnTo>
                <a:lnTo>
                  <a:pt x="1154" y="32417"/>
                </a:lnTo>
                <a:lnTo>
                  <a:pt x="0" y="46505"/>
                </a:lnTo>
                <a:lnTo>
                  <a:pt x="4297" y="56507"/>
                </a:lnTo>
                <a:lnTo>
                  <a:pt x="7967" y="57053"/>
                </a:lnTo>
                <a:lnTo>
                  <a:pt x="11917" y="46512"/>
                </a:lnTo>
                <a:lnTo>
                  <a:pt x="16196" y="43274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4251633" y="1420725"/>
            <a:ext cx="11403" cy="12655"/>
          </a:xfrm>
          <a:custGeom>
            <a:avLst/>
            <a:gdLst/>
            <a:ahLst/>
            <a:cxnLst/>
            <a:rect l="l" t="t" r="r" b="b"/>
            <a:pathLst>
              <a:path w="16724" h="18561">
                <a:moveTo>
                  <a:pt x="16724" y="1316"/>
                </a:moveTo>
                <a:lnTo>
                  <a:pt x="13511" y="0"/>
                </a:lnTo>
                <a:lnTo>
                  <a:pt x="4455" y="1855"/>
                </a:lnTo>
                <a:lnTo>
                  <a:pt x="0" y="9717"/>
                </a:lnTo>
                <a:lnTo>
                  <a:pt x="2170" y="18524"/>
                </a:lnTo>
                <a:lnTo>
                  <a:pt x="8610" y="18561"/>
                </a:lnTo>
                <a:lnTo>
                  <a:pt x="16557" y="12268"/>
                </a:lnTo>
                <a:lnTo>
                  <a:pt x="16724" y="1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4195361" y="1472155"/>
            <a:ext cx="62259" cy="42267"/>
          </a:xfrm>
          <a:custGeom>
            <a:avLst/>
            <a:gdLst/>
            <a:ahLst/>
            <a:cxnLst/>
            <a:rect l="l" t="t" r="r" b="b"/>
            <a:pathLst>
              <a:path w="91312" h="61991">
                <a:moveTo>
                  <a:pt x="7937" y="0"/>
                </a:moveTo>
                <a:lnTo>
                  <a:pt x="6981" y="9752"/>
                </a:lnTo>
                <a:lnTo>
                  <a:pt x="4282" y="21220"/>
                </a:lnTo>
                <a:lnTo>
                  <a:pt x="0" y="33083"/>
                </a:lnTo>
                <a:lnTo>
                  <a:pt x="1461" y="35591"/>
                </a:lnTo>
                <a:lnTo>
                  <a:pt x="9566" y="45287"/>
                </a:lnTo>
                <a:lnTo>
                  <a:pt x="19865" y="52765"/>
                </a:lnTo>
                <a:lnTo>
                  <a:pt x="31659" y="58035"/>
                </a:lnTo>
                <a:lnTo>
                  <a:pt x="44252" y="61107"/>
                </a:lnTo>
                <a:lnTo>
                  <a:pt x="56947" y="61991"/>
                </a:lnTo>
                <a:lnTo>
                  <a:pt x="69046" y="60696"/>
                </a:lnTo>
                <a:lnTo>
                  <a:pt x="79853" y="57233"/>
                </a:lnTo>
                <a:lnTo>
                  <a:pt x="88671" y="51612"/>
                </a:lnTo>
                <a:lnTo>
                  <a:pt x="88573" y="51218"/>
                </a:lnTo>
                <a:lnTo>
                  <a:pt x="89695" y="39677"/>
                </a:lnTo>
                <a:lnTo>
                  <a:pt x="91313" y="27787"/>
                </a:lnTo>
                <a:lnTo>
                  <a:pt x="90977" y="27811"/>
                </a:lnTo>
                <a:lnTo>
                  <a:pt x="78470" y="28009"/>
                </a:lnTo>
                <a:lnTo>
                  <a:pt x="65434" y="26904"/>
                </a:lnTo>
                <a:lnTo>
                  <a:pt x="52316" y="24444"/>
                </a:lnTo>
                <a:lnTo>
                  <a:pt x="39562" y="20575"/>
                </a:lnTo>
                <a:lnTo>
                  <a:pt x="27617" y="15246"/>
                </a:lnTo>
                <a:lnTo>
                  <a:pt x="16927" y="8405"/>
                </a:lnTo>
                <a:lnTo>
                  <a:pt x="793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4186843" y="1490201"/>
            <a:ext cx="75287" cy="37860"/>
          </a:xfrm>
          <a:custGeom>
            <a:avLst/>
            <a:gdLst/>
            <a:ahLst/>
            <a:cxnLst/>
            <a:rect l="l" t="t" r="r" b="b"/>
            <a:pathLst>
              <a:path w="110421" h="55528">
                <a:moveTo>
                  <a:pt x="2273" y="4108"/>
                </a:moveTo>
                <a:lnTo>
                  <a:pt x="0" y="15282"/>
                </a:lnTo>
                <a:lnTo>
                  <a:pt x="4554" y="26466"/>
                </a:lnTo>
                <a:lnTo>
                  <a:pt x="7366" y="30082"/>
                </a:lnTo>
                <a:lnTo>
                  <a:pt x="15723" y="37994"/>
                </a:lnTo>
                <a:lnTo>
                  <a:pt x="26147" y="44919"/>
                </a:lnTo>
                <a:lnTo>
                  <a:pt x="38013" y="50431"/>
                </a:lnTo>
                <a:lnTo>
                  <a:pt x="50697" y="54108"/>
                </a:lnTo>
                <a:lnTo>
                  <a:pt x="63573" y="55528"/>
                </a:lnTo>
                <a:lnTo>
                  <a:pt x="76017" y="54267"/>
                </a:lnTo>
                <a:lnTo>
                  <a:pt x="88588" y="49676"/>
                </a:lnTo>
                <a:lnTo>
                  <a:pt x="100307" y="42834"/>
                </a:lnTo>
                <a:lnTo>
                  <a:pt x="108935" y="33981"/>
                </a:lnTo>
                <a:lnTo>
                  <a:pt x="110421" y="23825"/>
                </a:lnTo>
                <a:lnTo>
                  <a:pt x="107058" y="27322"/>
                </a:lnTo>
                <a:lnTo>
                  <a:pt x="97778" y="33433"/>
                </a:lnTo>
                <a:lnTo>
                  <a:pt x="86558" y="37315"/>
                </a:lnTo>
                <a:lnTo>
                  <a:pt x="74057" y="39068"/>
                </a:lnTo>
                <a:lnTo>
                  <a:pt x="60931" y="38790"/>
                </a:lnTo>
                <a:lnTo>
                  <a:pt x="47838" y="36579"/>
                </a:lnTo>
                <a:lnTo>
                  <a:pt x="35435" y="32535"/>
                </a:lnTo>
                <a:lnTo>
                  <a:pt x="24380" y="26757"/>
                </a:lnTo>
                <a:lnTo>
                  <a:pt x="15330" y="19342"/>
                </a:lnTo>
                <a:lnTo>
                  <a:pt x="8943" y="10390"/>
                </a:lnTo>
                <a:lnTo>
                  <a:pt x="5875" y="0"/>
                </a:lnTo>
                <a:lnTo>
                  <a:pt x="2273" y="4108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4198063" y="1353439"/>
            <a:ext cx="51435" cy="16959"/>
          </a:xfrm>
          <a:custGeom>
            <a:avLst/>
            <a:gdLst/>
            <a:ahLst/>
            <a:cxnLst/>
            <a:rect l="l" t="t" r="r" b="b"/>
            <a:pathLst>
              <a:path w="75437" h="24873">
                <a:moveTo>
                  <a:pt x="71488" y="19730"/>
                </a:moveTo>
                <a:lnTo>
                  <a:pt x="75145" y="21178"/>
                </a:lnTo>
                <a:lnTo>
                  <a:pt x="75437" y="19273"/>
                </a:lnTo>
                <a:lnTo>
                  <a:pt x="73786" y="17136"/>
                </a:lnTo>
                <a:lnTo>
                  <a:pt x="65925" y="10245"/>
                </a:lnTo>
                <a:lnTo>
                  <a:pt x="55673" y="4820"/>
                </a:lnTo>
                <a:lnTo>
                  <a:pt x="43929" y="1268"/>
                </a:lnTo>
                <a:lnTo>
                  <a:pt x="31591" y="0"/>
                </a:lnTo>
                <a:lnTo>
                  <a:pt x="19559" y="1422"/>
                </a:lnTo>
                <a:lnTo>
                  <a:pt x="8729" y="5945"/>
                </a:lnTo>
                <a:lnTo>
                  <a:pt x="0" y="13977"/>
                </a:lnTo>
                <a:lnTo>
                  <a:pt x="5511" y="13316"/>
                </a:lnTo>
                <a:lnTo>
                  <a:pt x="7264" y="8884"/>
                </a:lnTo>
                <a:lnTo>
                  <a:pt x="13233" y="8681"/>
                </a:lnTo>
                <a:lnTo>
                  <a:pt x="13773" y="9699"/>
                </a:lnTo>
                <a:lnTo>
                  <a:pt x="17208" y="8681"/>
                </a:lnTo>
                <a:lnTo>
                  <a:pt x="18973" y="5074"/>
                </a:lnTo>
                <a:lnTo>
                  <a:pt x="23126" y="4795"/>
                </a:lnTo>
                <a:lnTo>
                  <a:pt x="26479" y="6039"/>
                </a:lnTo>
                <a:lnTo>
                  <a:pt x="26522" y="8102"/>
                </a:lnTo>
                <a:lnTo>
                  <a:pt x="33519" y="16775"/>
                </a:lnTo>
                <a:lnTo>
                  <a:pt x="45168" y="16404"/>
                </a:lnTo>
                <a:lnTo>
                  <a:pt x="51625" y="7360"/>
                </a:lnTo>
                <a:lnTo>
                  <a:pt x="54063" y="10217"/>
                </a:lnTo>
                <a:lnTo>
                  <a:pt x="60947" y="8630"/>
                </a:lnTo>
                <a:lnTo>
                  <a:pt x="60883" y="13977"/>
                </a:lnTo>
                <a:lnTo>
                  <a:pt x="59290" y="13174"/>
                </a:lnTo>
                <a:lnTo>
                  <a:pt x="56328" y="22165"/>
                </a:lnTo>
                <a:lnTo>
                  <a:pt x="66179" y="15297"/>
                </a:lnTo>
                <a:lnTo>
                  <a:pt x="67436" y="18015"/>
                </a:lnTo>
                <a:lnTo>
                  <a:pt x="67817" y="21597"/>
                </a:lnTo>
                <a:lnTo>
                  <a:pt x="71475" y="21914"/>
                </a:lnTo>
                <a:lnTo>
                  <a:pt x="71488" y="19730"/>
                </a:lnTo>
                <a:close/>
              </a:path>
              <a:path w="75437" h="24873">
                <a:moveTo>
                  <a:pt x="17208" y="8681"/>
                </a:moveTo>
                <a:lnTo>
                  <a:pt x="13773" y="9699"/>
                </a:lnTo>
                <a:lnTo>
                  <a:pt x="21665" y="18473"/>
                </a:lnTo>
                <a:lnTo>
                  <a:pt x="32461" y="23587"/>
                </a:lnTo>
                <a:lnTo>
                  <a:pt x="44552" y="24873"/>
                </a:lnTo>
                <a:lnTo>
                  <a:pt x="56328" y="22165"/>
                </a:lnTo>
                <a:lnTo>
                  <a:pt x="59290" y="13174"/>
                </a:lnTo>
                <a:lnTo>
                  <a:pt x="50879" y="19299"/>
                </a:lnTo>
                <a:lnTo>
                  <a:pt x="38415" y="20102"/>
                </a:lnTo>
                <a:lnTo>
                  <a:pt x="25867" y="16317"/>
                </a:lnTo>
                <a:lnTo>
                  <a:pt x="17208" y="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4302739" y="1372805"/>
            <a:ext cx="30679" cy="10090"/>
          </a:xfrm>
          <a:custGeom>
            <a:avLst/>
            <a:gdLst/>
            <a:ahLst/>
            <a:cxnLst/>
            <a:rect l="l" t="t" r="r" b="b"/>
            <a:pathLst>
              <a:path w="44996" h="14799">
                <a:moveTo>
                  <a:pt x="9296" y="6718"/>
                </a:moveTo>
                <a:lnTo>
                  <a:pt x="9271" y="139"/>
                </a:lnTo>
                <a:lnTo>
                  <a:pt x="5156" y="0"/>
                </a:lnTo>
                <a:lnTo>
                  <a:pt x="1917" y="736"/>
                </a:lnTo>
                <a:lnTo>
                  <a:pt x="0" y="2781"/>
                </a:lnTo>
                <a:lnTo>
                  <a:pt x="566" y="3464"/>
                </a:lnTo>
                <a:lnTo>
                  <a:pt x="9232" y="10414"/>
                </a:lnTo>
                <a:lnTo>
                  <a:pt x="15439" y="12657"/>
                </a:lnTo>
                <a:lnTo>
                  <a:pt x="13335" y="9296"/>
                </a:lnTo>
                <a:lnTo>
                  <a:pt x="9296" y="6718"/>
                </a:lnTo>
                <a:close/>
              </a:path>
              <a:path w="44996" h="14799">
                <a:moveTo>
                  <a:pt x="32816" y="11772"/>
                </a:moveTo>
                <a:lnTo>
                  <a:pt x="26288" y="14503"/>
                </a:lnTo>
                <a:lnTo>
                  <a:pt x="18079" y="13611"/>
                </a:lnTo>
                <a:lnTo>
                  <a:pt x="20387" y="14445"/>
                </a:lnTo>
                <a:lnTo>
                  <a:pt x="32740" y="14799"/>
                </a:lnTo>
                <a:lnTo>
                  <a:pt x="44996" y="10718"/>
                </a:lnTo>
                <a:lnTo>
                  <a:pt x="43154" y="5067"/>
                </a:lnTo>
                <a:lnTo>
                  <a:pt x="36957" y="3771"/>
                </a:lnTo>
                <a:lnTo>
                  <a:pt x="31762" y="1460"/>
                </a:lnTo>
                <a:lnTo>
                  <a:pt x="32816" y="11772"/>
                </a:lnTo>
                <a:close/>
              </a:path>
              <a:path w="44996" h="14799">
                <a:moveTo>
                  <a:pt x="18079" y="13611"/>
                </a:moveTo>
                <a:lnTo>
                  <a:pt x="15439" y="12657"/>
                </a:lnTo>
                <a:lnTo>
                  <a:pt x="15887" y="13373"/>
                </a:lnTo>
                <a:lnTo>
                  <a:pt x="18079" y="136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4108125" y="1432341"/>
            <a:ext cx="296581" cy="262226"/>
          </a:xfrm>
          <a:custGeom>
            <a:avLst/>
            <a:gdLst/>
            <a:ahLst/>
            <a:cxnLst/>
            <a:rect l="l" t="t" r="r" b="b"/>
            <a:pathLst>
              <a:path w="434986" h="384598">
                <a:moveTo>
                  <a:pt x="260470" y="211047"/>
                </a:moveTo>
                <a:lnTo>
                  <a:pt x="258964" y="198673"/>
                </a:lnTo>
                <a:lnTo>
                  <a:pt x="256932" y="200235"/>
                </a:lnTo>
                <a:lnTo>
                  <a:pt x="251204" y="202686"/>
                </a:lnTo>
                <a:lnTo>
                  <a:pt x="251026" y="198673"/>
                </a:lnTo>
                <a:lnTo>
                  <a:pt x="251979" y="194076"/>
                </a:lnTo>
                <a:lnTo>
                  <a:pt x="260145" y="196692"/>
                </a:lnTo>
                <a:lnTo>
                  <a:pt x="260285" y="194711"/>
                </a:lnTo>
                <a:lnTo>
                  <a:pt x="259782" y="194252"/>
                </a:lnTo>
                <a:lnTo>
                  <a:pt x="264260" y="190736"/>
                </a:lnTo>
                <a:lnTo>
                  <a:pt x="265454" y="185745"/>
                </a:lnTo>
                <a:lnTo>
                  <a:pt x="264653" y="178772"/>
                </a:lnTo>
                <a:lnTo>
                  <a:pt x="266901" y="174861"/>
                </a:lnTo>
                <a:lnTo>
                  <a:pt x="271169" y="182062"/>
                </a:lnTo>
                <a:lnTo>
                  <a:pt x="267790" y="183675"/>
                </a:lnTo>
                <a:lnTo>
                  <a:pt x="268222" y="193390"/>
                </a:lnTo>
                <a:lnTo>
                  <a:pt x="279605" y="200872"/>
                </a:lnTo>
                <a:lnTo>
                  <a:pt x="291014" y="206451"/>
                </a:lnTo>
                <a:lnTo>
                  <a:pt x="302659" y="210352"/>
                </a:lnTo>
                <a:lnTo>
                  <a:pt x="314456" y="212576"/>
                </a:lnTo>
                <a:lnTo>
                  <a:pt x="326322" y="213127"/>
                </a:lnTo>
                <a:lnTo>
                  <a:pt x="338171" y="212010"/>
                </a:lnTo>
                <a:lnTo>
                  <a:pt x="329030" y="160815"/>
                </a:lnTo>
                <a:lnTo>
                  <a:pt x="331373" y="151117"/>
                </a:lnTo>
                <a:lnTo>
                  <a:pt x="338898" y="156192"/>
                </a:lnTo>
                <a:lnTo>
                  <a:pt x="349920" y="209226"/>
                </a:lnTo>
                <a:lnTo>
                  <a:pt x="361485" y="204779"/>
                </a:lnTo>
                <a:lnTo>
                  <a:pt x="372781" y="198673"/>
                </a:lnTo>
                <a:lnTo>
                  <a:pt x="378992" y="186151"/>
                </a:lnTo>
                <a:lnTo>
                  <a:pt x="384039" y="175043"/>
                </a:lnTo>
                <a:lnTo>
                  <a:pt x="388965" y="163453"/>
                </a:lnTo>
                <a:lnTo>
                  <a:pt x="393774" y="151495"/>
                </a:lnTo>
                <a:lnTo>
                  <a:pt x="398472" y="139280"/>
                </a:lnTo>
                <a:lnTo>
                  <a:pt x="403062" y="126918"/>
                </a:lnTo>
                <a:lnTo>
                  <a:pt x="407549" y="114522"/>
                </a:lnTo>
                <a:lnTo>
                  <a:pt x="411937" y="102202"/>
                </a:lnTo>
                <a:lnTo>
                  <a:pt x="416230" y="90071"/>
                </a:lnTo>
                <a:lnTo>
                  <a:pt x="420432" y="78239"/>
                </a:lnTo>
                <a:lnTo>
                  <a:pt x="422931" y="71952"/>
                </a:lnTo>
                <a:lnTo>
                  <a:pt x="428444" y="59335"/>
                </a:lnTo>
                <a:lnTo>
                  <a:pt x="433282" y="46589"/>
                </a:lnTo>
                <a:lnTo>
                  <a:pt x="434986" y="35897"/>
                </a:lnTo>
                <a:lnTo>
                  <a:pt x="432455" y="28097"/>
                </a:lnTo>
                <a:lnTo>
                  <a:pt x="425561" y="18673"/>
                </a:lnTo>
                <a:lnTo>
                  <a:pt x="415642" y="9948"/>
                </a:lnTo>
                <a:lnTo>
                  <a:pt x="403996" y="3273"/>
                </a:lnTo>
                <a:lnTo>
                  <a:pt x="391922" y="0"/>
                </a:lnTo>
                <a:lnTo>
                  <a:pt x="380719" y="1480"/>
                </a:lnTo>
                <a:lnTo>
                  <a:pt x="376034" y="5205"/>
                </a:lnTo>
                <a:lnTo>
                  <a:pt x="370629" y="16409"/>
                </a:lnTo>
                <a:lnTo>
                  <a:pt x="366952" y="30554"/>
                </a:lnTo>
                <a:lnTo>
                  <a:pt x="363523" y="43835"/>
                </a:lnTo>
                <a:lnTo>
                  <a:pt x="362686" y="46381"/>
                </a:lnTo>
                <a:lnTo>
                  <a:pt x="358622" y="58682"/>
                </a:lnTo>
                <a:lnTo>
                  <a:pt x="354481" y="71055"/>
                </a:lnTo>
                <a:lnTo>
                  <a:pt x="350257" y="83411"/>
                </a:lnTo>
                <a:lnTo>
                  <a:pt x="345949" y="95659"/>
                </a:lnTo>
                <a:lnTo>
                  <a:pt x="341551" y="107709"/>
                </a:lnTo>
                <a:lnTo>
                  <a:pt x="337060" y="119470"/>
                </a:lnTo>
                <a:lnTo>
                  <a:pt x="332473" y="130852"/>
                </a:lnTo>
                <a:lnTo>
                  <a:pt x="327785" y="141765"/>
                </a:lnTo>
                <a:lnTo>
                  <a:pt x="333729" y="145714"/>
                </a:lnTo>
                <a:lnTo>
                  <a:pt x="337551" y="136672"/>
                </a:lnTo>
                <a:lnTo>
                  <a:pt x="341019" y="143098"/>
                </a:lnTo>
                <a:lnTo>
                  <a:pt x="340676" y="149054"/>
                </a:lnTo>
                <a:lnTo>
                  <a:pt x="331417" y="150934"/>
                </a:lnTo>
                <a:lnTo>
                  <a:pt x="330975" y="150848"/>
                </a:lnTo>
                <a:lnTo>
                  <a:pt x="325144" y="149715"/>
                </a:lnTo>
                <a:lnTo>
                  <a:pt x="324585" y="155773"/>
                </a:lnTo>
                <a:lnTo>
                  <a:pt x="326845" y="164650"/>
                </a:lnTo>
                <a:lnTo>
                  <a:pt x="322489" y="166911"/>
                </a:lnTo>
                <a:lnTo>
                  <a:pt x="317143" y="164040"/>
                </a:lnTo>
                <a:lnTo>
                  <a:pt x="322210" y="155087"/>
                </a:lnTo>
                <a:lnTo>
                  <a:pt x="322489" y="149715"/>
                </a:lnTo>
                <a:lnTo>
                  <a:pt x="312527" y="146972"/>
                </a:lnTo>
                <a:lnTo>
                  <a:pt x="299616" y="142955"/>
                </a:lnTo>
                <a:lnTo>
                  <a:pt x="287010" y="138538"/>
                </a:lnTo>
                <a:lnTo>
                  <a:pt x="274783" y="133782"/>
                </a:lnTo>
                <a:lnTo>
                  <a:pt x="263010" y="128752"/>
                </a:lnTo>
                <a:lnTo>
                  <a:pt x="259762" y="194234"/>
                </a:lnTo>
                <a:lnTo>
                  <a:pt x="257516" y="192184"/>
                </a:lnTo>
                <a:lnTo>
                  <a:pt x="253312" y="191104"/>
                </a:lnTo>
                <a:lnTo>
                  <a:pt x="253668" y="185440"/>
                </a:lnTo>
                <a:lnTo>
                  <a:pt x="259243" y="184970"/>
                </a:lnTo>
                <a:lnTo>
                  <a:pt x="259762" y="194234"/>
                </a:lnTo>
                <a:lnTo>
                  <a:pt x="263010" y="128752"/>
                </a:lnTo>
                <a:lnTo>
                  <a:pt x="251768" y="123512"/>
                </a:lnTo>
                <a:lnTo>
                  <a:pt x="241131" y="118125"/>
                </a:lnTo>
                <a:lnTo>
                  <a:pt x="231176" y="112656"/>
                </a:lnTo>
                <a:lnTo>
                  <a:pt x="227967" y="119268"/>
                </a:lnTo>
                <a:lnTo>
                  <a:pt x="220980" y="128574"/>
                </a:lnTo>
                <a:lnTo>
                  <a:pt x="212344" y="135625"/>
                </a:lnTo>
                <a:lnTo>
                  <a:pt x="202420" y="140528"/>
                </a:lnTo>
                <a:lnTo>
                  <a:pt x="191572" y="143394"/>
                </a:lnTo>
                <a:lnTo>
                  <a:pt x="180161" y="144330"/>
                </a:lnTo>
                <a:lnTo>
                  <a:pt x="168549" y="143446"/>
                </a:lnTo>
                <a:lnTo>
                  <a:pt x="157098" y="140852"/>
                </a:lnTo>
                <a:lnTo>
                  <a:pt x="146171" y="136655"/>
                </a:lnTo>
                <a:lnTo>
                  <a:pt x="136129" y="130964"/>
                </a:lnTo>
                <a:lnTo>
                  <a:pt x="127335" y="123889"/>
                </a:lnTo>
                <a:lnTo>
                  <a:pt x="120152" y="115539"/>
                </a:lnTo>
                <a:lnTo>
                  <a:pt x="114940" y="106022"/>
                </a:lnTo>
                <a:lnTo>
                  <a:pt x="112063" y="95448"/>
                </a:lnTo>
                <a:lnTo>
                  <a:pt x="102939" y="96674"/>
                </a:lnTo>
                <a:lnTo>
                  <a:pt x="91959" y="101695"/>
                </a:lnTo>
                <a:lnTo>
                  <a:pt x="80300" y="106039"/>
                </a:lnTo>
                <a:lnTo>
                  <a:pt x="79487" y="113063"/>
                </a:lnTo>
                <a:lnTo>
                  <a:pt x="72350" y="113139"/>
                </a:lnTo>
                <a:lnTo>
                  <a:pt x="67135" y="117737"/>
                </a:lnTo>
                <a:lnTo>
                  <a:pt x="59781" y="124806"/>
                </a:lnTo>
                <a:lnTo>
                  <a:pt x="51252" y="133763"/>
                </a:lnTo>
                <a:lnTo>
                  <a:pt x="42049" y="144165"/>
                </a:lnTo>
                <a:lnTo>
                  <a:pt x="32677" y="155564"/>
                </a:lnTo>
                <a:lnTo>
                  <a:pt x="23639" y="167514"/>
                </a:lnTo>
                <a:lnTo>
                  <a:pt x="15437" y="179569"/>
                </a:lnTo>
                <a:lnTo>
                  <a:pt x="8576" y="191284"/>
                </a:lnTo>
                <a:lnTo>
                  <a:pt x="3558" y="202212"/>
                </a:lnTo>
                <a:lnTo>
                  <a:pt x="887" y="211907"/>
                </a:lnTo>
                <a:lnTo>
                  <a:pt x="0" y="220976"/>
                </a:lnTo>
                <a:lnTo>
                  <a:pt x="596" y="235047"/>
                </a:lnTo>
                <a:lnTo>
                  <a:pt x="3403" y="247660"/>
                </a:lnTo>
                <a:lnTo>
                  <a:pt x="7906" y="259097"/>
                </a:lnTo>
                <a:lnTo>
                  <a:pt x="13595" y="269640"/>
                </a:lnTo>
                <a:lnTo>
                  <a:pt x="19956" y="279572"/>
                </a:lnTo>
                <a:lnTo>
                  <a:pt x="26476" y="289173"/>
                </a:lnTo>
                <a:lnTo>
                  <a:pt x="28687" y="213240"/>
                </a:lnTo>
                <a:lnTo>
                  <a:pt x="30796" y="209621"/>
                </a:lnTo>
                <a:lnTo>
                  <a:pt x="36392" y="215907"/>
                </a:lnTo>
                <a:lnTo>
                  <a:pt x="37222" y="215221"/>
                </a:lnTo>
                <a:lnTo>
                  <a:pt x="36765" y="216326"/>
                </a:lnTo>
                <a:lnTo>
                  <a:pt x="36392" y="215907"/>
                </a:lnTo>
                <a:lnTo>
                  <a:pt x="30427" y="220835"/>
                </a:lnTo>
                <a:lnTo>
                  <a:pt x="28687" y="213240"/>
                </a:lnTo>
                <a:lnTo>
                  <a:pt x="32644" y="298727"/>
                </a:lnTo>
                <a:lnTo>
                  <a:pt x="37946" y="308516"/>
                </a:lnTo>
                <a:lnTo>
                  <a:pt x="39005" y="303231"/>
                </a:lnTo>
                <a:lnTo>
                  <a:pt x="41663" y="291470"/>
                </a:lnTo>
                <a:lnTo>
                  <a:pt x="44495" y="278934"/>
                </a:lnTo>
                <a:lnTo>
                  <a:pt x="46949" y="266058"/>
                </a:lnTo>
                <a:lnTo>
                  <a:pt x="48471" y="253278"/>
                </a:lnTo>
                <a:lnTo>
                  <a:pt x="48509" y="241028"/>
                </a:lnTo>
                <a:lnTo>
                  <a:pt x="46510" y="229743"/>
                </a:lnTo>
                <a:lnTo>
                  <a:pt x="41921" y="219857"/>
                </a:lnTo>
                <a:lnTo>
                  <a:pt x="37330" y="215328"/>
                </a:lnTo>
                <a:lnTo>
                  <a:pt x="39267" y="211907"/>
                </a:lnTo>
                <a:lnTo>
                  <a:pt x="37450" y="210218"/>
                </a:lnTo>
                <a:lnTo>
                  <a:pt x="35355" y="205607"/>
                </a:lnTo>
                <a:lnTo>
                  <a:pt x="39267" y="205290"/>
                </a:lnTo>
                <a:lnTo>
                  <a:pt x="43280" y="205252"/>
                </a:lnTo>
                <a:lnTo>
                  <a:pt x="40549" y="211957"/>
                </a:lnTo>
                <a:lnTo>
                  <a:pt x="44562" y="211907"/>
                </a:lnTo>
                <a:lnTo>
                  <a:pt x="49375" y="206565"/>
                </a:lnTo>
                <a:lnTo>
                  <a:pt x="54632" y="195891"/>
                </a:lnTo>
                <a:lnTo>
                  <a:pt x="57524" y="183154"/>
                </a:lnTo>
                <a:lnTo>
                  <a:pt x="58117" y="169564"/>
                </a:lnTo>
                <a:lnTo>
                  <a:pt x="56475" y="156331"/>
                </a:lnTo>
                <a:lnTo>
                  <a:pt x="61441" y="151582"/>
                </a:lnTo>
                <a:lnTo>
                  <a:pt x="64413" y="149715"/>
                </a:lnTo>
                <a:lnTo>
                  <a:pt x="64557" y="150465"/>
                </a:lnTo>
                <a:lnTo>
                  <a:pt x="64380" y="162583"/>
                </a:lnTo>
                <a:lnTo>
                  <a:pt x="61739" y="175304"/>
                </a:lnTo>
                <a:lnTo>
                  <a:pt x="59480" y="187327"/>
                </a:lnTo>
                <a:lnTo>
                  <a:pt x="60450" y="197352"/>
                </a:lnTo>
                <a:lnTo>
                  <a:pt x="58591" y="204386"/>
                </a:lnTo>
                <a:lnTo>
                  <a:pt x="55964" y="216475"/>
                </a:lnTo>
                <a:lnTo>
                  <a:pt x="53790" y="228961"/>
                </a:lnTo>
                <a:lnTo>
                  <a:pt x="51923" y="241712"/>
                </a:lnTo>
                <a:lnTo>
                  <a:pt x="50220" y="254600"/>
                </a:lnTo>
                <a:lnTo>
                  <a:pt x="48538" y="267495"/>
                </a:lnTo>
                <a:lnTo>
                  <a:pt x="48445" y="268188"/>
                </a:lnTo>
                <a:lnTo>
                  <a:pt x="46826" y="281378"/>
                </a:lnTo>
                <a:lnTo>
                  <a:pt x="45255" y="293829"/>
                </a:lnTo>
                <a:lnTo>
                  <a:pt x="43242" y="305874"/>
                </a:lnTo>
                <a:lnTo>
                  <a:pt x="40057" y="319228"/>
                </a:lnTo>
                <a:lnTo>
                  <a:pt x="37090" y="331616"/>
                </a:lnTo>
                <a:lnTo>
                  <a:pt x="35304" y="344253"/>
                </a:lnTo>
                <a:lnTo>
                  <a:pt x="37610" y="354487"/>
                </a:lnTo>
                <a:lnTo>
                  <a:pt x="46797" y="362037"/>
                </a:lnTo>
                <a:lnTo>
                  <a:pt x="59910" y="366636"/>
                </a:lnTo>
                <a:lnTo>
                  <a:pt x="73684" y="370720"/>
                </a:lnTo>
                <a:lnTo>
                  <a:pt x="80146" y="373140"/>
                </a:lnTo>
                <a:lnTo>
                  <a:pt x="92017" y="377841"/>
                </a:lnTo>
                <a:lnTo>
                  <a:pt x="103490" y="381684"/>
                </a:lnTo>
                <a:lnTo>
                  <a:pt x="116038" y="383954"/>
                </a:lnTo>
                <a:lnTo>
                  <a:pt x="127363" y="384598"/>
                </a:lnTo>
                <a:lnTo>
                  <a:pt x="139406" y="384465"/>
                </a:lnTo>
                <a:lnTo>
                  <a:pt x="151192" y="383616"/>
                </a:lnTo>
                <a:lnTo>
                  <a:pt x="162818" y="382216"/>
                </a:lnTo>
                <a:lnTo>
                  <a:pt x="174380" y="380431"/>
                </a:lnTo>
                <a:lnTo>
                  <a:pt x="185975" y="378425"/>
                </a:lnTo>
                <a:lnTo>
                  <a:pt x="197700" y="376362"/>
                </a:lnTo>
                <a:lnTo>
                  <a:pt x="209650" y="374408"/>
                </a:lnTo>
                <a:lnTo>
                  <a:pt x="221923" y="372728"/>
                </a:lnTo>
                <a:lnTo>
                  <a:pt x="234615" y="371487"/>
                </a:lnTo>
                <a:lnTo>
                  <a:pt x="247823" y="370848"/>
                </a:lnTo>
                <a:lnTo>
                  <a:pt x="261643" y="370978"/>
                </a:lnTo>
                <a:lnTo>
                  <a:pt x="276172" y="372041"/>
                </a:lnTo>
                <a:lnTo>
                  <a:pt x="276546" y="361768"/>
                </a:lnTo>
                <a:lnTo>
                  <a:pt x="276591" y="348678"/>
                </a:lnTo>
                <a:lnTo>
                  <a:pt x="276195" y="335741"/>
                </a:lnTo>
                <a:lnTo>
                  <a:pt x="275417" y="322940"/>
                </a:lnTo>
                <a:lnTo>
                  <a:pt x="274310" y="310257"/>
                </a:lnTo>
                <a:lnTo>
                  <a:pt x="272934" y="297676"/>
                </a:lnTo>
                <a:lnTo>
                  <a:pt x="271343" y="285181"/>
                </a:lnTo>
                <a:lnTo>
                  <a:pt x="269595" y="272753"/>
                </a:lnTo>
                <a:lnTo>
                  <a:pt x="267746" y="260377"/>
                </a:lnTo>
                <a:lnTo>
                  <a:pt x="265853" y="248035"/>
                </a:lnTo>
                <a:lnTo>
                  <a:pt x="263971" y="235711"/>
                </a:lnTo>
                <a:lnTo>
                  <a:pt x="262158" y="223387"/>
                </a:lnTo>
                <a:lnTo>
                  <a:pt x="260470" y="211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4126178" y="1577733"/>
            <a:ext cx="4205" cy="58287"/>
          </a:xfrm>
          <a:custGeom>
            <a:avLst/>
            <a:gdLst/>
            <a:ahLst/>
            <a:cxnLst/>
            <a:rect l="l" t="t" r="r" b="b"/>
            <a:pathLst>
              <a:path w="6167" h="85487">
                <a:moveTo>
                  <a:pt x="6167" y="85487"/>
                </a:moveTo>
                <a:lnTo>
                  <a:pt x="2210" y="0"/>
                </a:lnTo>
                <a:lnTo>
                  <a:pt x="0" y="75933"/>
                </a:lnTo>
                <a:lnTo>
                  <a:pt x="6167" y="8548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4132938" y="1579083"/>
            <a:ext cx="566" cy="753"/>
          </a:xfrm>
          <a:custGeom>
            <a:avLst/>
            <a:gdLst/>
            <a:ahLst/>
            <a:cxnLst/>
            <a:rect l="l" t="t" r="r" b="b"/>
            <a:pathLst>
              <a:path w="830" h="1104">
                <a:moveTo>
                  <a:pt x="372" y="1104"/>
                </a:moveTo>
                <a:lnTo>
                  <a:pt x="830" y="0"/>
                </a:lnTo>
                <a:lnTo>
                  <a:pt x="0" y="685"/>
                </a:lnTo>
                <a:lnTo>
                  <a:pt x="372" y="110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4331615" y="1531892"/>
            <a:ext cx="8789" cy="3359"/>
          </a:xfrm>
          <a:custGeom>
            <a:avLst/>
            <a:gdLst/>
            <a:ahLst/>
            <a:cxnLst/>
            <a:rect l="l" t="t" r="r" b="b"/>
            <a:pathLst>
              <a:path w="12890" h="4927">
                <a:moveTo>
                  <a:pt x="12890" y="3047"/>
                </a:moveTo>
                <a:lnTo>
                  <a:pt x="1485" y="0"/>
                </a:lnTo>
                <a:lnTo>
                  <a:pt x="0" y="1054"/>
                </a:lnTo>
                <a:lnTo>
                  <a:pt x="2997" y="4711"/>
                </a:lnTo>
                <a:lnTo>
                  <a:pt x="3189" y="4841"/>
                </a:lnTo>
                <a:lnTo>
                  <a:pt x="3632" y="4927"/>
                </a:lnTo>
                <a:lnTo>
                  <a:pt x="12890" y="3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4332464" y="1538837"/>
            <a:ext cx="14243" cy="38057"/>
          </a:xfrm>
          <a:custGeom>
            <a:avLst/>
            <a:gdLst/>
            <a:ahLst/>
            <a:cxnLst/>
            <a:rect l="l" t="t" r="r" b="b"/>
            <a:pathLst>
              <a:path w="20890" h="55817">
                <a:moveTo>
                  <a:pt x="9141" y="55817"/>
                </a:moveTo>
                <a:lnTo>
                  <a:pt x="20890" y="53033"/>
                </a:lnTo>
                <a:lnTo>
                  <a:pt x="9867" y="0"/>
                </a:lnTo>
                <a:lnTo>
                  <a:pt x="8026" y="4102"/>
                </a:lnTo>
                <a:lnTo>
                  <a:pt x="0" y="4622"/>
                </a:lnTo>
                <a:lnTo>
                  <a:pt x="9141" y="5581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4339738" y="1379210"/>
            <a:ext cx="32480" cy="52335"/>
          </a:xfrm>
          <a:custGeom>
            <a:avLst/>
            <a:gdLst/>
            <a:ahLst/>
            <a:cxnLst/>
            <a:rect l="l" t="t" r="r" b="b"/>
            <a:pathLst>
              <a:path w="47637" h="76758">
                <a:moveTo>
                  <a:pt x="27518" y="46243"/>
                </a:moveTo>
                <a:lnTo>
                  <a:pt x="36636" y="37400"/>
                </a:lnTo>
                <a:lnTo>
                  <a:pt x="47637" y="30441"/>
                </a:lnTo>
                <a:lnTo>
                  <a:pt x="47637" y="17208"/>
                </a:lnTo>
                <a:lnTo>
                  <a:pt x="37122" y="17437"/>
                </a:lnTo>
                <a:lnTo>
                  <a:pt x="37071" y="7747"/>
                </a:lnTo>
                <a:lnTo>
                  <a:pt x="31762" y="0"/>
                </a:lnTo>
                <a:lnTo>
                  <a:pt x="30233" y="6648"/>
                </a:lnTo>
                <a:lnTo>
                  <a:pt x="26175" y="18837"/>
                </a:lnTo>
                <a:lnTo>
                  <a:pt x="20988" y="30868"/>
                </a:lnTo>
                <a:lnTo>
                  <a:pt x="15225" y="42709"/>
                </a:lnTo>
                <a:lnTo>
                  <a:pt x="9437" y="54326"/>
                </a:lnTo>
                <a:lnTo>
                  <a:pt x="4178" y="65687"/>
                </a:lnTo>
                <a:lnTo>
                  <a:pt x="0" y="76758"/>
                </a:lnTo>
                <a:lnTo>
                  <a:pt x="2298" y="74898"/>
                </a:lnTo>
                <a:lnTo>
                  <a:pt x="11266" y="65910"/>
                </a:lnTo>
                <a:lnTo>
                  <a:pt x="19367" y="56053"/>
                </a:lnTo>
                <a:lnTo>
                  <a:pt x="27518" y="4624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4306221" y="1349435"/>
            <a:ext cx="31709" cy="22779"/>
          </a:xfrm>
          <a:custGeom>
            <a:avLst/>
            <a:gdLst/>
            <a:ahLst/>
            <a:cxnLst/>
            <a:rect l="l" t="t" r="r" b="b"/>
            <a:pathLst>
              <a:path w="46507" h="33409">
                <a:moveTo>
                  <a:pt x="5486" y="0"/>
                </a:moveTo>
                <a:lnTo>
                  <a:pt x="8805" y="6604"/>
                </a:lnTo>
                <a:lnTo>
                  <a:pt x="21724" y="10725"/>
                </a:lnTo>
                <a:lnTo>
                  <a:pt x="33300" y="16187"/>
                </a:lnTo>
                <a:lnTo>
                  <a:pt x="43709" y="22817"/>
                </a:lnTo>
                <a:lnTo>
                  <a:pt x="46507" y="17208"/>
                </a:lnTo>
                <a:lnTo>
                  <a:pt x="41372" y="14977"/>
                </a:lnTo>
                <a:lnTo>
                  <a:pt x="29588" y="9972"/>
                </a:lnTo>
                <a:lnTo>
                  <a:pt x="17081" y="4761"/>
                </a:lnTo>
                <a:lnTo>
                  <a:pt x="5486" y="0"/>
                </a:lnTo>
                <a:close/>
              </a:path>
              <a:path w="46507" h="33409">
                <a:moveTo>
                  <a:pt x="43709" y="22817"/>
                </a:moveTo>
                <a:lnTo>
                  <a:pt x="53124" y="30441"/>
                </a:lnTo>
                <a:lnTo>
                  <a:pt x="52478" y="24208"/>
                </a:lnTo>
                <a:lnTo>
                  <a:pt x="47575" y="12018"/>
                </a:lnTo>
                <a:lnTo>
                  <a:pt x="38963" y="1626"/>
                </a:lnTo>
                <a:lnTo>
                  <a:pt x="27972" y="-6151"/>
                </a:lnTo>
                <a:lnTo>
                  <a:pt x="15929" y="-10496"/>
                </a:lnTo>
                <a:lnTo>
                  <a:pt x="4165" y="-10591"/>
                </a:lnTo>
                <a:lnTo>
                  <a:pt x="673" y="-5549"/>
                </a:lnTo>
                <a:lnTo>
                  <a:pt x="0" y="76"/>
                </a:lnTo>
                <a:lnTo>
                  <a:pt x="2832" y="5295"/>
                </a:lnTo>
                <a:lnTo>
                  <a:pt x="8805" y="6604"/>
                </a:lnTo>
                <a:lnTo>
                  <a:pt x="5486" y="0"/>
                </a:lnTo>
                <a:lnTo>
                  <a:pt x="6515" y="-1181"/>
                </a:lnTo>
                <a:lnTo>
                  <a:pt x="6807" y="-5295"/>
                </a:lnTo>
                <a:lnTo>
                  <a:pt x="19036" y="-5160"/>
                </a:lnTo>
                <a:lnTo>
                  <a:pt x="30273" y="-129"/>
                </a:lnTo>
                <a:lnTo>
                  <a:pt x="39344" y="8018"/>
                </a:lnTo>
                <a:lnTo>
                  <a:pt x="46507" y="17208"/>
                </a:lnTo>
                <a:lnTo>
                  <a:pt x="43709" y="22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4358686" y="1289876"/>
            <a:ext cx="57957" cy="120915"/>
          </a:xfrm>
          <a:custGeom>
            <a:avLst/>
            <a:gdLst/>
            <a:ahLst/>
            <a:cxnLst/>
            <a:rect l="l" t="t" r="r" b="b"/>
            <a:pathLst>
              <a:path w="85004" h="177342">
                <a:moveTo>
                  <a:pt x="73309" y="169969"/>
                </a:moveTo>
                <a:lnTo>
                  <a:pt x="83375" y="177342"/>
                </a:lnTo>
                <a:lnTo>
                  <a:pt x="83461" y="173717"/>
                </a:lnTo>
                <a:lnTo>
                  <a:pt x="84010" y="161029"/>
                </a:lnTo>
                <a:lnTo>
                  <a:pt x="84650" y="148511"/>
                </a:lnTo>
                <a:lnTo>
                  <a:pt x="85004" y="135939"/>
                </a:lnTo>
                <a:lnTo>
                  <a:pt x="84696" y="123088"/>
                </a:lnTo>
                <a:lnTo>
                  <a:pt x="83897" y="113909"/>
                </a:lnTo>
                <a:lnTo>
                  <a:pt x="82028" y="100987"/>
                </a:lnTo>
                <a:lnTo>
                  <a:pt x="79383" y="87632"/>
                </a:lnTo>
                <a:lnTo>
                  <a:pt x="76112" y="74155"/>
                </a:lnTo>
                <a:lnTo>
                  <a:pt x="72363" y="60870"/>
                </a:lnTo>
                <a:lnTo>
                  <a:pt x="68286" y="48088"/>
                </a:lnTo>
                <a:lnTo>
                  <a:pt x="64032" y="36122"/>
                </a:lnTo>
                <a:lnTo>
                  <a:pt x="59749" y="25284"/>
                </a:lnTo>
                <a:lnTo>
                  <a:pt x="55587" y="15887"/>
                </a:lnTo>
                <a:lnTo>
                  <a:pt x="46572" y="4768"/>
                </a:lnTo>
                <a:lnTo>
                  <a:pt x="34404" y="0"/>
                </a:lnTo>
                <a:lnTo>
                  <a:pt x="32914" y="8614"/>
                </a:lnTo>
                <a:lnTo>
                  <a:pt x="34013" y="20552"/>
                </a:lnTo>
                <a:lnTo>
                  <a:pt x="38110" y="30854"/>
                </a:lnTo>
                <a:lnTo>
                  <a:pt x="43694" y="40374"/>
                </a:lnTo>
                <a:lnTo>
                  <a:pt x="49255" y="49968"/>
                </a:lnTo>
                <a:lnTo>
                  <a:pt x="53283" y="60490"/>
                </a:lnTo>
                <a:lnTo>
                  <a:pt x="54267" y="72796"/>
                </a:lnTo>
                <a:lnTo>
                  <a:pt x="53260" y="72105"/>
                </a:lnTo>
                <a:lnTo>
                  <a:pt x="44684" y="64321"/>
                </a:lnTo>
                <a:lnTo>
                  <a:pt x="31762" y="60883"/>
                </a:lnTo>
                <a:lnTo>
                  <a:pt x="27533" y="63195"/>
                </a:lnTo>
                <a:lnTo>
                  <a:pt x="30050" y="70316"/>
                </a:lnTo>
                <a:lnTo>
                  <a:pt x="40690" y="73914"/>
                </a:lnTo>
                <a:lnTo>
                  <a:pt x="44996" y="80733"/>
                </a:lnTo>
                <a:lnTo>
                  <a:pt x="36644" y="77306"/>
                </a:lnTo>
                <a:lnTo>
                  <a:pt x="25035" y="74333"/>
                </a:lnTo>
                <a:lnTo>
                  <a:pt x="13233" y="76758"/>
                </a:lnTo>
                <a:lnTo>
                  <a:pt x="12509" y="82664"/>
                </a:lnTo>
                <a:lnTo>
                  <a:pt x="11938" y="88696"/>
                </a:lnTo>
                <a:lnTo>
                  <a:pt x="10579" y="93967"/>
                </a:lnTo>
                <a:lnTo>
                  <a:pt x="18805" y="89583"/>
                </a:lnTo>
                <a:lnTo>
                  <a:pt x="29035" y="87518"/>
                </a:lnTo>
                <a:lnTo>
                  <a:pt x="34404" y="95288"/>
                </a:lnTo>
                <a:lnTo>
                  <a:pt x="31330" y="94868"/>
                </a:lnTo>
                <a:lnTo>
                  <a:pt x="27889" y="94310"/>
                </a:lnTo>
                <a:lnTo>
                  <a:pt x="26466" y="91325"/>
                </a:lnTo>
                <a:lnTo>
                  <a:pt x="18619" y="95102"/>
                </a:lnTo>
                <a:lnTo>
                  <a:pt x="6280" y="101205"/>
                </a:lnTo>
                <a:lnTo>
                  <a:pt x="0" y="111175"/>
                </a:lnTo>
                <a:lnTo>
                  <a:pt x="2143" y="120450"/>
                </a:lnTo>
                <a:lnTo>
                  <a:pt x="9150" y="131319"/>
                </a:lnTo>
                <a:lnTo>
                  <a:pt x="14554" y="142938"/>
                </a:lnTo>
                <a:lnTo>
                  <a:pt x="20866" y="141909"/>
                </a:lnTo>
                <a:lnTo>
                  <a:pt x="23075" y="145008"/>
                </a:lnTo>
                <a:lnTo>
                  <a:pt x="29121" y="144259"/>
                </a:lnTo>
                <a:lnTo>
                  <a:pt x="26720" y="134048"/>
                </a:lnTo>
                <a:lnTo>
                  <a:pt x="26035" y="123723"/>
                </a:lnTo>
                <a:lnTo>
                  <a:pt x="17208" y="123088"/>
                </a:lnTo>
                <a:lnTo>
                  <a:pt x="17208" y="117792"/>
                </a:lnTo>
                <a:lnTo>
                  <a:pt x="19900" y="115138"/>
                </a:lnTo>
                <a:lnTo>
                  <a:pt x="19799" y="118376"/>
                </a:lnTo>
                <a:lnTo>
                  <a:pt x="22491" y="119113"/>
                </a:lnTo>
                <a:lnTo>
                  <a:pt x="22860" y="116789"/>
                </a:lnTo>
                <a:lnTo>
                  <a:pt x="18770" y="112509"/>
                </a:lnTo>
                <a:lnTo>
                  <a:pt x="22491" y="111175"/>
                </a:lnTo>
                <a:lnTo>
                  <a:pt x="25209" y="116490"/>
                </a:lnTo>
                <a:lnTo>
                  <a:pt x="30128" y="128361"/>
                </a:lnTo>
                <a:lnTo>
                  <a:pt x="32783" y="140787"/>
                </a:lnTo>
                <a:lnTo>
                  <a:pt x="30441" y="150875"/>
                </a:lnTo>
                <a:lnTo>
                  <a:pt x="27368" y="147942"/>
                </a:lnTo>
                <a:lnTo>
                  <a:pt x="26898" y="149707"/>
                </a:lnTo>
                <a:lnTo>
                  <a:pt x="23825" y="148234"/>
                </a:lnTo>
                <a:lnTo>
                  <a:pt x="23825" y="160146"/>
                </a:lnTo>
                <a:lnTo>
                  <a:pt x="25302" y="159869"/>
                </a:lnTo>
                <a:lnTo>
                  <a:pt x="38028" y="158946"/>
                </a:lnTo>
                <a:lnTo>
                  <a:pt x="50417" y="160501"/>
                </a:lnTo>
                <a:lnTo>
                  <a:pt x="62250" y="164265"/>
                </a:lnTo>
                <a:lnTo>
                  <a:pt x="73309" y="169969"/>
                </a:lnTo>
                <a:close/>
              </a:path>
              <a:path w="85004" h="177342">
                <a:moveTo>
                  <a:pt x="29462" y="70117"/>
                </a:moveTo>
                <a:lnTo>
                  <a:pt x="26466" y="67500"/>
                </a:lnTo>
                <a:lnTo>
                  <a:pt x="30213" y="70777"/>
                </a:lnTo>
                <a:lnTo>
                  <a:pt x="30050" y="70316"/>
                </a:lnTo>
                <a:lnTo>
                  <a:pt x="29462" y="7011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4055373" y="1757822"/>
            <a:ext cx="2405477" cy="1575925"/>
          </a:xfrm>
          <a:custGeom>
            <a:avLst/>
            <a:gdLst/>
            <a:ahLst/>
            <a:cxnLst/>
            <a:rect l="l" t="t" r="r" b="b"/>
            <a:pathLst>
              <a:path w="3528033" h="2311356">
                <a:moveTo>
                  <a:pt x="2419483" y="2291482"/>
                </a:moveTo>
                <a:lnTo>
                  <a:pt x="2380995" y="2290921"/>
                </a:lnTo>
                <a:lnTo>
                  <a:pt x="2424709" y="2294239"/>
                </a:lnTo>
                <a:lnTo>
                  <a:pt x="2469528" y="2296924"/>
                </a:lnTo>
                <a:lnTo>
                  <a:pt x="2515412" y="2299038"/>
                </a:lnTo>
                <a:lnTo>
                  <a:pt x="2562323" y="2300642"/>
                </a:lnTo>
                <a:lnTo>
                  <a:pt x="2610220" y="2301796"/>
                </a:lnTo>
                <a:lnTo>
                  <a:pt x="2659065" y="2302561"/>
                </a:lnTo>
                <a:lnTo>
                  <a:pt x="2708818" y="2302999"/>
                </a:lnTo>
                <a:lnTo>
                  <a:pt x="2759439" y="2303170"/>
                </a:lnTo>
                <a:lnTo>
                  <a:pt x="2810890" y="2303135"/>
                </a:lnTo>
                <a:lnTo>
                  <a:pt x="2863131" y="2302955"/>
                </a:lnTo>
                <a:lnTo>
                  <a:pt x="2916123" y="2302690"/>
                </a:lnTo>
                <a:lnTo>
                  <a:pt x="2969826" y="2302403"/>
                </a:lnTo>
                <a:lnTo>
                  <a:pt x="3024200" y="2302152"/>
                </a:lnTo>
                <a:lnTo>
                  <a:pt x="3079207" y="2302001"/>
                </a:lnTo>
                <a:lnTo>
                  <a:pt x="3134807" y="2302008"/>
                </a:lnTo>
                <a:lnTo>
                  <a:pt x="3190961" y="2302236"/>
                </a:lnTo>
                <a:lnTo>
                  <a:pt x="3247629" y="2302745"/>
                </a:lnTo>
                <a:lnTo>
                  <a:pt x="3304772" y="2303596"/>
                </a:lnTo>
                <a:lnTo>
                  <a:pt x="3362350" y="2304850"/>
                </a:lnTo>
                <a:lnTo>
                  <a:pt x="3420325" y="2306568"/>
                </a:lnTo>
                <a:lnTo>
                  <a:pt x="3409505" y="2307344"/>
                </a:lnTo>
                <a:lnTo>
                  <a:pt x="3385153" y="2308958"/>
                </a:lnTo>
                <a:lnTo>
                  <a:pt x="3371698" y="2309790"/>
                </a:lnTo>
                <a:lnTo>
                  <a:pt x="3357441" y="2310634"/>
                </a:lnTo>
                <a:lnTo>
                  <a:pt x="3353967" y="2310835"/>
                </a:lnTo>
                <a:lnTo>
                  <a:pt x="3528033" y="2311356"/>
                </a:lnTo>
                <a:lnTo>
                  <a:pt x="3525024" y="2150624"/>
                </a:lnTo>
                <a:lnTo>
                  <a:pt x="3521863" y="2167931"/>
                </a:lnTo>
                <a:lnTo>
                  <a:pt x="3518692" y="2183906"/>
                </a:lnTo>
                <a:lnTo>
                  <a:pt x="3515512" y="2198479"/>
                </a:lnTo>
                <a:lnTo>
                  <a:pt x="3512325" y="2211583"/>
                </a:lnTo>
                <a:lnTo>
                  <a:pt x="3509132" y="2223148"/>
                </a:lnTo>
                <a:lnTo>
                  <a:pt x="3505936" y="2233106"/>
                </a:lnTo>
                <a:lnTo>
                  <a:pt x="3502738" y="2241389"/>
                </a:lnTo>
                <a:lnTo>
                  <a:pt x="3500055" y="2246992"/>
                </a:lnTo>
                <a:lnTo>
                  <a:pt x="3500500" y="2239766"/>
                </a:lnTo>
                <a:lnTo>
                  <a:pt x="3500906" y="2236730"/>
                </a:lnTo>
                <a:lnTo>
                  <a:pt x="3501363" y="2228742"/>
                </a:lnTo>
                <a:lnTo>
                  <a:pt x="3498991" y="2219648"/>
                </a:lnTo>
                <a:lnTo>
                  <a:pt x="3498128" y="2210531"/>
                </a:lnTo>
                <a:lnTo>
                  <a:pt x="3497455" y="2198752"/>
                </a:lnTo>
                <a:lnTo>
                  <a:pt x="3496954" y="2184603"/>
                </a:lnTo>
                <a:lnTo>
                  <a:pt x="3496606" y="2168374"/>
                </a:lnTo>
                <a:lnTo>
                  <a:pt x="3496391" y="2150353"/>
                </a:lnTo>
                <a:lnTo>
                  <a:pt x="3496360" y="2088448"/>
                </a:lnTo>
                <a:lnTo>
                  <a:pt x="3496490" y="2066165"/>
                </a:lnTo>
                <a:lnTo>
                  <a:pt x="3496660" y="2043541"/>
                </a:lnTo>
                <a:lnTo>
                  <a:pt x="3496849" y="2020867"/>
                </a:lnTo>
                <a:lnTo>
                  <a:pt x="3497040" y="1998431"/>
                </a:lnTo>
                <a:lnTo>
                  <a:pt x="3497213" y="1976525"/>
                </a:lnTo>
                <a:lnTo>
                  <a:pt x="3497349" y="1955438"/>
                </a:lnTo>
                <a:lnTo>
                  <a:pt x="3497347" y="1899991"/>
                </a:lnTo>
                <a:lnTo>
                  <a:pt x="3497147" y="1885080"/>
                </a:lnTo>
                <a:lnTo>
                  <a:pt x="3497934" y="1889887"/>
                </a:lnTo>
                <a:lnTo>
                  <a:pt x="3499243" y="1885969"/>
                </a:lnTo>
                <a:lnTo>
                  <a:pt x="3499786" y="1878722"/>
                </a:lnTo>
                <a:lnTo>
                  <a:pt x="3500270" y="1868934"/>
                </a:lnTo>
                <a:lnTo>
                  <a:pt x="3500706" y="1857346"/>
                </a:lnTo>
                <a:lnTo>
                  <a:pt x="3501104" y="1844695"/>
                </a:lnTo>
                <a:lnTo>
                  <a:pt x="3501476" y="1831722"/>
                </a:lnTo>
                <a:lnTo>
                  <a:pt x="3501832" y="1819164"/>
                </a:lnTo>
                <a:lnTo>
                  <a:pt x="3502189" y="1807636"/>
                </a:lnTo>
                <a:lnTo>
                  <a:pt x="3501833" y="1785706"/>
                </a:lnTo>
                <a:lnTo>
                  <a:pt x="3501385" y="1766606"/>
                </a:lnTo>
                <a:lnTo>
                  <a:pt x="3500861" y="1749980"/>
                </a:lnTo>
                <a:lnTo>
                  <a:pt x="3500277" y="1735474"/>
                </a:lnTo>
                <a:lnTo>
                  <a:pt x="3499648" y="1722733"/>
                </a:lnTo>
                <a:lnTo>
                  <a:pt x="3498989" y="1711401"/>
                </a:lnTo>
                <a:lnTo>
                  <a:pt x="3498317" y="1701125"/>
                </a:lnTo>
                <a:lnTo>
                  <a:pt x="3497646" y="1691549"/>
                </a:lnTo>
                <a:lnTo>
                  <a:pt x="3496993" y="1682318"/>
                </a:lnTo>
                <a:lnTo>
                  <a:pt x="3496374" y="1673079"/>
                </a:lnTo>
                <a:lnTo>
                  <a:pt x="3495803" y="1663476"/>
                </a:lnTo>
                <a:lnTo>
                  <a:pt x="3495297" y="1653154"/>
                </a:lnTo>
                <a:lnTo>
                  <a:pt x="3494871" y="1641759"/>
                </a:lnTo>
                <a:lnTo>
                  <a:pt x="3494541" y="1628936"/>
                </a:lnTo>
                <a:lnTo>
                  <a:pt x="3494322" y="1614329"/>
                </a:lnTo>
                <a:lnTo>
                  <a:pt x="3494281" y="1578349"/>
                </a:lnTo>
                <a:lnTo>
                  <a:pt x="3494490" y="1556265"/>
                </a:lnTo>
                <a:lnTo>
                  <a:pt x="3494873" y="1530980"/>
                </a:lnTo>
                <a:lnTo>
                  <a:pt x="3495445" y="1502137"/>
                </a:lnTo>
                <a:lnTo>
                  <a:pt x="3495158" y="1496561"/>
                </a:lnTo>
                <a:lnTo>
                  <a:pt x="3494816" y="1490109"/>
                </a:lnTo>
                <a:lnTo>
                  <a:pt x="3494424" y="1483077"/>
                </a:lnTo>
                <a:lnTo>
                  <a:pt x="3493990" y="1475762"/>
                </a:lnTo>
                <a:lnTo>
                  <a:pt x="3493520" y="1468461"/>
                </a:lnTo>
                <a:lnTo>
                  <a:pt x="3493019" y="1461471"/>
                </a:lnTo>
                <a:lnTo>
                  <a:pt x="3492494" y="1455090"/>
                </a:lnTo>
                <a:lnTo>
                  <a:pt x="3491952" y="1449614"/>
                </a:lnTo>
                <a:lnTo>
                  <a:pt x="3491398" y="1445339"/>
                </a:lnTo>
                <a:lnTo>
                  <a:pt x="3490840" y="1442564"/>
                </a:lnTo>
                <a:lnTo>
                  <a:pt x="3489732" y="1442699"/>
                </a:lnTo>
                <a:lnTo>
                  <a:pt x="3489196" y="1446202"/>
                </a:lnTo>
                <a:lnTo>
                  <a:pt x="3488680" y="1452393"/>
                </a:lnTo>
                <a:lnTo>
                  <a:pt x="3488190" y="1461568"/>
                </a:lnTo>
                <a:lnTo>
                  <a:pt x="3487732" y="1474023"/>
                </a:lnTo>
                <a:lnTo>
                  <a:pt x="3487313" y="1490057"/>
                </a:lnTo>
                <a:lnTo>
                  <a:pt x="3487305" y="1490453"/>
                </a:lnTo>
                <a:lnTo>
                  <a:pt x="3484206" y="1401566"/>
                </a:lnTo>
                <a:lnTo>
                  <a:pt x="3483692" y="1413257"/>
                </a:lnTo>
                <a:lnTo>
                  <a:pt x="3483258" y="1426045"/>
                </a:lnTo>
                <a:lnTo>
                  <a:pt x="3482899" y="1439798"/>
                </a:lnTo>
                <a:lnTo>
                  <a:pt x="3482610" y="1454387"/>
                </a:lnTo>
                <a:lnTo>
                  <a:pt x="3482384" y="1469682"/>
                </a:lnTo>
                <a:lnTo>
                  <a:pt x="3482216" y="1485553"/>
                </a:lnTo>
                <a:lnTo>
                  <a:pt x="3482032" y="1518501"/>
                </a:lnTo>
                <a:lnTo>
                  <a:pt x="3482196" y="1601843"/>
                </a:lnTo>
                <a:lnTo>
                  <a:pt x="3482393" y="1632838"/>
                </a:lnTo>
                <a:lnTo>
                  <a:pt x="3482598" y="1660934"/>
                </a:lnTo>
                <a:lnTo>
                  <a:pt x="3482766" y="1685091"/>
                </a:lnTo>
                <a:lnTo>
                  <a:pt x="3482821" y="1695368"/>
                </a:lnTo>
                <a:lnTo>
                  <a:pt x="3485488" y="1688560"/>
                </a:lnTo>
                <a:lnTo>
                  <a:pt x="3485281" y="1701718"/>
                </a:lnTo>
                <a:lnTo>
                  <a:pt x="3485078" y="1714857"/>
                </a:lnTo>
                <a:lnTo>
                  <a:pt x="3484885" y="1727967"/>
                </a:lnTo>
                <a:lnTo>
                  <a:pt x="3484705" y="1741038"/>
                </a:lnTo>
                <a:lnTo>
                  <a:pt x="3484544" y="1754059"/>
                </a:lnTo>
                <a:lnTo>
                  <a:pt x="3484405" y="1767020"/>
                </a:lnTo>
                <a:lnTo>
                  <a:pt x="3484213" y="1792723"/>
                </a:lnTo>
                <a:lnTo>
                  <a:pt x="3484291" y="1842963"/>
                </a:lnTo>
                <a:lnTo>
                  <a:pt x="3484432" y="1855221"/>
                </a:lnTo>
                <a:lnTo>
                  <a:pt x="3484631" y="1867338"/>
                </a:lnTo>
                <a:lnTo>
                  <a:pt x="3484892" y="1879303"/>
                </a:lnTo>
                <a:lnTo>
                  <a:pt x="3484993" y="1883226"/>
                </a:lnTo>
                <a:lnTo>
                  <a:pt x="3467721" y="1636770"/>
                </a:lnTo>
                <a:lnTo>
                  <a:pt x="3469177" y="1622685"/>
                </a:lnTo>
                <a:lnTo>
                  <a:pt x="3470442" y="1607755"/>
                </a:lnTo>
                <a:lnTo>
                  <a:pt x="3471532" y="1592062"/>
                </a:lnTo>
                <a:lnTo>
                  <a:pt x="3472462" y="1575687"/>
                </a:lnTo>
                <a:lnTo>
                  <a:pt x="3473248" y="1558711"/>
                </a:lnTo>
                <a:lnTo>
                  <a:pt x="3473906" y="1541216"/>
                </a:lnTo>
                <a:lnTo>
                  <a:pt x="3474450" y="1523282"/>
                </a:lnTo>
                <a:lnTo>
                  <a:pt x="3474897" y="1504991"/>
                </a:lnTo>
                <a:lnTo>
                  <a:pt x="3475262" y="1486425"/>
                </a:lnTo>
                <a:lnTo>
                  <a:pt x="3475560" y="1467663"/>
                </a:lnTo>
                <a:lnTo>
                  <a:pt x="3475808" y="1448788"/>
                </a:lnTo>
                <a:lnTo>
                  <a:pt x="3476020" y="1429880"/>
                </a:lnTo>
                <a:lnTo>
                  <a:pt x="3476213" y="1411022"/>
                </a:lnTo>
                <a:lnTo>
                  <a:pt x="3476401" y="1392293"/>
                </a:lnTo>
                <a:lnTo>
                  <a:pt x="3476601" y="1373776"/>
                </a:lnTo>
                <a:lnTo>
                  <a:pt x="3476827" y="1355552"/>
                </a:lnTo>
                <a:lnTo>
                  <a:pt x="3477096" y="1337701"/>
                </a:lnTo>
                <a:lnTo>
                  <a:pt x="3477423" y="1320305"/>
                </a:lnTo>
                <a:lnTo>
                  <a:pt x="3477824" y="1303445"/>
                </a:lnTo>
                <a:lnTo>
                  <a:pt x="3478313" y="1287202"/>
                </a:lnTo>
                <a:lnTo>
                  <a:pt x="3468826" y="1279303"/>
                </a:lnTo>
                <a:lnTo>
                  <a:pt x="3482034" y="1213720"/>
                </a:lnTo>
                <a:lnTo>
                  <a:pt x="3482174" y="1245508"/>
                </a:lnTo>
                <a:lnTo>
                  <a:pt x="3483975" y="1239764"/>
                </a:lnTo>
                <a:lnTo>
                  <a:pt x="3485400" y="1232671"/>
                </a:lnTo>
                <a:lnTo>
                  <a:pt x="3486486" y="1224260"/>
                </a:lnTo>
                <a:lnTo>
                  <a:pt x="3487268" y="1214563"/>
                </a:lnTo>
                <a:lnTo>
                  <a:pt x="3487782" y="1203610"/>
                </a:lnTo>
                <a:lnTo>
                  <a:pt x="3488062" y="1191431"/>
                </a:lnTo>
                <a:lnTo>
                  <a:pt x="3488066" y="1163524"/>
                </a:lnTo>
                <a:lnTo>
                  <a:pt x="3487861" y="1147857"/>
                </a:lnTo>
                <a:lnTo>
                  <a:pt x="3487565" y="1131089"/>
                </a:lnTo>
                <a:lnTo>
                  <a:pt x="3487214" y="1113251"/>
                </a:lnTo>
                <a:lnTo>
                  <a:pt x="3486843" y="1094373"/>
                </a:lnTo>
                <a:lnTo>
                  <a:pt x="3486488" y="1074488"/>
                </a:lnTo>
                <a:lnTo>
                  <a:pt x="3486184" y="1053625"/>
                </a:lnTo>
                <a:lnTo>
                  <a:pt x="3485967" y="1031815"/>
                </a:lnTo>
                <a:lnTo>
                  <a:pt x="3485937" y="985482"/>
                </a:lnTo>
                <a:lnTo>
                  <a:pt x="3486194" y="961019"/>
                </a:lnTo>
                <a:lnTo>
                  <a:pt x="3486680" y="935734"/>
                </a:lnTo>
                <a:lnTo>
                  <a:pt x="3487432" y="909657"/>
                </a:lnTo>
                <a:lnTo>
                  <a:pt x="3487460" y="866520"/>
                </a:lnTo>
                <a:lnTo>
                  <a:pt x="3487156" y="825074"/>
                </a:lnTo>
                <a:lnTo>
                  <a:pt x="3486560" y="785091"/>
                </a:lnTo>
                <a:lnTo>
                  <a:pt x="3485716" y="746342"/>
                </a:lnTo>
                <a:lnTo>
                  <a:pt x="3484666" y="708599"/>
                </a:lnTo>
                <a:lnTo>
                  <a:pt x="3483452" y="671633"/>
                </a:lnTo>
                <a:lnTo>
                  <a:pt x="3482118" y="635215"/>
                </a:lnTo>
                <a:lnTo>
                  <a:pt x="3480705" y="599118"/>
                </a:lnTo>
                <a:lnTo>
                  <a:pt x="3479256" y="563111"/>
                </a:lnTo>
                <a:lnTo>
                  <a:pt x="3477813" y="526968"/>
                </a:lnTo>
                <a:lnTo>
                  <a:pt x="3476419" y="490458"/>
                </a:lnTo>
                <a:lnTo>
                  <a:pt x="3475116" y="453355"/>
                </a:lnTo>
                <a:lnTo>
                  <a:pt x="3473948" y="415428"/>
                </a:lnTo>
                <a:lnTo>
                  <a:pt x="3472955" y="376450"/>
                </a:lnTo>
                <a:lnTo>
                  <a:pt x="3472181" y="336192"/>
                </a:lnTo>
                <a:lnTo>
                  <a:pt x="3471669" y="294426"/>
                </a:lnTo>
                <a:lnTo>
                  <a:pt x="3471460" y="250922"/>
                </a:lnTo>
                <a:lnTo>
                  <a:pt x="3471597" y="205453"/>
                </a:lnTo>
                <a:lnTo>
                  <a:pt x="3472123" y="157789"/>
                </a:lnTo>
                <a:lnTo>
                  <a:pt x="3473081" y="107702"/>
                </a:lnTo>
                <a:lnTo>
                  <a:pt x="3472409" y="95785"/>
                </a:lnTo>
                <a:lnTo>
                  <a:pt x="3471811" y="83486"/>
                </a:lnTo>
                <a:lnTo>
                  <a:pt x="3471284" y="70832"/>
                </a:lnTo>
                <a:lnTo>
                  <a:pt x="3470824" y="57846"/>
                </a:lnTo>
                <a:lnTo>
                  <a:pt x="3470430" y="44553"/>
                </a:lnTo>
                <a:lnTo>
                  <a:pt x="3470299" y="39554"/>
                </a:lnTo>
                <a:lnTo>
                  <a:pt x="3470018" y="27022"/>
                </a:lnTo>
                <a:lnTo>
                  <a:pt x="3469790" y="14275"/>
                </a:lnTo>
                <a:lnTo>
                  <a:pt x="3469677" y="6623"/>
                </a:lnTo>
                <a:lnTo>
                  <a:pt x="3380873" y="6397"/>
                </a:lnTo>
                <a:lnTo>
                  <a:pt x="3368074" y="6257"/>
                </a:lnTo>
                <a:lnTo>
                  <a:pt x="3355276" y="6095"/>
                </a:lnTo>
                <a:lnTo>
                  <a:pt x="3342493" y="5914"/>
                </a:lnTo>
                <a:lnTo>
                  <a:pt x="3329741" y="5715"/>
                </a:lnTo>
                <a:lnTo>
                  <a:pt x="3317034" y="5500"/>
                </a:lnTo>
                <a:lnTo>
                  <a:pt x="3304386" y="5271"/>
                </a:lnTo>
                <a:lnTo>
                  <a:pt x="3296055" y="5112"/>
                </a:lnTo>
                <a:lnTo>
                  <a:pt x="3280019" y="4789"/>
                </a:lnTo>
                <a:lnTo>
                  <a:pt x="3264153" y="4450"/>
                </a:lnTo>
                <a:lnTo>
                  <a:pt x="3248490" y="4101"/>
                </a:lnTo>
                <a:lnTo>
                  <a:pt x="3233060" y="3744"/>
                </a:lnTo>
                <a:lnTo>
                  <a:pt x="3217895" y="3383"/>
                </a:lnTo>
                <a:lnTo>
                  <a:pt x="3203027" y="3022"/>
                </a:lnTo>
                <a:lnTo>
                  <a:pt x="3188487" y="2664"/>
                </a:lnTo>
                <a:lnTo>
                  <a:pt x="3174305" y="2313"/>
                </a:lnTo>
                <a:lnTo>
                  <a:pt x="3160514" y="1974"/>
                </a:lnTo>
                <a:lnTo>
                  <a:pt x="3147145" y="1648"/>
                </a:lnTo>
                <a:lnTo>
                  <a:pt x="3134230" y="1341"/>
                </a:lnTo>
                <a:lnTo>
                  <a:pt x="3121798" y="1055"/>
                </a:lnTo>
                <a:lnTo>
                  <a:pt x="3109883" y="795"/>
                </a:lnTo>
                <a:lnTo>
                  <a:pt x="3098515" y="563"/>
                </a:lnTo>
                <a:lnTo>
                  <a:pt x="3087726" y="365"/>
                </a:lnTo>
                <a:lnTo>
                  <a:pt x="3059143" y="2"/>
                </a:lnTo>
                <a:lnTo>
                  <a:pt x="3017129" y="0"/>
                </a:lnTo>
                <a:lnTo>
                  <a:pt x="2990633" y="186"/>
                </a:lnTo>
                <a:lnTo>
                  <a:pt x="2965757" y="516"/>
                </a:lnTo>
                <a:lnTo>
                  <a:pt x="2942341" y="962"/>
                </a:lnTo>
                <a:lnTo>
                  <a:pt x="2920223" y="1500"/>
                </a:lnTo>
                <a:lnTo>
                  <a:pt x="2899240" y="2104"/>
                </a:lnTo>
                <a:lnTo>
                  <a:pt x="2879230" y="2749"/>
                </a:lnTo>
                <a:lnTo>
                  <a:pt x="2860032" y="3408"/>
                </a:lnTo>
                <a:lnTo>
                  <a:pt x="2841484" y="4056"/>
                </a:lnTo>
                <a:lnTo>
                  <a:pt x="2823423" y="4667"/>
                </a:lnTo>
                <a:lnTo>
                  <a:pt x="2805689" y="5217"/>
                </a:lnTo>
                <a:lnTo>
                  <a:pt x="2788119" y="5679"/>
                </a:lnTo>
                <a:lnTo>
                  <a:pt x="2770551" y="6027"/>
                </a:lnTo>
                <a:lnTo>
                  <a:pt x="2752824" y="6237"/>
                </a:lnTo>
                <a:lnTo>
                  <a:pt x="2734775" y="6282"/>
                </a:lnTo>
                <a:lnTo>
                  <a:pt x="2716242" y="6137"/>
                </a:lnTo>
                <a:lnTo>
                  <a:pt x="2697065" y="5776"/>
                </a:lnTo>
                <a:lnTo>
                  <a:pt x="2677080" y="5174"/>
                </a:lnTo>
                <a:lnTo>
                  <a:pt x="2656127" y="4305"/>
                </a:lnTo>
                <a:lnTo>
                  <a:pt x="2634042" y="3143"/>
                </a:lnTo>
                <a:lnTo>
                  <a:pt x="2676029" y="20873"/>
                </a:lnTo>
                <a:lnTo>
                  <a:pt x="2611968" y="20834"/>
                </a:lnTo>
                <a:lnTo>
                  <a:pt x="2554481" y="20555"/>
                </a:lnTo>
                <a:lnTo>
                  <a:pt x="2503054" y="20072"/>
                </a:lnTo>
                <a:lnTo>
                  <a:pt x="2457174" y="19424"/>
                </a:lnTo>
                <a:lnTo>
                  <a:pt x="2416328" y="18650"/>
                </a:lnTo>
                <a:lnTo>
                  <a:pt x="2380002" y="17787"/>
                </a:lnTo>
                <a:lnTo>
                  <a:pt x="2347683" y="16874"/>
                </a:lnTo>
                <a:lnTo>
                  <a:pt x="2318857" y="15949"/>
                </a:lnTo>
                <a:lnTo>
                  <a:pt x="2293011" y="15050"/>
                </a:lnTo>
                <a:lnTo>
                  <a:pt x="2269632" y="14216"/>
                </a:lnTo>
                <a:lnTo>
                  <a:pt x="2248206" y="13485"/>
                </a:lnTo>
                <a:lnTo>
                  <a:pt x="2228219" y="12894"/>
                </a:lnTo>
                <a:lnTo>
                  <a:pt x="2209160" y="12483"/>
                </a:lnTo>
                <a:lnTo>
                  <a:pt x="2190513" y="12290"/>
                </a:lnTo>
                <a:lnTo>
                  <a:pt x="2171766" y="12352"/>
                </a:lnTo>
                <a:lnTo>
                  <a:pt x="2152405" y="12708"/>
                </a:lnTo>
                <a:lnTo>
                  <a:pt x="2131916" y="13396"/>
                </a:lnTo>
                <a:lnTo>
                  <a:pt x="2109788" y="14455"/>
                </a:lnTo>
                <a:lnTo>
                  <a:pt x="2085505" y="15923"/>
                </a:lnTo>
                <a:lnTo>
                  <a:pt x="2058555" y="17837"/>
                </a:lnTo>
                <a:lnTo>
                  <a:pt x="2065616" y="20504"/>
                </a:lnTo>
                <a:lnTo>
                  <a:pt x="1744725" y="8427"/>
                </a:lnTo>
                <a:lnTo>
                  <a:pt x="1724700" y="9625"/>
                </a:lnTo>
                <a:lnTo>
                  <a:pt x="1707145" y="10984"/>
                </a:lnTo>
                <a:lnTo>
                  <a:pt x="1691625" y="12476"/>
                </a:lnTo>
                <a:lnTo>
                  <a:pt x="1677703" y="14072"/>
                </a:lnTo>
                <a:lnTo>
                  <a:pt x="1664945" y="15743"/>
                </a:lnTo>
                <a:lnTo>
                  <a:pt x="1652916" y="17461"/>
                </a:lnTo>
                <a:lnTo>
                  <a:pt x="1641180" y="19198"/>
                </a:lnTo>
                <a:lnTo>
                  <a:pt x="1629301" y="20926"/>
                </a:lnTo>
                <a:lnTo>
                  <a:pt x="1616845" y="22615"/>
                </a:lnTo>
                <a:lnTo>
                  <a:pt x="1603377" y="24238"/>
                </a:lnTo>
                <a:lnTo>
                  <a:pt x="1588461" y="25766"/>
                </a:lnTo>
                <a:lnTo>
                  <a:pt x="1571661" y="27171"/>
                </a:lnTo>
                <a:lnTo>
                  <a:pt x="1552543" y="28424"/>
                </a:lnTo>
                <a:lnTo>
                  <a:pt x="1530671" y="29497"/>
                </a:lnTo>
                <a:lnTo>
                  <a:pt x="1505609" y="30361"/>
                </a:lnTo>
                <a:lnTo>
                  <a:pt x="1476924" y="30989"/>
                </a:lnTo>
                <a:lnTo>
                  <a:pt x="1444178" y="31351"/>
                </a:lnTo>
                <a:lnTo>
                  <a:pt x="1406938" y="31420"/>
                </a:lnTo>
                <a:lnTo>
                  <a:pt x="1364767" y="31167"/>
                </a:lnTo>
                <a:lnTo>
                  <a:pt x="1317230" y="30563"/>
                </a:lnTo>
                <a:lnTo>
                  <a:pt x="1282272" y="31328"/>
                </a:lnTo>
                <a:lnTo>
                  <a:pt x="1250739" y="32084"/>
                </a:lnTo>
                <a:lnTo>
                  <a:pt x="1222299" y="32829"/>
                </a:lnTo>
                <a:lnTo>
                  <a:pt x="1196617" y="33562"/>
                </a:lnTo>
                <a:lnTo>
                  <a:pt x="1173362" y="34282"/>
                </a:lnTo>
                <a:lnTo>
                  <a:pt x="1152200" y="34986"/>
                </a:lnTo>
                <a:lnTo>
                  <a:pt x="1132798" y="35674"/>
                </a:lnTo>
                <a:lnTo>
                  <a:pt x="1114822" y="36344"/>
                </a:lnTo>
                <a:lnTo>
                  <a:pt x="1097941" y="36995"/>
                </a:lnTo>
                <a:lnTo>
                  <a:pt x="1081820" y="37625"/>
                </a:lnTo>
                <a:lnTo>
                  <a:pt x="1066127" y="38234"/>
                </a:lnTo>
                <a:lnTo>
                  <a:pt x="1050528" y="38819"/>
                </a:lnTo>
                <a:lnTo>
                  <a:pt x="1034691" y="39379"/>
                </a:lnTo>
                <a:lnTo>
                  <a:pt x="1018282" y="39913"/>
                </a:lnTo>
                <a:lnTo>
                  <a:pt x="1000969" y="40419"/>
                </a:lnTo>
                <a:lnTo>
                  <a:pt x="982418" y="40897"/>
                </a:lnTo>
                <a:lnTo>
                  <a:pt x="962297" y="41344"/>
                </a:lnTo>
                <a:lnTo>
                  <a:pt x="940271" y="41759"/>
                </a:lnTo>
                <a:lnTo>
                  <a:pt x="916009" y="42141"/>
                </a:lnTo>
                <a:lnTo>
                  <a:pt x="889177" y="42488"/>
                </a:lnTo>
                <a:lnTo>
                  <a:pt x="746873" y="47885"/>
                </a:lnTo>
                <a:lnTo>
                  <a:pt x="850289" y="24543"/>
                </a:lnTo>
                <a:lnTo>
                  <a:pt x="830281" y="24371"/>
                </a:lnTo>
                <a:lnTo>
                  <a:pt x="809554" y="24097"/>
                </a:lnTo>
                <a:lnTo>
                  <a:pt x="788176" y="23740"/>
                </a:lnTo>
                <a:lnTo>
                  <a:pt x="766215" y="23315"/>
                </a:lnTo>
                <a:lnTo>
                  <a:pt x="743738" y="22840"/>
                </a:lnTo>
                <a:lnTo>
                  <a:pt x="720814" y="22331"/>
                </a:lnTo>
                <a:lnTo>
                  <a:pt x="697508" y="21806"/>
                </a:lnTo>
                <a:lnTo>
                  <a:pt x="673889" y="21282"/>
                </a:lnTo>
                <a:lnTo>
                  <a:pt x="650024" y="20774"/>
                </a:lnTo>
                <a:lnTo>
                  <a:pt x="625980" y="20301"/>
                </a:lnTo>
                <a:lnTo>
                  <a:pt x="601826" y="19879"/>
                </a:lnTo>
                <a:lnTo>
                  <a:pt x="577628" y="19525"/>
                </a:lnTo>
                <a:lnTo>
                  <a:pt x="553454" y="19255"/>
                </a:lnTo>
                <a:lnTo>
                  <a:pt x="529372" y="19088"/>
                </a:lnTo>
                <a:lnTo>
                  <a:pt x="481751" y="19125"/>
                </a:lnTo>
                <a:lnTo>
                  <a:pt x="458347" y="19364"/>
                </a:lnTo>
                <a:lnTo>
                  <a:pt x="435305" y="19772"/>
                </a:lnTo>
                <a:lnTo>
                  <a:pt x="412692" y="20367"/>
                </a:lnTo>
                <a:lnTo>
                  <a:pt x="390575" y="21165"/>
                </a:lnTo>
                <a:lnTo>
                  <a:pt x="380731" y="22410"/>
                </a:lnTo>
                <a:lnTo>
                  <a:pt x="370608" y="23636"/>
                </a:lnTo>
                <a:lnTo>
                  <a:pt x="349414" y="26019"/>
                </a:lnTo>
                <a:lnTo>
                  <a:pt x="326768" y="28293"/>
                </a:lnTo>
                <a:lnTo>
                  <a:pt x="302450" y="30438"/>
                </a:lnTo>
                <a:lnTo>
                  <a:pt x="289594" y="31456"/>
                </a:lnTo>
                <a:lnTo>
                  <a:pt x="276236" y="32434"/>
                </a:lnTo>
                <a:lnTo>
                  <a:pt x="262349" y="33370"/>
                </a:lnTo>
                <a:lnTo>
                  <a:pt x="247905" y="34261"/>
                </a:lnTo>
                <a:lnTo>
                  <a:pt x="232876" y="35105"/>
                </a:lnTo>
                <a:lnTo>
                  <a:pt x="217234" y="35898"/>
                </a:lnTo>
                <a:lnTo>
                  <a:pt x="200952" y="36639"/>
                </a:lnTo>
                <a:lnTo>
                  <a:pt x="177574" y="37568"/>
                </a:lnTo>
                <a:lnTo>
                  <a:pt x="154035" y="38351"/>
                </a:lnTo>
                <a:lnTo>
                  <a:pt x="129230" y="39029"/>
                </a:lnTo>
                <a:lnTo>
                  <a:pt x="116333" y="39326"/>
                </a:lnTo>
                <a:lnTo>
                  <a:pt x="103095" y="39595"/>
                </a:lnTo>
                <a:lnTo>
                  <a:pt x="89510" y="39834"/>
                </a:lnTo>
                <a:lnTo>
                  <a:pt x="75569" y="40043"/>
                </a:lnTo>
                <a:lnTo>
                  <a:pt x="61264" y="40221"/>
                </a:lnTo>
                <a:lnTo>
                  <a:pt x="53466" y="40304"/>
                </a:lnTo>
                <a:lnTo>
                  <a:pt x="33680" y="39437"/>
                </a:lnTo>
                <a:lnTo>
                  <a:pt x="17713" y="37245"/>
                </a:lnTo>
                <a:lnTo>
                  <a:pt x="7056" y="35002"/>
                </a:lnTo>
                <a:lnTo>
                  <a:pt x="3199" y="33979"/>
                </a:lnTo>
                <a:lnTo>
                  <a:pt x="3086" y="46341"/>
                </a:lnTo>
                <a:lnTo>
                  <a:pt x="2958" y="58908"/>
                </a:lnTo>
                <a:lnTo>
                  <a:pt x="2814" y="71680"/>
                </a:lnTo>
                <a:lnTo>
                  <a:pt x="2652" y="84658"/>
                </a:lnTo>
                <a:lnTo>
                  <a:pt x="2602" y="88398"/>
                </a:lnTo>
                <a:lnTo>
                  <a:pt x="1532" y="128889"/>
                </a:lnTo>
                <a:lnTo>
                  <a:pt x="763" y="166851"/>
                </a:lnTo>
                <a:lnTo>
                  <a:pt x="262" y="202532"/>
                </a:lnTo>
                <a:lnTo>
                  <a:pt x="0" y="236183"/>
                </a:lnTo>
                <a:lnTo>
                  <a:pt x="62" y="298385"/>
                </a:lnTo>
                <a:lnTo>
                  <a:pt x="325" y="327433"/>
                </a:lnTo>
                <a:lnTo>
                  <a:pt x="701" y="355445"/>
                </a:lnTo>
                <a:lnTo>
                  <a:pt x="1158" y="382669"/>
                </a:lnTo>
                <a:lnTo>
                  <a:pt x="1666" y="409353"/>
                </a:lnTo>
                <a:lnTo>
                  <a:pt x="2192" y="435747"/>
                </a:lnTo>
                <a:lnTo>
                  <a:pt x="2706" y="462098"/>
                </a:lnTo>
                <a:lnTo>
                  <a:pt x="3176" y="488656"/>
                </a:lnTo>
                <a:lnTo>
                  <a:pt x="3571" y="515670"/>
                </a:lnTo>
                <a:lnTo>
                  <a:pt x="3860" y="543388"/>
                </a:lnTo>
                <a:lnTo>
                  <a:pt x="4011" y="572058"/>
                </a:lnTo>
                <a:lnTo>
                  <a:pt x="3993" y="601929"/>
                </a:lnTo>
                <a:lnTo>
                  <a:pt x="3776" y="633250"/>
                </a:lnTo>
                <a:lnTo>
                  <a:pt x="3327" y="666270"/>
                </a:lnTo>
                <a:lnTo>
                  <a:pt x="2615" y="701237"/>
                </a:lnTo>
                <a:lnTo>
                  <a:pt x="26364" y="896284"/>
                </a:lnTo>
                <a:lnTo>
                  <a:pt x="7327" y="850576"/>
                </a:lnTo>
                <a:lnTo>
                  <a:pt x="7590" y="897102"/>
                </a:lnTo>
                <a:lnTo>
                  <a:pt x="7946" y="941196"/>
                </a:lnTo>
                <a:lnTo>
                  <a:pt x="8377" y="983118"/>
                </a:lnTo>
                <a:lnTo>
                  <a:pt x="8867" y="1023128"/>
                </a:lnTo>
                <a:lnTo>
                  <a:pt x="9398" y="1061487"/>
                </a:lnTo>
                <a:lnTo>
                  <a:pt x="9953" y="1098456"/>
                </a:lnTo>
                <a:lnTo>
                  <a:pt x="10515" y="1134295"/>
                </a:lnTo>
                <a:lnTo>
                  <a:pt x="11068" y="1169264"/>
                </a:lnTo>
                <a:lnTo>
                  <a:pt x="11593" y="1203624"/>
                </a:lnTo>
                <a:lnTo>
                  <a:pt x="12075" y="1237636"/>
                </a:lnTo>
                <a:lnTo>
                  <a:pt x="12495" y="1271559"/>
                </a:lnTo>
                <a:lnTo>
                  <a:pt x="12838" y="1305654"/>
                </a:lnTo>
                <a:lnTo>
                  <a:pt x="13085" y="1340182"/>
                </a:lnTo>
                <a:lnTo>
                  <a:pt x="13220" y="1375403"/>
                </a:lnTo>
                <a:lnTo>
                  <a:pt x="13226" y="1411577"/>
                </a:lnTo>
                <a:lnTo>
                  <a:pt x="13085" y="1448965"/>
                </a:lnTo>
                <a:lnTo>
                  <a:pt x="12781" y="1487827"/>
                </a:lnTo>
                <a:lnTo>
                  <a:pt x="12296" y="1528425"/>
                </a:lnTo>
                <a:lnTo>
                  <a:pt x="11614" y="1571017"/>
                </a:lnTo>
                <a:lnTo>
                  <a:pt x="10718" y="1615866"/>
                </a:lnTo>
                <a:lnTo>
                  <a:pt x="16610" y="1729797"/>
                </a:lnTo>
                <a:lnTo>
                  <a:pt x="16461" y="1888415"/>
                </a:lnTo>
                <a:lnTo>
                  <a:pt x="16315" y="1969807"/>
                </a:lnTo>
                <a:lnTo>
                  <a:pt x="16146" y="2031521"/>
                </a:lnTo>
                <a:lnTo>
                  <a:pt x="15997" y="2072913"/>
                </a:lnTo>
                <a:lnTo>
                  <a:pt x="15814" y="2114461"/>
                </a:lnTo>
                <a:lnTo>
                  <a:pt x="15709" y="2135283"/>
                </a:lnTo>
                <a:lnTo>
                  <a:pt x="15023" y="2239690"/>
                </a:lnTo>
                <a:lnTo>
                  <a:pt x="36930" y="2242392"/>
                </a:lnTo>
                <a:lnTo>
                  <a:pt x="55889" y="2244715"/>
                </a:lnTo>
                <a:lnTo>
                  <a:pt x="72280" y="2246692"/>
                </a:lnTo>
                <a:lnTo>
                  <a:pt x="86485" y="2248353"/>
                </a:lnTo>
                <a:lnTo>
                  <a:pt x="98883" y="2249732"/>
                </a:lnTo>
                <a:lnTo>
                  <a:pt x="109856" y="2250860"/>
                </a:lnTo>
                <a:lnTo>
                  <a:pt x="119784" y="2251769"/>
                </a:lnTo>
                <a:lnTo>
                  <a:pt x="129047" y="2252492"/>
                </a:lnTo>
                <a:lnTo>
                  <a:pt x="138027" y="2253060"/>
                </a:lnTo>
                <a:lnTo>
                  <a:pt x="147103" y="2253506"/>
                </a:lnTo>
                <a:lnTo>
                  <a:pt x="156657" y="2253861"/>
                </a:lnTo>
                <a:lnTo>
                  <a:pt x="167068" y="2254157"/>
                </a:lnTo>
                <a:lnTo>
                  <a:pt x="178718" y="2254427"/>
                </a:lnTo>
                <a:lnTo>
                  <a:pt x="191987" y="2254703"/>
                </a:lnTo>
                <a:lnTo>
                  <a:pt x="193775" y="2254739"/>
                </a:lnTo>
                <a:lnTo>
                  <a:pt x="196330" y="2253450"/>
                </a:lnTo>
                <a:lnTo>
                  <a:pt x="201345" y="2252409"/>
                </a:lnTo>
                <a:lnTo>
                  <a:pt x="208664" y="2251592"/>
                </a:lnTo>
                <a:lnTo>
                  <a:pt x="218130" y="2250976"/>
                </a:lnTo>
                <a:lnTo>
                  <a:pt x="229589" y="2250538"/>
                </a:lnTo>
                <a:lnTo>
                  <a:pt x="242884" y="2250253"/>
                </a:lnTo>
                <a:lnTo>
                  <a:pt x="257859" y="2250098"/>
                </a:lnTo>
                <a:lnTo>
                  <a:pt x="311303" y="2250178"/>
                </a:lnTo>
                <a:lnTo>
                  <a:pt x="331437" y="2250308"/>
                </a:lnTo>
                <a:lnTo>
                  <a:pt x="352471" y="2250450"/>
                </a:lnTo>
                <a:lnTo>
                  <a:pt x="374249" y="2250580"/>
                </a:lnTo>
                <a:lnTo>
                  <a:pt x="419413" y="2250712"/>
                </a:lnTo>
                <a:lnTo>
                  <a:pt x="442486" y="2250666"/>
                </a:lnTo>
                <a:lnTo>
                  <a:pt x="465679" y="2250515"/>
                </a:lnTo>
                <a:lnTo>
                  <a:pt x="488835" y="2250234"/>
                </a:lnTo>
                <a:lnTo>
                  <a:pt x="511799" y="2249800"/>
                </a:lnTo>
                <a:lnTo>
                  <a:pt x="534415" y="2249189"/>
                </a:lnTo>
                <a:lnTo>
                  <a:pt x="554536" y="2250053"/>
                </a:lnTo>
                <a:lnTo>
                  <a:pt x="571866" y="2250817"/>
                </a:lnTo>
                <a:lnTo>
                  <a:pt x="586785" y="2251489"/>
                </a:lnTo>
                <a:lnTo>
                  <a:pt x="599676" y="2252075"/>
                </a:lnTo>
                <a:lnTo>
                  <a:pt x="610920" y="2252584"/>
                </a:lnTo>
                <a:lnTo>
                  <a:pt x="620899" y="2253023"/>
                </a:lnTo>
                <a:lnTo>
                  <a:pt x="629995" y="2253398"/>
                </a:lnTo>
                <a:lnTo>
                  <a:pt x="638588" y="2253718"/>
                </a:lnTo>
                <a:lnTo>
                  <a:pt x="647062" y="2253990"/>
                </a:lnTo>
                <a:lnTo>
                  <a:pt x="655797" y="2254222"/>
                </a:lnTo>
                <a:lnTo>
                  <a:pt x="665175" y="2254419"/>
                </a:lnTo>
                <a:lnTo>
                  <a:pt x="675578" y="2254591"/>
                </a:lnTo>
                <a:lnTo>
                  <a:pt x="687388" y="2254745"/>
                </a:lnTo>
                <a:lnTo>
                  <a:pt x="700986" y="2254887"/>
                </a:lnTo>
                <a:lnTo>
                  <a:pt x="716754" y="2255026"/>
                </a:lnTo>
                <a:lnTo>
                  <a:pt x="735073" y="2255168"/>
                </a:lnTo>
                <a:lnTo>
                  <a:pt x="756326" y="2255321"/>
                </a:lnTo>
                <a:lnTo>
                  <a:pt x="780894" y="2255492"/>
                </a:lnTo>
                <a:lnTo>
                  <a:pt x="809158" y="2255690"/>
                </a:lnTo>
                <a:lnTo>
                  <a:pt x="841501" y="2255920"/>
                </a:lnTo>
                <a:lnTo>
                  <a:pt x="846279" y="2255500"/>
                </a:lnTo>
                <a:lnTo>
                  <a:pt x="852782" y="2255091"/>
                </a:lnTo>
                <a:lnTo>
                  <a:pt x="860732" y="2254692"/>
                </a:lnTo>
                <a:lnTo>
                  <a:pt x="869855" y="2254302"/>
                </a:lnTo>
                <a:lnTo>
                  <a:pt x="879873" y="2253921"/>
                </a:lnTo>
                <a:lnTo>
                  <a:pt x="890511" y="2253547"/>
                </a:lnTo>
                <a:lnTo>
                  <a:pt x="901493" y="2253179"/>
                </a:lnTo>
                <a:lnTo>
                  <a:pt x="912542" y="2252817"/>
                </a:lnTo>
                <a:lnTo>
                  <a:pt x="923383" y="2252460"/>
                </a:lnTo>
                <a:lnTo>
                  <a:pt x="933739" y="2252108"/>
                </a:lnTo>
                <a:lnTo>
                  <a:pt x="943334" y="2251758"/>
                </a:lnTo>
                <a:lnTo>
                  <a:pt x="951892" y="2251411"/>
                </a:lnTo>
                <a:lnTo>
                  <a:pt x="959136" y="2251065"/>
                </a:lnTo>
                <a:lnTo>
                  <a:pt x="964792" y="2250720"/>
                </a:lnTo>
                <a:lnTo>
                  <a:pt x="968582" y="2250375"/>
                </a:lnTo>
                <a:lnTo>
                  <a:pt x="969462" y="2249681"/>
                </a:lnTo>
                <a:lnTo>
                  <a:pt x="966000" y="2249330"/>
                </a:lnTo>
                <a:lnTo>
                  <a:pt x="959567" y="2248975"/>
                </a:lnTo>
                <a:lnTo>
                  <a:pt x="952245" y="2248694"/>
                </a:lnTo>
                <a:lnTo>
                  <a:pt x="1054835" y="2250929"/>
                </a:lnTo>
                <a:lnTo>
                  <a:pt x="943749" y="2258168"/>
                </a:lnTo>
                <a:lnTo>
                  <a:pt x="950760" y="2258554"/>
                </a:lnTo>
                <a:lnTo>
                  <a:pt x="958724" y="2258864"/>
                </a:lnTo>
                <a:lnTo>
                  <a:pt x="967589" y="2259106"/>
                </a:lnTo>
                <a:lnTo>
                  <a:pt x="977301" y="2259286"/>
                </a:lnTo>
                <a:lnTo>
                  <a:pt x="999059" y="2259479"/>
                </a:lnTo>
                <a:lnTo>
                  <a:pt x="1064605" y="2259278"/>
                </a:lnTo>
                <a:lnTo>
                  <a:pt x="1094178" y="2259048"/>
                </a:lnTo>
                <a:lnTo>
                  <a:pt x="1125037" y="2258803"/>
                </a:lnTo>
                <a:lnTo>
                  <a:pt x="1156761" y="2258592"/>
                </a:lnTo>
                <a:lnTo>
                  <a:pt x="1170367" y="2258524"/>
                </a:lnTo>
                <a:lnTo>
                  <a:pt x="1175423" y="2257543"/>
                </a:lnTo>
                <a:lnTo>
                  <a:pt x="1180652" y="2256529"/>
                </a:lnTo>
                <a:lnTo>
                  <a:pt x="1200375" y="2253420"/>
                </a:lnTo>
                <a:lnTo>
                  <a:pt x="1219878" y="2251424"/>
                </a:lnTo>
                <a:lnTo>
                  <a:pt x="1247258" y="2249616"/>
                </a:lnTo>
                <a:lnTo>
                  <a:pt x="1264651" y="2248815"/>
                </a:lnTo>
                <a:lnTo>
                  <a:pt x="1284910" y="2248101"/>
                </a:lnTo>
                <a:lnTo>
                  <a:pt x="1308336" y="2247488"/>
                </a:lnTo>
                <a:lnTo>
                  <a:pt x="1334934" y="2246992"/>
                </a:lnTo>
                <a:lnTo>
                  <a:pt x="1564664" y="2248681"/>
                </a:lnTo>
                <a:lnTo>
                  <a:pt x="1543049" y="2252821"/>
                </a:lnTo>
                <a:lnTo>
                  <a:pt x="1734603" y="2251970"/>
                </a:lnTo>
                <a:lnTo>
                  <a:pt x="1796414" y="2263845"/>
                </a:lnTo>
                <a:lnTo>
                  <a:pt x="1826521" y="2262667"/>
                </a:lnTo>
                <a:lnTo>
                  <a:pt x="1855949" y="2261805"/>
                </a:lnTo>
                <a:lnTo>
                  <a:pt x="1884772" y="2261226"/>
                </a:lnTo>
                <a:lnTo>
                  <a:pt x="1913065" y="2260894"/>
                </a:lnTo>
                <a:lnTo>
                  <a:pt x="1968365" y="2260827"/>
                </a:lnTo>
                <a:lnTo>
                  <a:pt x="1995522" y="2261024"/>
                </a:lnTo>
                <a:lnTo>
                  <a:pt x="2022451" y="2261325"/>
                </a:lnTo>
                <a:lnTo>
                  <a:pt x="2049227" y="2261698"/>
                </a:lnTo>
                <a:lnTo>
                  <a:pt x="2075925" y="2262105"/>
                </a:lnTo>
                <a:lnTo>
                  <a:pt x="2102621" y="2262513"/>
                </a:lnTo>
                <a:lnTo>
                  <a:pt x="2129389" y="2262885"/>
                </a:lnTo>
                <a:lnTo>
                  <a:pt x="2156305" y="2263187"/>
                </a:lnTo>
                <a:lnTo>
                  <a:pt x="2183445" y="2263383"/>
                </a:lnTo>
                <a:lnTo>
                  <a:pt x="2238696" y="2263317"/>
                </a:lnTo>
                <a:lnTo>
                  <a:pt x="2266957" y="2262984"/>
                </a:lnTo>
                <a:lnTo>
                  <a:pt x="2295743" y="2262405"/>
                </a:lnTo>
                <a:lnTo>
                  <a:pt x="2325128" y="2261544"/>
                </a:lnTo>
                <a:lnTo>
                  <a:pt x="2355188" y="2260365"/>
                </a:lnTo>
                <a:lnTo>
                  <a:pt x="2223235" y="2279491"/>
                </a:lnTo>
                <a:lnTo>
                  <a:pt x="2235636" y="2280048"/>
                </a:lnTo>
                <a:lnTo>
                  <a:pt x="2248271" y="2280490"/>
                </a:lnTo>
                <a:lnTo>
                  <a:pt x="2261103" y="2280830"/>
                </a:lnTo>
                <a:lnTo>
                  <a:pt x="2274097" y="2281078"/>
                </a:lnTo>
                <a:lnTo>
                  <a:pt x="2287212" y="2281245"/>
                </a:lnTo>
                <a:lnTo>
                  <a:pt x="2313662" y="2281383"/>
                </a:lnTo>
                <a:lnTo>
                  <a:pt x="2366388" y="2281182"/>
                </a:lnTo>
                <a:lnTo>
                  <a:pt x="2392065" y="2281020"/>
                </a:lnTo>
                <a:lnTo>
                  <a:pt x="2440547" y="2281020"/>
                </a:lnTo>
                <a:lnTo>
                  <a:pt x="2451851" y="2281152"/>
                </a:lnTo>
                <a:lnTo>
                  <a:pt x="2468839" y="2281291"/>
                </a:lnTo>
                <a:lnTo>
                  <a:pt x="2481371" y="2281068"/>
                </a:lnTo>
                <a:lnTo>
                  <a:pt x="2490749" y="2280539"/>
                </a:lnTo>
                <a:lnTo>
                  <a:pt x="2497236" y="2279745"/>
                </a:lnTo>
                <a:lnTo>
                  <a:pt x="2501097" y="2278727"/>
                </a:lnTo>
                <a:lnTo>
                  <a:pt x="2501989" y="2276179"/>
                </a:lnTo>
                <a:lnTo>
                  <a:pt x="2499548" y="2274730"/>
                </a:lnTo>
                <a:lnTo>
                  <a:pt x="2495532" y="2273218"/>
                </a:lnTo>
                <a:lnTo>
                  <a:pt x="2490205" y="2271684"/>
                </a:lnTo>
                <a:lnTo>
                  <a:pt x="2483831" y="2270168"/>
                </a:lnTo>
                <a:lnTo>
                  <a:pt x="2476673" y="2268711"/>
                </a:lnTo>
                <a:lnTo>
                  <a:pt x="2468993" y="2267353"/>
                </a:lnTo>
                <a:lnTo>
                  <a:pt x="2461056" y="2266135"/>
                </a:lnTo>
                <a:lnTo>
                  <a:pt x="2453124" y="2265098"/>
                </a:lnTo>
                <a:lnTo>
                  <a:pt x="2445461" y="2264280"/>
                </a:lnTo>
                <a:lnTo>
                  <a:pt x="2439237" y="2263781"/>
                </a:lnTo>
                <a:lnTo>
                  <a:pt x="2598952" y="2275123"/>
                </a:lnTo>
                <a:lnTo>
                  <a:pt x="2606823" y="2274358"/>
                </a:lnTo>
                <a:lnTo>
                  <a:pt x="2615154" y="2273731"/>
                </a:lnTo>
                <a:lnTo>
                  <a:pt x="2623723" y="2273220"/>
                </a:lnTo>
                <a:lnTo>
                  <a:pt x="2632308" y="2272799"/>
                </a:lnTo>
                <a:lnTo>
                  <a:pt x="2640687" y="2272445"/>
                </a:lnTo>
                <a:lnTo>
                  <a:pt x="2648637" y="2272134"/>
                </a:lnTo>
                <a:lnTo>
                  <a:pt x="2655936" y="2271843"/>
                </a:lnTo>
                <a:lnTo>
                  <a:pt x="2662363" y="2271547"/>
                </a:lnTo>
                <a:lnTo>
                  <a:pt x="2667695" y="2271222"/>
                </a:lnTo>
                <a:lnTo>
                  <a:pt x="2671709" y="2270846"/>
                </a:lnTo>
                <a:lnTo>
                  <a:pt x="2674898" y="2269841"/>
                </a:lnTo>
                <a:lnTo>
                  <a:pt x="2673628" y="2269165"/>
                </a:lnTo>
                <a:lnTo>
                  <a:pt x="2670152" y="2268341"/>
                </a:lnTo>
                <a:lnTo>
                  <a:pt x="2664248" y="2267347"/>
                </a:lnTo>
                <a:lnTo>
                  <a:pt x="2655694" y="2266157"/>
                </a:lnTo>
                <a:lnTo>
                  <a:pt x="2644267" y="2264748"/>
                </a:lnTo>
                <a:lnTo>
                  <a:pt x="2629746" y="2263096"/>
                </a:lnTo>
                <a:lnTo>
                  <a:pt x="2611909" y="2261177"/>
                </a:lnTo>
                <a:lnTo>
                  <a:pt x="2590532" y="2258968"/>
                </a:lnTo>
                <a:lnTo>
                  <a:pt x="2912769" y="2258892"/>
                </a:lnTo>
                <a:lnTo>
                  <a:pt x="2911372" y="2261146"/>
                </a:lnTo>
                <a:lnTo>
                  <a:pt x="2906230" y="2262246"/>
                </a:lnTo>
                <a:lnTo>
                  <a:pt x="2898995" y="2263331"/>
                </a:lnTo>
                <a:lnTo>
                  <a:pt x="2890319" y="2264405"/>
                </a:lnTo>
                <a:lnTo>
                  <a:pt x="2880853" y="2265471"/>
                </a:lnTo>
                <a:lnTo>
                  <a:pt x="2871250" y="2266532"/>
                </a:lnTo>
                <a:lnTo>
                  <a:pt x="2862161" y="2267590"/>
                </a:lnTo>
                <a:lnTo>
                  <a:pt x="2854238" y="2268650"/>
                </a:lnTo>
                <a:lnTo>
                  <a:pt x="2848133" y="2269714"/>
                </a:lnTo>
                <a:lnTo>
                  <a:pt x="2844498" y="2270784"/>
                </a:lnTo>
                <a:lnTo>
                  <a:pt x="2843985" y="2271866"/>
                </a:lnTo>
                <a:lnTo>
                  <a:pt x="2847246" y="2272960"/>
                </a:lnTo>
                <a:lnTo>
                  <a:pt x="2854235" y="2273992"/>
                </a:lnTo>
                <a:lnTo>
                  <a:pt x="2765525" y="2277091"/>
                </a:lnTo>
                <a:lnTo>
                  <a:pt x="2874504" y="2282006"/>
                </a:lnTo>
                <a:lnTo>
                  <a:pt x="2844882" y="2283137"/>
                </a:lnTo>
                <a:lnTo>
                  <a:pt x="2817756" y="2284230"/>
                </a:lnTo>
                <a:lnTo>
                  <a:pt x="2792796" y="2285279"/>
                </a:lnTo>
                <a:lnTo>
                  <a:pt x="2769672" y="2286279"/>
                </a:lnTo>
                <a:lnTo>
                  <a:pt x="2748057" y="2287223"/>
                </a:lnTo>
                <a:lnTo>
                  <a:pt x="2727620" y="2288106"/>
                </a:lnTo>
                <a:lnTo>
                  <a:pt x="2708034" y="2288922"/>
                </a:lnTo>
                <a:lnTo>
                  <a:pt x="2688968" y="2289667"/>
                </a:lnTo>
                <a:lnTo>
                  <a:pt x="2670093" y="2290333"/>
                </a:lnTo>
                <a:lnTo>
                  <a:pt x="2651081" y="2290917"/>
                </a:lnTo>
                <a:lnTo>
                  <a:pt x="2631602" y="2291411"/>
                </a:lnTo>
                <a:lnTo>
                  <a:pt x="2611328" y="2291810"/>
                </a:lnTo>
                <a:lnTo>
                  <a:pt x="2589929" y="2292109"/>
                </a:lnTo>
                <a:lnTo>
                  <a:pt x="2567076" y="2292302"/>
                </a:lnTo>
                <a:lnTo>
                  <a:pt x="2515691" y="2292348"/>
                </a:lnTo>
                <a:lnTo>
                  <a:pt x="2486502" y="2292190"/>
                </a:lnTo>
                <a:lnTo>
                  <a:pt x="2454542" y="2291903"/>
                </a:lnTo>
                <a:lnTo>
                  <a:pt x="2419483" y="2291482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4055330" y="1757800"/>
            <a:ext cx="2413338" cy="1584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961906" y="1213181"/>
            <a:ext cx="1333500" cy="484000"/>
          </a:xfrm>
          <a:custGeom>
            <a:avLst/>
            <a:gdLst/>
            <a:ahLst/>
            <a:cxnLst/>
            <a:rect l="l" t="t" r="r" b="b"/>
            <a:pathLst>
              <a:path w="1955800" h="709866">
                <a:moveTo>
                  <a:pt x="967229" y="697369"/>
                </a:moveTo>
                <a:lnTo>
                  <a:pt x="961919" y="695956"/>
                </a:lnTo>
                <a:lnTo>
                  <a:pt x="957492" y="694596"/>
                </a:lnTo>
                <a:lnTo>
                  <a:pt x="954413" y="693331"/>
                </a:lnTo>
                <a:lnTo>
                  <a:pt x="954153" y="691254"/>
                </a:lnTo>
                <a:lnTo>
                  <a:pt x="957899" y="690528"/>
                </a:lnTo>
                <a:lnTo>
                  <a:pt x="964847" y="690066"/>
                </a:lnTo>
                <a:lnTo>
                  <a:pt x="975461" y="689911"/>
                </a:lnTo>
                <a:lnTo>
                  <a:pt x="990206" y="690105"/>
                </a:lnTo>
                <a:lnTo>
                  <a:pt x="1318247" y="703529"/>
                </a:lnTo>
                <a:lnTo>
                  <a:pt x="1337838" y="704649"/>
                </a:lnTo>
                <a:lnTo>
                  <a:pt x="1356446" y="705580"/>
                </a:lnTo>
                <a:lnTo>
                  <a:pt x="1374184" y="706336"/>
                </a:lnTo>
                <a:lnTo>
                  <a:pt x="1391166" y="706933"/>
                </a:lnTo>
                <a:lnTo>
                  <a:pt x="1407506" y="707388"/>
                </a:lnTo>
                <a:lnTo>
                  <a:pt x="1423317" y="707716"/>
                </a:lnTo>
                <a:lnTo>
                  <a:pt x="1438713" y="707934"/>
                </a:lnTo>
                <a:lnTo>
                  <a:pt x="1468714" y="708099"/>
                </a:lnTo>
                <a:lnTo>
                  <a:pt x="1513444" y="707911"/>
                </a:lnTo>
                <a:lnTo>
                  <a:pt x="1544408" y="707682"/>
                </a:lnTo>
                <a:lnTo>
                  <a:pt x="1577347" y="707516"/>
                </a:lnTo>
                <a:lnTo>
                  <a:pt x="1632450" y="707665"/>
                </a:lnTo>
                <a:lnTo>
                  <a:pt x="1652790" y="707885"/>
                </a:lnTo>
                <a:lnTo>
                  <a:pt x="1641767" y="709866"/>
                </a:lnTo>
                <a:lnTo>
                  <a:pt x="1718132" y="705548"/>
                </a:lnTo>
                <a:lnTo>
                  <a:pt x="1733329" y="706425"/>
                </a:lnTo>
                <a:lnTo>
                  <a:pt x="1747686" y="707079"/>
                </a:lnTo>
                <a:lnTo>
                  <a:pt x="1761310" y="707538"/>
                </a:lnTo>
                <a:lnTo>
                  <a:pt x="1774308" y="707827"/>
                </a:lnTo>
                <a:lnTo>
                  <a:pt x="1786786" y="707973"/>
                </a:lnTo>
                <a:lnTo>
                  <a:pt x="1822165" y="707819"/>
                </a:lnTo>
                <a:lnTo>
                  <a:pt x="1833629" y="707658"/>
                </a:lnTo>
                <a:lnTo>
                  <a:pt x="1845106" y="707487"/>
                </a:lnTo>
                <a:lnTo>
                  <a:pt x="1845716" y="707478"/>
                </a:lnTo>
                <a:lnTo>
                  <a:pt x="1865462" y="690800"/>
                </a:lnTo>
                <a:lnTo>
                  <a:pt x="1876225" y="681760"/>
                </a:lnTo>
                <a:lnTo>
                  <a:pt x="1881575" y="677389"/>
                </a:lnTo>
                <a:lnTo>
                  <a:pt x="1885079" y="674720"/>
                </a:lnTo>
                <a:lnTo>
                  <a:pt x="1885276" y="674573"/>
                </a:lnTo>
                <a:lnTo>
                  <a:pt x="1885609" y="671570"/>
                </a:lnTo>
                <a:lnTo>
                  <a:pt x="1886399" y="664516"/>
                </a:lnTo>
                <a:lnTo>
                  <a:pt x="1887573" y="654108"/>
                </a:lnTo>
                <a:lnTo>
                  <a:pt x="1889061" y="641042"/>
                </a:lnTo>
                <a:lnTo>
                  <a:pt x="1890791" y="626016"/>
                </a:lnTo>
                <a:lnTo>
                  <a:pt x="1892692" y="609724"/>
                </a:lnTo>
                <a:lnTo>
                  <a:pt x="1894692" y="592865"/>
                </a:lnTo>
                <a:lnTo>
                  <a:pt x="1896720" y="576134"/>
                </a:lnTo>
                <a:lnTo>
                  <a:pt x="1898705" y="560228"/>
                </a:lnTo>
                <a:lnTo>
                  <a:pt x="1900574" y="545844"/>
                </a:lnTo>
                <a:lnTo>
                  <a:pt x="1902258" y="533678"/>
                </a:lnTo>
                <a:lnTo>
                  <a:pt x="1903361" y="526389"/>
                </a:lnTo>
                <a:lnTo>
                  <a:pt x="1906178" y="505276"/>
                </a:lnTo>
                <a:lnTo>
                  <a:pt x="1908718" y="485289"/>
                </a:lnTo>
                <a:lnTo>
                  <a:pt x="1910994" y="466385"/>
                </a:lnTo>
                <a:lnTo>
                  <a:pt x="1913016" y="448518"/>
                </a:lnTo>
                <a:lnTo>
                  <a:pt x="1914796" y="431644"/>
                </a:lnTo>
                <a:lnTo>
                  <a:pt x="1916346" y="415716"/>
                </a:lnTo>
                <a:lnTo>
                  <a:pt x="1917677" y="400691"/>
                </a:lnTo>
                <a:lnTo>
                  <a:pt x="1918801" y="386522"/>
                </a:lnTo>
                <a:lnTo>
                  <a:pt x="1919728" y="373166"/>
                </a:lnTo>
                <a:lnTo>
                  <a:pt x="1920471" y="360576"/>
                </a:lnTo>
                <a:lnTo>
                  <a:pt x="1921041" y="348709"/>
                </a:lnTo>
                <a:lnTo>
                  <a:pt x="1921449" y="337518"/>
                </a:lnTo>
                <a:lnTo>
                  <a:pt x="1921707" y="326959"/>
                </a:lnTo>
                <a:lnTo>
                  <a:pt x="1921693" y="298623"/>
                </a:lnTo>
                <a:lnTo>
                  <a:pt x="1921464" y="290140"/>
                </a:lnTo>
                <a:lnTo>
                  <a:pt x="1921142" y="282065"/>
                </a:lnTo>
                <a:lnTo>
                  <a:pt x="1920738" y="274351"/>
                </a:lnTo>
                <a:lnTo>
                  <a:pt x="1920265" y="266954"/>
                </a:lnTo>
                <a:lnTo>
                  <a:pt x="1921046" y="254285"/>
                </a:lnTo>
                <a:lnTo>
                  <a:pt x="1921986" y="241470"/>
                </a:lnTo>
                <a:lnTo>
                  <a:pt x="1923069" y="228539"/>
                </a:lnTo>
                <a:lnTo>
                  <a:pt x="1924280" y="215524"/>
                </a:lnTo>
                <a:lnTo>
                  <a:pt x="1925603" y="202454"/>
                </a:lnTo>
                <a:lnTo>
                  <a:pt x="1927022" y="189360"/>
                </a:lnTo>
                <a:lnTo>
                  <a:pt x="1928521" y="176274"/>
                </a:lnTo>
                <a:lnTo>
                  <a:pt x="1930085" y="163225"/>
                </a:lnTo>
                <a:lnTo>
                  <a:pt x="1931697" y="150245"/>
                </a:lnTo>
                <a:lnTo>
                  <a:pt x="1933343" y="137364"/>
                </a:lnTo>
                <a:lnTo>
                  <a:pt x="1935006" y="124612"/>
                </a:lnTo>
                <a:lnTo>
                  <a:pt x="1936671" y="112021"/>
                </a:lnTo>
                <a:lnTo>
                  <a:pt x="1938322" y="99621"/>
                </a:lnTo>
                <a:lnTo>
                  <a:pt x="1939943" y="87442"/>
                </a:lnTo>
                <a:lnTo>
                  <a:pt x="1941518" y="75516"/>
                </a:lnTo>
                <a:lnTo>
                  <a:pt x="1943032" y="63873"/>
                </a:lnTo>
                <a:lnTo>
                  <a:pt x="1944344" y="53543"/>
                </a:lnTo>
                <a:lnTo>
                  <a:pt x="1955711" y="38201"/>
                </a:lnTo>
                <a:lnTo>
                  <a:pt x="1955799" y="37693"/>
                </a:lnTo>
                <a:lnTo>
                  <a:pt x="1925586" y="0"/>
                </a:lnTo>
                <a:lnTo>
                  <a:pt x="1860428" y="175"/>
                </a:lnTo>
                <a:lnTo>
                  <a:pt x="1850605" y="319"/>
                </a:lnTo>
                <a:lnTo>
                  <a:pt x="1841107" y="521"/>
                </a:lnTo>
                <a:lnTo>
                  <a:pt x="1831617" y="792"/>
                </a:lnTo>
                <a:lnTo>
                  <a:pt x="1821815" y="1141"/>
                </a:lnTo>
                <a:lnTo>
                  <a:pt x="1811384" y="1578"/>
                </a:lnTo>
                <a:lnTo>
                  <a:pt x="1800005" y="2111"/>
                </a:lnTo>
                <a:lnTo>
                  <a:pt x="1787359" y="2752"/>
                </a:lnTo>
                <a:lnTo>
                  <a:pt x="1773127" y="3509"/>
                </a:lnTo>
                <a:lnTo>
                  <a:pt x="1756991" y="4392"/>
                </a:lnTo>
                <a:lnTo>
                  <a:pt x="1738633" y="5411"/>
                </a:lnTo>
                <a:lnTo>
                  <a:pt x="1729308" y="5930"/>
                </a:lnTo>
                <a:lnTo>
                  <a:pt x="1706752" y="5828"/>
                </a:lnTo>
                <a:lnTo>
                  <a:pt x="1686972" y="6002"/>
                </a:lnTo>
                <a:lnTo>
                  <a:pt x="1669719" y="6429"/>
                </a:lnTo>
                <a:lnTo>
                  <a:pt x="1654746" y="7084"/>
                </a:lnTo>
                <a:lnTo>
                  <a:pt x="1641806" y="7942"/>
                </a:lnTo>
                <a:lnTo>
                  <a:pt x="1630651" y="8978"/>
                </a:lnTo>
                <a:lnTo>
                  <a:pt x="1621035" y="10168"/>
                </a:lnTo>
                <a:lnTo>
                  <a:pt x="1612709" y="11487"/>
                </a:lnTo>
                <a:lnTo>
                  <a:pt x="1605426" y="12911"/>
                </a:lnTo>
                <a:lnTo>
                  <a:pt x="1598939" y="14414"/>
                </a:lnTo>
                <a:lnTo>
                  <a:pt x="1593000" y="15973"/>
                </a:lnTo>
                <a:lnTo>
                  <a:pt x="1587362" y="17562"/>
                </a:lnTo>
                <a:lnTo>
                  <a:pt x="1581777" y="19157"/>
                </a:lnTo>
                <a:lnTo>
                  <a:pt x="1575999" y="20734"/>
                </a:lnTo>
                <a:lnTo>
                  <a:pt x="1569779" y="22266"/>
                </a:lnTo>
                <a:lnTo>
                  <a:pt x="1562871" y="23731"/>
                </a:lnTo>
                <a:lnTo>
                  <a:pt x="1555027" y="25103"/>
                </a:lnTo>
                <a:lnTo>
                  <a:pt x="1545998" y="26358"/>
                </a:lnTo>
                <a:lnTo>
                  <a:pt x="1542681" y="26746"/>
                </a:lnTo>
                <a:lnTo>
                  <a:pt x="1402283" y="19723"/>
                </a:lnTo>
                <a:lnTo>
                  <a:pt x="1408023" y="26225"/>
                </a:lnTo>
                <a:lnTo>
                  <a:pt x="1397955" y="28851"/>
                </a:lnTo>
                <a:lnTo>
                  <a:pt x="1388721" y="30958"/>
                </a:lnTo>
                <a:lnTo>
                  <a:pt x="1380128" y="32591"/>
                </a:lnTo>
                <a:lnTo>
                  <a:pt x="1371983" y="33795"/>
                </a:lnTo>
                <a:lnTo>
                  <a:pt x="1364093" y="34615"/>
                </a:lnTo>
                <a:lnTo>
                  <a:pt x="1356265" y="35097"/>
                </a:lnTo>
                <a:lnTo>
                  <a:pt x="1348305" y="35286"/>
                </a:lnTo>
                <a:lnTo>
                  <a:pt x="1340021" y="35227"/>
                </a:lnTo>
                <a:lnTo>
                  <a:pt x="1331218" y="34966"/>
                </a:lnTo>
                <a:lnTo>
                  <a:pt x="1321704" y="34548"/>
                </a:lnTo>
                <a:lnTo>
                  <a:pt x="1311286" y="34018"/>
                </a:lnTo>
                <a:lnTo>
                  <a:pt x="1299771" y="33422"/>
                </a:lnTo>
                <a:lnTo>
                  <a:pt x="1286965" y="32805"/>
                </a:lnTo>
                <a:lnTo>
                  <a:pt x="1272675" y="32212"/>
                </a:lnTo>
                <a:lnTo>
                  <a:pt x="1256708" y="31688"/>
                </a:lnTo>
                <a:lnTo>
                  <a:pt x="1238870" y="31279"/>
                </a:lnTo>
                <a:lnTo>
                  <a:pt x="1218970" y="31031"/>
                </a:lnTo>
                <a:lnTo>
                  <a:pt x="1196812" y="30988"/>
                </a:lnTo>
                <a:lnTo>
                  <a:pt x="1172205" y="31195"/>
                </a:lnTo>
                <a:lnTo>
                  <a:pt x="1144955" y="31699"/>
                </a:lnTo>
                <a:lnTo>
                  <a:pt x="1159103" y="41998"/>
                </a:lnTo>
                <a:lnTo>
                  <a:pt x="1145209" y="40645"/>
                </a:lnTo>
                <a:lnTo>
                  <a:pt x="1132281" y="39689"/>
                </a:lnTo>
                <a:lnTo>
                  <a:pt x="1120132" y="39087"/>
                </a:lnTo>
                <a:lnTo>
                  <a:pt x="1108576" y="38795"/>
                </a:lnTo>
                <a:lnTo>
                  <a:pt x="1097427" y="38770"/>
                </a:lnTo>
                <a:lnTo>
                  <a:pt x="1086500" y="38969"/>
                </a:lnTo>
                <a:lnTo>
                  <a:pt x="1075608" y="39347"/>
                </a:lnTo>
                <a:lnTo>
                  <a:pt x="1064565" y="39862"/>
                </a:lnTo>
                <a:lnTo>
                  <a:pt x="1053185" y="40470"/>
                </a:lnTo>
                <a:lnTo>
                  <a:pt x="1041283" y="41128"/>
                </a:lnTo>
                <a:lnTo>
                  <a:pt x="1028671" y="41791"/>
                </a:lnTo>
                <a:lnTo>
                  <a:pt x="1015165" y="42417"/>
                </a:lnTo>
                <a:lnTo>
                  <a:pt x="1000577" y="42962"/>
                </a:lnTo>
                <a:lnTo>
                  <a:pt x="984723" y="43382"/>
                </a:lnTo>
                <a:lnTo>
                  <a:pt x="974242" y="43561"/>
                </a:lnTo>
                <a:lnTo>
                  <a:pt x="966903" y="43755"/>
                </a:lnTo>
                <a:lnTo>
                  <a:pt x="958297" y="43992"/>
                </a:lnTo>
                <a:lnTo>
                  <a:pt x="948545" y="44274"/>
                </a:lnTo>
                <a:lnTo>
                  <a:pt x="937765" y="44605"/>
                </a:lnTo>
                <a:lnTo>
                  <a:pt x="926075" y="44989"/>
                </a:lnTo>
                <a:lnTo>
                  <a:pt x="913596" y="45428"/>
                </a:lnTo>
                <a:lnTo>
                  <a:pt x="900446" y="45925"/>
                </a:lnTo>
                <a:lnTo>
                  <a:pt x="886743" y="46485"/>
                </a:lnTo>
                <a:lnTo>
                  <a:pt x="872608" y="47111"/>
                </a:lnTo>
                <a:lnTo>
                  <a:pt x="858158" y="47806"/>
                </a:lnTo>
                <a:lnTo>
                  <a:pt x="843513" y="48573"/>
                </a:lnTo>
                <a:lnTo>
                  <a:pt x="828792" y="49416"/>
                </a:lnTo>
                <a:lnTo>
                  <a:pt x="814114" y="50338"/>
                </a:lnTo>
                <a:lnTo>
                  <a:pt x="799598" y="51343"/>
                </a:lnTo>
                <a:lnTo>
                  <a:pt x="785362" y="52433"/>
                </a:lnTo>
                <a:lnTo>
                  <a:pt x="771526" y="53612"/>
                </a:lnTo>
                <a:lnTo>
                  <a:pt x="758209" y="54884"/>
                </a:lnTo>
                <a:lnTo>
                  <a:pt x="745530" y="56252"/>
                </a:lnTo>
                <a:lnTo>
                  <a:pt x="736434" y="57353"/>
                </a:lnTo>
                <a:lnTo>
                  <a:pt x="719850" y="56961"/>
                </a:lnTo>
                <a:lnTo>
                  <a:pt x="703809" y="56597"/>
                </a:lnTo>
                <a:lnTo>
                  <a:pt x="688279" y="56264"/>
                </a:lnTo>
                <a:lnTo>
                  <a:pt x="673224" y="55966"/>
                </a:lnTo>
                <a:lnTo>
                  <a:pt x="658609" y="55708"/>
                </a:lnTo>
                <a:lnTo>
                  <a:pt x="644400" y="55495"/>
                </a:lnTo>
                <a:lnTo>
                  <a:pt x="630562" y="55329"/>
                </a:lnTo>
                <a:lnTo>
                  <a:pt x="603858" y="55158"/>
                </a:lnTo>
                <a:lnTo>
                  <a:pt x="578219" y="55230"/>
                </a:lnTo>
                <a:lnTo>
                  <a:pt x="565712" y="55368"/>
                </a:lnTo>
                <a:lnTo>
                  <a:pt x="553367" y="55578"/>
                </a:lnTo>
                <a:lnTo>
                  <a:pt x="541150" y="55866"/>
                </a:lnTo>
                <a:lnTo>
                  <a:pt x="529025" y="56235"/>
                </a:lnTo>
                <a:lnTo>
                  <a:pt x="516957" y="56689"/>
                </a:lnTo>
                <a:lnTo>
                  <a:pt x="504912" y="57234"/>
                </a:lnTo>
                <a:lnTo>
                  <a:pt x="492855" y="57873"/>
                </a:lnTo>
                <a:lnTo>
                  <a:pt x="480751" y="58609"/>
                </a:lnTo>
                <a:lnTo>
                  <a:pt x="468566" y="59448"/>
                </a:lnTo>
                <a:lnTo>
                  <a:pt x="244297" y="63461"/>
                </a:lnTo>
                <a:lnTo>
                  <a:pt x="236994" y="62776"/>
                </a:lnTo>
                <a:lnTo>
                  <a:pt x="231457" y="61531"/>
                </a:lnTo>
                <a:lnTo>
                  <a:pt x="228206" y="59283"/>
                </a:lnTo>
                <a:lnTo>
                  <a:pt x="248310" y="54203"/>
                </a:lnTo>
                <a:lnTo>
                  <a:pt x="220446" y="46570"/>
                </a:lnTo>
                <a:lnTo>
                  <a:pt x="207187" y="58648"/>
                </a:lnTo>
                <a:lnTo>
                  <a:pt x="194745" y="58251"/>
                </a:lnTo>
                <a:lnTo>
                  <a:pt x="181885" y="58065"/>
                </a:lnTo>
                <a:lnTo>
                  <a:pt x="128688" y="58005"/>
                </a:lnTo>
                <a:lnTo>
                  <a:pt x="115552" y="57802"/>
                </a:lnTo>
                <a:lnTo>
                  <a:pt x="102723" y="57380"/>
                </a:lnTo>
                <a:lnTo>
                  <a:pt x="90321" y="56667"/>
                </a:lnTo>
                <a:lnTo>
                  <a:pt x="78466" y="55592"/>
                </a:lnTo>
                <a:lnTo>
                  <a:pt x="67280" y="54082"/>
                </a:lnTo>
                <a:lnTo>
                  <a:pt x="62877" y="53314"/>
                </a:lnTo>
                <a:lnTo>
                  <a:pt x="0" y="64236"/>
                </a:lnTo>
                <a:lnTo>
                  <a:pt x="0" y="665899"/>
                </a:lnTo>
                <a:lnTo>
                  <a:pt x="28003" y="664464"/>
                </a:lnTo>
                <a:lnTo>
                  <a:pt x="40876" y="665175"/>
                </a:lnTo>
                <a:lnTo>
                  <a:pt x="53598" y="666052"/>
                </a:lnTo>
                <a:lnTo>
                  <a:pt x="66210" y="667050"/>
                </a:lnTo>
                <a:lnTo>
                  <a:pt x="78757" y="668123"/>
                </a:lnTo>
                <a:lnTo>
                  <a:pt x="86969" y="668845"/>
                </a:lnTo>
                <a:lnTo>
                  <a:pt x="99055" y="669905"/>
                </a:lnTo>
                <a:lnTo>
                  <a:pt x="111179" y="670925"/>
                </a:lnTo>
                <a:lnTo>
                  <a:pt x="123380" y="671865"/>
                </a:lnTo>
                <a:lnTo>
                  <a:pt x="135693" y="672684"/>
                </a:lnTo>
                <a:lnTo>
                  <a:pt x="148156" y="673341"/>
                </a:lnTo>
                <a:lnTo>
                  <a:pt x="160806" y="673797"/>
                </a:lnTo>
                <a:lnTo>
                  <a:pt x="173680" y="674010"/>
                </a:lnTo>
                <a:lnTo>
                  <a:pt x="186815" y="673940"/>
                </a:lnTo>
                <a:lnTo>
                  <a:pt x="200248" y="673547"/>
                </a:lnTo>
                <a:lnTo>
                  <a:pt x="209143" y="673100"/>
                </a:lnTo>
                <a:lnTo>
                  <a:pt x="236004" y="683031"/>
                </a:lnTo>
                <a:lnTo>
                  <a:pt x="319735" y="684123"/>
                </a:lnTo>
                <a:lnTo>
                  <a:pt x="310248" y="687197"/>
                </a:lnTo>
                <a:lnTo>
                  <a:pt x="410629" y="690638"/>
                </a:lnTo>
                <a:lnTo>
                  <a:pt x="435182" y="690128"/>
                </a:lnTo>
                <a:lnTo>
                  <a:pt x="452765" y="689075"/>
                </a:lnTo>
                <a:lnTo>
                  <a:pt x="464919" y="687636"/>
                </a:lnTo>
                <a:lnTo>
                  <a:pt x="473186" y="685969"/>
                </a:lnTo>
                <a:lnTo>
                  <a:pt x="479105" y="684231"/>
                </a:lnTo>
                <a:lnTo>
                  <a:pt x="482714" y="683044"/>
                </a:lnTo>
                <a:lnTo>
                  <a:pt x="498474" y="682872"/>
                </a:lnTo>
                <a:lnTo>
                  <a:pt x="513896" y="682098"/>
                </a:lnTo>
                <a:lnTo>
                  <a:pt x="528692" y="680954"/>
                </a:lnTo>
                <a:lnTo>
                  <a:pt x="542576" y="679672"/>
                </a:lnTo>
                <a:lnTo>
                  <a:pt x="555258" y="678486"/>
                </a:lnTo>
                <a:lnTo>
                  <a:pt x="566453" y="677626"/>
                </a:lnTo>
                <a:lnTo>
                  <a:pt x="575873" y="677325"/>
                </a:lnTo>
                <a:lnTo>
                  <a:pt x="582764" y="677748"/>
                </a:lnTo>
                <a:lnTo>
                  <a:pt x="533120" y="690105"/>
                </a:lnTo>
                <a:lnTo>
                  <a:pt x="578078" y="697179"/>
                </a:lnTo>
                <a:lnTo>
                  <a:pt x="576075" y="693191"/>
                </a:lnTo>
                <a:lnTo>
                  <a:pt x="581770" y="690841"/>
                </a:lnTo>
                <a:lnTo>
                  <a:pt x="592383" y="689648"/>
                </a:lnTo>
                <a:lnTo>
                  <a:pt x="605129" y="689131"/>
                </a:lnTo>
                <a:lnTo>
                  <a:pt x="617229" y="688812"/>
                </a:lnTo>
                <a:lnTo>
                  <a:pt x="625900" y="688210"/>
                </a:lnTo>
                <a:lnTo>
                  <a:pt x="626427" y="688124"/>
                </a:lnTo>
                <a:lnTo>
                  <a:pt x="644629" y="688740"/>
                </a:lnTo>
                <a:lnTo>
                  <a:pt x="659843" y="689251"/>
                </a:lnTo>
                <a:lnTo>
                  <a:pt x="672446" y="689679"/>
                </a:lnTo>
                <a:lnTo>
                  <a:pt x="682818" y="690043"/>
                </a:lnTo>
                <a:lnTo>
                  <a:pt x="691338" y="690367"/>
                </a:lnTo>
                <a:lnTo>
                  <a:pt x="698383" y="690670"/>
                </a:lnTo>
                <a:lnTo>
                  <a:pt x="704333" y="690974"/>
                </a:lnTo>
                <a:lnTo>
                  <a:pt x="709567" y="691301"/>
                </a:lnTo>
                <a:lnTo>
                  <a:pt x="714463" y="691671"/>
                </a:lnTo>
                <a:lnTo>
                  <a:pt x="719400" y="692106"/>
                </a:lnTo>
                <a:lnTo>
                  <a:pt x="724756" y="692627"/>
                </a:lnTo>
                <a:lnTo>
                  <a:pt x="730911" y="693255"/>
                </a:lnTo>
                <a:lnTo>
                  <a:pt x="738242" y="694012"/>
                </a:lnTo>
                <a:lnTo>
                  <a:pt x="747130" y="694918"/>
                </a:lnTo>
                <a:lnTo>
                  <a:pt x="757951" y="695996"/>
                </a:lnTo>
                <a:lnTo>
                  <a:pt x="760564" y="696252"/>
                </a:lnTo>
                <a:lnTo>
                  <a:pt x="774158" y="696038"/>
                </a:lnTo>
                <a:lnTo>
                  <a:pt x="788919" y="696269"/>
                </a:lnTo>
                <a:lnTo>
                  <a:pt x="804550" y="696868"/>
                </a:lnTo>
                <a:lnTo>
                  <a:pt x="820751" y="697756"/>
                </a:lnTo>
                <a:lnTo>
                  <a:pt x="837224" y="698857"/>
                </a:lnTo>
                <a:lnTo>
                  <a:pt x="853670" y="700093"/>
                </a:lnTo>
                <a:lnTo>
                  <a:pt x="869790" y="701386"/>
                </a:lnTo>
                <a:lnTo>
                  <a:pt x="885285" y="702658"/>
                </a:lnTo>
                <a:lnTo>
                  <a:pt x="899857" y="703833"/>
                </a:lnTo>
                <a:lnTo>
                  <a:pt x="913205" y="704833"/>
                </a:lnTo>
                <a:lnTo>
                  <a:pt x="925033" y="705579"/>
                </a:lnTo>
                <a:lnTo>
                  <a:pt x="935040" y="705996"/>
                </a:lnTo>
                <a:lnTo>
                  <a:pt x="942927" y="706004"/>
                </a:lnTo>
                <a:lnTo>
                  <a:pt x="948397" y="705527"/>
                </a:lnTo>
                <a:lnTo>
                  <a:pt x="951150" y="704487"/>
                </a:lnTo>
                <a:lnTo>
                  <a:pt x="951331" y="704240"/>
                </a:lnTo>
                <a:lnTo>
                  <a:pt x="966908" y="705049"/>
                </a:lnTo>
                <a:lnTo>
                  <a:pt x="978267" y="705445"/>
                </a:lnTo>
                <a:lnTo>
                  <a:pt x="985873" y="705469"/>
                </a:lnTo>
                <a:lnTo>
                  <a:pt x="990188" y="705163"/>
                </a:lnTo>
                <a:lnTo>
                  <a:pt x="990804" y="703734"/>
                </a:lnTo>
                <a:lnTo>
                  <a:pt x="988032" y="702696"/>
                </a:lnTo>
                <a:lnTo>
                  <a:pt x="983824" y="701497"/>
                </a:lnTo>
                <a:lnTo>
                  <a:pt x="978645" y="700182"/>
                </a:lnTo>
                <a:lnTo>
                  <a:pt x="972959" y="698792"/>
                </a:lnTo>
                <a:lnTo>
                  <a:pt x="967229" y="697369"/>
                </a:lnTo>
                <a:close/>
              </a:path>
            </a:pathLst>
          </a:custGeom>
          <a:solidFill>
            <a:srgbClr val="E3E6C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6604722" y="1249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C5CC9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6173932" y="1242580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604722" y="1249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6666594" y="1212283"/>
            <a:ext cx="287560" cy="484889"/>
          </a:xfrm>
          <a:custGeom>
            <a:avLst/>
            <a:gdLst/>
            <a:ahLst/>
            <a:cxnLst/>
            <a:rect l="l" t="t" r="r" b="b"/>
            <a:pathLst>
              <a:path w="421754" h="711171">
                <a:moveTo>
                  <a:pt x="0" y="437665"/>
                </a:moveTo>
                <a:lnTo>
                  <a:pt x="11404" y="444794"/>
                </a:lnTo>
                <a:lnTo>
                  <a:pt x="22671" y="448747"/>
                </a:lnTo>
                <a:lnTo>
                  <a:pt x="35159" y="451137"/>
                </a:lnTo>
                <a:lnTo>
                  <a:pt x="48430" y="452126"/>
                </a:lnTo>
                <a:lnTo>
                  <a:pt x="62047" y="451872"/>
                </a:lnTo>
                <a:lnTo>
                  <a:pt x="75573" y="450538"/>
                </a:lnTo>
                <a:lnTo>
                  <a:pt x="88569" y="448282"/>
                </a:lnTo>
                <a:lnTo>
                  <a:pt x="87883" y="455585"/>
                </a:lnTo>
                <a:lnTo>
                  <a:pt x="78028" y="454251"/>
                </a:lnTo>
                <a:lnTo>
                  <a:pt x="77317" y="461541"/>
                </a:lnTo>
                <a:lnTo>
                  <a:pt x="91502" y="459885"/>
                </a:lnTo>
                <a:lnTo>
                  <a:pt x="102172" y="456713"/>
                </a:lnTo>
                <a:lnTo>
                  <a:pt x="113868" y="452257"/>
                </a:lnTo>
                <a:lnTo>
                  <a:pt x="112592" y="453709"/>
                </a:lnTo>
                <a:lnTo>
                  <a:pt x="104946" y="463475"/>
                </a:lnTo>
                <a:lnTo>
                  <a:pt x="97889" y="473972"/>
                </a:lnTo>
                <a:lnTo>
                  <a:pt x="91124" y="484918"/>
                </a:lnTo>
                <a:lnTo>
                  <a:pt x="84353" y="496034"/>
                </a:lnTo>
                <a:lnTo>
                  <a:pt x="77946" y="506078"/>
                </a:lnTo>
                <a:lnTo>
                  <a:pt x="71199" y="516746"/>
                </a:lnTo>
                <a:lnTo>
                  <a:pt x="65049" y="527741"/>
                </a:lnTo>
                <a:lnTo>
                  <a:pt x="60100" y="539297"/>
                </a:lnTo>
                <a:lnTo>
                  <a:pt x="56960" y="551646"/>
                </a:lnTo>
                <a:lnTo>
                  <a:pt x="56235" y="565021"/>
                </a:lnTo>
                <a:lnTo>
                  <a:pt x="49980" y="570763"/>
                </a:lnTo>
                <a:lnTo>
                  <a:pt x="44149" y="580361"/>
                </a:lnTo>
                <a:lnTo>
                  <a:pt x="41771" y="590918"/>
                </a:lnTo>
                <a:lnTo>
                  <a:pt x="42414" y="601831"/>
                </a:lnTo>
                <a:lnTo>
                  <a:pt x="45650" y="612498"/>
                </a:lnTo>
                <a:lnTo>
                  <a:pt x="51047" y="622316"/>
                </a:lnTo>
                <a:lnTo>
                  <a:pt x="58176" y="630680"/>
                </a:lnTo>
                <a:lnTo>
                  <a:pt x="66606" y="636988"/>
                </a:lnTo>
                <a:lnTo>
                  <a:pt x="75907" y="640637"/>
                </a:lnTo>
                <a:lnTo>
                  <a:pt x="76134" y="653477"/>
                </a:lnTo>
                <a:lnTo>
                  <a:pt x="77764" y="667161"/>
                </a:lnTo>
                <a:lnTo>
                  <a:pt x="82943" y="677784"/>
                </a:lnTo>
                <a:lnTo>
                  <a:pt x="92882" y="683265"/>
                </a:lnTo>
                <a:lnTo>
                  <a:pt x="103309" y="688380"/>
                </a:lnTo>
                <a:lnTo>
                  <a:pt x="114001" y="692995"/>
                </a:lnTo>
                <a:lnTo>
                  <a:pt x="124955" y="697103"/>
                </a:lnTo>
                <a:lnTo>
                  <a:pt x="136167" y="700699"/>
                </a:lnTo>
                <a:lnTo>
                  <a:pt x="147634" y="703776"/>
                </a:lnTo>
                <a:lnTo>
                  <a:pt x="159353" y="706329"/>
                </a:lnTo>
                <a:lnTo>
                  <a:pt x="171319" y="708351"/>
                </a:lnTo>
                <a:lnTo>
                  <a:pt x="183530" y="709836"/>
                </a:lnTo>
                <a:lnTo>
                  <a:pt x="195982" y="710778"/>
                </a:lnTo>
                <a:lnTo>
                  <a:pt x="208672" y="711171"/>
                </a:lnTo>
                <a:lnTo>
                  <a:pt x="221596" y="711009"/>
                </a:lnTo>
                <a:lnTo>
                  <a:pt x="234751" y="710286"/>
                </a:lnTo>
                <a:lnTo>
                  <a:pt x="248134" y="708996"/>
                </a:lnTo>
                <a:lnTo>
                  <a:pt x="261740" y="707132"/>
                </a:lnTo>
                <a:lnTo>
                  <a:pt x="275567" y="704689"/>
                </a:lnTo>
                <a:lnTo>
                  <a:pt x="289610" y="701660"/>
                </a:lnTo>
                <a:lnTo>
                  <a:pt x="292465" y="699790"/>
                </a:lnTo>
                <a:lnTo>
                  <a:pt x="304944" y="693169"/>
                </a:lnTo>
                <a:lnTo>
                  <a:pt x="318011" y="687590"/>
                </a:lnTo>
                <a:lnTo>
                  <a:pt x="327571" y="684426"/>
                </a:lnTo>
                <a:lnTo>
                  <a:pt x="327421" y="684201"/>
                </a:lnTo>
                <a:lnTo>
                  <a:pt x="328761" y="677442"/>
                </a:lnTo>
                <a:lnTo>
                  <a:pt x="334100" y="668144"/>
                </a:lnTo>
                <a:lnTo>
                  <a:pt x="334594" y="655229"/>
                </a:lnTo>
                <a:lnTo>
                  <a:pt x="347286" y="654105"/>
                </a:lnTo>
                <a:lnTo>
                  <a:pt x="357408" y="650448"/>
                </a:lnTo>
                <a:lnTo>
                  <a:pt x="366391" y="644691"/>
                </a:lnTo>
                <a:lnTo>
                  <a:pt x="374059" y="637213"/>
                </a:lnTo>
                <a:lnTo>
                  <a:pt x="380235" y="628396"/>
                </a:lnTo>
                <a:lnTo>
                  <a:pt x="384745" y="618617"/>
                </a:lnTo>
                <a:lnTo>
                  <a:pt x="387410" y="608258"/>
                </a:lnTo>
                <a:lnTo>
                  <a:pt x="388057" y="597698"/>
                </a:lnTo>
                <a:lnTo>
                  <a:pt x="386508" y="587317"/>
                </a:lnTo>
                <a:lnTo>
                  <a:pt x="382587" y="577495"/>
                </a:lnTo>
                <a:lnTo>
                  <a:pt x="376119" y="568611"/>
                </a:lnTo>
                <a:lnTo>
                  <a:pt x="366928" y="561046"/>
                </a:lnTo>
                <a:lnTo>
                  <a:pt x="366500" y="559596"/>
                </a:lnTo>
                <a:lnTo>
                  <a:pt x="361951" y="546863"/>
                </a:lnTo>
                <a:lnTo>
                  <a:pt x="356352" y="534773"/>
                </a:lnTo>
                <a:lnTo>
                  <a:pt x="349944" y="523247"/>
                </a:lnTo>
                <a:lnTo>
                  <a:pt x="342965" y="512206"/>
                </a:lnTo>
                <a:lnTo>
                  <a:pt x="335655" y="501573"/>
                </a:lnTo>
                <a:lnTo>
                  <a:pt x="328253" y="491268"/>
                </a:lnTo>
                <a:lnTo>
                  <a:pt x="320998" y="481214"/>
                </a:lnTo>
                <a:lnTo>
                  <a:pt x="314129" y="471331"/>
                </a:lnTo>
                <a:lnTo>
                  <a:pt x="307886" y="461541"/>
                </a:lnTo>
                <a:lnTo>
                  <a:pt x="308278" y="461732"/>
                </a:lnTo>
                <a:lnTo>
                  <a:pt x="319662" y="463560"/>
                </a:lnTo>
                <a:lnTo>
                  <a:pt x="333184" y="461541"/>
                </a:lnTo>
                <a:lnTo>
                  <a:pt x="325995" y="452445"/>
                </a:lnTo>
                <a:lnTo>
                  <a:pt x="317538" y="443164"/>
                </a:lnTo>
                <a:lnTo>
                  <a:pt x="312102" y="431036"/>
                </a:lnTo>
                <a:lnTo>
                  <a:pt x="318999" y="436338"/>
                </a:lnTo>
                <a:lnTo>
                  <a:pt x="329419" y="442691"/>
                </a:lnTo>
                <a:lnTo>
                  <a:pt x="341039" y="448087"/>
                </a:lnTo>
                <a:lnTo>
                  <a:pt x="353285" y="452068"/>
                </a:lnTo>
                <a:lnTo>
                  <a:pt x="365581" y="454173"/>
                </a:lnTo>
                <a:lnTo>
                  <a:pt x="377352" y="453945"/>
                </a:lnTo>
                <a:lnTo>
                  <a:pt x="388023" y="450924"/>
                </a:lnTo>
                <a:lnTo>
                  <a:pt x="384058" y="447946"/>
                </a:lnTo>
                <a:lnTo>
                  <a:pt x="375461" y="438843"/>
                </a:lnTo>
                <a:lnTo>
                  <a:pt x="368902" y="427816"/>
                </a:lnTo>
                <a:lnTo>
                  <a:pt x="364121" y="415110"/>
                </a:lnTo>
                <a:lnTo>
                  <a:pt x="371481" y="424294"/>
                </a:lnTo>
                <a:lnTo>
                  <a:pt x="380812" y="431685"/>
                </a:lnTo>
                <a:lnTo>
                  <a:pt x="392214" y="437120"/>
                </a:lnTo>
                <a:lnTo>
                  <a:pt x="405818" y="440479"/>
                </a:lnTo>
                <a:lnTo>
                  <a:pt x="421754" y="441640"/>
                </a:lnTo>
                <a:lnTo>
                  <a:pt x="416011" y="432439"/>
                </a:lnTo>
                <a:lnTo>
                  <a:pt x="408257" y="422499"/>
                </a:lnTo>
                <a:lnTo>
                  <a:pt x="400475" y="412673"/>
                </a:lnTo>
                <a:lnTo>
                  <a:pt x="393649" y="401851"/>
                </a:lnTo>
                <a:lnTo>
                  <a:pt x="390236" y="394580"/>
                </a:lnTo>
                <a:lnTo>
                  <a:pt x="386065" y="383533"/>
                </a:lnTo>
                <a:lnTo>
                  <a:pt x="382552" y="371523"/>
                </a:lnTo>
                <a:lnTo>
                  <a:pt x="379752" y="358815"/>
                </a:lnTo>
                <a:lnTo>
                  <a:pt x="377719" y="345675"/>
                </a:lnTo>
                <a:lnTo>
                  <a:pt x="376509" y="332369"/>
                </a:lnTo>
                <a:lnTo>
                  <a:pt x="376174" y="319162"/>
                </a:lnTo>
                <a:lnTo>
                  <a:pt x="376770" y="306322"/>
                </a:lnTo>
                <a:lnTo>
                  <a:pt x="377884" y="305908"/>
                </a:lnTo>
                <a:lnTo>
                  <a:pt x="384125" y="298228"/>
                </a:lnTo>
                <a:lnTo>
                  <a:pt x="384517" y="286705"/>
                </a:lnTo>
                <a:lnTo>
                  <a:pt x="385203" y="274483"/>
                </a:lnTo>
                <a:lnTo>
                  <a:pt x="386422" y="269631"/>
                </a:lnTo>
                <a:lnTo>
                  <a:pt x="392493" y="267511"/>
                </a:lnTo>
                <a:lnTo>
                  <a:pt x="394630" y="263028"/>
                </a:lnTo>
                <a:lnTo>
                  <a:pt x="395813" y="250594"/>
                </a:lnTo>
                <a:lnTo>
                  <a:pt x="390282" y="241955"/>
                </a:lnTo>
                <a:lnTo>
                  <a:pt x="382396" y="236015"/>
                </a:lnTo>
                <a:lnTo>
                  <a:pt x="383331" y="225613"/>
                </a:lnTo>
                <a:lnTo>
                  <a:pt x="383898" y="213298"/>
                </a:lnTo>
                <a:lnTo>
                  <a:pt x="383941" y="200536"/>
                </a:lnTo>
                <a:lnTo>
                  <a:pt x="383463" y="187457"/>
                </a:lnTo>
                <a:lnTo>
                  <a:pt x="382462" y="174189"/>
                </a:lnTo>
                <a:lnTo>
                  <a:pt x="380940" y="160864"/>
                </a:lnTo>
                <a:lnTo>
                  <a:pt x="378896" y="147609"/>
                </a:lnTo>
                <a:lnTo>
                  <a:pt x="376330" y="134555"/>
                </a:lnTo>
                <a:lnTo>
                  <a:pt x="373244" y="121831"/>
                </a:lnTo>
                <a:lnTo>
                  <a:pt x="369636" y="109566"/>
                </a:lnTo>
                <a:lnTo>
                  <a:pt x="365507" y="97889"/>
                </a:lnTo>
                <a:lnTo>
                  <a:pt x="360858" y="86931"/>
                </a:lnTo>
                <a:lnTo>
                  <a:pt x="355688" y="76820"/>
                </a:lnTo>
                <a:lnTo>
                  <a:pt x="351535" y="69454"/>
                </a:lnTo>
                <a:lnTo>
                  <a:pt x="348081" y="61161"/>
                </a:lnTo>
                <a:lnTo>
                  <a:pt x="344436" y="55586"/>
                </a:lnTo>
                <a:lnTo>
                  <a:pt x="341736" y="51684"/>
                </a:lnTo>
                <a:lnTo>
                  <a:pt x="333239" y="40328"/>
                </a:lnTo>
                <a:lnTo>
                  <a:pt x="323567" y="28427"/>
                </a:lnTo>
                <a:lnTo>
                  <a:pt x="316318" y="21092"/>
                </a:lnTo>
                <a:lnTo>
                  <a:pt x="302908" y="15587"/>
                </a:lnTo>
                <a:lnTo>
                  <a:pt x="290664" y="14918"/>
                </a:lnTo>
                <a:lnTo>
                  <a:pt x="278336" y="17144"/>
                </a:lnTo>
                <a:lnTo>
                  <a:pt x="266864" y="21715"/>
                </a:lnTo>
                <a:lnTo>
                  <a:pt x="257186" y="28079"/>
                </a:lnTo>
                <a:lnTo>
                  <a:pt x="250240" y="35685"/>
                </a:lnTo>
                <a:lnTo>
                  <a:pt x="249673" y="26681"/>
                </a:lnTo>
                <a:lnTo>
                  <a:pt x="245380" y="16004"/>
                </a:lnTo>
                <a:lnTo>
                  <a:pt x="237630" y="8446"/>
                </a:lnTo>
                <a:lnTo>
                  <a:pt x="227181" y="3559"/>
                </a:lnTo>
                <a:lnTo>
                  <a:pt x="214795" y="893"/>
                </a:lnTo>
                <a:lnTo>
                  <a:pt x="201233" y="0"/>
                </a:lnTo>
                <a:lnTo>
                  <a:pt x="187255" y="430"/>
                </a:lnTo>
                <a:lnTo>
                  <a:pt x="173621" y="1736"/>
                </a:lnTo>
                <a:lnTo>
                  <a:pt x="161093" y="3469"/>
                </a:lnTo>
                <a:lnTo>
                  <a:pt x="150431" y="5179"/>
                </a:lnTo>
                <a:lnTo>
                  <a:pt x="139940" y="7406"/>
                </a:lnTo>
                <a:lnTo>
                  <a:pt x="127727" y="11321"/>
                </a:lnTo>
                <a:lnTo>
                  <a:pt x="115966" y="16512"/>
                </a:lnTo>
                <a:lnTo>
                  <a:pt x="104710" y="22894"/>
                </a:lnTo>
                <a:lnTo>
                  <a:pt x="94012" y="30380"/>
                </a:lnTo>
                <a:lnTo>
                  <a:pt x="83923" y="38884"/>
                </a:lnTo>
                <a:lnTo>
                  <a:pt x="74495" y="48320"/>
                </a:lnTo>
                <a:lnTo>
                  <a:pt x="65782" y="58602"/>
                </a:lnTo>
                <a:lnTo>
                  <a:pt x="57835" y="69643"/>
                </a:lnTo>
                <a:lnTo>
                  <a:pt x="50707" y="81358"/>
                </a:lnTo>
                <a:lnTo>
                  <a:pt x="44449" y="93661"/>
                </a:lnTo>
                <a:lnTo>
                  <a:pt x="39115" y="106465"/>
                </a:lnTo>
                <a:lnTo>
                  <a:pt x="34755" y="119684"/>
                </a:lnTo>
                <a:lnTo>
                  <a:pt x="31424" y="133232"/>
                </a:lnTo>
                <a:lnTo>
                  <a:pt x="29172" y="147024"/>
                </a:lnTo>
                <a:lnTo>
                  <a:pt x="28052" y="160972"/>
                </a:lnTo>
                <a:lnTo>
                  <a:pt x="28117" y="174991"/>
                </a:lnTo>
                <a:lnTo>
                  <a:pt x="28727" y="185840"/>
                </a:lnTo>
                <a:lnTo>
                  <a:pt x="29892" y="200189"/>
                </a:lnTo>
                <a:lnTo>
                  <a:pt x="31521" y="213585"/>
                </a:lnTo>
                <a:lnTo>
                  <a:pt x="33731" y="226075"/>
                </a:lnTo>
                <a:lnTo>
                  <a:pt x="36634" y="237704"/>
                </a:lnTo>
                <a:lnTo>
                  <a:pt x="40347" y="248520"/>
                </a:lnTo>
                <a:lnTo>
                  <a:pt x="44983" y="258570"/>
                </a:lnTo>
                <a:lnTo>
                  <a:pt x="42013" y="260588"/>
                </a:lnTo>
                <a:lnTo>
                  <a:pt x="34693" y="269812"/>
                </a:lnTo>
                <a:lnTo>
                  <a:pt x="32979" y="280615"/>
                </a:lnTo>
                <a:lnTo>
                  <a:pt x="36524" y="291511"/>
                </a:lnTo>
                <a:lnTo>
                  <a:pt x="44983" y="301013"/>
                </a:lnTo>
                <a:lnTo>
                  <a:pt x="44680" y="302834"/>
                </a:lnTo>
                <a:lnTo>
                  <a:pt x="47618" y="315246"/>
                </a:lnTo>
                <a:lnTo>
                  <a:pt x="55911" y="325543"/>
                </a:lnTo>
                <a:lnTo>
                  <a:pt x="64668" y="331531"/>
                </a:lnTo>
                <a:lnTo>
                  <a:pt x="64716" y="332417"/>
                </a:lnTo>
                <a:lnTo>
                  <a:pt x="64453" y="347895"/>
                </a:lnTo>
                <a:lnTo>
                  <a:pt x="62178" y="361846"/>
                </a:lnTo>
                <a:lnTo>
                  <a:pt x="58130" y="374431"/>
                </a:lnTo>
                <a:lnTo>
                  <a:pt x="52544" y="385809"/>
                </a:lnTo>
                <a:lnTo>
                  <a:pt x="45657" y="396139"/>
                </a:lnTo>
                <a:lnTo>
                  <a:pt x="37707" y="405581"/>
                </a:lnTo>
                <a:lnTo>
                  <a:pt x="28929" y="414295"/>
                </a:lnTo>
                <a:lnTo>
                  <a:pt x="19560" y="422441"/>
                </a:lnTo>
                <a:lnTo>
                  <a:pt x="9838" y="430178"/>
                </a:lnTo>
                <a:lnTo>
                  <a:pt x="0" y="43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6843927" y="1355779"/>
            <a:ext cx="41217" cy="16518"/>
          </a:xfrm>
          <a:custGeom>
            <a:avLst/>
            <a:gdLst/>
            <a:ahLst/>
            <a:cxnLst/>
            <a:rect l="l" t="t" r="r" b="b"/>
            <a:pathLst>
              <a:path w="60451" h="24227">
                <a:moveTo>
                  <a:pt x="15524" y="17504"/>
                </a:moveTo>
                <a:lnTo>
                  <a:pt x="28268" y="18164"/>
                </a:lnTo>
                <a:lnTo>
                  <a:pt x="39840" y="18602"/>
                </a:lnTo>
                <a:lnTo>
                  <a:pt x="50486" y="20173"/>
                </a:lnTo>
                <a:lnTo>
                  <a:pt x="60451" y="24227"/>
                </a:lnTo>
                <a:lnTo>
                  <a:pt x="50609" y="13610"/>
                </a:lnTo>
                <a:lnTo>
                  <a:pt x="41940" y="13889"/>
                </a:lnTo>
                <a:lnTo>
                  <a:pt x="28600" y="13779"/>
                </a:lnTo>
                <a:lnTo>
                  <a:pt x="15524" y="17504"/>
                </a:lnTo>
                <a:close/>
              </a:path>
              <a:path w="60451" h="24227">
                <a:moveTo>
                  <a:pt x="60451" y="24227"/>
                </a:moveTo>
                <a:lnTo>
                  <a:pt x="56853" y="15373"/>
                </a:lnTo>
                <a:lnTo>
                  <a:pt x="48096" y="7895"/>
                </a:lnTo>
                <a:lnTo>
                  <a:pt x="36271" y="2568"/>
                </a:lnTo>
                <a:lnTo>
                  <a:pt x="23464" y="0"/>
                </a:lnTo>
                <a:lnTo>
                  <a:pt x="11760" y="800"/>
                </a:lnTo>
                <a:lnTo>
                  <a:pt x="3243" y="5578"/>
                </a:lnTo>
                <a:lnTo>
                  <a:pt x="0" y="14944"/>
                </a:lnTo>
                <a:lnTo>
                  <a:pt x="1363" y="15271"/>
                </a:lnTo>
                <a:lnTo>
                  <a:pt x="15524" y="17504"/>
                </a:lnTo>
                <a:lnTo>
                  <a:pt x="28600" y="13779"/>
                </a:lnTo>
                <a:lnTo>
                  <a:pt x="14851" y="13217"/>
                </a:lnTo>
                <a:lnTo>
                  <a:pt x="2806" y="12289"/>
                </a:lnTo>
                <a:lnTo>
                  <a:pt x="3898" y="11108"/>
                </a:lnTo>
                <a:lnTo>
                  <a:pt x="4216" y="6981"/>
                </a:lnTo>
                <a:lnTo>
                  <a:pt x="14113" y="5159"/>
                </a:lnTo>
                <a:lnTo>
                  <a:pt x="26125" y="5150"/>
                </a:lnTo>
                <a:lnTo>
                  <a:pt x="38269" y="7855"/>
                </a:lnTo>
                <a:lnTo>
                  <a:pt x="50609" y="13610"/>
                </a:lnTo>
                <a:lnTo>
                  <a:pt x="60451" y="24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6746149" y="1358169"/>
            <a:ext cx="42586" cy="18653"/>
          </a:xfrm>
          <a:custGeom>
            <a:avLst/>
            <a:gdLst/>
            <a:ahLst/>
            <a:cxnLst/>
            <a:rect l="l" t="t" r="r" b="b"/>
            <a:pathLst>
              <a:path w="62459" h="27358">
                <a:moveTo>
                  <a:pt x="62459" y="10951"/>
                </a:moveTo>
                <a:lnTo>
                  <a:pt x="59055" y="6124"/>
                </a:lnTo>
                <a:lnTo>
                  <a:pt x="54606" y="13069"/>
                </a:lnTo>
                <a:lnTo>
                  <a:pt x="45591" y="17140"/>
                </a:lnTo>
                <a:lnTo>
                  <a:pt x="34523" y="17885"/>
                </a:lnTo>
                <a:lnTo>
                  <a:pt x="23011" y="18134"/>
                </a:lnTo>
                <a:lnTo>
                  <a:pt x="12661" y="20716"/>
                </a:lnTo>
                <a:lnTo>
                  <a:pt x="16594" y="11759"/>
                </a:lnTo>
                <a:lnTo>
                  <a:pt x="6850" y="19325"/>
                </a:lnTo>
                <a:lnTo>
                  <a:pt x="0" y="27358"/>
                </a:lnTo>
                <a:lnTo>
                  <a:pt x="6212" y="27040"/>
                </a:lnTo>
                <a:lnTo>
                  <a:pt x="18417" y="24186"/>
                </a:lnTo>
                <a:lnTo>
                  <a:pt x="31243" y="21717"/>
                </a:lnTo>
                <a:lnTo>
                  <a:pt x="42189" y="23370"/>
                </a:lnTo>
                <a:lnTo>
                  <a:pt x="45737" y="22104"/>
                </a:lnTo>
                <a:lnTo>
                  <a:pt x="55814" y="17682"/>
                </a:lnTo>
                <a:lnTo>
                  <a:pt x="62459" y="10951"/>
                </a:lnTo>
                <a:close/>
              </a:path>
              <a:path w="62459" h="27358">
                <a:moveTo>
                  <a:pt x="62459" y="10951"/>
                </a:moveTo>
                <a:lnTo>
                  <a:pt x="60464" y="815"/>
                </a:lnTo>
                <a:lnTo>
                  <a:pt x="53790" y="0"/>
                </a:lnTo>
                <a:lnTo>
                  <a:pt x="41004" y="1284"/>
                </a:lnTo>
                <a:lnTo>
                  <a:pt x="28292" y="5475"/>
                </a:lnTo>
                <a:lnTo>
                  <a:pt x="16594" y="11759"/>
                </a:lnTo>
                <a:lnTo>
                  <a:pt x="12661" y="20716"/>
                </a:lnTo>
                <a:lnTo>
                  <a:pt x="13944" y="19577"/>
                </a:lnTo>
                <a:lnTo>
                  <a:pt x="23655" y="12587"/>
                </a:lnTo>
                <a:lnTo>
                  <a:pt x="35000" y="7243"/>
                </a:lnTo>
                <a:lnTo>
                  <a:pt x="47095" y="4702"/>
                </a:lnTo>
                <a:lnTo>
                  <a:pt x="59055" y="6124"/>
                </a:lnTo>
                <a:lnTo>
                  <a:pt x="62459" y="10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6845843" y="1359176"/>
            <a:ext cx="32592" cy="6087"/>
          </a:xfrm>
          <a:custGeom>
            <a:avLst/>
            <a:gdLst/>
            <a:ahLst/>
            <a:cxnLst/>
            <a:rect l="l" t="t" r="r" b="b"/>
            <a:pathLst>
              <a:path w="47802" h="8928">
                <a:moveTo>
                  <a:pt x="47802" y="8630"/>
                </a:moveTo>
                <a:lnTo>
                  <a:pt x="37556" y="3635"/>
                </a:lnTo>
                <a:lnTo>
                  <a:pt x="25380" y="432"/>
                </a:lnTo>
                <a:lnTo>
                  <a:pt x="13352" y="0"/>
                </a:lnTo>
                <a:lnTo>
                  <a:pt x="1409" y="2001"/>
                </a:lnTo>
                <a:lnTo>
                  <a:pt x="1511" y="4312"/>
                </a:lnTo>
                <a:lnTo>
                  <a:pt x="0" y="7309"/>
                </a:lnTo>
                <a:lnTo>
                  <a:pt x="9052" y="8053"/>
                </a:lnTo>
                <a:lnTo>
                  <a:pt x="22597" y="8706"/>
                </a:lnTo>
                <a:lnTo>
                  <a:pt x="36218" y="8928"/>
                </a:lnTo>
                <a:lnTo>
                  <a:pt x="47802" y="86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6754780" y="1361482"/>
            <a:ext cx="31632" cy="10814"/>
          </a:xfrm>
          <a:custGeom>
            <a:avLst/>
            <a:gdLst/>
            <a:ahLst/>
            <a:cxnLst/>
            <a:rect l="l" t="t" r="r" b="b"/>
            <a:pathLst>
              <a:path w="46393" h="15860">
                <a:moveTo>
                  <a:pt x="46393" y="1267"/>
                </a:moveTo>
                <a:lnTo>
                  <a:pt x="44599" y="744"/>
                </a:lnTo>
                <a:lnTo>
                  <a:pt x="32564" y="0"/>
                </a:lnTo>
                <a:lnTo>
                  <a:pt x="20529" y="3043"/>
                </a:lnTo>
                <a:lnTo>
                  <a:pt x="9380" y="8715"/>
                </a:lnTo>
                <a:lnTo>
                  <a:pt x="0" y="15860"/>
                </a:lnTo>
                <a:lnTo>
                  <a:pt x="7588" y="13594"/>
                </a:lnTo>
                <a:lnTo>
                  <a:pt x="18965" y="13024"/>
                </a:lnTo>
                <a:lnTo>
                  <a:pt x="30296" y="12666"/>
                </a:lnTo>
                <a:lnTo>
                  <a:pt x="39975" y="9690"/>
                </a:lnTo>
                <a:lnTo>
                  <a:pt x="46393" y="1267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923484" y="1376819"/>
            <a:ext cx="8935" cy="35277"/>
          </a:xfrm>
          <a:custGeom>
            <a:avLst/>
            <a:gdLst/>
            <a:ahLst/>
            <a:cxnLst/>
            <a:rect l="l" t="t" r="r" b="b"/>
            <a:pathLst>
              <a:path w="13105" h="51739">
                <a:moveTo>
                  <a:pt x="3413" y="50205"/>
                </a:moveTo>
                <a:lnTo>
                  <a:pt x="5350" y="42498"/>
                </a:lnTo>
                <a:lnTo>
                  <a:pt x="4216" y="31838"/>
                </a:lnTo>
                <a:lnTo>
                  <a:pt x="7103" y="29457"/>
                </a:lnTo>
                <a:lnTo>
                  <a:pt x="12975" y="19118"/>
                </a:lnTo>
                <a:lnTo>
                  <a:pt x="13105" y="7727"/>
                </a:lnTo>
                <a:lnTo>
                  <a:pt x="5626" y="0"/>
                </a:lnTo>
                <a:lnTo>
                  <a:pt x="6197" y="3200"/>
                </a:lnTo>
                <a:lnTo>
                  <a:pt x="3060" y="2882"/>
                </a:lnTo>
                <a:lnTo>
                  <a:pt x="4216" y="6629"/>
                </a:lnTo>
                <a:lnTo>
                  <a:pt x="7353" y="9423"/>
                </a:lnTo>
                <a:lnTo>
                  <a:pt x="11722" y="11049"/>
                </a:lnTo>
                <a:lnTo>
                  <a:pt x="11252" y="17246"/>
                </a:lnTo>
                <a:lnTo>
                  <a:pt x="7759" y="18783"/>
                </a:lnTo>
                <a:lnTo>
                  <a:pt x="6235" y="20878"/>
                </a:lnTo>
                <a:lnTo>
                  <a:pt x="4216" y="17246"/>
                </a:lnTo>
                <a:lnTo>
                  <a:pt x="2810" y="26266"/>
                </a:lnTo>
                <a:lnTo>
                  <a:pt x="1510" y="39096"/>
                </a:lnTo>
                <a:lnTo>
                  <a:pt x="0" y="51739"/>
                </a:lnTo>
                <a:lnTo>
                  <a:pt x="3413" y="5020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834779" y="1378152"/>
            <a:ext cx="50367" cy="22387"/>
          </a:xfrm>
          <a:custGeom>
            <a:avLst/>
            <a:gdLst/>
            <a:ahLst/>
            <a:cxnLst/>
            <a:rect l="l" t="t" r="r" b="b"/>
            <a:pathLst>
              <a:path w="73871" h="32834">
                <a:moveTo>
                  <a:pt x="73122" y="12604"/>
                </a:moveTo>
                <a:lnTo>
                  <a:pt x="68994" y="3803"/>
                </a:lnTo>
                <a:lnTo>
                  <a:pt x="68245" y="2025"/>
                </a:lnTo>
                <a:lnTo>
                  <a:pt x="66569" y="1691"/>
                </a:lnTo>
                <a:lnTo>
                  <a:pt x="58672" y="692"/>
                </a:lnTo>
                <a:lnTo>
                  <a:pt x="48347" y="65"/>
                </a:lnTo>
                <a:lnTo>
                  <a:pt x="36748" y="0"/>
                </a:lnTo>
                <a:lnTo>
                  <a:pt x="25027" y="683"/>
                </a:lnTo>
                <a:lnTo>
                  <a:pt x="14339" y="2304"/>
                </a:lnTo>
                <a:lnTo>
                  <a:pt x="5836" y="5050"/>
                </a:lnTo>
                <a:lnTo>
                  <a:pt x="671" y="9111"/>
                </a:lnTo>
                <a:lnTo>
                  <a:pt x="0" y="14673"/>
                </a:lnTo>
                <a:lnTo>
                  <a:pt x="4973" y="21926"/>
                </a:lnTo>
                <a:lnTo>
                  <a:pt x="7958" y="16998"/>
                </a:lnTo>
                <a:lnTo>
                  <a:pt x="14854" y="10394"/>
                </a:lnTo>
                <a:lnTo>
                  <a:pt x="23261" y="8654"/>
                </a:lnTo>
                <a:lnTo>
                  <a:pt x="33977" y="7943"/>
                </a:lnTo>
                <a:lnTo>
                  <a:pt x="48708" y="10007"/>
                </a:lnTo>
                <a:lnTo>
                  <a:pt x="60850" y="15143"/>
                </a:lnTo>
                <a:lnTo>
                  <a:pt x="65438" y="23247"/>
                </a:lnTo>
                <a:lnTo>
                  <a:pt x="59025" y="24872"/>
                </a:lnTo>
                <a:lnTo>
                  <a:pt x="60993" y="18598"/>
                </a:lnTo>
                <a:lnTo>
                  <a:pt x="56993" y="17951"/>
                </a:lnTo>
                <a:lnTo>
                  <a:pt x="56456" y="20432"/>
                </a:lnTo>
                <a:lnTo>
                  <a:pt x="47751" y="27408"/>
                </a:lnTo>
                <a:lnTo>
                  <a:pt x="33558" y="28747"/>
                </a:lnTo>
                <a:lnTo>
                  <a:pt x="20404" y="25639"/>
                </a:lnTo>
                <a:lnTo>
                  <a:pt x="14816" y="19272"/>
                </a:lnTo>
                <a:lnTo>
                  <a:pt x="11311" y="19945"/>
                </a:lnTo>
                <a:lnTo>
                  <a:pt x="9037" y="21773"/>
                </a:lnTo>
                <a:lnTo>
                  <a:pt x="6383" y="23247"/>
                </a:lnTo>
                <a:lnTo>
                  <a:pt x="11943" y="26436"/>
                </a:lnTo>
                <a:lnTo>
                  <a:pt x="22508" y="30187"/>
                </a:lnTo>
                <a:lnTo>
                  <a:pt x="34776" y="32471"/>
                </a:lnTo>
                <a:lnTo>
                  <a:pt x="47382" y="32834"/>
                </a:lnTo>
                <a:lnTo>
                  <a:pt x="58960" y="30823"/>
                </a:lnTo>
                <a:lnTo>
                  <a:pt x="68144" y="25982"/>
                </a:lnTo>
                <a:lnTo>
                  <a:pt x="73570" y="17859"/>
                </a:lnTo>
                <a:lnTo>
                  <a:pt x="73871" y="6000"/>
                </a:lnTo>
                <a:lnTo>
                  <a:pt x="73122" y="12604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735615" y="1381747"/>
            <a:ext cx="62302" cy="23168"/>
          </a:xfrm>
          <a:custGeom>
            <a:avLst/>
            <a:gdLst/>
            <a:ahLst/>
            <a:cxnLst/>
            <a:rect l="l" t="t" r="r" b="b"/>
            <a:pathLst>
              <a:path w="91376" h="33980">
                <a:moveTo>
                  <a:pt x="10433" y="6973"/>
                </a:moveTo>
                <a:lnTo>
                  <a:pt x="0" y="12673"/>
                </a:lnTo>
                <a:lnTo>
                  <a:pt x="6923" y="22718"/>
                </a:lnTo>
                <a:lnTo>
                  <a:pt x="16385" y="29340"/>
                </a:lnTo>
                <a:lnTo>
                  <a:pt x="27626" y="32860"/>
                </a:lnTo>
                <a:lnTo>
                  <a:pt x="25298" y="20636"/>
                </a:lnTo>
                <a:lnTo>
                  <a:pt x="21120" y="20559"/>
                </a:lnTo>
                <a:lnTo>
                  <a:pt x="18160" y="24534"/>
                </a:lnTo>
                <a:lnTo>
                  <a:pt x="15455" y="21956"/>
                </a:lnTo>
                <a:lnTo>
                  <a:pt x="17680" y="18028"/>
                </a:lnTo>
                <a:lnTo>
                  <a:pt x="27149" y="13256"/>
                </a:lnTo>
                <a:lnTo>
                  <a:pt x="37947" y="7364"/>
                </a:lnTo>
                <a:lnTo>
                  <a:pt x="43999" y="7742"/>
                </a:lnTo>
                <a:lnTo>
                  <a:pt x="56327" y="8443"/>
                </a:lnTo>
                <a:lnTo>
                  <a:pt x="67716" y="10364"/>
                </a:lnTo>
                <a:lnTo>
                  <a:pt x="80124" y="15327"/>
                </a:lnTo>
                <a:lnTo>
                  <a:pt x="80581" y="18400"/>
                </a:lnTo>
                <a:lnTo>
                  <a:pt x="78727" y="21956"/>
                </a:lnTo>
                <a:lnTo>
                  <a:pt x="74815" y="21664"/>
                </a:lnTo>
                <a:lnTo>
                  <a:pt x="74739" y="17753"/>
                </a:lnTo>
                <a:lnTo>
                  <a:pt x="71691" y="16648"/>
                </a:lnTo>
                <a:lnTo>
                  <a:pt x="78727" y="29919"/>
                </a:lnTo>
                <a:lnTo>
                  <a:pt x="80904" y="27898"/>
                </a:lnTo>
                <a:lnTo>
                  <a:pt x="88470" y="17040"/>
                </a:lnTo>
                <a:lnTo>
                  <a:pt x="91376" y="4710"/>
                </a:lnTo>
                <a:lnTo>
                  <a:pt x="85853" y="3587"/>
                </a:lnTo>
                <a:lnTo>
                  <a:pt x="73436" y="1585"/>
                </a:lnTo>
                <a:lnTo>
                  <a:pt x="60510" y="315"/>
                </a:lnTo>
                <a:lnTo>
                  <a:pt x="47411" y="0"/>
                </a:lnTo>
                <a:lnTo>
                  <a:pt x="34475" y="857"/>
                </a:lnTo>
                <a:lnTo>
                  <a:pt x="22037" y="3108"/>
                </a:lnTo>
                <a:lnTo>
                  <a:pt x="10433" y="6973"/>
                </a:lnTo>
                <a:close/>
              </a:path>
              <a:path w="91376" h="33980">
                <a:moveTo>
                  <a:pt x="25298" y="20636"/>
                </a:moveTo>
                <a:lnTo>
                  <a:pt x="27626" y="32860"/>
                </a:lnTo>
                <a:lnTo>
                  <a:pt x="40063" y="33980"/>
                </a:lnTo>
                <a:lnTo>
                  <a:pt x="53115" y="33396"/>
                </a:lnTo>
                <a:lnTo>
                  <a:pt x="66197" y="31810"/>
                </a:lnTo>
                <a:lnTo>
                  <a:pt x="78727" y="29919"/>
                </a:lnTo>
                <a:lnTo>
                  <a:pt x="71691" y="16648"/>
                </a:lnTo>
                <a:lnTo>
                  <a:pt x="68884" y="19516"/>
                </a:lnTo>
                <a:lnTo>
                  <a:pt x="58843" y="25841"/>
                </a:lnTo>
                <a:lnTo>
                  <a:pt x="47296" y="28508"/>
                </a:lnTo>
                <a:lnTo>
                  <a:pt x="35647" y="26959"/>
                </a:lnTo>
                <a:lnTo>
                  <a:pt x="25298" y="20636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6746154" y="1388070"/>
            <a:ext cx="44403" cy="14060"/>
          </a:xfrm>
          <a:custGeom>
            <a:avLst/>
            <a:gdLst/>
            <a:ahLst/>
            <a:cxnLst/>
            <a:rect l="l" t="t" r="r" b="b"/>
            <a:pathLst>
              <a:path w="65125" h="20621">
                <a:moveTo>
                  <a:pt x="28117" y="15341"/>
                </a:moveTo>
                <a:lnTo>
                  <a:pt x="22720" y="13360"/>
                </a:lnTo>
                <a:lnTo>
                  <a:pt x="15163" y="13410"/>
                </a:lnTo>
                <a:lnTo>
                  <a:pt x="14058" y="7378"/>
                </a:lnTo>
                <a:lnTo>
                  <a:pt x="9842" y="11353"/>
                </a:lnTo>
                <a:lnTo>
                  <a:pt x="13115" y="14067"/>
                </a:lnTo>
                <a:lnTo>
                  <a:pt x="24062" y="18716"/>
                </a:lnTo>
                <a:lnTo>
                  <a:pt x="28117" y="15341"/>
                </a:lnTo>
                <a:close/>
              </a:path>
              <a:path w="65125" h="20621">
                <a:moveTo>
                  <a:pt x="64668" y="6057"/>
                </a:moveTo>
                <a:lnTo>
                  <a:pt x="59098" y="3437"/>
                </a:lnTo>
                <a:lnTo>
                  <a:pt x="47368" y="0"/>
                </a:lnTo>
                <a:lnTo>
                  <a:pt x="47802" y="3403"/>
                </a:lnTo>
                <a:lnTo>
                  <a:pt x="51676" y="8877"/>
                </a:lnTo>
                <a:lnTo>
                  <a:pt x="56235" y="7378"/>
                </a:lnTo>
                <a:lnTo>
                  <a:pt x="59283" y="8470"/>
                </a:lnTo>
                <a:lnTo>
                  <a:pt x="59359" y="12382"/>
                </a:lnTo>
                <a:lnTo>
                  <a:pt x="63271" y="12687"/>
                </a:lnTo>
                <a:lnTo>
                  <a:pt x="65125" y="9131"/>
                </a:lnTo>
                <a:lnTo>
                  <a:pt x="64668" y="6057"/>
                </a:lnTo>
                <a:close/>
              </a:path>
              <a:path w="65125" h="20621">
                <a:moveTo>
                  <a:pt x="47368" y="0"/>
                </a:moveTo>
                <a:lnTo>
                  <a:pt x="35818" y="-1172"/>
                </a:lnTo>
                <a:lnTo>
                  <a:pt x="22491" y="-1905"/>
                </a:lnTo>
                <a:lnTo>
                  <a:pt x="18330" y="1250"/>
                </a:lnTo>
                <a:lnTo>
                  <a:pt x="7415" y="5465"/>
                </a:lnTo>
                <a:lnTo>
                  <a:pt x="0" y="12687"/>
                </a:lnTo>
                <a:lnTo>
                  <a:pt x="2705" y="15265"/>
                </a:lnTo>
                <a:lnTo>
                  <a:pt x="5651" y="11290"/>
                </a:lnTo>
                <a:lnTo>
                  <a:pt x="9842" y="11353"/>
                </a:lnTo>
                <a:lnTo>
                  <a:pt x="14058" y="7378"/>
                </a:lnTo>
                <a:lnTo>
                  <a:pt x="16560" y="6641"/>
                </a:lnTo>
                <a:lnTo>
                  <a:pt x="19900" y="6692"/>
                </a:lnTo>
                <a:lnTo>
                  <a:pt x="21082" y="4724"/>
                </a:lnTo>
                <a:lnTo>
                  <a:pt x="20624" y="7708"/>
                </a:lnTo>
                <a:lnTo>
                  <a:pt x="25628" y="11353"/>
                </a:lnTo>
                <a:lnTo>
                  <a:pt x="28117" y="15341"/>
                </a:lnTo>
                <a:lnTo>
                  <a:pt x="24062" y="18716"/>
                </a:lnTo>
                <a:lnTo>
                  <a:pt x="35835" y="18779"/>
                </a:lnTo>
                <a:lnTo>
                  <a:pt x="47028" y="14813"/>
                </a:lnTo>
                <a:lnTo>
                  <a:pt x="56235" y="7378"/>
                </a:lnTo>
                <a:lnTo>
                  <a:pt x="51676" y="8877"/>
                </a:lnTo>
                <a:lnTo>
                  <a:pt x="40754" y="11747"/>
                </a:lnTo>
                <a:lnTo>
                  <a:pt x="36550" y="14007"/>
                </a:lnTo>
                <a:lnTo>
                  <a:pt x="34480" y="12394"/>
                </a:lnTo>
                <a:lnTo>
                  <a:pt x="43916" y="10426"/>
                </a:lnTo>
                <a:lnTo>
                  <a:pt x="40767" y="3403"/>
                </a:lnTo>
                <a:lnTo>
                  <a:pt x="44259" y="1676"/>
                </a:lnTo>
                <a:lnTo>
                  <a:pt x="47599" y="6349"/>
                </a:lnTo>
                <a:lnTo>
                  <a:pt x="47802" y="3403"/>
                </a:lnTo>
                <a:lnTo>
                  <a:pt x="4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6857347" y="1387674"/>
            <a:ext cx="12175" cy="7230"/>
          </a:xfrm>
          <a:custGeom>
            <a:avLst/>
            <a:gdLst/>
            <a:ahLst/>
            <a:cxnLst/>
            <a:rect l="l" t="t" r="r" b="b"/>
            <a:pathLst>
              <a:path w="17856" h="10604">
                <a:moveTo>
                  <a:pt x="17670" y="4641"/>
                </a:moveTo>
                <a:lnTo>
                  <a:pt x="16865" y="1320"/>
                </a:lnTo>
                <a:lnTo>
                  <a:pt x="11887" y="165"/>
                </a:lnTo>
                <a:lnTo>
                  <a:pt x="13411" y="1155"/>
                </a:lnTo>
                <a:lnTo>
                  <a:pt x="8432" y="0"/>
                </a:lnTo>
                <a:lnTo>
                  <a:pt x="7772" y="5562"/>
                </a:lnTo>
                <a:lnTo>
                  <a:pt x="2984" y="7238"/>
                </a:lnTo>
                <a:lnTo>
                  <a:pt x="0" y="10604"/>
                </a:lnTo>
                <a:lnTo>
                  <a:pt x="7937" y="10210"/>
                </a:lnTo>
                <a:lnTo>
                  <a:pt x="9093" y="9753"/>
                </a:lnTo>
                <a:lnTo>
                  <a:pt x="16865" y="7962"/>
                </a:lnTo>
                <a:lnTo>
                  <a:pt x="17670" y="4641"/>
                </a:lnTo>
                <a:close/>
              </a:path>
              <a:path w="17856" h="10604">
                <a:moveTo>
                  <a:pt x="17856" y="3873"/>
                </a:moveTo>
                <a:lnTo>
                  <a:pt x="17670" y="4641"/>
                </a:lnTo>
                <a:lnTo>
                  <a:pt x="17856" y="5410"/>
                </a:lnTo>
                <a:lnTo>
                  <a:pt x="17856" y="38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6847434" y="1388578"/>
            <a:ext cx="6078" cy="7169"/>
          </a:xfrm>
          <a:custGeom>
            <a:avLst/>
            <a:gdLst/>
            <a:ahLst/>
            <a:cxnLst/>
            <a:rect l="l" t="t" r="r" b="b"/>
            <a:pathLst>
              <a:path w="8915" h="10515">
                <a:moveTo>
                  <a:pt x="8915" y="6629"/>
                </a:moveTo>
                <a:lnTo>
                  <a:pt x="3975" y="6045"/>
                </a:lnTo>
                <a:lnTo>
                  <a:pt x="2959" y="3835"/>
                </a:lnTo>
                <a:lnTo>
                  <a:pt x="4699" y="0"/>
                </a:lnTo>
                <a:lnTo>
                  <a:pt x="2082" y="177"/>
                </a:lnTo>
                <a:lnTo>
                  <a:pt x="0" y="876"/>
                </a:lnTo>
                <a:lnTo>
                  <a:pt x="736" y="4711"/>
                </a:lnTo>
                <a:lnTo>
                  <a:pt x="5613" y="10515"/>
                </a:lnTo>
                <a:lnTo>
                  <a:pt x="8915" y="662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692098" y="1390389"/>
            <a:ext cx="19548" cy="43416"/>
          </a:xfrm>
          <a:custGeom>
            <a:avLst/>
            <a:gdLst/>
            <a:ahLst/>
            <a:cxnLst/>
            <a:rect l="l" t="t" r="r" b="b"/>
            <a:pathLst>
              <a:path w="28670" h="63677">
                <a:moveTo>
                  <a:pt x="8985" y="0"/>
                </a:moveTo>
                <a:lnTo>
                  <a:pt x="2627" y="6812"/>
                </a:lnTo>
                <a:lnTo>
                  <a:pt x="0" y="17633"/>
                </a:lnTo>
                <a:lnTo>
                  <a:pt x="3249" y="28515"/>
                </a:lnTo>
                <a:lnTo>
                  <a:pt x="11792" y="37147"/>
                </a:lnTo>
                <a:lnTo>
                  <a:pt x="12253" y="45458"/>
                </a:lnTo>
                <a:lnTo>
                  <a:pt x="17523" y="57337"/>
                </a:lnTo>
                <a:lnTo>
                  <a:pt x="28670" y="63677"/>
                </a:lnTo>
                <a:lnTo>
                  <a:pt x="28651" y="61116"/>
                </a:lnTo>
                <a:lnTo>
                  <a:pt x="27453" y="48359"/>
                </a:lnTo>
                <a:lnTo>
                  <a:pt x="24585" y="34531"/>
                </a:lnTo>
                <a:lnTo>
                  <a:pt x="20240" y="21700"/>
                </a:lnTo>
                <a:lnTo>
                  <a:pt x="14611" y="11938"/>
                </a:lnTo>
                <a:lnTo>
                  <a:pt x="10407" y="16002"/>
                </a:lnTo>
                <a:lnTo>
                  <a:pt x="11271" y="25526"/>
                </a:lnTo>
                <a:lnTo>
                  <a:pt x="10395" y="29184"/>
                </a:lnTo>
                <a:lnTo>
                  <a:pt x="8395" y="28393"/>
                </a:lnTo>
                <a:lnTo>
                  <a:pt x="4737" y="23963"/>
                </a:lnTo>
                <a:lnTo>
                  <a:pt x="6695" y="18379"/>
                </a:lnTo>
                <a:lnTo>
                  <a:pt x="10540" y="12171"/>
                </a:lnTo>
                <a:lnTo>
                  <a:pt x="12546" y="5868"/>
                </a:lnTo>
                <a:lnTo>
                  <a:pt x="898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804626" y="1416619"/>
            <a:ext cx="19994" cy="6973"/>
          </a:xfrm>
          <a:custGeom>
            <a:avLst/>
            <a:gdLst/>
            <a:ahLst/>
            <a:cxnLst/>
            <a:rect l="l" t="t" r="r" b="b"/>
            <a:pathLst>
              <a:path w="29324" h="10227">
                <a:moveTo>
                  <a:pt x="0" y="0"/>
                </a:moveTo>
                <a:lnTo>
                  <a:pt x="4554" y="7896"/>
                </a:lnTo>
                <a:lnTo>
                  <a:pt x="16577" y="10227"/>
                </a:lnTo>
                <a:lnTo>
                  <a:pt x="28117" y="6629"/>
                </a:lnTo>
                <a:lnTo>
                  <a:pt x="29324" y="2400"/>
                </a:lnTo>
                <a:lnTo>
                  <a:pt x="25908" y="2527"/>
                </a:lnTo>
                <a:lnTo>
                  <a:pt x="25298" y="0"/>
                </a:lnTo>
                <a:lnTo>
                  <a:pt x="21248" y="3251"/>
                </a:lnTo>
                <a:lnTo>
                  <a:pt x="10790" y="55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779701" y="1428378"/>
            <a:ext cx="74771" cy="14714"/>
          </a:xfrm>
          <a:custGeom>
            <a:avLst/>
            <a:gdLst/>
            <a:ahLst/>
            <a:cxnLst/>
            <a:rect l="l" t="t" r="r" b="b"/>
            <a:pathLst>
              <a:path w="109664" h="21581">
                <a:moveTo>
                  <a:pt x="22491" y="18567"/>
                </a:moveTo>
                <a:lnTo>
                  <a:pt x="27230" y="19266"/>
                </a:lnTo>
                <a:lnTo>
                  <a:pt x="39307" y="20739"/>
                </a:lnTo>
                <a:lnTo>
                  <a:pt x="51699" y="21581"/>
                </a:lnTo>
                <a:lnTo>
                  <a:pt x="64326" y="21484"/>
                </a:lnTo>
                <a:lnTo>
                  <a:pt x="77112" y="20141"/>
                </a:lnTo>
                <a:lnTo>
                  <a:pt x="89979" y="17246"/>
                </a:lnTo>
                <a:lnTo>
                  <a:pt x="103068" y="11792"/>
                </a:lnTo>
                <a:lnTo>
                  <a:pt x="109664" y="1333"/>
                </a:lnTo>
                <a:lnTo>
                  <a:pt x="106997" y="1625"/>
                </a:lnTo>
                <a:lnTo>
                  <a:pt x="104038" y="0"/>
                </a:lnTo>
                <a:lnTo>
                  <a:pt x="100967" y="5278"/>
                </a:lnTo>
                <a:lnTo>
                  <a:pt x="90169" y="11785"/>
                </a:lnTo>
                <a:lnTo>
                  <a:pt x="75801" y="15608"/>
                </a:lnTo>
                <a:lnTo>
                  <a:pt x="61861" y="17246"/>
                </a:lnTo>
                <a:lnTo>
                  <a:pt x="48087" y="17466"/>
                </a:lnTo>
                <a:lnTo>
                  <a:pt x="33915" y="16574"/>
                </a:lnTo>
                <a:lnTo>
                  <a:pt x="20664" y="14632"/>
                </a:lnTo>
                <a:lnTo>
                  <a:pt x="9103" y="11730"/>
                </a:lnTo>
                <a:lnTo>
                  <a:pt x="0" y="7962"/>
                </a:lnTo>
                <a:lnTo>
                  <a:pt x="267" y="12284"/>
                </a:lnTo>
                <a:lnTo>
                  <a:pt x="9620" y="17360"/>
                </a:lnTo>
                <a:lnTo>
                  <a:pt x="22491" y="18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809421" y="1446922"/>
            <a:ext cx="15335" cy="5582"/>
          </a:xfrm>
          <a:custGeom>
            <a:avLst/>
            <a:gdLst/>
            <a:ahLst/>
            <a:cxnLst/>
            <a:rect l="l" t="t" r="r" b="b"/>
            <a:pathLst>
              <a:path w="22491" h="8187">
                <a:moveTo>
                  <a:pt x="0" y="3314"/>
                </a:moveTo>
                <a:lnTo>
                  <a:pt x="976" y="4488"/>
                </a:lnTo>
                <a:lnTo>
                  <a:pt x="11827" y="8187"/>
                </a:lnTo>
                <a:lnTo>
                  <a:pt x="22491" y="3314"/>
                </a:lnTo>
                <a:lnTo>
                  <a:pt x="15595" y="0"/>
                </a:lnTo>
                <a:lnTo>
                  <a:pt x="7670" y="3860"/>
                </a:lnTo>
                <a:lnTo>
                  <a:pt x="0" y="3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811335" y="1460036"/>
            <a:ext cx="13422" cy="5020"/>
          </a:xfrm>
          <a:custGeom>
            <a:avLst/>
            <a:gdLst/>
            <a:ahLst/>
            <a:cxnLst/>
            <a:rect l="l" t="t" r="r" b="b"/>
            <a:pathLst>
              <a:path w="19685" h="7362">
                <a:moveTo>
                  <a:pt x="0" y="1333"/>
                </a:moveTo>
                <a:lnTo>
                  <a:pt x="366" y="2948"/>
                </a:lnTo>
                <a:lnTo>
                  <a:pt x="10995" y="7362"/>
                </a:lnTo>
                <a:lnTo>
                  <a:pt x="19685" y="0"/>
                </a:lnTo>
                <a:lnTo>
                  <a:pt x="12369" y="850"/>
                </a:lnTo>
                <a:lnTo>
                  <a:pt x="7835" y="4419"/>
                </a:lnTo>
                <a:lnTo>
                  <a:pt x="0" y="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707815" y="1504359"/>
            <a:ext cx="76685" cy="90453"/>
          </a:xfrm>
          <a:custGeom>
            <a:avLst/>
            <a:gdLst/>
            <a:ahLst/>
            <a:cxnLst/>
            <a:rect l="l" t="t" r="r" b="b"/>
            <a:pathLst>
              <a:path w="112471" h="132664">
                <a:moveTo>
                  <a:pt x="86833" y="11611"/>
                </a:moveTo>
                <a:lnTo>
                  <a:pt x="91376" y="0"/>
                </a:lnTo>
                <a:lnTo>
                  <a:pt x="85592" y="1172"/>
                </a:lnTo>
                <a:lnTo>
                  <a:pt x="73669" y="7370"/>
                </a:lnTo>
                <a:lnTo>
                  <a:pt x="66078" y="18567"/>
                </a:lnTo>
                <a:lnTo>
                  <a:pt x="63626" y="18478"/>
                </a:lnTo>
                <a:lnTo>
                  <a:pt x="60451" y="19900"/>
                </a:lnTo>
                <a:lnTo>
                  <a:pt x="58160" y="24583"/>
                </a:lnTo>
                <a:lnTo>
                  <a:pt x="50133" y="34962"/>
                </a:lnTo>
                <a:lnTo>
                  <a:pt x="42163" y="43776"/>
                </a:lnTo>
                <a:lnTo>
                  <a:pt x="40222" y="46715"/>
                </a:lnTo>
                <a:lnTo>
                  <a:pt x="35228" y="58043"/>
                </a:lnTo>
                <a:lnTo>
                  <a:pt x="29514" y="70307"/>
                </a:lnTo>
                <a:lnTo>
                  <a:pt x="25928" y="75931"/>
                </a:lnTo>
                <a:lnTo>
                  <a:pt x="18340" y="86676"/>
                </a:lnTo>
                <a:lnTo>
                  <a:pt x="11177" y="96890"/>
                </a:lnTo>
                <a:lnTo>
                  <a:pt x="5216" y="107405"/>
                </a:lnTo>
                <a:lnTo>
                  <a:pt x="1231" y="119052"/>
                </a:lnTo>
                <a:lnTo>
                  <a:pt x="0" y="132664"/>
                </a:lnTo>
                <a:lnTo>
                  <a:pt x="4058" y="130583"/>
                </a:lnTo>
                <a:lnTo>
                  <a:pt x="15105" y="125998"/>
                </a:lnTo>
                <a:lnTo>
                  <a:pt x="28117" y="123380"/>
                </a:lnTo>
                <a:lnTo>
                  <a:pt x="28820" y="116097"/>
                </a:lnTo>
                <a:lnTo>
                  <a:pt x="29924" y="103366"/>
                </a:lnTo>
                <a:lnTo>
                  <a:pt x="33743" y="91541"/>
                </a:lnTo>
                <a:lnTo>
                  <a:pt x="34201" y="86321"/>
                </a:lnTo>
                <a:lnTo>
                  <a:pt x="24980" y="85877"/>
                </a:lnTo>
                <a:lnTo>
                  <a:pt x="29514" y="80924"/>
                </a:lnTo>
                <a:lnTo>
                  <a:pt x="32384" y="81318"/>
                </a:lnTo>
                <a:lnTo>
                  <a:pt x="35140" y="84899"/>
                </a:lnTo>
                <a:lnTo>
                  <a:pt x="38061" y="82346"/>
                </a:lnTo>
                <a:lnTo>
                  <a:pt x="34658" y="73837"/>
                </a:lnTo>
                <a:lnTo>
                  <a:pt x="40766" y="74282"/>
                </a:lnTo>
                <a:lnTo>
                  <a:pt x="40762" y="74549"/>
                </a:lnTo>
                <a:lnTo>
                  <a:pt x="39028" y="87437"/>
                </a:lnTo>
                <a:lnTo>
                  <a:pt x="35817" y="99797"/>
                </a:lnTo>
                <a:lnTo>
                  <a:pt x="33324" y="111741"/>
                </a:lnTo>
                <a:lnTo>
                  <a:pt x="33743" y="123380"/>
                </a:lnTo>
                <a:lnTo>
                  <a:pt x="35930" y="121233"/>
                </a:lnTo>
                <a:lnTo>
                  <a:pt x="45184" y="112582"/>
                </a:lnTo>
                <a:lnTo>
                  <a:pt x="54729" y="104205"/>
                </a:lnTo>
                <a:lnTo>
                  <a:pt x="64464" y="96008"/>
                </a:lnTo>
                <a:lnTo>
                  <a:pt x="74289" y="87896"/>
                </a:lnTo>
                <a:lnTo>
                  <a:pt x="84103" y="79774"/>
                </a:lnTo>
                <a:lnTo>
                  <a:pt x="93805" y="71546"/>
                </a:lnTo>
                <a:lnTo>
                  <a:pt x="103294" y="63117"/>
                </a:lnTo>
                <a:lnTo>
                  <a:pt x="112471" y="54394"/>
                </a:lnTo>
                <a:lnTo>
                  <a:pt x="105511" y="51351"/>
                </a:lnTo>
                <a:lnTo>
                  <a:pt x="96822" y="44216"/>
                </a:lnTo>
                <a:lnTo>
                  <a:pt x="90310" y="34616"/>
                </a:lnTo>
                <a:lnTo>
                  <a:pt x="86729" y="23449"/>
                </a:lnTo>
                <a:lnTo>
                  <a:pt x="86833" y="11611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843926" y="1508879"/>
            <a:ext cx="69974" cy="85932"/>
          </a:xfrm>
          <a:custGeom>
            <a:avLst/>
            <a:gdLst/>
            <a:ahLst/>
            <a:cxnLst/>
            <a:rect l="l" t="t" r="r" b="b"/>
            <a:pathLst>
              <a:path w="102628" h="126034">
                <a:moveTo>
                  <a:pt x="41996" y="74621"/>
                </a:moveTo>
                <a:lnTo>
                  <a:pt x="36550" y="65011"/>
                </a:lnTo>
                <a:lnTo>
                  <a:pt x="43065" y="69468"/>
                </a:lnTo>
                <a:lnTo>
                  <a:pt x="41033" y="67500"/>
                </a:lnTo>
                <a:lnTo>
                  <a:pt x="47802" y="65011"/>
                </a:lnTo>
                <a:lnTo>
                  <a:pt x="48336" y="71504"/>
                </a:lnTo>
                <a:lnTo>
                  <a:pt x="50845" y="84199"/>
                </a:lnTo>
                <a:lnTo>
                  <a:pt x="54825" y="95516"/>
                </a:lnTo>
                <a:lnTo>
                  <a:pt x="55514" y="95717"/>
                </a:lnTo>
                <a:lnTo>
                  <a:pt x="67365" y="100984"/>
                </a:lnTo>
                <a:lnTo>
                  <a:pt x="78727" y="103479"/>
                </a:lnTo>
                <a:lnTo>
                  <a:pt x="83492" y="109223"/>
                </a:lnTo>
                <a:lnTo>
                  <a:pt x="91161" y="119418"/>
                </a:lnTo>
                <a:lnTo>
                  <a:pt x="102628" y="126034"/>
                </a:lnTo>
                <a:lnTo>
                  <a:pt x="100551" y="121127"/>
                </a:lnTo>
                <a:lnTo>
                  <a:pt x="94972" y="108767"/>
                </a:lnTo>
                <a:lnTo>
                  <a:pt x="89032" y="96766"/>
                </a:lnTo>
                <a:lnTo>
                  <a:pt x="82726" y="85140"/>
                </a:lnTo>
                <a:lnTo>
                  <a:pt x="76048" y="73905"/>
                </a:lnTo>
                <a:lnTo>
                  <a:pt x="68990" y="63077"/>
                </a:lnTo>
                <a:lnTo>
                  <a:pt x="61547" y="52671"/>
                </a:lnTo>
                <a:lnTo>
                  <a:pt x="53711" y="42704"/>
                </a:lnTo>
                <a:lnTo>
                  <a:pt x="45478" y="33191"/>
                </a:lnTo>
                <a:lnTo>
                  <a:pt x="36840" y="24148"/>
                </a:lnTo>
                <a:lnTo>
                  <a:pt x="27790" y="15591"/>
                </a:lnTo>
                <a:lnTo>
                  <a:pt x="18323" y="7537"/>
                </a:lnTo>
                <a:lnTo>
                  <a:pt x="8432" y="0"/>
                </a:lnTo>
                <a:lnTo>
                  <a:pt x="8784" y="1505"/>
                </a:lnTo>
                <a:lnTo>
                  <a:pt x="7285" y="13343"/>
                </a:lnTo>
                <a:lnTo>
                  <a:pt x="0" y="23875"/>
                </a:lnTo>
                <a:lnTo>
                  <a:pt x="2068" y="26616"/>
                </a:lnTo>
                <a:lnTo>
                  <a:pt x="9361" y="37086"/>
                </a:lnTo>
                <a:lnTo>
                  <a:pt x="16341" y="47850"/>
                </a:lnTo>
                <a:lnTo>
                  <a:pt x="23341" y="58594"/>
                </a:lnTo>
                <a:lnTo>
                  <a:pt x="30696" y="69004"/>
                </a:lnTo>
                <a:lnTo>
                  <a:pt x="38739" y="78766"/>
                </a:lnTo>
                <a:lnTo>
                  <a:pt x="47802" y="87566"/>
                </a:lnTo>
                <a:lnTo>
                  <a:pt x="47802" y="87279"/>
                </a:lnTo>
                <a:lnTo>
                  <a:pt x="41996" y="74621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721262" y="1519738"/>
            <a:ext cx="170592" cy="174830"/>
          </a:xfrm>
          <a:custGeom>
            <a:avLst/>
            <a:gdLst/>
            <a:ahLst/>
            <a:cxnLst/>
            <a:rect l="l" t="t" r="r" b="b"/>
            <a:pathLst>
              <a:path w="250202" h="256417">
                <a:moveTo>
                  <a:pt x="157120" y="123454"/>
                </a:moveTo>
                <a:lnTo>
                  <a:pt x="147560" y="115320"/>
                </a:lnTo>
                <a:lnTo>
                  <a:pt x="146164" y="111429"/>
                </a:lnTo>
                <a:lnTo>
                  <a:pt x="148352" y="101399"/>
                </a:lnTo>
                <a:lnTo>
                  <a:pt x="157564" y="95653"/>
                </a:lnTo>
                <a:lnTo>
                  <a:pt x="171222" y="92842"/>
                </a:lnTo>
                <a:lnTo>
                  <a:pt x="186752" y="91617"/>
                </a:lnTo>
                <a:lnTo>
                  <a:pt x="188341" y="91528"/>
                </a:lnTo>
                <a:lnTo>
                  <a:pt x="190801" y="79206"/>
                </a:lnTo>
                <a:lnTo>
                  <a:pt x="189086" y="68434"/>
                </a:lnTo>
                <a:lnTo>
                  <a:pt x="184596" y="58697"/>
                </a:lnTo>
                <a:lnTo>
                  <a:pt x="178733" y="49479"/>
                </a:lnTo>
                <a:lnTo>
                  <a:pt x="172898" y="40264"/>
                </a:lnTo>
                <a:lnTo>
                  <a:pt x="168492" y="30536"/>
                </a:lnTo>
                <a:lnTo>
                  <a:pt x="166917" y="19780"/>
                </a:lnTo>
                <a:lnTo>
                  <a:pt x="167259" y="15913"/>
                </a:lnTo>
                <a:lnTo>
                  <a:pt x="161594" y="14998"/>
                </a:lnTo>
                <a:lnTo>
                  <a:pt x="163804" y="21501"/>
                </a:lnTo>
                <a:lnTo>
                  <a:pt x="158826" y="21221"/>
                </a:lnTo>
                <a:lnTo>
                  <a:pt x="150516" y="10485"/>
                </a:lnTo>
                <a:lnTo>
                  <a:pt x="142037" y="1689"/>
                </a:lnTo>
                <a:lnTo>
                  <a:pt x="137731" y="0"/>
                </a:lnTo>
                <a:lnTo>
                  <a:pt x="125581" y="782"/>
                </a:lnTo>
                <a:lnTo>
                  <a:pt x="114638" y="7355"/>
                </a:lnTo>
                <a:lnTo>
                  <a:pt x="105912" y="17065"/>
                </a:lnTo>
                <a:lnTo>
                  <a:pt x="100413" y="27260"/>
                </a:lnTo>
                <a:lnTo>
                  <a:pt x="99771" y="29184"/>
                </a:lnTo>
                <a:lnTo>
                  <a:pt x="108840" y="20544"/>
                </a:lnTo>
                <a:lnTo>
                  <a:pt x="119062" y="12991"/>
                </a:lnTo>
                <a:lnTo>
                  <a:pt x="126479" y="9283"/>
                </a:lnTo>
                <a:lnTo>
                  <a:pt x="130118" y="20546"/>
                </a:lnTo>
                <a:lnTo>
                  <a:pt x="127611" y="31993"/>
                </a:lnTo>
                <a:lnTo>
                  <a:pt x="122224" y="41834"/>
                </a:lnTo>
                <a:lnTo>
                  <a:pt x="120853" y="43776"/>
                </a:lnTo>
                <a:lnTo>
                  <a:pt x="112160" y="53315"/>
                </a:lnTo>
                <a:lnTo>
                  <a:pt x="102295" y="62379"/>
                </a:lnTo>
                <a:lnTo>
                  <a:pt x="93527" y="71775"/>
                </a:lnTo>
                <a:lnTo>
                  <a:pt x="88531" y="80924"/>
                </a:lnTo>
                <a:lnTo>
                  <a:pt x="91402" y="86601"/>
                </a:lnTo>
                <a:lnTo>
                  <a:pt x="94424" y="92163"/>
                </a:lnTo>
                <a:lnTo>
                  <a:pt x="99771" y="95516"/>
                </a:lnTo>
                <a:lnTo>
                  <a:pt x="111959" y="93500"/>
                </a:lnTo>
                <a:lnTo>
                  <a:pt x="124241" y="90518"/>
                </a:lnTo>
                <a:lnTo>
                  <a:pt x="134773" y="89374"/>
                </a:lnTo>
                <a:lnTo>
                  <a:pt x="141707" y="92870"/>
                </a:lnTo>
                <a:lnTo>
                  <a:pt x="143357" y="102146"/>
                </a:lnTo>
                <a:lnTo>
                  <a:pt x="138681" y="112113"/>
                </a:lnTo>
                <a:lnTo>
                  <a:pt x="128529" y="118183"/>
                </a:lnTo>
                <a:lnTo>
                  <a:pt x="115967" y="122396"/>
                </a:lnTo>
                <a:lnTo>
                  <a:pt x="104056" y="126788"/>
                </a:lnTo>
                <a:lnTo>
                  <a:pt x="95861" y="133398"/>
                </a:lnTo>
                <a:lnTo>
                  <a:pt x="94145" y="137972"/>
                </a:lnTo>
                <a:lnTo>
                  <a:pt x="82919" y="142311"/>
                </a:lnTo>
                <a:lnTo>
                  <a:pt x="72883" y="148968"/>
                </a:lnTo>
                <a:lnTo>
                  <a:pt x="63637" y="157118"/>
                </a:lnTo>
                <a:lnTo>
                  <a:pt x="54787" y="165939"/>
                </a:lnTo>
                <a:lnTo>
                  <a:pt x="45936" y="174605"/>
                </a:lnTo>
                <a:lnTo>
                  <a:pt x="36686" y="182292"/>
                </a:lnTo>
                <a:lnTo>
                  <a:pt x="26642" y="188177"/>
                </a:lnTo>
                <a:lnTo>
                  <a:pt x="15407" y="191436"/>
                </a:lnTo>
                <a:lnTo>
                  <a:pt x="2584" y="191244"/>
                </a:lnTo>
                <a:lnTo>
                  <a:pt x="1359" y="191033"/>
                </a:lnTo>
                <a:lnTo>
                  <a:pt x="0" y="206387"/>
                </a:lnTo>
                <a:lnTo>
                  <a:pt x="3297" y="217595"/>
                </a:lnTo>
                <a:lnTo>
                  <a:pt x="10342" y="225745"/>
                </a:lnTo>
                <a:lnTo>
                  <a:pt x="20225" y="231924"/>
                </a:lnTo>
                <a:lnTo>
                  <a:pt x="29476" y="236143"/>
                </a:lnTo>
                <a:lnTo>
                  <a:pt x="41312" y="240784"/>
                </a:lnTo>
                <a:lnTo>
                  <a:pt x="53421" y="244802"/>
                </a:lnTo>
                <a:lnTo>
                  <a:pt x="65758" y="248206"/>
                </a:lnTo>
                <a:lnTo>
                  <a:pt x="78276" y="251009"/>
                </a:lnTo>
                <a:lnTo>
                  <a:pt x="90929" y="253220"/>
                </a:lnTo>
                <a:lnTo>
                  <a:pt x="103672" y="254851"/>
                </a:lnTo>
                <a:lnTo>
                  <a:pt x="116459" y="255913"/>
                </a:lnTo>
                <a:lnTo>
                  <a:pt x="129243" y="256417"/>
                </a:lnTo>
                <a:lnTo>
                  <a:pt x="141979" y="256373"/>
                </a:lnTo>
                <a:lnTo>
                  <a:pt x="154620" y="255793"/>
                </a:lnTo>
                <a:lnTo>
                  <a:pt x="167121" y="254687"/>
                </a:lnTo>
                <a:lnTo>
                  <a:pt x="179435" y="253066"/>
                </a:lnTo>
                <a:lnTo>
                  <a:pt x="191517" y="250942"/>
                </a:lnTo>
                <a:lnTo>
                  <a:pt x="203320" y="248324"/>
                </a:lnTo>
                <a:lnTo>
                  <a:pt x="209423" y="246748"/>
                </a:lnTo>
                <a:lnTo>
                  <a:pt x="209194" y="242989"/>
                </a:lnTo>
                <a:lnTo>
                  <a:pt x="210832" y="242773"/>
                </a:lnTo>
                <a:lnTo>
                  <a:pt x="221150" y="239544"/>
                </a:lnTo>
                <a:lnTo>
                  <a:pt x="233452" y="234435"/>
                </a:lnTo>
                <a:lnTo>
                  <a:pt x="244231" y="225856"/>
                </a:lnTo>
                <a:lnTo>
                  <a:pt x="249981" y="212216"/>
                </a:lnTo>
                <a:lnTo>
                  <a:pt x="250202" y="206946"/>
                </a:lnTo>
                <a:lnTo>
                  <a:pt x="237154" y="201803"/>
                </a:lnTo>
                <a:lnTo>
                  <a:pt x="228938" y="192101"/>
                </a:lnTo>
                <a:lnTo>
                  <a:pt x="226301" y="183070"/>
                </a:lnTo>
                <a:lnTo>
                  <a:pt x="220561" y="177876"/>
                </a:lnTo>
                <a:lnTo>
                  <a:pt x="210502" y="176745"/>
                </a:lnTo>
                <a:lnTo>
                  <a:pt x="209423" y="167157"/>
                </a:lnTo>
                <a:lnTo>
                  <a:pt x="196765" y="161718"/>
                </a:lnTo>
                <a:lnTo>
                  <a:pt x="188023" y="152587"/>
                </a:lnTo>
                <a:lnTo>
                  <a:pt x="180345" y="142455"/>
                </a:lnTo>
                <a:lnTo>
                  <a:pt x="172885" y="135318"/>
                </a:lnTo>
                <a:lnTo>
                  <a:pt x="173571" y="131127"/>
                </a:lnTo>
                <a:lnTo>
                  <a:pt x="170345" y="130632"/>
                </a:lnTo>
                <a:lnTo>
                  <a:pt x="171475" y="126022"/>
                </a:lnTo>
                <a:lnTo>
                  <a:pt x="157120" y="123454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721822" y="1529684"/>
            <a:ext cx="84718" cy="105831"/>
          </a:xfrm>
          <a:custGeom>
            <a:avLst/>
            <a:gdLst/>
            <a:ahLst/>
            <a:cxnLst/>
            <a:rect l="l" t="t" r="r" b="b"/>
            <a:pathLst>
              <a:path w="124253" h="155219">
                <a:moveTo>
                  <a:pt x="78992" y="92019"/>
                </a:moveTo>
                <a:lnTo>
                  <a:pt x="73644" y="82257"/>
                </a:lnTo>
                <a:lnTo>
                  <a:pt x="82787" y="89509"/>
                </a:lnTo>
                <a:lnTo>
                  <a:pt x="90580" y="99414"/>
                </a:lnTo>
                <a:lnTo>
                  <a:pt x="94726" y="112763"/>
                </a:lnTo>
                <a:lnTo>
                  <a:pt x="99230" y="106371"/>
                </a:lnTo>
                <a:lnTo>
                  <a:pt x="101168" y="96811"/>
                </a:lnTo>
                <a:lnTo>
                  <a:pt x="98077" y="88219"/>
                </a:lnTo>
                <a:lnTo>
                  <a:pt x="92303" y="80004"/>
                </a:lnTo>
                <a:lnTo>
                  <a:pt x="86188" y="71580"/>
                </a:lnTo>
                <a:lnTo>
                  <a:pt x="82077" y="62357"/>
                </a:lnTo>
                <a:lnTo>
                  <a:pt x="90021" y="53830"/>
                </a:lnTo>
                <a:lnTo>
                  <a:pt x="99415" y="44750"/>
                </a:lnTo>
                <a:lnTo>
                  <a:pt x="108617" y="35314"/>
                </a:lnTo>
                <a:lnTo>
                  <a:pt x="116545" y="25033"/>
                </a:lnTo>
                <a:lnTo>
                  <a:pt x="122117" y="13424"/>
                </a:lnTo>
                <a:lnTo>
                  <a:pt x="124253" y="0"/>
                </a:lnTo>
                <a:lnTo>
                  <a:pt x="121447" y="0"/>
                </a:lnTo>
                <a:lnTo>
                  <a:pt x="119596" y="1723"/>
                </a:lnTo>
                <a:lnTo>
                  <a:pt x="110646" y="9661"/>
                </a:lnTo>
                <a:lnTo>
                  <a:pt x="101184" y="17542"/>
                </a:lnTo>
                <a:lnTo>
                  <a:pt x="91341" y="25417"/>
                </a:lnTo>
                <a:lnTo>
                  <a:pt x="81249" y="33335"/>
                </a:lnTo>
                <a:lnTo>
                  <a:pt x="71037" y="41347"/>
                </a:lnTo>
                <a:lnTo>
                  <a:pt x="60838" y="49503"/>
                </a:lnTo>
                <a:lnTo>
                  <a:pt x="50782" y="57853"/>
                </a:lnTo>
                <a:lnTo>
                  <a:pt x="40999" y="66447"/>
                </a:lnTo>
                <a:lnTo>
                  <a:pt x="31621" y="75335"/>
                </a:lnTo>
                <a:lnTo>
                  <a:pt x="22778" y="84568"/>
                </a:lnTo>
                <a:lnTo>
                  <a:pt x="14602" y="94195"/>
                </a:lnTo>
                <a:lnTo>
                  <a:pt x="11503" y="91249"/>
                </a:lnTo>
                <a:lnTo>
                  <a:pt x="9928" y="96520"/>
                </a:lnTo>
                <a:lnTo>
                  <a:pt x="6156" y="96850"/>
                </a:lnTo>
                <a:lnTo>
                  <a:pt x="2323" y="103895"/>
                </a:lnTo>
                <a:lnTo>
                  <a:pt x="0" y="115575"/>
                </a:lnTo>
                <a:lnTo>
                  <a:pt x="1828" y="126836"/>
                </a:lnTo>
                <a:lnTo>
                  <a:pt x="6989" y="136922"/>
                </a:lnTo>
                <a:lnTo>
                  <a:pt x="14665" y="145077"/>
                </a:lnTo>
                <a:lnTo>
                  <a:pt x="24037" y="150544"/>
                </a:lnTo>
                <a:lnTo>
                  <a:pt x="34287" y="152565"/>
                </a:lnTo>
                <a:lnTo>
                  <a:pt x="30761" y="142502"/>
                </a:lnTo>
                <a:lnTo>
                  <a:pt x="34861" y="131985"/>
                </a:lnTo>
                <a:lnTo>
                  <a:pt x="42719" y="124701"/>
                </a:lnTo>
                <a:lnTo>
                  <a:pt x="42217" y="126762"/>
                </a:lnTo>
                <a:lnTo>
                  <a:pt x="38033" y="135788"/>
                </a:lnTo>
                <a:lnTo>
                  <a:pt x="35358" y="146519"/>
                </a:lnTo>
                <a:lnTo>
                  <a:pt x="41310" y="155219"/>
                </a:lnTo>
                <a:lnTo>
                  <a:pt x="45322" y="151392"/>
                </a:lnTo>
                <a:lnTo>
                  <a:pt x="54535" y="144012"/>
                </a:lnTo>
                <a:lnTo>
                  <a:pt x="62933" y="136280"/>
                </a:lnTo>
                <a:lnTo>
                  <a:pt x="67850" y="127111"/>
                </a:lnTo>
                <a:lnTo>
                  <a:pt x="66621" y="115417"/>
                </a:lnTo>
                <a:lnTo>
                  <a:pt x="63779" y="111843"/>
                </a:lnTo>
                <a:lnTo>
                  <a:pt x="54248" y="106214"/>
                </a:lnTo>
                <a:lnTo>
                  <a:pt x="52562" y="98171"/>
                </a:lnTo>
                <a:lnTo>
                  <a:pt x="53721" y="98829"/>
                </a:lnTo>
                <a:lnTo>
                  <a:pt x="63906" y="107313"/>
                </a:lnTo>
                <a:lnTo>
                  <a:pt x="70492" y="118304"/>
                </a:lnTo>
                <a:lnTo>
                  <a:pt x="73644" y="131343"/>
                </a:lnTo>
                <a:lnTo>
                  <a:pt x="79981" y="124332"/>
                </a:lnTo>
                <a:lnTo>
                  <a:pt x="86788" y="122224"/>
                </a:lnTo>
                <a:lnTo>
                  <a:pt x="89112" y="115417"/>
                </a:lnTo>
                <a:lnTo>
                  <a:pt x="89923" y="111692"/>
                </a:lnTo>
                <a:lnTo>
                  <a:pt x="86624" y="101079"/>
                </a:lnTo>
                <a:lnTo>
                  <a:pt x="78992" y="9201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792160" y="1583053"/>
            <a:ext cx="23007" cy="18989"/>
          </a:xfrm>
          <a:custGeom>
            <a:avLst/>
            <a:gdLst/>
            <a:ahLst/>
            <a:cxnLst/>
            <a:rect l="l" t="t" r="r" b="b"/>
            <a:pathLst>
              <a:path w="33743" h="27851">
                <a:moveTo>
                  <a:pt x="33743" y="9550"/>
                </a:moveTo>
                <a:lnTo>
                  <a:pt x="30937" y="0"/>
                </a:lnTo>
                <a:lnTo>
                  <a:pt x="25613" y="517"/>
                </a:lnTo>
                <a:lnTo>
                  <a:pt x="13922" y="3960"/>
                </a:lnTo>
                <a:lnTo>
                  <a:pt x="1409" y="6629"/>
                </a:lnTo>
                <a:lnTo>
                  <a:pt x="3098" y="14097"/>
                </a:lnTo>
                <a:lnTo>
                  <a:pt x="2997" y="21628"/>
                </a:lnTo>
                <a:lnTo>
                  <a:pt x="0" y="27851"/>
                </a:lnTo>
                <a:lnTo>
                  <a:pt x="8848" y="26755"/>
                </a:lnTo>
                <a:lnTo>
                  <a:pt x="20433" y="23159"/>
                </a:lnTo>
                <a:lnTo>
                  <a:pt x="29487" y="17347"/>
                </a:lnTo>
                <a:lnTo>
                  <a:pt x="33743" y="955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687307" y="1214407"/>
            <a:ext cx="146384" cy="216683"/>
          </a:xfrm>
          <a:custGeom>
            <a:avLst/>
            <a:gdLst/>
            <a:ahLst/>
            <a:cxnLst/>
            <a:rect l="l" t="t" r="r" b="b"/>
            <a:pathLst>
              <a:path w="214697" h="317801">
                <a:moveTo>
                  <a:pt x="13" y="160230"/>
                </a:moveTo>
                <a:lnTo>
                  <a:pt x="0" y="175798"/>
                </a:lnTo>
                <a:lnTo>
                  <a:pt x="1060" y="190403"/>
                </a:lnTo>
                <a:lnTo>
                  <a:pt x="3113" y="204120"/>
                </a:lnTo>
                <a:lnTo>
                  <a:pt x="6077" y="217024"/>
                </a:lnTo>
                <a:lnTo>
                  <a:pt x="9872" y="229189"/>
                </a:lnTo>
                <a:lnTo>
                  <a:pt x="14417" y="240690"/>
                </a:lnTo>
                <a:lnTo>
                  <a:pt x="19631" y="251603"/>
                </a:lnTo>
                <a:lnTo>
                  <a:pt x="25431" y="262002"/>
                </a:lnTo>
                <a:lnTo>
                  <a:pt x="31739" y="271963"/>
                </a:lnTo>
                <a:lnTo>
                  <a:pt x="38472" y="281559"/>
                </a:lnTo>
                <a:lnTo>
                  <a:pt x="45550" y="290866"/>
                </a:lnTo>
                <a:lnTo>
                  <a:pt x="52891" y="299959"/>
                </a:lnTo>
                <a:lnTo>
                  <a:pt x="60414" y="308912"/>
                </a:lnTo>
                <a:lnTo>
                  <a:pt x="68039" y="317801"/>
                </a:lnTo>
                <a:lnTo>
                  <a:pt x="63276" y="308930"/>
                </a:lnTo>
                <a:lnTo>
                  <a:pt x="58248" y="297387"/>
                </a:lnTo>
                <a:lnTo>
                  <a:pt x="54078" y="285166"/>
                </a:lnTo>
                <a:lnTo>
                  <a:pt x="50772" y="272408"/>
                </a:lnTo>
                <a:lnTo>
                  <a:pt x="48342" y="259257"/>
                </a:lnTo>
                <a:lnTo>
                  <a:pt x="46795" y="245856"/>
                </a:lnTo>
                <a:lnTo>
                  <a:pt x="46140" y="232347"/>
                </a:lnTo>
                <a:lnTo>
                  <a:pt x="46386" y="218874"/>
                </a:lnTo>
                <a:lnTo>
                  <a:pt x="47542" y="205578"/>
                </a:lnTo>
                <a:lnTo>
                  <a:pt x="49618" y="192603"/>
                </a:lnTo>
                <a:lnTo>
                  <a:pt x="52620" y="180091"/>
                </a:lnTo>
                <a:lnTo>
                  <a:pt x="56560" y="168186"/>
                </a:lnTo>
                <a:lnTo>
                  <a:pt x="61445" y="157030"/>
                </a:lnTo>
                <a:lnTo>
                  <a:pt x="67284" y="146766"/>
                </a:lnTo>
                <a:lnTo>
                  <a:pt x="74086" y="137536"/>
                </a:lnTo>
                <a:lnTo>
                  <a:pt x="81861" y="129484"/>
                </a:lnTo>
                <a:lnTo>
                  <a:pt x="90616" y="122752"/>
                </a:lnTo>
                <a:lnTo>
                  <a:pt x="100361" y="117484"/>
                </a:lnTo>
                <a:lnTo>
                  <a:pt x="94681" y="126133"/>
                </a:lnTo>
                <a:lnTo>
                  <a:pt x="88864" y="137171"/>
                </a:lnTo>
                <a:lnTo>
                  <a:pt x="84638" y="149888"/>
                </a:lnTo>
                <a:lnTo>
                  <a:pt x="83495" y="163915"/>
                </a:lnTo>
                <a:lnTo>
                  <a:pt x="83673" y="166785"/>
                </a:lnTo>
                <a:lnTo>
                  <a:pt x="86251" y="169922"/>
                </a:lnTo>
                <a:lnTo>
                  <a:pt x="84905" y="173199"/>
                </a:lnTo>
                <a:lnTo>
                  <a:pt x="85570" y="172539"/>
                </a:lnTo>
                <a:lnTo>
                  <a:pt x="93297" y="162313"/>
                </a:lnTo>
                <a:lnTo>
                  <a:pt x="100361" y="151977"/>
                </a:lnTo>
                <a:lnTo>
                  <a:pt x="104450" y="147411"/>
                </a:lnTo>
                <a:lnTo>
                  <a:pt x="113096" y="139359"/>
                </a:lnTo>
                <a:lnTo>
                  <a:pt x="122770" y="131831"/>
                </a:lnTo>
                <a:lnTo>
                  <a:pt x="133186" y="124660"/>
                </a:lnTo>
                <a:lnTo>
                  <a:pt x="144056" y="117682"/>
                </a:lnTo>
                <a:lnTo>
                  <a:pt x="155089" y="110730"/>
                </a:lnTo>
                <a:lnTo>
                  <a:pt x="166000" y="103639"/>
                </a:lnTo>
                <a:lnTo>
                  <a:pt x="176498" y="96241"/>
                </a:lnTo>
                <a:lnTo>
                  <a:pt x="186297" y="88372"/>
                </a:lnTo>
                <a:lnTo>
                  <a:pt x="195107" y="79865"/>
                </a:lnTo>
                <a:lnTo>
                  <a:pt x="202640" y="70554"/>
                </a:lnTo>
                <a:lnTo>
                  <a:pt x="208608" y="60273"/>
                </a:lnTo>
                <a:lnTo>
                  <a:pt x="212724" y="48857"/>
                </a:lnTo>
                <a:lnTo>
                  <a:pt x="214697" y="36140"/>
                </a:lnTo>
                <a:lnTo>
                  <a:pt x="214241" y="21954"/>
                </a:lnTo>
                <a:lnTo>
                  <a:pt x="205277" y="10742"/>
                </a:lnTo>
                <a:lnTo>
                  <a:pt x="195966" y="2066"/>
                </a:lnTo>
                <a:lnTo>
                  <a:pt x="181760" y="333"/>
                </a:lnTo>
                <a:lnTo>
                  <a:pt x="169229" y="0"/>
                </a:lnTo>
                <a:lnTo>
                  <a:pt x="156077" y="591"/>
                </a:lnTo>
                <a:lnTo>
                  <a:pt x="142556" y="2072"/>
                </a:lnTo>
                <a:lnTo>
                  <a:pt x="128915" y="4410"/>
                </a:lnTo>
                <a:lnTo>
                  <a:pt x="115406" y="7570"/>
                </a:lnTo>
                <a:lnTo>
                  <a:pt x="102279" y="11517"/>
                </a:lnTo>
                <a:lnTo>
                  <a:pt x="89786" y="16217"/>
                </a:lnTo>
                <a:lnTo>
                  <a:pt x="78177" y="21635"/>
                </a:lnTo>
                <a:lnTo>
                  <a:pt x="67702" y="27737"/>
                </a:lnTo>
                <a:lnTo>
                  <a:pt x="58613" y="34489"/>
                </a:lnTo>
                <a:lnTo>
                  <a:pt x="51161" y="41855"/>
                </a:lnTo>
                <a:lnTo>
                  <a:pt x="40295" y="55501"/>
                </a:lnTo>
                <a:lnTo>
                  <a:pt x="33029" y="65819"/>
                </a:lnTo>
                <a:lnTo>
                  <a:pt x="26127" y="76764"/>
                </a:lnTo>
                <a:lnTo>
                  <a:pt x="19735" y="88246"/>
                </a:lnTo>
                <a:lnTo>
                  <a:pt x="14000" y="100179"/>
                </a:lnTo>
                <a:lnTo>
                  <a:pt x="9067" y="112473"/>
                </a:lnTo>
                <a:lnTo>
                  <a:pt x="5084" y="125041"/>
                </a:lnTo>
                <a:lnTo>
                  <a:pt x="2197" y="137794"/>
                </a:lnTo>
                <a:lnTo>
                  <a:pt x="551" y="150643"/>
                </a:lnTo>
                <a:lnTo>
                  <a:pt x="13" y="1602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672344" y="1401245"/>
            <a:ext cx="114066" cy="120301"/>
          </a:xfrm>
          <a:custGeom>
            <a:avLst/>
            <a:gdLst/>
            <a:ahLst/>
            <a:cxnLst/>
            <a:rect l="l" t="t" r="r" b="b"/>
            <a:pathLst>
              <a:path w="167297" h="176441">
                <a:moveTo>
                  <a:pt x="92176" y="166903"/>
                </a:moveTo>
                <a:lnTo>
                  <a:pt x="81737" y="170776"/>
                </a:lnTo>
                <a:lnTo>
                  <a:pt x="84353" y="176441"/>
                </a:lnTo>
                <a:lnTo>
                  <a:pt x="89632" y="175959"/>
                </a:lnTo>
                <a:lnTo>
                  <a:pt x="102235" y="171690"/>
                </a:lnTo>
                <a:lnTo>
                  <a:pt x="112194" y="164762"/>
                </a:lnTo>
                <a:lnTo>
                  <a:pt x="121511" y="157231"/>
                </a:lnTo>
                <a:lnTo>
                  <a:pt x="132185" y="151151"/>
                </a:lnTo>
                <a:lnTo>
                  <a:pt x="146215" y="148577"/>
                </a:lnTo>
                <a:lnTo>
                  <a:pt x="149021" y="144602"/>
                </a:lnTo>
                <a:lnTo>
                  <a:pt x="153377" y="142062"/>
                </a:lnTo>
                <a:lnTo>
                  <a:pt x="157454" y="139293"/>
                </a:lnTo>
                <a:lnTo>
                  <a:pt x="156832" y="141528"/>
                </a:lnTo>
                <a:lnTo>
                  <a:pt x="159537" y="140627"/>
                </a:lnTo>
                <a:lnTo>
                  <a:pt x="161442" y="140474"/>
                </a:lnTo>
                <a:lnTo>
                  <a:pt x="161442" y="140144"/>
                </a:lnTo>
                <a:lnTo>
                  <a:pt x="164439" y="140144"/>
                </a:lnTo>
                <a:lnTo>
                  <a:pt x="165976" y="136131"/>
                </a:lnTo>
                <a:lnTo>
                  <a:pt x="167030" y="132143"/>
                </a:lnTo>
                <a:lnTo>
                  <a:pt x="167297" y="128676"/>
                </a:lnTo>
                <a:lnTo>
                  <a:pt x="159502" y="124220"/>
                </a:lnTo>
                <a:lnTo>
                  <a:pt x="148698" y="117024"/>
                </a:lnTo>
                <a:lnTo>
                  <a:pt x="138656" y="109163"/>
                </a:lnTo>
                <a:lnTo>
                  <a:pt x="129277" y="100710"/>
                </a:lnTo>
                <a:lnTo>
                  <a:pt x="120464" y="91741"/>
                </a:lnTo>
                <a:lnTo>
                  <a:pt x="112121" y="82329"/>
                </a:lnTo>
                <a:lnTo>
                  <a:pt x="104151" y="72548"/>
                </a:lnTo>
                <a:lnTo>
                  <a:pt x="96456" y="62473"/>
                </a:lnTo>
                <a:lnTo>
                  <a:pt x="88938" y="52178"/>
                </a:lnTo>
                <a:lnTo>
                  <a:pt x="81502" y="41737"/>
                </a:lnTo>
                <a:lnTo>
                  <a:pt x="74049" y="31225"/>
                </a:lnTo>
                <a:lnTo>
                  <a:pt x="66483" y="20715"/>
                </a:lnTo>
                <a:lnTo>
                  <a:pt x="58706" y="10282"/>
                </a:lnTo>
                <a:lnTo>
                  <a:pt x="50622" y="0"/>
                </a:lnTo>
                <a:lnTo>
                  <a:pt x="55079" y="11116"/>
                </a:lnTo>
                <a:lnTo>
                  <a:pt x="58400" y="22856"/>
                </a:lnTo>
                <a:lnTo>
                  <a:pt x="60555" y="35054"/>
                </a:lnTo>
                <a:lnTo>
                  <a:pt x="61587" y="47700"/>
                </a:lnTo>
                <a:lnTo>
                  <a:pt x="61538" y="60779"/>
                </a:lnTo>
                <a:lnTo>
                  <a:pt x="60451" y="74282"/>
                </a:lnTo>
                <a:lnTo>
                  <a:pt x="59635" y="79695"/>
                </a:lnTo>
                <a:lnTo>
                  <a:pt x="55902" y="93093"/>
                </a:lnTo>
                <a:lnTo>
                  <a:pt x="50230" y="105295"/>
                </a:lnTo>
                <a:lnTo>
                  <a:pt x="43057" y="116454"/>
                </a:lnTo>
                <a:lnTo>
                  <a:pt x="34821" y="126718"/>
                </a:lnTo>
                <a:lnTo>
                  <a:pt x="25959" y="136239"/>
                </a:lnTo>
                <a:lnTo>
                  <a:pt x="16910" y="145168"/>
                </a:lnTo>
                <a:lnTo>
                  <a:pt x="8111" y="153654"/>
                </a:lnTo>
                <a:lnTo>
                  <a:pt x="0" y="161848"/>
                </a:lnTo>
                <a:lnTo>
                  <a:pt x="3733" y="163696"/>
                </a:lnTo>
                <a:lnTo>
                  <a:pt x="14741" y="167551"/>
                </a:lnTo>
                <a:lnTo>
                  <a:pt x="27125" y="169996"/>
                </a:lnTo>
                <a:lnTo>
                  <a:pt x="40323" y="171016"/>
                </a:lnTo>
                <a:lnTo>
                  <a:pt x="53771" y="170593"/>
                </a:lnTo>
                <a:lnTo>
                  <a:pt x="66906" y="168713"/>
                </a:lnTo>
                <a:lnTo>
                  <a:pt x="79163" y="165359"/>
                </a:lnTo>
                <a:lnTo>
                  <a:pt x="89979" y="160515"/>
                </a:lnTo>
                <a:lnTo>
                  <a:pt x="92176" y="166903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6829548" y="1225969"/>
            <a:ext cx="119815" cy="299189"/>
          </a:xfrm>
          <a:custGeom>
            <a:avLst/>
            <a:gdLst/>
            <a:ahLst/>
            <a:cxnLst/>
            <a:rect l="l" t="t" r="r" b="b"/>
            <a:pathLst>
              <a:path w="175729" h="438811">
                <a:moveTo>
                  <a:pt x="73151" y="108344"/>
                </a:moveTo>
                <a:lnTo>
                  <a:pt x="69926" y="112903"/>
                </a:lnTo>
                <a:lnTo>
                  <a:pt x="68897" y="107150"/>
                </a:lnTo>
                <a:lnTo>
                  <a:pt x="75907" y="104813"/>
                </a:lnTo>
                <a:lnTo>
                  <a:pt x="68389" y="102820"/>
                </a:lnTo>
                <a:lnTo>
                  <a:pt x="73113" y="99187"/>
                </a:lnTo>
                <a:lnTo>
                  <a:pt x="73425" y="99520"/>
                </a:lnTo>
                <a:lnTo>
                  <a:pt x="81369" y="109207"/>
                </a:lnTo>
                <a:lnTo>
                  <a:pt x="87931" y="119653"/>
                </a:lnTo>
                <a:lnTo>
                  <a:pt x="93187" y="130770"/>
                </a:lnTo>
                <a:lnTo>
                  <a:pt x="97214" y="142468"/>
                </a:lnTo>
                <a:lnTo>
                  <a:pt x="100087" y="154660"/>
                </a:lnTo>
                <a:lnTo>
                  <a:pt x="101883" y="167257"/>
                </a:lnTo>
                <a:lnTo>
                  <a:pt x="102679" y="180170"/>
                </a:lnTo>
                <a:lnTo>
                  <a:pt x="102549" y="193312"/>
                </a:lnTo>
                <a:lnTo>
                  <a:pt x="101572" y="206593"/>
                </a:lnTo>
                <a:lnTo>
                  <a:pt x="99821" y="219926"/>
                </a:lnTo>
                <a:lnTo>
                  <a:pt x="96299" y="235062"/>
                </a:lnTo>
                <a:lnTo>
                  <a:pt x="92234" y="247318"/>
                </a:lnTo>
                <a:lnTo>
                  <a:pt x="87845" y="259307"/>
                </a:lnTo>
                <a:lnTo>
                  <a:pt x="83787" y="271106"/>
                </a:lnTo>
                <a:lnTo>
                  <a:pt x="80713" y="282794"/>
                </a:lnTo>
                <a:lnTo>
                  <a:pt x="79278" y="294448"/>
                </a:lnTo>
                <a:lnTo>
                  <a:pt x="80136" y="306147"/>
                </a:lnTo>
                <a:lnTo>
                  <a:pt x="74726" y="302679"/>
                </a:lnTo>
                <a:lnTo>
                  <a:pt x="76847" y="315773"/>
                </a:lnTo>
                <a:lnTo>
                  <a:pt x="71704" y="316764"/>
                </a:lnTo>
                <a:lnTo>
                  <a:pt x="70041" y="313849"/>
                </a:lnTo>
                <a:lnTo>
                  <a:pt x="64561" y="325270"/>
                </a:lnTo>
                <a:lnTo>
                  <a:pt x="59042" y="336665"/>
                </a:lnTo>
                <a:lnTo>
                  <a:pt x="54190" y="339154"/>
                </a:lnTo>
                <a:lnTo>
                  <a:pt x="51498" y="343688"/>
                </a:lnTo>
                <a:lnTo>
                  <a:pt x="49212" y="348603"/>
                </a:lnTo>
                <a:lnTo>
                  <a:pt x="43505" y="353292"/>
                </a:lnTo>
                <a:lnTo>
                  <a:pt x="33915" y="361485"/>
                </a:lnTo>
                <a:lnTo>
                  <a:pt x="23901" y="369837"/>
                </a:lnTo>
                <a:lnTo>
                  <a:pt x="18430" y="374173"/>
                </a:lnTo>
                <a:lnTo>
                  <a:pt x="8087" y="382675"/>
                </a:lnTo>
                <a:lnTo>
                  <a:pt x="0" y="391059"/>
                </a:lnTo>
                <a:lnTo>
                  <a:pt x="8077" y="395059"/>
                </a:lnTo>
                <a:lnTo>
                  <a:pt x="13030" y="394412"/>
                </a:lnTo>
                <a:lnTo>
                  <a:pt x="21094" y="399022"/>
                </a:lnTo>
                <a:lnTo>
                  <a:pt x="22263" y="402336"/>
                </a:lnTo>
                <a:lnTo>
                  <a:pt x="24942" y="404229"/>
                </a:lnTo>
                <a:lnTo>
                  <a:pt x="25311" y="408305"/>
                </a:lnTo>
                <a:lnTo>
                  <a:pt x="31347" y="411251"/>
                </a:lnTo>
                <a:lnTo>
                  <a:pt x="41244" y="418290"/>
                </a:lnTo>
                <a:lnTo>
                  <a:pt x="50464" y="426092"/>
                </a:lnTo>
                <a:lnTo>
                  <a:pt x="60176" y="433131"/>
                </a:lnTo>
                <a:lnTo>
                  <a:pt x="71552" y="437879"/>
                </a:lnTo>
                <a:lnTo>
                  <a:pt x="85763" y="438811"/>
                </a:lnTo>
                <a:lnTo>
                  <a:pt x="83298" y="435353"/>
                </a:lnTo>
                <a:lnTo>
                  <a:pt x="76202" y="425449"/>
                </a:lnTo>
                <a:lnTo>
                  <a:pt x="70219" y="413726"/>
                </a:lnTo>
                <a:lnTo>
                  <a:pt x="70294" y="402997"/>
                </a:lnTo>
                <a:lnTo>
                  <a:pt x="72607" y="404850"/>
                </a:lnTo>
                <a:lnTo>
                  <a:pt x="81814" y="411904"/>
                </a:lnTo>
                <a:lnTo>
                  <a:pt x="91716" y="418486"/>
                </a:lnTo>
                <a:lnTo>
                  <a:pt x="102429" y="424001"/>
                </a:lnTo>
                <a:lnTo>
                  <a:pt x="114068" y="427856"/>
                </a:lnTo>
                <a:lnTo>
                  <a:pt x="126750" y="429455"/>
                </a:lnTo>
                <a:lnTo>
                  <a:pt x="140588" y="428206"/>
                </a:lnTo>
                <a:lnTo>
                  <a:pt x="134437" y="421905"/>
                </a:lnTo>
                <a:lnTo>
                  <a:pt x="127544" y="411179"/>
                </a:lnTo>
                <a:lnTo>
                  <a:pt x="123148" y="398778"/>
                </a:lnTo>
                <a:lnTo>
                  <a:pt x="122313" y="385750"/>
                </a:lnTo>
                <a:lnTo>
                  <a:pt x="122625" y="386139"/>
                </a:lnTo>
                <a:lnTo>
                  <a:pt x="130271" y="395184"/>
                </a:lnTo>
                <a:lnTo>
                  <a:pt x="139151" y="403824"/>
                </a:lnTo>
                <a:lnTo>
                  <a:pt x="149519" y="410955"/>
                </a:lnTo>
                <a:lnTo>
                  <a:pt x="161628" y="415467"/>
                </a:lnTo>
                <a:lnTo>
                  <a:pt x="175729" y="416256"/>
                </a:lnTo>
                <a:lnTo>
                  <a:pt x="170343" y="411721"/>
                </a:lnTo>
                <a:lnTo>
                  <a:pt x="162199" y="402830"/>
                </a:lnTo>
                <a:lnTo>
                  <a:pt x="155436" y="392761"/>
                </a:lnTo>
                <a:lnTo>
                  <a:pt x="149896" y="381668"/>
                </a:lnTo>
                <a:lnTo>
                  <a:pt x="145423" y="369705"/>
                </a:lnTo>
                <a:lnTo>
                  <a:pt x="141859" y="357023"/>
                </a:lnTo>
                <a:lnTo>
                  <a:pt x="139049" y="343775"/>
                </a:lnTo>
                <a:lnTo>
                  <a:pt x="136834" y="330116"/>
                </a:lnTo>
                <a:lnTo>
                  <a:pt x="135059" y="316197"/>
                </a:lnTo>
                <a:lnTo>
                  <a:pt x="133565" y="302171"/>
                </a:lnTo>
                <a:lnTo>
                  <a:pt x="132936" y="291324"/>
                </a:lnTo>
                <a:lnTo>
                  <a:pt x="133392" y="279215"/>
                </a:lnTo>
                <a:lnTo>
                  <a:pt x="134722" y="267406"/>
                </a:lnTo>
                <a:lnTo>
                  <a:pt x="136372" y="254407"/>
                </a:lnTo>
                <a:lnTo>
                  <a:pt x="136500" y="253289"/>
                </a:lnTo>
                <a:lnTo>
                  <a:pt x="137774" y="241290"/>
                </a:lnTo>
                <a:lnTo>
                  <a:pt x="138882" y="228906"/>
                </a:lnTo>
                <a:lnTo>
                  <a:pt x="139782" y="216212"/>
                </a:lnTo>
                <a:lnTo>
                  <a:pt x="140430" y="203286"/>
                </a:lnTo>
                <a:lnTo>
                  <a:pt x="140784" y="190203"/>
                </a:lnTo>
                <a:lnTo>
                  <a:pt x="140802" y="177039"/>
                </a:lnTo>
                <a:lnTo>
                  <a:pt x="140441" y="163871"/>
                </a:lnTo>
                <a:lnTo>
                  <a:pt x="139659" y="150774"/>
                </a:lnTo>
                <a:lnTo>
                  <a:pt x="138412" y="137825"/>
                </a:lnTo>
                <a:lnTo>
                  <a:pt x="136658" y="125101"/>
                </a:lnTo>
                <a:lnTo>
                  <a:pt x="134355" y="112676"/>
                </a:lnTo>
                <a:lnTo>
                  <a:pt x="131460" y="100628"/>
                </a:lnTo>
                <a:lnTo>
                  <a:pt x="127930" y="89033"/>
                </a:lnTo>
                <a:lnTo>
                  <a:pt x="123723" y="77966"/>
                </a:lnTo>
                <a:lnTo>
                  <a:pt x="117576" y="65016"/>
                </a:lnTo>
                <a:lnTo>
                  <a:pt x="111284" y="53668"/>
                </a:lnTo>
                <a:lnTo>
                  <a:pt x="104260" y="42288"/>
                </a:lnTo>
                <a:lnTo>
                  <a:pt x="96778" y="31244"/>
                </a:lnTo>
                <a:lnTo>
                  <a:pt x="89115" y="20903"/>
                </a:lnTo>
                <a:lnTo>
                  <a:pt x="81546" y="11634"/>
                </a:lnTo>
                <a:lnTo>
                  <a:pt x="70806" y="3493"/>
                </a:lnTo>
                <a:lnTo>
                  <a:pt x="59536" y="153"/>
                </a:lnTo>
                <a:lnTo>
                  <a:pt x="47520" y="0"/>
                </a:lnTo>
                <a:lnTo>
                  <a:pt x="35721" y="2716"/>
                </a:lnTo>
                <a:lnTo>
                  <a:pt x="25101" y="7984"/>
                </a:lnTo>
                <a:lnTo>
                  <a:pt x="16624" y="15486"/>
                </a:lnTo>
                <a:lnTo>
                  <a:pt x="11252" y="24905"/>
                </a:lnTo>
                <a:lnTo>
                  <a:pt x="10007" y="29160"/>
                </a:lnTo>
                <a:lnTo>
                  <a:pt x="15887" y="26721"/>
                </a:lnTo>
                <a:lnTo>
                  <a:pt x="15468" y="30214"/>
                </a:lnTo>
                <a:lnTo>
                  <a:pt x="11849" y="38120"/>
                </a:lnTo>
                <a:lnTo>
                  <a:pt x="9674" y="48884"/>
                </a:lnTo>
                <a:lnTo>
                  <a:pt x="11029" y="58202"/>
                </a:lnTo>
                <a:lnTo>
                  <a:pt x="15237" y="66393"/>
                </a:lnTo>
                <a:lnTo>
                  <a:pt x="21620" y="73778"/>
                </a:lnTo>
                <a:lnTo>
                  <a:pt x="29501" y="80675"/>
                </a:lnTo>
                <a:lnTo>
                  <a:pt x="38202" y="87404"/>
                </a:lnTo>
                <a:lnTo>
                  <a:pt x="47046" y="94284"/>
                </a:lnTo>
                <a:lnTo>
                  <a:pt x="55354" y="101635"/>
                </a:lnTo>
                <a:lnTo>
                  <a:pt x="62450" y="109776"/>
                </a:lnTo>
                <a:lnTo>
                  <a:pt x="67656" y="119026"/>
                </a:lnTo>
                <a:lnTo>
                  <a:pt x="70294" y="129705"/>
                </a:lnTo>
                <a:lnTo>
                  <a:pt x="72402" y="124181"/>
                </a:lnTo>
                <a:lnTo>
                  <a:pt x="76403" y="120434"/>
                </a:lnTo>
                <a:lnTo>
                  <a:pt x="75920" y="112459"/>
                </a:lnTo>
                <a:lnTo>
                  <a:pt x="73151" y="108344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6721194" y="1255609"/>
            <a:ext cx="132481" cy="132717"/>
          </a:xfrm>
          <a:custGeom>
            <a:avLst/>
            <a:gdLst/>
            <a:ahLst/>
            <a:cxnLst/>
            <a:rect l="l" t="t" r="r" b="b"/>
            <a:pathLst>
              <a:path w="194306" h="194652">
                <a:moveTo>
                  <a:pt x="0" y="156380"/>
                </a:moveTo>
                <a:lnTo>
                  <a:pt x="86" y="169308"/>
                </a:lnTo>
                <a:lnTo>
                  <a:pt x="1488" y="181834"/>
                </a:lnTo>
                <a:lnTo>
                  <a:pt x="4272" y="193700"/>
                </a:lnTo>
                <a:lnTo>
                  <a:pt x="15842" y="194652"/>
                </a:lnTo>
                <a:lnTo>
                  <a:pt x="18572" y="190233"/>
                </a:lnTo>
                <a:lnTo>
                  <a:pt x="28173" y="187058"/>
                </a:lnTo>
                <a:lnTo>
                  <a:pt x="34465" y="185269"/>
                </a:lnTo>
                <a:lnTo>
                  <a:pt x="36606" y="177774"/>
                </a:lnTo>
                <a:lnTo>
                  <a:pt x="39927" y="173383"/>
                </a:lnTo>
                <a:lnTo>
                  <a:pt x="48471" y="165504"/>
                </a:lnTo>
                <a:lnTo>
                  <a:pt x="59395" y="158537"/>
                </a:lnTo>
                <a:lnTo>
                  <a:pt x="71760" y="153296"/>
                </a:lnTo>
                <a:lnTo>
                  <a:pt x="84627" y="150594"/>
                </a:lnTo>
                <a:lnTo>
                  <a:pt x="97058" y="151244"/>
                </a:lnTo>
                <a:lnTo>
                  <a:pt x="99131" y="155447"/>
                </a:lnTo>
                <a:lnTo>
                  <a:pt x="98025" y="182415"/>
                </a:lnTo>
                <a:lnTo>
                  <a:pt x="111117" y="183083"/>
                </a:lnTo>
                <a:lnTo>
                  <a:pt x="114432" y="183489"/>
                </a:lnTo>
                <a:lnTo>
                  <a:pt x="113733" y="187693"/>
                </a:lnTo>
                <a:lnTo>
                  <a:pt x="118153" y="187058"/>
                </a:lnTo>
                <a:lnTo>
                  <a:pt x="120450" y="184934"/>
                </a:lnTo>
                <a:lnTo>
                  <a:pt x="131218" y="181951"/>
                </a:lnTo>
                <a:lnTo>
                  <a:pt x="144654" y="182693"/>
                </a:lnTo>
                <a:lnTo>
                  <a:pt x="157510" y="184404"/>
                </a:lnTo>
                <a:lnTo>
                  <a:pt x="157783" y="184432"/>
                </a:lnTo>
                <a:lnTo>
                  <a:pt x="168781" y="182764"/>
                </a:lnTo>
                <a:lnTo>
                  <a:pt x="180350" y="178306"/>
                </a:lnTo>
                <a:lnTo>
                  <a:pt x="194306" y="164293"/>
                </a:lnTo>
                <a:lnTo>
                  <a:pt x="180002" y="161848"/>
                </a:lnTo>
                <a:lnTo>
                  <a:pt x="188029" y="43188"/>
                </a:lnTo>
                <a:lnTo>
                  <a:pt x="177981" y="34056"/>
                </a:lnTo>
                <a:lnTo>
                  <a:pt x="169766" y="23883"/>
                </a:lnTo>
                <a:lnTo>
                  <a:pt x="164460" y="12565"/>
                </a:lnTo>
                <a:lnTo>
                  <a:pt x="163136" y="0"/>
                </a:lnTo>
                <a:lnTo>
                  <a:pt x="158611" y="8298"/>
                </a:lnTo>
                <a:lnTo>
                  <a:pt x="151044" y="18575"/>
                </a:lnTo>
                <a:lnTo>
                  <a:pt x="142197" y="27702"/>
                </a:lnTo>
                <a:lnTo>
                  <a:pt x="132344" y="35920"/>
                </a:lnTo>
                <a:lnTo>
                  <a:pt x="121759" y="43471"/>
                </a:lnTo>
                <a:lnTo>
                  <a:pt x="110717" y="50595"/>
                </a:lnTo>
                <a:lnTo>
                  <a:pt x="99492" y="57533"/>
                </a:lnTo>
                <a:lnTo>
                  <a:pt x="88357" y="64528"/>
                </a:lnTo>
                <a:lnTo>
                  <a:pt x="77588" y="71820"/>
                </a:lnTo>
                <a:lnTo>
                  <a:pt x="67457" y="79651"/>
                </a:lnTo>
                <a:lnTo>
                  <a:pt x="58240" y="88262"/>
                </a:lnTo>
                <a:lnTo>
                  <a:pt x="50210" y="97893"/>
                </a:lnTo>
                <a:lnTo>
                  <a:pt x="43642" y="108788"/>
                </a:lnTo>
                <a:lnTo>
                  <a:pt x="41165" y="113792"/>
                </a:lnTo>
                <a:lnTo>
                  <a:pt x="41445" y="120611"/>
                </a:lnTo>
                <a:lnTo>
                  <a:pt x="35209" y="124701"/>
                </a:lnTo>
                <a:lnTo>
                  <a:pt x="34048" y="122345"/>
                </a:lnTo>
                <a:lnTo>
                  <a:pt x="31384" y="110321"/>
                </a:lnTo>
                <a:lnTo>
                  <a:pt x="31503" y="96874"/>
                </a:lnTo>
                <a:lnTo>
                  <a:pt x="32833" y="83820"/>
                </a:lnTo>
                <a:lnTo>
                  <a:pt x="33799" y="72974"/>
                </a:lnTo>
                <a:lnTo>
                  <a:pt x="30621" y="76020"/>
                </a:lnTo>
                <a:lnTo>
                  <a:pt x="23366" y="84627"/>
                </a:lnTo>
                <a:lnTo>
                  <a:pt x="16961" y="94617"/>
                </a:lnTo>
                <a:lnTo>
                  <a:pt x="11471" y="105734"/>
                </a:lnTo>
                <a:lnTo>
                  <a:pt x="6963" y="117725"/>
                </a:lnTo>
                <a:lnTo>
                  <a:pt x="3504" y="130333"/>
                </a:lnTo>
                <a:lnTo>
                  <a:pt x="1161" y="143303"/>
                </a:lnTo>
                <a:lnTo>
                  <a:pt x="0" y="15638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6843923" y="1285056"/>
            <a:ext cx="52038" cy="94413"/>
          </a:xfrm>
          <a:custGeom>
            <a:avLst/>
            <a:gdLst/>
            <a:ahLst/>
            <a:cxnLst/>
            <a:rect l="l" t="t" r="r" b="b"/>
            <a:pathLst>
              <a:path w="76323" h="138472">
                <a:moveTo>
                  <a:pt x="0" y="118660"/>
                </a:moveTo>
                <a:lnTo>
                  <a:pt x="3130" y="109428"/>
                </a:lnTo>
                <a:lnTo>
                  <a:pt x="11572" y="104571"/>
                </a:lnTo>
                <a:lnTo>
                  <a:pt x="23241" y="103704"/>
                </a:lnTo>
                <a:lnTo>
                  <a:pt x="36051" y="106216"/>
                </a:lnTo>
                <a:lnTo>
                  <a:pt x="47913" y="111499"/>
                </a:lnTo>
                <a:lnTo>
                  <a:pt x="56743" y="118945"/>
                </a:lnTo>
                <a:lnTo>
                  <a:pt x="60452" y="127943"/>
                </a:lnTo>
                <a:lnTo>
                  <a:pt x="59576" y="127442"/>
                </a:lnTo>
                <a:lnTo>
                  <a:pt x="49563" y="123670"/>
                </a:lnTo>
                <a:lnTo>
                  <a:pt x="38842" y="122258"/>
                </a:lnTo>
                <a:lnTo>
                  <a:pt x="27170" y="121853"/>
                </a:lnTo>
                <a:lnTo>
                  <a:pt x="14304" y="121104"/>
                </a:lnTo>
                <a:lnTo>
                  <a:pt x="347" y="135117"/>
                </a:lnTo>
                <a:lnTo>
                  <a:pt x="14058" y="131931"/>
                </a:lnTo>
                <a:lnTo>
                  <a:pt x="23520" y="131748"/>
                </a:lnTo>
                <a:lnTo>
                  <a:pt x="35809" y="132620"/>
                </a:lnTo>
                <a:lnTo>
                  <a:pt x="48528" y="133875"/>
                </a:lnTo>
                <a:lnTo>
                  <a:pt x="61861" y="134585"/>
                </a:lnTo>
                <a:lnTo>
                  <a:pt x="64731" y="138129"/>
                </a:lnTo>
                <a:lnTo>
                  <a:pt x="64414" y="138472"/>
                </a:lnTo>
                <a:lnTo>
                  <a:pt x="70294" y="137240"/>
                </a:lnTo>
                <a:lnTo>
                  <a:pt x="70218" y="134751"/>
                </a:lnTo>
                <a:lnTo>
                  <a:pt x="73101" y="135906"/>
                </a:lnTo>
                <a:lnTo>
                  <a:pt x="74487" y="124693"/>
                </a:lnTo>
                <a:lnTo>
                  <a:pt x="75693" y="111220"/>
                </a:lnTo>
                <a:lnTo>
                  <a:pt x="76323" y="97368"/>
                </a:lnTo>
                <a:lnTo>
                  <a:pt x="76193" y="83510"/>
                </a:lnTo>
                <a:lnTo>
                  <a:pt x="75116" y="70017"/>
                </a:lnTo>
                <a:lnTo>
                  <a:pt x="72909" y="57262"/>
                </a:lnTo>
                <a:lnTo>
                  <a:pt x="69384" y="45614"/>
                </a:lnTo>
                <a:lnTo>
                  <a:pt x="64358" y="35447"/>
                </a:lnTo>
                <a:lnTo>
                  <a:pt x="57645" y="27131"/>
                </a:lnTo>
                <a:lnTo>
                  <a:pt x="57086" y="33351"/>
                </a:lnTo>
                <a:lnTo>
                  <a:pt x="52661" y="45692"/>
                </a:lnTo>
                <a:lnTo>
                  <a:pt x="44996" y="54982"/>
                </a:lnTo>
                <a:lnTo>
                  <a:pt x="44730" y="45680"/>
                </a:lnTo>
                <a:lnTo>
                  <a:pt x="41267" y="32301"/>
                </a:lnTo>
                <a:lnTo>
                  <a:pt x="37960" y="21822"/>
                </a:lnTo>
                <a:lnTo>
                  <a:pt x="29322" y="15552"/>
                </a:lnTo>
                <a:lnTo>
                  <a:pt x="18833" y="8193"/>
                </a:lnTo>
                <a:lnTo>
                  <a:pt x="8027" y="0"/>
                </a:lnTo>
                <a:lnTo>
                  <a:pt x="0" y="11866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6744693" y="1361596"/>
            <a:ext cx="44090" cy="20333"/>
          </a:xfrm>
          <a:custGeom>
            <a:avLst/>
            <a:gdLst/>
            <a:ahLst/>
            <a:cxnLst/>
            <a:rect l="l" t="t" r="r" b="b"/>
            <a:pathLst>
              <a:path w="64665" h="29821">
                <a:moveTo>
                  <a:pt x="64665" y="0"/>
                </a:moveTo>
                <a:lnTo>
                  <a:pt x="62868" y="8749"/>
                </a:lnTo>
                <a:lnTo>
                  <a:pt x="54351" y="14504"/>
                </a:lnTo>
                <a:lnTo>
                  <a:pt x="44317" y="18351"/>
                </a:lnTo>
                <a:lnTo>
                  <a:pt x="37822" y="16634"/>
                </a:lnTo>
                <a:lnTo>
                  <a:pt x="25409" y="17997"/>
                </a:lnTo>
                <a:lnTo>
                  <a:pt x="12683" y="21141"/>
                </a:lnTo>
                <a:lnTo>
                  <a:pt x="2141" y="22326"/>
                </a:lnTo>
                <a:lnTo>
                  <a:pt x="0" y="29821"/>
                </a:lnTo>
                <a:lnTo>
                  <a:pt x="11552" y="27710"/>
                </a:lnTo>
                <a:lnTo>
                  <a:pt x="23956" y="26584"/>
                </a:lnTo>
                <a:lnTo>
                  <a:pt x="36940" y="26227"/>
                </a:lnTo>
                <a:lnTo>
                  <a:pt x="50231" y="26427"/>
                </a:lnTo>
                <a:lnTo>
                  <a:pt x="63559" y="26968"/>
                </a:lnTo>
                <a:lnTo>
                  <a:pt x="6466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6723153" y="1379832"/>
            <a:ext cx="170133" cy="136812"/>
          </a:xfrm>
          <a:custGeom>
            <a:avLst/>
            <a:gdLst/>
            <a:ahLst/>
            <a:cxnLst/>
            <a:rect l="l" t="t" r="r" b="b"/>
            <a:pathLst>
              <a:path w="249529" h="200657">
                <a:moveTo>
                  <a:pt x="96977" y="168948"/>
                </a:moveTo>
                <a:lnTo>
                  <a:pt x="91363" y="178612"/>
                </a:lnTo>
                <a:lnTo>
                  <a:pt x="88569" y="183972"/>
                </a:lnTo>
                <a:lnTo>
                  <a:pt x="92149" y="189118"/>
                </a:lnTo>
                <a:lnTo>
                  <a:pt x="101336" y="195941"/>
                </a:lnTo>
                <a:lnTo>
                  <a:pt x="113003" y="199702"/>
                </a:lnTo>
                <a:lnTo>
                  <a:pt x="126010" y="200657"/>
                </a:lnTo>
                <a:lnTo>
                  <a:pt x="139217" y="199066"/>
                </a:lnTo>
                <a:lnTo>
                  <a:pt x="151484" y="195183"/>
                </a:lnTo>
                <a:lnTo>
                  <a:pt x="161671" y="189268"/>
                </a:lnTo>
                <a:lnTo>
                  <a:pt x="161195" y="188416"/>
                </a:lnTo>
                <a:lnTo>
                  <a:pt x="155688" y="177020"/>
                </a:lnTo>
                <a:lnTo>
                  <a:pt x="150418" y="165392"/>
                </a:lnTo>
                <a:lnTo>
                  <a:pt x="143277" y="168534"/>
                </a:lnTo>
                <a:lnTo>
                  <a:pt x="130726" y="170099"/>
                </a:lnTo>
                <a:lnTo>
                  <a:pt x="117718" y="168867"/>
                </a:lnTo>
                <a:lnTo>
                  <a:pt x="105567" y="166352"/>
                </a:lnTo>
                <a:lnTo>
                  <a:pt x="95592" y="164071"/>
                </a:lnTo>
                <a:lnTo>
                  <a:pt x="96977" y="168948"/>
                </a:lnTo>
                <a:close/>
              </a:path>
              <a:path w="249529" h="200657">
                <a:moveTo>
                  <a:pt x="233462" y="60328"/>
                </a:moveTo>
                <a:lnTo>
                  <a:pt x="237419" y="47135"/>
                </a:lnTo>
                <a:lnTo>
                  <a:pt x="241311" y="34765"/>
                </a:lnTo>
                <a:lnTo>
                  <a:pt x="244769" y="23302"/>
                </a:lnTo>
                <a:lnTo>
                  <a:pt x="247421" y="12826"/>
                </a:lnTo>
                <a:lnTo>
                  <a:pt x="247878" y="10693"/>
                </a:lnTo>
                <a:lnTo>
                  <a:pt x="249529" y="0"/>
                </a:lnTo>
                <a:lnTo>
                  <a:pt x="246024" y="3543"/>
                </a:lnTo>
                <a:lnTo>
                  <a:pt x="244638" y="13859"/>
                </a:lnTo>
                <a:lnTo>
                  <a:pt x="239068" y="23443"/>
                </a:lnTo>
                <a:lnTo>
                  <a:pt x="230155" y="30164"/>
                </a:lnTo>
                <a:lnTo>
                  <a:pt x="218876" y="34163"/>
                </a:lnTo>
                <a:lnTo>
                  <a:pt x="206203" y="35580"/>
                </a:lnTo>
                <a:lnTo>
                  <a:pt x="193111" y="34556"/>
                </a:lnTo>
                <a:lnTo>
                  <a:pt x="180575" y="31231"/>
                </a:lnTo>
                <a:lnTo>
                  <a:pt x="169569" y="25745"/>
                </a:lnTo>
                <a:lnTo>
                  <a:pt x="161068" y="18238"/>
                </a:lnTo>
                <a:lnTo>
                  <a:pt x="156044" y="8851"/>
                </a:lnTo>
                <a:lnTo>
                  <a:pt x="156044" y="7518"/>
                </a:lnTo>
                <a:lnTo>
                  <a:pt x="153954" y="6225"/>
                </a:lnTo>
                <a:lnTo>
                  <a:pt x="142455" y="3910"/>
                </a:lnTo>
                <a:lnTo>
                  <a:pt x="127796" y="4372"/>
                </a:lnTo>
                <a:lnTo>
                  <a:pt x="119494" y="53949"/>
                </a:lnTo>
                <a:lnTo>
                  <a:pt x="123682" y="56880"/>
                </a:lnTo>
                <a:lnTo>
                  <a:pt x="134252" y="59633"/>
                </a:lnTo>
                <a:lnTo>
                  <a:pt x="144792" y="53949"/>
                </a:lnTo>
                <a:lnTo>
                  <a:pt x="145402" y="56489"/>
                </a:lnTo>
                <a:lnTo>
                  <a:pt x="148818" y="56349"/>
                </a:lnTo>
                <a:lnTo>
                  <a:pt x="147612" y="60591"/>
                </a:lnTo>
                <a:lnTo>
                  <a:pt x="139344" y="63683"/>
                </a:lnTo>
                <a:lnTo>
                  <a:pt x="126694" y="63202"/>
                </a:lnTo>
                <a:lnTo>
                  <a:pt x="130463" y="88654"/>
                </a:lnTo>
                <a:lnTo>
                  <a:pt x="144792" y="88442"/>
                </a:lnTo>
                <a:lnTo>
                  <a:pt x="152723" y="87719"/>
                </a:lnTo>
                <a:lnTo>
                  <a:pt x="167397" y="84856"/>
                </a:lnTo>
                <a:lnTo>
                  <a:pt x="180147" y="79513"/>
                </a:lnTo>
                <a:lnTo>
                  <a:pt x="186982" y="71196"/>
                </a:lnTo>
                <a:lnTo>
                  <a:pt x="189941" y="72821"/>
                </a:lnTo>
                <a:lnTo>
                  <a:pt x="192595" y="72529"/>
                </a:lnTo>
                <a:lnTo>
                  <a:pt x="192612" y="73502"/>
                </a:lnTo>
                <a:lnTo>
                  <a:pt x="185130" y="83532"/>
                </a:lnTo>
                <a:lnTo>
                  <a:pt x="172923" y="88442"/>
                </a:lnTo>
                <a:lnTo>
                  <a:pt x="167757" y="89809"/>
                </a:lnTo>
                <a:lnTo>
                  <a:pt x="154910" y="92047"/>
                </a:lnTo>
                <a:lnTo>
                  <a:pt x="149021" y="117627"/>
                </a:lnTo>
                <a:lnTo>
                  <a:pt x="148747" y="119391"/>
                </a:lnTo>
                <a:lnTo>
                  <a:pt x="138406" y="125097"/>
                </a:lnTo>
                <a:lnTo>
                  <a:pt x="129336" y="118960"/>
                </a:lnTo>
                <a:lnTo>
                  <a:pt x="126936" y="167004"/>
                </a:lnTo>
                <a:lnTo>
                  <a:pt x="138588" y="164185"/>
                </a:lnTo>
                <a:lnTo>
                  <a:pt x="150418" y="158762"/>
                </a:lnTo>
                <a:lnTo>
                  <a:pt x="153759" y="157205"/>
                </a:lnTo>
                <a:lnTo>
                  <a:pt x="163841" y="151570"/>
                </a:lnTo>
                <a:lnTo>
                  <a:pt x="174315" y="144419"/>
                </a:lnTo>
                <a:lnTo>
                  <a:pt x="184848" y="135981"/>
                </a:lnTo>
                <a:lnTo>
                  <a:pt x="195105" y="126487"/>
                </a:lnTo>
                <a:lnTo>
                  <a:pt x="204752" y="116165"/>
                </a:lnTo>
                <a:lnTo>
                  <a:pt x="213454" y="105246"/>
                </a:lnTo>
                <a:lnTo>
                  <a:pt x="220879" y="93958"/>
                </a:lnTo>
                <a:lnTo>
                  <a:pt x="226690" y="82532"/>
                </a:lnTo>
                <a:lnTo>
                  <a:pt x="230555" y="71196"/>
                </a:lnTo>
                <a:lnTo>
                  <a:pt x="233462" y="60328"/>
                </a:lnTo>
                <a:close/>
              </a:path>
              <a:path w="249529" h="200657">
                <a:moveTo>
                  <a:pt x="110787" y="163402"/>
                </a:moveTo>
                <a:lnTo>
                  <a:pt x="123710" y="166712"/>
                </a:lnTo>
                <a:lnTo>
                  <a:pt x="126936" y="167004"/>
                </a:lnTo>
                <a:lnTo>
                  <a:pt x="129336" y="118960"/>
                </a:lnTo>
                <a:lnTo>
                  <a:pt x="137172" y="122059"/>
                </a:lnTo>
                <a:lnTo>
                  <a:pt x="141706" y="118478"/>
                </a:lnTo>
                <a:lnTo>
                  <a:pt x="149021" y="117627"/>
                </a:lnTo>
                <a:lnTo>
                  <a:pt x="154910" y="92047"/>
                </a:lnTo>
                <a:lnTo>
                  <a:pt x="142178" y="92857"/>
                </a:lnTo>
                <a:lnTo>
                  <a:pt x="129637" y="92544"/>
                </a:lnTo>
                <a:lnTo>
                  <a:pt x="117364" y="91415"/>
                </a:lnTo>
                <a:lnTo>
                  <a:pt x="105435" y="89776"/>
                </a:lnTo>
                <a:lnTo>
                  <a:pt x="100933" y="89324"/>
                </a:lnTo>
                <a:lnTo>
                  <a:pt x="88042" y="87507"/>
                </a:lnTo>
                <a:lnTo>
                  <a:pt x="82943" y="79159"/>
                </a:lnTo>
                <a:lnTo>
                  <a:pt x="91636" y="82800"/>
                </a:lnTo>
                <a:lnTo>
                  <a:pt x="103116" y="85740"/>
                </a:lnTo>
                <a:lnTo>
                  <a:pt x="116314" y="87723"/>
                </a:lnTo>
                <a:lnTo>
                  <a:pt x="130463" y="88654"/>
                </a:lnTo>
                <a:lnTo>
                  <a:pt x="126694" y="63202"/>
                </a:lnTo>
                <a:lnTo>
                  <a:pt x="119494" y="53949"/>
                </a:lnTo>
                <a:lnTo>
                  <a:pt x="127796" y="4372"/>
                </a:lnTo>
                <a:lnTo>
                  <a:pt x="115277" y="7518"/>
                </a:lnTo>
                <a:lnTo>
                  <a:pt x="114295" y="13026"/>
                </a:lnTo>
                <a:lnTo>
                  <a:pt x="109329" y="24024"/>
                </a:lnTo>
                <a:lnTo>
                  <a:pt x="101231" y="32461"/>
                </a:lnTo>
                <a:lnTo>
                  <a:pt x="90755" y="38400"/>
                </a:lnTo>
                <a:lnTo>
                  <a:pt x="78653" y="41907"/>
                </a:lnTo>
                <a:lnTo>
                  <a:pt x="65679" y="43046"/>
                </a:lnTo>
                <a:lnTo>
                  <a:pt x="52584" y="41882"/>
                </a:lnTo>
                <a:lnTo>
                  <a:pt x="40122" y="38479"/>
                </a:lnTo>
                <a:lnTo>
                  <a:pt x="29045" y="32901"/>
                </a:lnTo>
                <a:lnTo>
                  <a:pt x="20106" y="25214"/>
                </a:lnTo>
                <a:lnTo>
                  <a:pt x="14058" y="15481"/>
                </a:lnTo>
                <a:lnTo>
                  <a:pt x="8636" y="16967"/>
                </a:lnTo>
                <a:lnTo>
                  <a:pt x="1714" y="13093"/>
                </a:lnTo>
                <a:lnTo>
                  <a:pt x="0" y="15481"/>
                </a:lnTo>
                <a:lnTo>
                  <a:pt x="2134" y="26685"/>
                </a:lnTo>
                <a:lnTo>
                  <a:pt x="5375" y="39299"/>
                </a:lnTo>
                <a:lnTo>
                  <a:pt x="9517" y="51960"/>
                </a:lnTo>
                <a:lnTo>
                  <a:pt x="14495" y="64225"/>
                </a:lnTo>
                <a:lnTo>
                  <a:pt x="20247" y="75649"/>
                </a:lnTo>
                <a:lnTo>
                  <a:pt x="26708" y="85788"/>
                </a:lnTo>
                <a:lnTo>
                  <a:pt x="30012" y="96518"/>
                </a:lnTo>
                <a:lnTo>
                  <a:pt x="36733" y="107285"/>
                </a:lnTo>
                <a:lnTo>
                  <a:pt x="45394" y="117243"/>
                </a:lnTo>
                <a:lnTo>
                  <a:pt x="54675" y="126761"/>
                </a:lnTo>
                <a:lnTo>
                  <a:pt x="63258" y="136207"/>
                </a:lnTo>
                <a:lnTo>
                  <a:pt x="68795" y="136359"/>
                </a:lnTo>
                <a:lnTo>
                  <a:pt x="67551" y="141973"/>
                </a:lnTo>
                <a:lnTo>
                  <a:pt x="73101" y="138861"/>
                </a:lnTo>
                <a:lnTo>
                  <a:pt x="76842" y="143722"/>
                </a:lnTo>
                <a:lnTo>
                  <a:pt x="86212" y="151691"/>
                </a:lnTo>
                <a:lnTo>
                  <a:pt x="97908" y="158323"/>
                </a:lnTo>
                <a:lnTo>
                  <a:pt x="110787" y="163402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6769664" y="1389211"/>
            <a:ext cx="11716" cy="8416"/>
          </a:xfrm>
          <a:custGeom>
            <a:avLst/>
            <a:gdLst/>
            <a:ahLst/>
            <a:cxnLst/>
            <a:rect l="l" t="t" r="r" b="b"/>
            <a:pathLst>
              <a:path w="17183" h="12344">
                <a:moveTo>
                  <a:pt x="9436" y="8750"/>
                </a:moveTo>
                <a:lnTo>
                  <a:pt x="0" y="10718"/>
                </a:lnTo>
                <a:lnTo>
                  <a:pt x="2070" y="12344"/>
                </a:lnTo>
                <a:lnTo>
                  <a:pt x="6273" y="10071"/>
                </a:lnTo>
                <a:lnTo>
                  <a:pt x="17183" y="7200"/>
                </a:lnTo>
                <a:lnTo>
                  <a:pt x="13322" y="1727"/>
                </a:lnTo>
                <a:lnTo>
                  <a:pt x="13106" y="4686"/>
                </a:lnTo>
                <a:lnTo>
                  <a:pt x="9779" y="0"/>
                </a:lnTo>
                <a:lnTo>
                  <a:pt x="6286" y="1727"/>
                </a:lnTo>
                <a:lnTo>
                  <a:pt x="9436" y="87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6755742" y="1391292"/>
            <a:ext cx="9585" cy="7239"/>
          </a:xfrm>
          <a:custGeom>
            <a:avLst/>
            <a:gdLst/>
            <a:ahLst/>
            <a:cxnLst/>
            <a:rect l="l" t="t" r="r" b="b"/>
            <a:pathLst>
              <a:path w="14058" h="10617">
                <a:moveTo>
                  <a:pt x="8648" y="8636"/>
                </a:moveTo>
                <a:lnTo>
                  <a:pt x="14058" y="10617"/>
                </a:lnTo>
                <a:lnTo>
                  <a:pt x="11569" y="6629"/>
                </a:lnTo>
                <a:lnTo>
                  <a:pt x="6565" y="2984"/>
                </a:lnTo>
                <a:lnTo>
                  <a:pt x="7023" y="0"/>
                </a:lnTo>
                <a:lnTo>
                  <a:pt x="5829" y="1968"/>
                </a:lnTo>
                <a:lnTo>
                  <a:pt x="2501" y="1917"/>
                </a:lnTo>
                <a:lnTo>
                  <a:pt x="0" y="2654"/>
                </a:lnTo>
                <a:lnTo>
                  <a:pt x="1104" y="8686"/>
                </a:lnTo>
                <a:lnTo>
                  <a:pt x="8648" y="8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769868" y="1497749"/>
            <a:ext cx="30922" cy="40983"/>
          </a:xfrm>
          <a:custGeom>
            <a:avLst/>
            <a:gdLst/>
            <a:ahLst/>
            <a:cxnLst/>
            <a:rect l="l" t="t" r="r" b="b"/>
            <a:pathLst>
              <a:path w="45352" h="60109">
                <a:moveTo>
                  <a:pt x="33560" y="27912"/>
                </a:moveTo>
                <a:lnTo>
                  <a:pt x="22453" y="21581"/>
                </a:lnTo>
                <a:lnTo>
                  <a:pt x="14427" y="12344"/>
                </a:lnTo>
                <a:lnTo>
                  <a:pt x="16802" y="8674"/>
                </a:lnTo>
                <a:lnTo>
                  <a:pt x="19088" y="4356"/>
                </a:lnTo>
                <a:lnTo>
                  <a:pt x="20853" y="0"/>
                </a:lnTo>
                <a:lnTo>
                  <a:pt x="20053" y="406"/>
                </a:lnTo>
                <a:lnTo>
                  <a:pt x="9044" y="5319"/>
                </a:lnTo>
                <a:lnTo>
                  <a:pt x="2497" y="14067"/>
                </a:lnTo>
                <a:lnTo>
                  <a:pt x="0" y="25083"/>
                </a:lnTo>
                <a:lnTo>
                  <a:pt x="1239" y="36781"/>
                </a:lnTo>
                <a:lnTo>
                  <a:pt x="5903" y="47574"/>
                </a:lnTo>
                <a:lnTo>
                  <a:pt x="13679" y="55879"/>
                </a:lnTo>
                <a:lnTo>
                  <a:pt x="24257" y="60109"/>
                </a:lnTo>
                <a:lnTo>
                  <a:pt x="28819" y="49944"/>
                </a:lnTo>
                <a:lnTo>
                  <a:pt x="37303" y="40635"/>
                </a:lnTo>
                <a:lnTo>
                  <a:pt x="45352" y="30924"/>
                </a:lnTo>
                <a:lnTo>
                  <a:pt x="33560" y="27912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6880350" y="1596799"/>
            <a:ext cx="48260" cy="60078"/>
          </a:xfrm>
          <a:custGeom>
            <a:avLst/>
            <a:gdLst/>
            <a:ahLst/>
            <a:cxnLst/>
            <a:rect l="l" t="t" r="r" b="b"/>
            <a:pathLst>
              <a:path w="70782" h="88114">
                <a:moveTo>
                  <a:pt x="5259" y="83428"/>
                </a:moveTo>
                <a:lnTo>
                  <a:pt x="12821" y="86891"/>
                </a:lnTo>
                <a:lnTo>
                  <a:pt x="20647" y="88114"/>
                </a:lnTo>
                <a:lnTo>
                  <a:pt x="28543" y="87324"/>
                </a:lnTo>
                <a:lnTo>
                  <a:pt x="36313" y="84749"/>
                </a:lnTo>
                <a:lnTo>
                  <a:pt x="43762" y="80616"/>
                </a:lnTo>
                <a:lnTo>
                  <a:pt x="50695" y="75154"/>
                </a:lnTo>
                <a:lnTo>
                  <a:pt x="56916" y="68590"/>
                </a:lnTo>
                <a:lnTo>
                  <a:pt x="62231" y="61151"/>
                </a:lnTo>
                <a:lnTo>
                  <a:pt x="66443" y="53065"/>
                </a:lnTo>
                <a:lnTo>
                  <a:pt x="69359" y="44561"/>
                </a:lnTo>
                <a:lnTo>
                  <a:pt x="70782" y="35865"/>
                </a:lnTo>
                <a:lnTo>
                  <a:pt x="70517" y="27205"/>
                </a:lnTo>
                <a:lnTo>
                  <a:pt x="68370" y="18809"/>
                </a:lnTo>
                <a:lnTo>
                  <a:pt x="64144" y="10905"/>
                </a:lnTo>
                <a:lnTo>
                  <a:pt x="57645" y="3721"/>
                </a:lnTo>
                <a:lnTo>
                  <a:pt x="51765" y="4152"/>
                </a:lnTo>
                <a:lnTo>
                  <a:pt x="49771" y="0"/>
                </a:lnTo>
                <a:lnTo>
                  <a:pt x="44983" y="2387"/>
                </a:lnTo>
                <a:lnTo>
                  <a:pt x="48806" y="5968"/>
                </a:lnTo>
                <a:lnTo>
                  <a:pt x="50977" y="9232"/>
                </a:lnTo>
                <a:lnTo>
                  <a:pt x="52019" y="13004"/>
                </a:lnTo>
                <a:lnTo>
                  <a:pt x="53607" y="21168"/>
                </a:lnTo>
                <a:lnTo>
                  <a:pt x="52910" y="34079"/>
                </a:lnTo>
                <a:lnTo>
                  <a:pt x="48491" y="44903"/>
                </a:lnTo>
                <a:lnTo>
                  <a:pt x="41391" y="54047"/>
                </a:lnTo>
                <a:lnTo>
                  <a:pt x="32654" y="61920"/>
                </a:lnTo>
                <a:lnTo>
                  <a:pt x="23320" y="68929"/>
                </a:lnTo>
                <a:lnTo>
                  <a:pt x="14434" y="75484"/>
                </a:lnTo>
                <a:lnTo>
                  <a:pt x="7035" y="81991"/>
                </a:lnTo>
                <a:lnTo>
                  <a:pt x="6616" y="78295"/>
                </a:lnTo>
                <a:lnTo>
                  <a:pt x="800" y="79476"/>
                </a:lnTo>
                <a:lnTo>
                  <a:pt x="0" y="79336"/>
                </a:lnTo>
                <a:lnTo>
                  <a:pt x="5259" y="83428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6819961" y="1496215"/>
            <a:ext cx="25643" cy="32566"/>
          </a:xfrm>
          <a:custGeom>
            <a:avLst/>
            <a:gdLst/>
            <a:ahLst/>
            <a:cxnLst/>
            <a:rect l="l" t="t" r="r" b="b"/>
            <a:pathLst>
              <a:path w="37610" h="47764">
                <a:moveTo>
                  <a:pt x="6451" y="37249"/>
                </a:moveTo>
                <a:lnTo>
                  <a:pt x="8813" y="43865"/>
                </a:lnTo>
                <a:lnTo>
                  <a:pt x="14058" y="47764"/>
                </a:lnTo>
                <a:lnTo>
                  <a:pt x="24056" y="43709"/>
                </a:lnTo>
                <a:lnTo>
                  <a:pt x="32486" y="36391"/>
                </a:lnTo>
                <a:lnTo>
                  <a:pt x="37333" y="26945"/>
                </a:lnTo>
                <a:lnTo>
                  <a:pt x="37610" y="16281"/>
                </a:lnTo>
                <a:lnTo>
                  <a:pt x="32334" y="5308"/>
                </a:lnTo>
                <a:lnTo>
                  <a:pt x="25679" y="4521"/>
                </a:lnTo>
                <a:lnTo>
                  <a:pt x="21259" y="1612"/>
                </a:lnTo>
                <a:lnTo>
                  <a:pt x="15468" y="0"/>
                </a:lnTo>
                <a:lnTo>
                  <a:pt x="15201" y="9550"/>
                </a:lnTo>
                <a:lnTo>
                  <a:pt x="24409" y="10667"/>
                </a:lnTo>
                <a:lnTo>
                  <a:pt x="25311" y="14592"/>
                </a:lnTo>
                <a:lnTo>
                  <a:pt x="22961" y="22023"/>
                </a:lnTo>
                <a:lnTo>
                  <a:pt x="12427" y="27812"/>
                </a:lnTo>
                <a:lnTo>
                  <a:pt x="0" y="34493"/>
                </a:lnTo>
                <a:lnTo>
                  <a:pt x="6451" y="37249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6697528" y="1592097"/>
            <a:ext cx="48623" cy="55690"/>
          </a:xfrm>
          <a:custGeom>
            <a:avLst/>
            <a:gdLst/>
            <a:ahLst/>
            <a:cxnLst/>
            <a:rect l="l" t="t" r="r" b="b"/>
            <a:pathLst>
              <a:path w="71314" h="81678">
                <a:moveTo>
                  <a:pt x="9668" y="19215"/>
                </a:moveTo>
                <a:lnTo>
                  <a:pt x="5248" y="18580"/>
                </a:lnTo>
                <a:lnTo>
                  <a:pt x="2249" y="24500"/>
                </a:lnTo>
                <a:lnTo>
                  <a:pt x="0" y="33431"/>
                </a:lnTo>
                <a:lnTo>
                  <a:pt x="149" y="42256"/>
                </a:lnTo>
                <a:lnTo>
                  <a:pt x="2388" y="50744"/>
                </a:lnTo>
                <a:lnTo>
                  <a:pt x="6404" y="58665"/>
                </a:lnTo>
                <a:lnTo>
                  <a:pt x="11888" y="65788"/>
                </a:lnTo>
                <a:lnTo>
                  <a:pt x="18528" y="71881"/>
                </a:lnTo>
                <a:lnTo>
                  <a:pt x="26015" y="76714"/>
                </a:lnTo>
                <a:lnTo>
                  <a:pt x="34037" y="80057"/>
                </a:lnTo>
                <a:lnTo>
                  <a:pt x="42285" y="81678"/>
                </a:lnTo>
                <a:lnTo>
                  <a:pt x="50447" y="81347"/>
                </a:lnTo>
                <a:lnTo>
                  <a:pt x="58213" y="78833"/>
                </a:lnTo>
                <a:lnTo>
                  <a:pt x="65272" y="73905"/>
                </a:lnTo>
                <a:lnTo>
                  <a:pt x="71314" y="66332"/>
                </a:lnTo>
                <a:lnTo>
                  <a:pt x="65414" y="65635"/>
                </a:lnTo>
                <a:lnTo>
                  <a:pt x="53347" y="61274"/>
                </a:lnTo>
                <a:lnTo>
                  <a:pt x="43881" y="53796"/>
                </a:lnTo>
                <a:lnTo>
                  <a:pt x="37154" y="44066"/>
                </a:lnTo>
                <a:lnTo>
                  <a:pt x="33304" y="32954"/>
                </a:lnTo>
                <a:lnTo>
                  <a:pt x="32468" y="21326"/>
                </a:lnTo>
                <a:lnTo>
                  <a:pt x="34784" y="10052"/>
                </a:lnTo>
                <a:lnTo>
                  <a:pt x="40389" y="0"/>
                </a:lnTo>
                <a:lnTo>
                  <a:pt x="35738" y="652"/>
                </a:lnTo>
                <a:lnTo>
                  <a:pt x="21866" y="4486"/>
                </a:lnTo>
                <a:lnTo>
                  <a:pt x="13681" y="15925"/>
                </a:lnTo>
                <a:lnTo>
                  <a:pt x="8423" y="14503"/>
                </a:lnTo>
                <a:lnTo>
                  <a:pt x="9668" y="19215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6823799" y="1584861"/>
            <a:ext cx="24920" cy="17188"/>
          </a:xfrm>
          <a:custGeom>
            <a:avLst/>
            <a:gdLst/>
            <a:ahLst/>
            <a:cxnLst/>
            <a:rect l="l" t="t" r="r" b="b"/>
            <a:pathLst>
              <a:path w="36550" h="25209">
                <a:moveTo>
                  <a:pt x="28133" y="928"/>
                </a:moveTo>
                <a:lnTo>
                  <a:pt x="15769" y="1683"/>
                </a:lnTo>
                <a:lnTo>
                  <a:pt x="5305" y="5713"/>
                </a:lnTo>
                <a:lnTo>
                  <a:pt x="0" y="17246"/>
                </a:lnTo>
                <a:lnTo>
                  <a:pt x="837" y="18018"/>
                </a:lnTo>
                <a:lnTo>
                  <a:pt x="10950" y="24773"/>
                </a:lnTo>
                <a:lnTo>
                  <a:pt x="22491" y="25209"/>
                </a:lnTo>
                <a:lnTo>
                  <a:pt x="23406" y="21324"/>
                </a:lnTo>
                <a:lnTo>
                  <a:pt x="31182" y="10152"/>
                </a:lnTo>
                <a:lnTo>
                  <a:pt x="36550" y="0"/>
                </a:lnTo>
                <a:lnTo>
                  <a:pt x="28133" y="928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6837979" y="1526971"/>
            <a:ext cx="75364" cy="120301"/>
          </a:xfrm>
          <a:custGeom>
            <a:avLst/>
            <a:gdLst/>
            <a:ahLst/>
            <a:cxnLst/>
            <a:rect l="l" t="t" r="r" b="b"/>
            <a:pathLst>
              <a:path w="110534" h="176441">
                <a:moveTo>
                  <a:pt x="14348" y="130009"/>
                </a:moveTo>
                <a:lnTo>
                  <a:pt x="15919" y="127140"/>
                </a:lnTo>
                <a:lnTo>
                  <a:pt x="23120" y="116557"/>
                </a:lnTo>
                <a:lnTo>
                  <a:pt x="32814" y="108414"/>
                </a:lnTo>
                <a:lnTo>
                  <a:pt x="45272" y="106133"/>
                </a:lnTo>
                <a:lnTo>
                  <a:pt x="41119" y="112826"/>
                </a:lnTo>
                <a:lnTo>
                  <a:pt x="31696" y="114554"/>
                </a:lnTo>
                <a:lnTo>
                  <a:pt x="25600" y="119405"/>
                </a:lnTo>
                <a:lnTo>
                  <a:pt x="21492" y="125867"/>
                </a:lnTo>
                <a:lnTo>
                  <a:pt x="20256" y="136786"/>
                </a:lnTo>
                <a:lnTo>
                  <a:pt x="25543" y="145996"/>
                </a:lnTo>
                <a:lnTo>
                  <a:pt x="36839" y="151244"/>
                </a:lnTo>
                <a:lnTo>
                  <a:pt x="36668" y="143835"/>
                </a:lnTo>
                <a:lnTo>
                  <a:pt x="39280" y="130975"/>
                </a:lnTo>
                <a:lnTo>
                  <a:pt x="45313" y="121898"/>
                </a:lnTo>
                <a:lnTo>
                  <a:pt x="53718" y="112763"/>
                </a:lnTo>
                <a:lnTo>
                  <a:pt x="54988" y="116395"/>
                </a:lnTo>
                <a:lnTo>
                  <a:pt x="58632" y="110413"/>
                </a:lnTo>
                <a:lnTo>
                  <a:pt x="60741" y="114096"/>
                </a:lnTo>
                <a:lnTo>
                  <a:pt x="59825" y="114624"/>
                </a:lnTo>
                <a:lnTo>
                  <a:pt x="50101" y="123227"/>
                </a:lnTo>
                <a:lnTo>
                  <a:pt x="43755" y="134409"/>
                </a:lnTo>
                <a:lnTo>
                  <a:pt x="41104" y="146511"/>
                </a:lnTo>
                <a:lnTo>
                  <a:pt x="42465" y="157873"/>
                </a:lnTo>
                <a:lnTo>
                  <a:pt x="45524" y="160123"/>
                </a:lnTo>
                <a:lnTo>
                  <a:pt x="55610" y="167933"/>
                </a:lnTo>
                <a:lnTo>
                  <a:pt x="64957" y="176441"/>
                </a:lnTo>
                <a:lnTo>
                  <a:pt x="66837" y="174548"/>
                </a:lnTo>
                <a:lnTo>
                  <a:pt x="71205" y="172935"/>
                </a:lnTo>
                <a:lnTo>
                  <a:pt x="73390" y="175120"/>
                </a:lnTo>
                <a:lnTo>
                  <a:pt x="75409" y="167759"/>
                </a:lnTo>
                <a:lnTo>
                  <a:pt x="70985" y="159183"/>
                </a:lnTo>
                <a:lnTo>
                  <a:pt x="62305" y="151660"/>
                </a:lnTo>
                <a:lnTo>
                  <a:pt x="53718" y="144602"/>
                </a:lnTo>
                <a:lnTo>
                  <a:pt x="63357" y="145884"/>
                </a:lnTo>
                <a:lnTo>
                  <a:pt x="63154" y="144983"/>
                </a:lnTo>
                <a:lnTo>
                  <a:pt x="67764" y="140627"/>
                </a:lnTo>
                <a:lnTo>
                  <a:pt x="69286" y="145885"/>
                </a:lnTo>
                <a:lnTo>
                  <a:pt x="74651" y="158042"/>
                </a:lnTo>
                <a:lnTo>
                  <a:pt x="84642" y="165836"/>
                </a:lnTo>
                <a:lnTo>
                  <a:pt x="95299" y="161508"/>
                </a:lnTo>
                <a:lnTo>
                  <a:pt x="103288" y="152788"/>
                </a:lnTo>
                <a:lnTo>
                  <a:pt x="108449" y="141313"/>
                </a:lnTo>
                <a:lnTo>
                  <a:pt x="110534" y="128730"/>
                </a:lnTo>
                <a:lnTo>
                  <a:pt x="109298" y="116689"/>
                </a:lnTo>
                <a:lnTo>
                  <a:pt x="104496" y="106838"/>
                </a:lnTo>
                <a:lnTo>
                  <a:pt x="95882" y="100825"/>
                </a:lnTo>
                <a:lnTo>
                  <a:pt x="95335" y="97650"/>
                </a:lnTo>
                <a:lnTo>
                  <a:pt x="102295" y="101561"/>
                </a:lnTo>
                <a:lnTo>
                  <a:pt x="100098" y="96850"/>
                </a:lnTo>
                <a:lnTo>
                  <a:pt x="99233" y="95885"/>
                </a:lnTo>
                <a:lnTo>
                  <a:pt x="90209" y="87309"/>
                </a:lnTo>
                <a:lnTo>
                  <a:pt x="79769" y="80064"/>
                </a:lnTo>
                <a:lnTo>
                  <a:pt x="67764" y="74295"/>
                </a:lnTo>
                <a:lnTo>
                  <a:pt x="63255" y="73126"/>
                </a:lnTo>
                <a:lnTo>
                  <a:pt x="65846" y="78663"/>
                </a:lnTo>
                <a:lnTo>
                  <a:pt x="62138" y="78270"/>
                </a:lnTo>
                <a:lnTo>
                  <a:pt x="56571" y="71032"/>
                </a:lnTo>
                <a:lnTo>
                  <a:pt x="48960" y="60859"/>
                </a:lnTo>
                <a:lnTo>
                  <a:pt x="41439" y="50601"/>
                </a:lnTo>
                <a:lnTo>
                  <a:pt x="33948" y="40313"/>
                </a:lnTo>
                <a:lnTo>
                  <a:pt x="26427" y="30052"/>
                </a:lnTo>
                <a:lnTo>
                  <a:pt x="18818" y="19876"/>
                </a:lnTo>
                <a:lnTo>
                  <a:pt x="11061" y="9839"/>
                </a:lnTo>
                <a:lnTo>
                  <a:pt x="3095" y="0"/>
                </a:lnTo>
                <a:lnTo>
                  <a:pt x="2943" y="1612"/>
                </a:lnTo>
                <a:lnTo>
                  <a:pt x="289" y="2654"/>
                </a:lnTo>
                <a:lnTo>
                  <a:pt x="0" y="8057"/>
                </a:lnTo>
                <a:lnTo>
                  <a:pt x="2310" y="21074"/>
                </a:lnTo>
                <a:lnTo>
                  <a:pt x="7727" y="32140"/>
                </a:lnTo>
                <a:lnTo>
                  <a:pt x="14408" y="42260"/>
                </a:lnTo>
                <a:lnTo>
                  <a:pt x="20510" y="52438"/>
                </a:lnTo>
                <a:lnTo>
                  <a:pt x="24190" y="63677"/>
                </a:lnTo>
                <a:lnTo>
                  <a:pt x="25333" y="71120"/>
                </a:lnTo>
                <a:lnTo>
                  <a:pt x="21548" y="79349"/>
                </a:lnTo>
                <a:lnTo>
                  <a:pt x="25600" y="86233"/>
                </a:lnTo>
                <a:lnTo>
                  <a:pt x="24848" y="86607"/>
                </a:lnTo>
                <a:lnTo>
                  <a:pt x="15297" y="93719"/>
                </a:lnTo>
                <a:lnTo>
                  <a:pt x="8502" y="103659"/>
                </a:lnTo>
                <a:lnTo>
                  <a:pt x="8721" y="114096"/>
                </a:lnTo>
                <a:lnTo>
                  <a:pt x="6679" y="114789"/>
                </a:lnTo>
                <a:lnTo>
                  <a:pt x="6187" y="122948"/>
                </a:lnTo>
                <a:lnTo>
                  <a:pt x="14348" y="13000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058951" y="4249449"/>
            <a:ext cx="1216602" cy="956830"/>
          </a:xfrm>
          <a:custGeom>
            <a:avLst/>
            <a:gdLst/>
            <a:ahLst/>
            <a:cxnLst/>
            <a:rect l="l" t="t" r="r" b="b"/>
            <a:pathLst>
              <a:path w="17843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331353"/>
                </a:lnTo>
                <a:lnTo>
                  <a:pt x="139" y="1355073"/>
                </a:lnTo>
                <a:lnTo>
                  <a:pt x="8941" y="1394292"/>
                </a:lnTo>
                <a:lnTo>
                  <a:pt x="47922" y="1403202"/>
                </a:lnTo>
                <a:lnTo>
                  <a:pt x="1712340" y="1403350"/>
                </a:lnTo>
                <a:lnTo>
                  <a:pt x="1736063" y="1403210"/>
                </a:lnTo>
                <a:lnTo>
                  <a:pt x="1775288" y="1394410"/>
                </a:lnTo>
                <a:lnTo>
                  <a:pt x="1784202" y="1355440"/>
                </a:lnTo>
                <a:lnTo>
                  <a:pt x="1784350" y="71996"/>
                </a:lnTo>
                <a:lnTo>
                  <a:pt x="1784210" y="48278"/>
                </a:lnTo>
                <a:lnTo>
                  <a:pt x="1775408" y="9059"/>
                </a:lnTo>
                <a:lnTo>
                  <a:pt x="17364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058951" y="4249449"/>
            <a:ext cx="1216602" cy="956830"/>
          </a:xfrm>
          <a:custGeom>
            <a:avLst/>
            <a:gdLst/>
            <a:ahLst/>
            <a:cxnLst/>
            <a:rect l="l" t="t" r="r" b="b"/>
            <a:pathLst>
              <a:path w="17843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331353"/>
                </a:lnTo>
                <a:lnTo>
                  <a:pt x="1117" y="1372911"/>
                </a:lnTo>
                <a:lnTo>
                  <a:pt x="30178" y="1402203"/>
                </a:lnTo>
                <a:lnTo>
                  <a:pt x="71534" y="1403349"/>
                </a:lnTo>
                <a:lnTo>
                  <a:pt x="71996" y="1403350"/>
                </a:lnTo>
                <a:lnTo>
                  <a:pt x="1712340" y="1403350"/>
                </a:lnTo>
                <a:lnTo>
                  <a:pt x="1753903" y="1402232"/>
                </a:lnTo>
                <a:lnTo>
                  <a:pt x="1783202" y="1373179"/>
                </a:lnTo>
                <a:lnTo>
                  <a:pt x="1784349" y="1331834"/>
                </a:lnTo>
                <a:lnTo>
                  <a:pt x="1784350" y="1331353"/>
                </a:lnTo>
                <a:lnTo>
                  <a:pt x="1784350" y="71996"/>
                </a:lnTo>
                <a:lnTo>
                  <a:pt x="1783232" y="30441"/>
                </a:lnTo>
                <a:lnTo>
                  <a:pt x="1754174" y="1147"/>
                </a:lnTo>
                <a:lnTo>
                  <a:pt x="1712821" y="0"/>
                </a:lnTo>
                <a:lnTo>
                  <a:pt x="17123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089633" y="4249449"/>
            <a:ext cx="1216602" cy="956830"/>
          </a:xfrm>
          <a:custGeom>
            <a:avLst/>
            <a:gdLst/>
            <a:ahLst/>
            <a:cxnLst/>
            <a:rect l="l" t="t" r="r" b="b"/>
            <a:pathLst>
              <a:path w="17843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331353"/>
                </a:lnTo>
                <a:lnTo>
                  <a:pt x="139" y="1355073"/>
                </a:lnTo>
                <a:lnTo>
                  <a:pt x="8941" y="1394292"/>
                </a:lnTo>
                <a:lnTo>
                  <a:pt x="47922" y="1403202"/>
                </a:lnTo>
                <a:lnTo>
                  <a:pt x="1712340" y="1403350"/>
                </a:lnTo>
                <a:lnTo>
                  <a:pt x="1736063" y="1403210"/>
                </a:lnTo>
                <a:lnTo>
                  <a:pt x="1775288" y="1394410"/>
                </a:lnTo>
                <a:lnTo>
                  <a:pt x="1784202" y="1355440"/>
                </a:lnTo>
                <a:lnTo>
                  <a:pt x="1784349" y="71996"/>
                </a:lnTo>
                <a:lnTo>
                  <a:pt x="1784210" y="48278"/>
                </a:lnTo>
                <a:lnTo>
                  <a:pt x="1775408" y="9059"/>
                </a:lnTo>
                <a:lnTo>
                  <a:pt x="17364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089633" y="4249449"/>
            <a:ext cx="1216602" cy="956830"/>
          </a:xfrm>
          <a:custGeom>
            <a:avLst/>
            <a:gdLst/>
            <a:ahLst/>
            <a:cxnLst/>
            <a:rect l="l" t="t" r="r" b="b"/>
            <a:pathLst>
              <a:path w="17843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331353"/>
                </a:lnTo>
                <a:lnTo>
                  <a:pt x="1117" y="1372911"/>
                </a:lnTo>
                <a:lnTo>
                  <a:pt x="30178" y="1402203"/>
                </a:lnTo>
                <a:lnTo>
                  <a:pt x="71534" y="1403349"/>
                </a:lnTo>
                <a:lnTo>
                  <a:pt x="71996" y="1403350"/>
                </a:lnTo>
                <a:lnTo>
                  <a:pt x="1712340" y="1403350"/>
                </a:lnTo>
                <a:lnTo>
                  <a:pt x="1753903" y="1402232"/>
                </a:lnTo>
                <a:lnTo>
                  <a:pt x="1783202" y="1373179"/>
                </a:lnTo>
                <a:lnTo>
                  <a:pt x="1784349" y="1331834"/>
                </a:lnTo>
                <a:lnTo>
                  <a:pt x="1784349" y="1331353"/>
                </a:lnTo>
                <a:lnTo>
                  <a:pt x="1784349" y="71996"/>
                </a:lnTo>
                <a:lnTo>
                  <a:pt x="1783232" y="30441"/>
                </a:lnTo>
                <a:lnTo>
                  <a:pt x="1754174" y="1147"/>
                </a:lnTo>
                <a:lnTo>
                  <a:pt x="1712821" y="0"/>
                </a:lnTo>
                <a:lnTo>
                  <a:pt x="17123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310315" y="5340494"/>
            <a:ext cx="1181966" cy="956830"/>
          </a:xfrm>
          <a:custGeom>
            <a:avLst/>
            <a:gdLst/>
            <a:ahLst/>
            <a:cxnLst/>
            <a:rect l="l" t="t" r="r" b="b"/>
            <a:pathLst>
              <a:path w="17335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331353"/>
                </a:lnTo>
                <a:lnTo>
                  <a:pt x="139" y="1355073"/>
                </a:lnTo>
                <a:lnTo>
                  <a:pt x="8941" y="1394292"/>
                </a:lnTo>
                <a:lnTo>
                  <a:pt x="47922" y="1403202"/>
                </a:lnTo>
                <a:lnTo>
                  <a:pt x="1661540" y="1403350"/>
                </a:lnTo>
                <a:lnTo>
                  <a:pt x="1685263" y="1403210"/>
                </a:lnTo>
                <a:lnTo>
                  <a:pt x="1724488" y="1394410"/>
                </a:lnTo>
                <a:lnTo>
                  <a:pt x="1733402" y="1355440"/>
                </a:lnTo>
                <a:lnTo>
                  <a:pt x="1733549" y="71996"/>
                </a:lnTo>
                <a:lnTo>
                  <a:pt x="1733410" y="48278"/>
                </a:lnTo>
                <a:lnTo>
                  <a:pt x="1724608" y="9059"/>
                </a:lnTo>
                <a:lnTo>
                  <a:pt x="16856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310315" y="5340494"/>
            <a:ext cx="1181966" cy="956830"/>
          </a:xfrm>
          <a:custGeom>
            <a:avLst/>
            <a:gdLst/>
            <a:ahLst/>
            <a:cxnLst/>
            <a:rect l="l" t="t" r="r" b="b"/>
            <a:pathLst>
              <a:path w="17335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331353"/>
                </a:lnTo>
                <a:lnTo>
                  <a:pt x="1117" y="1372911"/>
                </a:lnTo>
                <a:lnTo>
                  <a:pt x="30178" y="1402203"/>
                </a:lnTo>
                <a:lnTo>
                  <a:pt x="71534" y="1403349"/>
                </a:lnTo>
                <a:lnTo>
                  <a:pt x="71996" y="1403350"/>
                </a:lnTo>
                <a:lnTo>
                  <a:pt x="1661540" y="1403350"/>
                </a:lnTo>
                <a:lnTo>
                  <a:pt x="1703103" y="1402232"/>
                </a:lnTo>
                <a:lnTo>
                  <a:pt x="1732402" y="1373179"/>
                </a:lnTo>
                <a:lnTo>
                  <a:pt x="1733549" y="1331834"/>
                </a:lnTo>
                <a:lnTo>
                  <a:pt x="1733549" y="1331353"/>
                </a:lnTo>
                <a:lnTo>
                  <a:pt x="1733549" y="71996"/>
                </a:lnTo>
                <a:lnTo>
                  <a:pt x="1732432" y="30441"/>
                </a:lnTo>
                <a:lnTo>
                  <a:pt x="1703374" y="1147"/>
                </a:lnTo>
                <a:lnTo>
                  <a:pt x="1662021" y="0"/>
                </a:lnTo>
                <a:lnTo>
                  <a:pt x="16615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4838269" y="5340494"/>
            <a:ext cx="1130011" cy="956830"/>
          </a:xfrm>
          <a:custGeom>
            <a:avLst/>
            <a:gdLst/>
            <a:ahLst/>
            <a:cxnLst/>
            <a:rect l="l" t="t" r="r" b="b"/>
            <a:pathLst>
              <a:path w="16573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331353"/>
                </a:lnTo>
                <a:lnTo>
                  <a:pt x="139" y="1355073"/>
                </a:lnTo>
                <a:lnTo>
                  <a:pt x="8941" y="1394292"/>
                </a:lnTo>
                <a:lnTo>
                  <a:pt x="47922" y="1403202"/>
                </a:lnTo>
                <a:lnTo>
                  <a:pt x="1585341" y="1403350"/>
                </a:lnTo>
                <a:lnTo>
                  <a:pt x="1609063" y="1403210"/>
                </a:lnTo>
                <a:lnTo>
                  <a:pt x="1648288" y="1394410"/>
                </a:lnTo>
                <a:lnTo>
                  <a:pt x="1657202" y="1355440"/>
                </a:lnTo>
                <a:lnTo>
                  <a:pt x="1657350" y="71996"/>
                </a:lnTo>
                <a:lnTo>
                  <a:pt x="1657210" y="48278"/>
                </a:lnTo>
                <a:lnTo>
                  <a:pt x="1648408" y="9059"/>
                </a:lnTo>
                <a:lnTo>
                  <a:pt x="16094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4838269" y="5340494"/>
            <a:ext cx="1130011" cy="956830"/>
          </a:xfrm>
          <a:custGeom>
            <a:avLst/>
            <a:gdLst/>
            <a:ahLst/>
            <a:cxnLst/>
            <a:rect l="l" t="t" r="r" b="b"/>
            <a:pathLst>
              <a:path w="16573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331353"/>
                </a:lnTo>
                <a:lnTo>
                  <a:pt x="1117" y="1372911"/>
                </a:lnTo>
                <a:lnTo>
                  <a:pt x="30178" y="1402203"/>
                </a:lnTo>
                <a:lnTo>
                  <a:pt x="71534" y="1403349"/>
                </a:lnTo>
                <a:lnTo>
                  <a:pt x="71996" y="1403350"/>
                </a:lnTo>
                <a:lnTo>
                  <a:pt x="1585341" y="1403350"/>
                </a:lnTo>
                <a:lnTo>
                  <a:pt x="1626903" y="1402232"/>
                </a:lnTo>
                <a:lnTo>
                  <a:pt x="1656202" y="1373179"/>
                </a:lnTo>
                <a:lnTo>
                  <a:pt x="1657349" y="1331834"/>
                </a:lnTo>
                <a:lnTo>
                  <a:pt x="1657350" y="1331353"/>
                </a:lnTo>
                <a:lnTo>
                  <a:pt x="1657350" y="71996"/>
                </a:lnTo>
                <a:lnTo>
                  <a:pt x="1656232" y="30441"/>
                </a:lnTo>
                <a:lnTo>
                  <a:pt x="1627174" y="1147"/>
                </a:lnTo>
                <a:lnTo>
                  <a:pt x="1585821" y="0"/>
                </a:lnTo>
                <a:lnTo>
                  <a:pt x="15853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5750878" y="4552517"/>
            <a:ext cx="887037" cy="350693"/>
          </a:xfrm>
          <a:custGeom>
            <a:avLst/>
            <a:gdLst/>
            <a:ahLst/>
            <a:cxnLst/>
            <a:rect l="l" t="t" r="r" b="b"/>
            <a:pathLst>
              <a:path w="1300988" h="514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42353"/>
                </a:lnTo>
                <a:lnTo>
                  <a:pt x="139" y="466073"/>
                </a:lnTo>
                <a:lnTo>
                  <a:pt x="8941" y="505292"/>
                </a:lnTo>
                <a:lnTo>
                  <a:pt x="47922" y="514202"/>
                </a:lnTo>
                <a:lnTo>
                  <a:pt x="1228991" y="514350"/>
                </a:lnTo>
                <a:lnTo>
                  <a:pt x="1252711" y="514210"/>
                </a:lnTo>
                <a:lnTo>
                  <a:pt x="1291930" y="505408"/>
                </a:lnTo>
                <a:lnTo>
                  <a:pt x="1300840" y="466427"/>
                </a:lnTo>
                <a:lnTo>
                  <a:pt x="1300987" y="71996"/>
                </a:lnTo>
                <a:lnTo>
                  <a:pt x="1300848" y="48276"/>
                </a:lnTo>
                <a:lnTo>
                  <a:pt x="1292046" y="9057"/>
                </a:lnTo>
                <a:lnTo>
                  <a:pt x="1253065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8291B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5750878" y="4552517"/>
            <a:ext cx="887037" cy="350693"/>
          </a:xfrm>
          <a:custGeom>
            <a:avLst/>
            <a:gdLst/>
            <a:ahLst/>
            <a:cxnLst/>
            <a:rect l="l" t="t" r="r" b="b"/>
            <a:pathLst>
              <a:path w="1300988" h="514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42353"/>
                </a:lnTo>
                <a:lnTo>
                  <a:pt x="1117" y="483911"/>
                </a:lnTo>
                <a:lnTo>
                  <a:pt x="30178" y="513203"/>
                </a:lnTo>
                <a:lnTo>
                  <a:pt x="71534" y="514349"/>
                </a:lnTo>
                <a:lnTo>
                  <a:pt x="71996" y="514350"/>
                </a:lnTo>
                <a:lnTo>
                  <a:pt x="1228991" y="514350"/>
                </a:lnTo>
                <a:lnTo>
                  <a:pt x="1270549" y="513232"/>
                </a:lnTo>
                <a:lnTo>
                  <a:pt x="1299841" y="484171"/>
                </a:lnTo>
                <a:lnTo>
                  <a:pt x="1300987" y="442815"/>
                </a:lnTo>
                <a:lnTo>
                  <a:pt x="1300987" y="442353"/>
                </a:lnTo>
                <a:lnTo>
                  <a:pt x="1300987" y="71996"/>
                </a:lnTo>
                <a:lnTo>
                  <a:pt x="1299870" y="30438"/>
                </a:lnTo>
                <a:lnTo>
                  <a:pt x="1270809" y="1146"/>
                </a:lnTo>
                <a:lnTo>
                  <a:pt x="1229453" y="0"/>
                </a:lnTo>
                <a:lnTo>
                  <a:pt x="12289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5385955" y="4606636"/>
            <a:ext cx="216477" cy="112568"/>
          </a:xfrm>
          <a:custGeom>
            <a:avLst/>
            <a:gdLst/>
            <a:ahLst/>
            <a:cxnLst/>
            <a:rect l="l" t="t" r="r" b="b"/>
            <a:pathLst>
              <a:path w="317500" h="165100">
                <a:moveTo>
                  <a:pt x="0" y="80441"/>
                </a:moveTo>
                <a:lnTo>
                  <a:pt x="169329" y="165100"/>
                </a:lnTo>
                <a:lnTo>
                  <a:pt x="169329" y="120650"/>
                </a:lnTo>
                <a:lnTo>
                  <a:pt x="317500" y="120650"/>
                </a:lnTo>
                <a:lnTo>
                  <a:pt x="317500" y="44450"/>
                </a:lnTo>
                <a:lnTo>
                  <a:pt x="169329" y="44450"/>
                </a:lnTo>
                <a:lnTo>
                  <a:pt x="169329" y="0"/>
                </a:lnTo>
                <a:lnTo>
                  <a:pt x="0" y="80441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6716569" y="4606636"/>
            <a:ext cx="216477" cy="112568"/>
          </a:xfrm>
          <a:custGeom>
            <a:avLst/>
            <a:gdLst/>
            <a:ahLst/>
            <a:cxnLst/>
            <a:rect l="l" t="t" r="r" b="b"/>
            <a:pathLst>
              <a:path w="317500" h="165100">
                <a:moveTo>
                  <a:pt x="148170" y="120650"/>
                </a:moveTo>
                <a:lnTo>
                  <a:pt x="148170" y="165100"/>
                </a:lnTo>
                <a:lnTo>
                  <a:pt x="317500" y="84658"/>
                </a:lnTo>
                <a:lnTo>
                  <a:pt x="148170" y="0"/>
                </a:lnTo>
                <a:lnTo>
                  <a:pt x="148170" y="44450"/>
                </a:lnTo>
                <a:lnTo>
                  <a:pt x="0" y="44450"/>
                </a:lnTo>
                <a:lnTo>
                  <a:pt x="0" y="120650"/>
                </a:lnTo>
                <a:lnTo>
                  <a:pt x="148170" y="12065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5616420" y="4964737"/>
            <a:ext cx="152174" cy="187660"/>
          </a:xfrm>
          <a:custGeom>
            <a:avLst/>
            <a:gdLst/>
            <a:ahLst/>
            <a:cxnLst/>
            <a:rect l="l" t="t" r="r" b="b"/>
            <a:pathLst>
              <a:path w="223189" h="275234">
                <a:moveTo>
                  <a:pt x="223189" y="45847"/>
                </a:moveTo>
                <a:lnTo>
                  <a:pt x="162344" y="0"/>
                </a:lnTo>
                <a:lnTo>
                  <a:pt x="73177" y="118325"/>
                </a:lnTo>
                <a:lnTo>
                  <a:pt x="37655" y="91579"/>
                </a:lnTo>
                <a:lnTo>
                  <a:pt x="0" y="275234"/>
                </a:lnTo>
                <a:lnTo>
                  <a:pt x="169506" y="190931"/>
                </a:lnTo>
                <a:lnTo>
                  <a:pt x="134023" y="164185"/>
                </a:lnTo>
                <a:lnTo>
                  <a:pt x="223189" y="45847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6523188" y="4964737"/>
            <a:ext cx="152174" cy="187660"/>
          </a:xfrm>
          <a:custGeom>
            <a:avLst/>
            <a:gdLst/>
            <a:ahLst/>
            <a:cxnLst/>
            <a:rect l="l" t="t" r="r" b="b"/>
            <a:pathLst>
              <a:path w="223189" h="275234">
                <a:moveTo>
                  <a:pt x="89166" y="164185"/>
                </a:moveTo>
                <a:lnTo>
                  <a:pt x="53682" y="190931"/>
                </a:lnTo>
                <a:lnTo>
                  <a:pt x="223189" y="275234"/>
                </a:lnTo>
                <a:lnTo>
                  <a:pt x="185534" y="91579"/>
                </a:lnTo>
                <a:lnTo>
                  <a:pt x="150012" y="118325"/>
                </a:lnTo>
                <a:lnTo>
                  <a:pt x="60845" y="0"/>
                </a:lnTo>
                <a:lnTo>
                  <a:pt x="0" y="45847"/>
                </a:lnTo>
                <a:lnTo>
                  <a:pt x="89166" y="164185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543300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55498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679796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67979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 txBox="1"/>
          <p:nvPr/>
        </p:nvSpPr>
        <p:spPr>
          <a:xfrm>
            <a:off x="7016326" y="292576"/>
            <a:ext cx="1265439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18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Las</a:t>
            </a:r>
            <a:r>
              <a:rPr sz="682" spc="-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ciudades</a:t>
            </a:r>
            <a:r>
              <a:rPr sz="682" spc="-1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comercio</a:t>
            </a:r>
            <a:endParaRPr sz="68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4477" y="1258882"/>
            <a:ext cx="963203" cy="308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97AA3D"/>
                </a:solidFill>
                <a:latin typeface="Arial"/>
                <a:cs typeface="Arial"/>
              </a:rPr>
              <a:t>Conceptualización</a:t>
            </a:r>
            <a:endParaRPr sz="818">
              <a:latin typeface="Arial"/>
              <a:cs typeface="Arial"/>
            </a:endParaRPr>
          </a:p>
          <a:p>
            <a:pPr marL="8659" marR="15585">
              <a:lnSpc>
                <a:spcPts val="723"/>
              </a:lnSpc>
            </a:pP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Características</a:t>
            </a:r>
            <a:endParaRPr sz="682">
              <a:latin typeface="Arial"/>
              <a:cs typeface="Arial"/>
            </a:endParaRPr>
          </a:p>
          <a:p>
            <a:pPr marL="8659" marR="15585">
              <a:lnSpc>
                <a:spcPts val="750"/>
              </a:lnSpc>
              <a:spcBef>
                <a:spcPts val="1"/>
              </a:spcBef>
            </a:pP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d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e</a:t>
            </a:r>
            <a:r>
              <a:rPr sz="682" b="1" spc="14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la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s</a:t>
            </a:r>
            <a:r>
              <a:rPr sz="682" b="1" spc="-12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ciudades</a:t>
            </a:r>
            <a:endParaRPr sz="68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2634" y="1951709"/>
            <a:ext cx="1722443" cy="208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236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 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urbano 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tiene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unas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acterfs-</a:t>
            </a: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ticas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particulares,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cuanto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pobla-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ci6n,  el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modo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vida,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edificaciones,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funciones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cumplen; por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ejemplo,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presenta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 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funciones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de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poblaci6n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tipo  de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edificaciones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amado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vial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facilita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la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vilidad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ciudad.</a:t>
            </a:r>
          </a:p>
          <a:p>
            <a:pPr marL="8659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cuanto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morfologfa,  la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tiene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edificaciones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altas  y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aglome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adas,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azado 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calles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carre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permiten 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si-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 err="1">
                <a:latin typeface="Times New Roman"/>
                <a:cs typeface="Times New Roman"/>
              </a:rPr>
              <a:t>guientes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 err="1">
                <a:latin typeface="Times New Roman"/>
                <a:cs typeface="Times New Roman"/>
              </a:rPr>
              <a:t>funciones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lang="es-MX" sz="750" dirty="0">
                <a:latin typeface="Times New Roman"/>
                <a:cs typeface="Times New Roman"/>
              </a:rPr>
              <a:t>ci</a:t>
            </a:r>
            <a:r>
              <a:rPr lang="es-MX" sz="750" spc="-11" dirty="0">
                <a:latin typeface="Times New Roman"/>
                <a:cs typeface="Times New Roman"/>
              </a:rPr>
              <a:t>r</a:t>
            </a:r>
            <a:r>
              <a:rPr lang="es-MX" sz="750" dirty="0">
                <a:latin typeface="Times New Roman"/>
                <a:cs typeface="Times New Roman"/>
              </a:rPr>
              <a:t>culaci6n</a:t>
            </a:r>
            <a:r>
              <a:rPr lang="es-MX" sz="750" spc="142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de </a:t>
            </a:r>
            <a:r>
              <a:rPr lang="es-MX" sz="750" spc="20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las</a:t>
            </a:r>
            <a:r>
              <a:rPr lang="es-MX" sz="750" spc="170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personas,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lang="es-MX" sz="750" dirty="0">
                <a:latin typeface="Times New Roman"/>
                <a:cs typeface="Times New Roman"/>
              </a:rPr>
              <a:t>el</a:t>
            </a:r>
            <a:r>
              <a:rPr lang="es-MX" sz="750" spc="63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t</a:t>
            </a:r>
            <a:r>
              <a:rPr lang="es-MX" sz="750" spc="-10" dirty="0">
                <a:latin typeface="Times New Roman"/>
                <a:cs typeface="Times New Roman"/>
              </a:rPr>
              <a:t>r</a:t>
            </a:r>
            <a:r>
              <a:rPr lang="es-MX" sz="750" dirty="0">
                <a:latin typeface="Times New Roman"/>
                <a:cs typeface="Times New Roman"/>
              </a:rPr>
              <a:t>ansporte </a:t>
            </a:r>
            <a:r>
              <a:rPr lang="es-MX" sz="750" spc="35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y</a:t>
            </a:r>
            <a:r>
              <a:rPr lang="es-MX" sz="750" spc="20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las</a:t>
            </a:r>
            <a:r>
              <a:rPr lang="es-MX" sz="750" spc="61" dirty="0">
                <a:latin typeface="Times New Roman"/>
                <a:cs typeface="Times New Roman"/>
              </a:rPr>
              <a:t> </a:t>
            </a:r>
            <a:r>
              <a:rPr lang="es-MX" sz="750" dirty="0" err="1">
                <a:latin typeface="Times New Roman"/>
                <a:cs typeface="Times New Roman"/>
              </a:rPr>
              <a:t>me</a:t>
            </a:r>
            <a:r>
              <a:rPr lang="es-MX" sz="750" spc="-10" dirty="0" err="1">
                <a:latin typeface="Times New Roman"/>
                <a:cs typeface="Times New Roman"/>
              </a:rPr>
              <a:t>r</a:t>
            </a:r>
            <a:r>
              <a:rPr lang="es-MX" sz="750" dirty="0" err="1">
                <a:latin typeface="Times New Roman"/>
                <a:cs typeface="Times New Roman"/>
              </a:rPr>
              <a:t>cancfas</a:t>
            </a:r>
            <a:r>
              <a:rPr lang="es-MX" sz="750" dirty="0">
                <a:latin typeface="Times New Roman"/>
                <a:cs typeface="Times New Roman"/>
              </a:rPr>
              <a:t>.</a:t>
            </a:r>
          </a:p>
          <a:p>
            <a:pPr marL="8659" indent="121250" algn="just">
              <a:lnSpc>
                <a:spcPts val="862"/>
              </a:lnSpc>
              <a:spcBef>
                <a:spcPts val="95"/>
              </a:spcBef>
            </a:pPr>
            <a:r>
              <a:rPr lang="es-MX" sz="750" dirty="0">
                <a:latin typeface="Times New Roman"/>
                <a:cs typeface="Times New Roman"/>
              </a:rPr>
              <a:t>En</a:t>
            </a:r>
            <a:r>
              <a:rPr lang="es-MX" sz="750" spc="-28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el</a:t>
            </a:r>
            <a:r>
              <a:rPr lang="es-MX" sz="750" spc="57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espacio </a:t>
            </a:r>
            <a:r>
              <a:rPr lang="es-MX" sz="750" spc="28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urbano </a:t>
            </a:r>
            <a:r>
              <a:rPr lang="es-MX" sz="750" spc="34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se</a:t>
            </a:r>
            <a:r>
              <a:rPr lang="es-MX" sz="750" spc="50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realizan 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5827" y="4321074"/>
            <a:ext cx="1124296" cy="831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066" marR="362287" algn="ctr">
              <a:lnSpc>
                <a:spcPts val="757"/>
              </a:lnSpc>
              <a:spcBef>
                <a:spcPts val="37"/>
              </a:spcBef>
            </a:pPr>
            <a:r>
              <a:rPr sz="682" b="1" spc="6" dirty="0">
                <a:latin typeface="Arial"/>
                <a:cs typeface="Arial"/>
              </a:rPr>
              <a:t>Comercial</a:t>
            </a:r>
            <a:endParaRPr sz="682">
              <a:latin typeface="Arial"/>
              <a:cs typeface="Arial"/>
            </a:endParaRPr>
          </a:p>
          <a:p>
            <a:pPr marL="1191" marR="1191" indent="779" algn="ctr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ciuda</a:t>
            </a:r>
            <a:r>
              <a:rPr sz="682" dirty="0">
                <a:latin typeface="Arial"/>
                <a:cs typeface="Arial"/>
              </a:rPr>
              <a:t>d</a:t>
            </a:r>
            <a:r>
              <a:rPr sz="682" spc="112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inte</a:t>
            </a:r>
            <a:r>
              <a:rPr sz="682" spc="-6" dirty="0">
                <a:latin typeface="Arial"/>
                <a:cs typeface="Arial"/>
              </a:rPr>
              <a:t>r</a:t>
            </a:r>
            <a:r>
              <a:rPr sz="682" spc="6" dirty="0">
                <a:latin typeface="Arial"/>
                <a:cs typeface="Arial"/>
              </a:rPr>
              <a:t>cambian </a:t>
            </a:r>
            <a:r>
              <a:rPr sz="682" spc="5" dirty="0">
                <a:latin typeface="Arial"/>
                <a:cs typeface="Arial"/>
              </a:rPr>
              <a:t>me</a:t>
            </a:r>
            <a:r>
              <a:rPr sz="682" spc="-5" dirty="0">
                <a:latin typeface="Arial"/>
                <a:cs typeface="Arial"/>
              </a:rPr>
              <a:t>r</a:t>
            </a:r>
            <a:r>
              <a:rPr sz="682" spc="5" dirty="0">
                <a:latin typeface="Arial"/>
                <a:cs typeface="Arial"/>
              </a:rPr>
              <a:t>cancía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9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desd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Antigüe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dad</a:t>
            </a:r>
            <a:r>
              <a:rPr sz="682" dirty="0">
                <a:latin typeface="Arial"/>
                <a:cs typeface="Arial"/>
              </a:rPr>
              <a:t>.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ferias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2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me</a:t>
            </a:r>
            <a:r>
              <a:rPr sz="682" spc="-5" dirty="0">
                <a:latin typeface="Arial"/>
                <a:cs typeface="Arial"/>
              </a:rPr>
              <a:t>r</a:t>
            </a:r>
            <a:r>
              <a:rPr sz="682" spc="5" dirty="0">
                <a:latin typeface="Arial"/>
                <a:cs typeface="Arial"/>
              </a:rPr>
              <a:t>cados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</a:t>
            </a:r>
            <a:r>
              <a:rPr sz="682" spc="5" dirty="0">
                <a:latin typeface="Arial"/>
                <a:cs typeface="Arial"/>
              </a:rPr>
              <a:t>ho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n </a:t>
            </a:r>
            <a:r>
              <a:rPr sz="682" spc="5" dirty="0">
                <a:latin typeface="Arial"/>
                <a:cs typeface="Arial"/>
              </a:rPr>
              <a:t>dí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centro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71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come</a:t>
            </a:r>
            <a:r>
              <a:rPr sz="682" spc="-17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ciales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ha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permitid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14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est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acti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vidad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qu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busc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satisface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58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las </a:t>
            </a:r>
            <a:r>
              <a:rPr sz="682" spc="5" dirty="0">
                <a:latin typeface="Arial"/>
                <a:cs typeface="Arial"/>
              </a:rPr>
              <a:t>necesidade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7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poblaci6n.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3938" y="4373029"/>
            <a:ext cx="1087581" cy="727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2841" marR="272927" algn="ctr">
              <a:lnSpc>
                <a:spcPts val="757"/>
              </a:lnSpc>
              <a:spcBef>
                <a:spcPts val="37"/>
              </a:spcBef>
            </a:pPr>
            <a:r>
              <a:rPr sz="682" b="1" spc="6" dirty="0">
                <a:latin typeface="Arial"/>
                <a:cs typeface="Arial"/>
              </a:rPr>
              <a:t>Residenciales</a:t>
            </a:r>
            <a:endParaRPr sz="682">
              <a:latin typeface="Arial"/>
              <a:cs typeface="Arial"/>
            </a:endParaRPr>
          </a:p>
          <a:p>
            <a:pPr marL="1191" marR="1191" indent="-865" algn="ctr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Un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funcione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49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funda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mentale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ciudade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es </a:t>
            </a:r>
            <a:r>
              <a:rPr sz="682" spc="5" dirty="0">
                <a:latin typeface="Arial"/>
                <a:cs typeface="Arial"/>
              </a:rPr>
              <a:t>provee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habitaci6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9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68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ciento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familia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22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qu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radica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7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en </a:t>
            </a: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urbe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busc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6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trabajo, </a:t>
            </a:r>
            <a:r>
              <a:rPr sz="682" spc="5" dirty="0">
                <a:latin typeface="Arial"/>
                <a:cs typeface="Arial"/>
              </a:rPr>
              <a:t>educaci6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4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progreso.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27550" y="4615785"/>
            <a:ext cx="748933" cy="233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519" marR="14286">
              <a:lnSpc>
                <a:spcPts val="832"/>
              </a:lnSpc>
              <a:spcBef>
                <a:spcPts val="42"/>
              </a:spcBef>
            </a:pPr>
            <a:r>
              <a:rPr sz="750" b="1" spc="-34" dirty="0">
                <a:solidFill>
                  <a:srgbClr val="FEFFFE"/>
                </a:solidFill>
                <a:latin typeface="Arial"/>
                <a:cs typeface="Arial"/>
              </a:rPr>
              <a:t>F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uncione</a:t>
            </a:r>
            <a:r>
              <a:rPr sz="750" b="1" dirty="0">
                <a:solidFill>
                  <a:srgbClr val="FEFFFE"/>
                </a:solidFill>
                <a:latin typeface="Arial"/>
                <a:cs typeface="Arial"/>
              </a:rPr>
              <a:t>s</a:t>
            </a:r>
            <a:r>
              <a:rPr sz="750" b="1" spc="16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del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ct val="95825"/>
              </a:lnSpc>
              <a:spcBef>
                <a:spcPts val="50"/>
              </a:spcBef>
            </a:pP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espaci</a:t>
            </a:r>
            <a:r>
              <a:rPr sz="750" b="1" dirty="0">
                <a:solidFill>
                  <a:srgbClr val="FEFFFE"/>
                </a:solidFill>
                <a:latin typeface="Arial"/>
                <a:cs typeface="Arial"/>
              </a:rPr>
              <a:t>o</a:t>
            </a:r>
            <a:r>
              <a:rPr sz="750" b="1" spc="16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urbano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8760" y="5360165"/>
            <a:ext cx="1086023" cy="11217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4800" marR="384886" algn="ctr">
              <a:lnSpc>
                <a:spcPts val="757"/>
              </a:lnSpc>
              <a:spcBef>
                <a:spcPts val="37"/>
              </a:spcBef>
            </a:pPr>
            <a:r>
              <a:rPr sz="682" b="1" spc="6" dirty="0">
                <a:latin typeface="Arial"/>
                <a:cs typeface="Arial"/>
              </a:rPr>
              <a:t>Cultural</a:t>
            </a:r>
            <a:endParaRPr sz="682" dirty="0">
              <a:latin typeface="Arial"/>
              <a:cs typeface="Arial"/>
            </a:endParaRPr>
          </a:p>
          <a:p>
            <a:pPr marL="23791" marR="23704" indent="-86" algn="ctr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ciudade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1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aspecto </a:t>
            </a:r>
            <a:r>
              <a:rPr sz="682" spc="5" dirty="0">
                <a:latin typeface="Arial"/>
                <a:cs typeface="Arial"/>
              </a:rPr>
              <a:t>cultur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3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divers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1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trave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6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de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museos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2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bibliotecas,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festivales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-3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conciertos.</a:t>
            </a:r>
            <a:endParaRPr sz="682" dirty="0">
              <a:latin typeface="Arial"/>
              <a:cs typeface="Arial"/>
            </a:endParaRPr>
          </a:p>
          <a:p>
            <a:pPr marL="1191" marR="1191" indent="-866" algn="ctr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Alguna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ciudade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so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recono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cida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po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</a:t>
            </a:r>
            <a:r>
              <a:rPr sz="682" dirty="0">
                <a:latin typeface="Arial"/>
                <a:cs typeface="Arial"/>
              </a:rPr>
              <a:t>u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aspect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religioso,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4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so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5" dirty="0">
                <a:latin typeface="Arial"/>
                <a:cs typeface="Arial"/>
              </a:rPr>
              <a:t> visitada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-32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po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turistas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peregrinaciones.</a:t>
            </a:r>
            <a:endParaRPr sz="682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2606" y="5464074"/>
            <a:ext cx="982287" cy="727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3233" marR="303319" algn="ctr">
              <a:lnSpc>
                <a:spcPts val="757"/>
              </a:lnSpc>
              <a:spcBef>
                <a:spcPts val="37"/>
              </a:spcBef>
            </a:pPr>
            <a:r>
              <a:rPr sz="682" b="1" spc="6" dirty="0">
                <a:latin typeface="Arial"/>
                <a:cs typeface="Arial"/>
              </a:rPr>
              <a:t>Industrial</a:t>
            </a:r>
            <a:endParaRPr sz="682">
              <a:latin typeface="Arial"/>
              <a:cs typeface="Arial"/>
            </a:endParaRPr>
          </a:p>
          <a:p>
            <a:pPr marL="1191" marR="1191" indent="-865" algn="ctr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concentraci6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16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4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aglo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meraci6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8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 </a:t>
            </a:r>
            <a:r>
              <a:rPr sz="682" spc="5" dirty="0">
                <a:latin typeface="Arial"/>
                <a:cs typeface="Arial"/>
              </a:rPr>
              <a:t>fábrica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son </a:t>
            </a:r>
            <a:r>
              <a:rPr sz="682" spc="5" dirty="0">
                <a:latin typeface="Arial"/>
                <a:cs typeface="Arial"/>
              </a:rPr>
              <a:t>propia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9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ciudades</a:t>
            </a:r>
            <a:r>
              <a:rPr sz="682" dirty="0">
                <a:latin typeface="Arial"/>
                <a:cs typeface="Arial"/>
              </a:rPr>
              <a:t>.</a:t>
            </a:r>
            <a:r>
              <a:rPr sz="682" spc="59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En </a:t>
            </a:r>
            <a:r>
              <a:rPr sz="682" spc="5" dirty="0">
                <a:latin typeface="Arial"/>
                <a:cs typeface="Arial"/>
              </a:rPr>
              <a:t>ella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produce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11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me</a:t>
            </a:r>
            <a:r>
              <a:rPr sz="682" spc="-17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cancía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qu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38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posteriormente </a:t>
            </a:r>
            <a:r>
              <a:rPr sz="682" spc="5" dirty="0">
                <a:latin typeface="Arial"/>
                <a:cs typeface="Arial"/>
              </a:rPr>
              <a:t>s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va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6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come</a:t>
            </a:r>
            <a:r>
              <a:rPr sz="682" spc="-6" dirty="0">
                <a:latin typeface="Arial"/>
                <a:cs typeface="Arial"/>
              </a:rPr>
              <a:t>r</a:t>
            </a:r>
            <a:r>
              <a:rPr sz="682" spc="6" dirty="0">
                <a:latin typeface="Arial"/>
                <a:cs typeface="Arial"/>
              </a:rPr>
              <a:t>cializa</a:t>
            </a:r>
            <a:r>
              <a:rPr sz="682" spc="-44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.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161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4842" y="6650589"/>
            <a:ext cx="1128591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6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autá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quicas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300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797964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21590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7724" y="645146"/>
            <a:ext cx="3304109" cy="1082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diferente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campo.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aumenta</a:t>
            </a:r>
            <a:endParaRPr sz="750">
              <a:latin typeface="Times New Roman"/>
              <a:cs typeface="Times New Roman"/>
            </a:endParaRPr>
          </a:p>
          <a:p>
            <a:pPr marL="8659" marR="5660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contacto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desarrollan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ersas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vidades;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embargo, </a:t>
            </a:r>
            <a:endParaRPr sz="750">
              <a:latin typeface="Times New Roman"/>
              <a:cs typeface="Times New Roman"/>
            </a:endParaRPr>
          </a:p>
          <a:p>
            <a:pPr marL="8659" marR="566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ritmo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agitado.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az6n,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566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siempre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están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agitadas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afán.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ario,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566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campo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anquila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sosegada.</a:t>
            </a:r>
            <a:endParaRPr sz="750">
              <a:latin typeface="Times New Roman"/>
              <a:cs typeface="Times New Roman"/>
            </a:endParaRPr>
          </a:p>
          <a:p>
            <a:pPr marL="8659" marR="5660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lado,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tienen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estre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relaci6n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zonas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 </a:t>
            </a:r>
            <a:endParaRPr sz="750">
              <a:latin typeface="Times New Roman"/>
              <a:cs typeface="Times New Roman"/>
            </a:endParaRPr>
          </a:p>
          <a:p>
            <a:pPr marL="8659" marR="566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cuanto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</a:t>
            </a:r>
            <a:r>
              <a:rPr sz="750" spc="-10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een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insumos  necesarios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alimenta- </a:t>
            </a:r>
            <a:endParaRPr sz="750">
              <a:latin typeface="Times New Roman"/>
              <a:cs typeface="Times New Roman"/>
            </a:endParaRPr>
          </a:p>
          <a:p>
            <a:pPr marL="8659" marR="566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ci6n.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parte,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</a:t>
            </a:r>
            <a:r>
              <a:rPr sz="750" spc="-10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een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campesinos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insumos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566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agropecuarias.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57724" y="1853837"/>
            <a:ext cx="3298735" cy="2177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011196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spc="-6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desperta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r</a:t>
            </a:r>
            <a:r>
              <a:rPr sz="750" spc="16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la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2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ciudades</a:t>
            </a:r>
            <a:endParaRPr sz="750" dirty="0">
              <a:latin typeface="Arial"/>
              <a:cs typeface="Arial"/>
            </a:endParaRPr>
          </a:p>
          <a:p>
            <a:pPr marL="8659" marR="380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Cruzadas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peste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tuvieron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cusi6n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fuerte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europeo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al.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poblaci6n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pereci6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epidemias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combates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otomanos.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esto,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señores 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feudales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virtieron, </a:t>
            </a: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escaseaba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mano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ez,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sier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-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situaci6n 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entajosa: 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siendo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pocos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abajadores,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señores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disputaron </a:t>
            </a: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sier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condujo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algo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impensable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ás: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recibieron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paga </a:t>
            </a: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abajo.</a:t>
            </a:r>
          </a:p>
          <a:p>
            <a:pPr marL="8659" marR="95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parte,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sier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habfan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participado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Cruzadas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apren- </a:t>
            </a: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dieron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ciertos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oficios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mejo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condiciones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vida.  De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 </a:t>
            </a:r>
          </a:p>
          <a:p>
            <a:pPr marL="8659" marR="95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eros,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orfeb</a:t>
            </a:r>
            <a:r>
              <a:rPr sz="750" b="1" spc="-10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es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herreros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pequeños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viajaban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feudo </a:t>
            </a:r>
          </a:p>
          <a:p>
            <a:pPr marL="8659" marR="95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feudo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ofreciendo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servicios.</a:t>
            </a:r>
          </a:p>
          <a:p>
            <a:pPr marL="8659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Xll, Europa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vimiento: 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artesanos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viajaban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 en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ca</a:t>
            </a:r>
            <a:r>
              <a:rPr sz="750" b="1" spc="-23" dirty="0">
                <a:latin typeface="Times New Roman"/>
                <a:cs typeface="Times New Roman"/>
              </a:rPr>
              <a:t>r</a:t>
            </a:r>
            <a:r>
              <a:rPr sz="750" b="1" spc="-13" dirty="0">
                <a:latin typeface="Times New Roman"/>
                <a:cs typeface="Times New Roman"/>
              </a:rPr>
              <a:t>a</a:t>
            </a:r>
            <a:r>
              <a:rPr sz="750" b="1" spc="-17" dirty="0">
                <a:latin typeface="Times New Roman"/>
                <a:cs typeface="Times New Roman"/>
              </a:rPr>
              <a:t>v</a:t>
            </a:r>
            <a:r>
              <a:rPr sz="750" b="1" dirty="0">
                <a:latin typeface="Times New Roman"/>
                <a:cs typeface="Times New Roman"/>
              </a:rPr>
              <a:t>anas</a:t>
            </a:r>
            <a:r>
              <a:rPr sz="750" b="1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protegerse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saltea- </a:t>
            </a: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dores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caminos. 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unque,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finalmente, 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viajeros 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decidieron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refugiarse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bajo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somb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castillos,  las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abadfas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monasterios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realizar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ferias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(reuniones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peri6dicas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donde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arias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regiones  inte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cambiaban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productos).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claro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poder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andes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señores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debilitaba.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69970" y="4157259"/>
            <a:ext cx="2086203" cy="1814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755837" algn="just">
              <a:lnSpc>
                <a:spcPts val="839"/>
              </a:lnSpc>
              <a:spcBef>
                <a:spcPts val="42"/>
              </a:spcBef>
            </a:pPr>
            <a:r>
              <a:rPr sz="750" spc="2" dirty="0">
                <a:solidFill>
                  <a:srgbClr val="43689C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a</a:t>
            </a:r>
            <a:r>
              <a:rPr sz="750" spc="23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ferias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ferias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surgieron  apr</a:t>
            </a:r>
            <a:r>
              <a:rPr sz="750" spc="-11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hando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fiestas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giosas.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ferias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organizaban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afue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ciudad, 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tiendas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exhibfan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4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5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semanas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cancfas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afdas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oriente,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contaban con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seguridad  que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mismos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caderes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establecfan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evitar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robos 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saqueos.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pregoneros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encargados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ir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promocionarlas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toda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ciudad, 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establecer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acuerdos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  moneda,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cosas.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ferias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siones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 especializadas,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ejemplo: 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lanas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-14" dirty="0">
                <a:latin typeface="Times New Roman"/>
                <a:cs typeface="Times New Roman"/>
              </a:rPr>
              <a:t>W</a:t>
            </a:r>
            <a:r>
              <a:rPr sz="750" dirty="0">
                <a:latin typeface="Times New Roman"/>
                <a:cs typeface="Times New Roman"/>
              </a:rPr>
              <a:t>in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heste</a:t>
            </a:r>
            <a:r>
              <a:rPr sz="750" spc="-5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Boston)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paño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(Flandes),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(Languedoc,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Montpellier),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metales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-27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áncfort,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 Milan);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lugares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vierten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intensa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0387" y="4769887"/>
            <a:ext cx="92496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a.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162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6253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552985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60" y="4448027"/>
            <a:ext cx="2058875" cy="15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543300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55498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" name="object 9"/>
          <p:cNvSpPr/>
          <p:nvPr/>
        </p:nvSpPr>
        <p:spPr>
          <a:xfrm>
            <a:off x="679796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/>
          <p:nvPr/>
        </p:nvSpPr>
        <p:spPr>
          <a:xfrm>
            <a:off x="67979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" name="object 8"/>
          <p:cNvSpPr/>
          <p:nvPr/>
        </p:nvSpPr>
        <p:spPr>
          <a:xfrm rot="5400000">
            <a:off x="4588993" y="475688"/>
            <a:ext cx="3414014" cy="574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" name="object 7"/>
          <p:cNvSpPr txBox="1"/>
          <p:nvPr/>
        </p:nvSpPr>
        <p:spPr>
          <a:xfrm>
            <a:off x="7016326" y="292576"/>
            <a:ext cx="1265439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18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Las</a:t>
            </a:r>
            <a:r>
              <a:rPr sz="682" spc="-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ciudades</a:t>
            </a:r>
            <a:r>
              <a:rPr sz="682" spc="-1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comercio</a:t>
            </a:r>
            <a:endParaRPr sz="68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3032" y="6167111"/>
            <a:ext cx="1010204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latin typeface="Arial"/>
                <a:cs typeface="Arial"/>
              </a:rPr>
              <a:t>El</a:t>
            </a:r>
            <a:r>
              <a:rPr sz="545" spc="-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comercio </a:t>
            </a:r>
            <a:r>
              <a:rPr sz="545" spc="6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al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final la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Edad</a:t>
            </a:r>
            <a:r>
              <a:rPr sz="545" spc="9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Media.</a:t>
            </a:r>
            <a:endParaRPr sz="54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163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4842" y="6650589"/>
            <a:ext cx="1128591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6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autá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quicas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7964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5433001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2187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object 300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1" name="object 301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7" name="object 297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8" name="object 298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9" name="object 299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5857073" y="606137"/>
            <a:ext cx="2112057" cy="2837376"/>
          </a:xfrm>
          <a:custGeom>
            <a:avLst/>
            <a:gdLst/>
            <a:ahLst/>
            <a:cxnLst/>
            <a:rect l="l" t="t" r="r" b="b"/>
            <a:pathLst>
              <a:path w="3097684" h="4161485">
                <a:moveTo>
                  <a:pt x="3039789" y="2002555"/>
                </a:moveTo>
                <a:lnTo>
                  <a:pt x="3037143" y="1957922"/>
                </a:lnTo>
                <a:lnTo>
                  <a:pt x="3034508" y="1913120"/>
                </a:lnTo>
                <a:lnTo>
                  <a:pt x="3031962" y="1867863"/>
                </a:lnTo>
                <a:lnTo>
                  <a:pt x="3029583" y="1821870"/>
                </a:lnTo>
                <a:lnTo>
                  <a:pt x="3027449" y="1774857"/>
                </a:lnTo>
                <a:lnTo>
                  <a:pt x="3025636" y="1726541"/>
                </a:lnTo>
                <a:lnTo>
                  <a:pt x="3024223" y="1676637"/>
                </a:lnTo>
                <a:lnTo>
                  <a:pt x="3023287" y="1624864"/>
                </a:lnTo>
                <a:lnTo>
                  <a:pt x="3022906" y="1570938"/>
                </a:lnTo>
                <a:lnTo>
                  <a:pt x="3023156" y="1514575"/>
                </a:lnTo>
                <a:lnTo>
                  <a:pt x="3024117" y="1455492"/>
                </a:lnTo>
                <a:lnTo>
                  <a:pt x="3025866" y="1393405"/>
                </a:lnTo>
                <a:lnTo>
                  <a:pt x="3023397" y="1361089"/>
                </a:lnTo>
                <a:lnTo>
                  <a:pt x="3021525" y="1326754"/>
                </a:lnTo>
                <a:lnTo>
                  <a:pt x="3020200" y="1290701"/>
                </a:lnTo>
                <a:lnTo>
                  <a:pt x="3019370" y="1253227"/>
                </a:lnTo>
                <a:lnTo>
                  <a:pt x="3018983" y="1214633"/>
                </a:lnTo>
                <a:lnTo>
                  <a:pt x="3018987" y="1175217"/>
                </a:lnTo>
                <a:lnTo>
                  <a:pt x="3019330" y="1135278"/>
                </a:lnTo>
                <a:lnTo>
                  <a:pt x="3019962" y="1095116"/>
                </a:lnTo>
                <a:lnTo>
                  <a:pt x="3020831" y="1055030"/>
                </a:lnTo>
                <a:lnTo>
                  <a:pt x="3021884" y="1015318"/>
                </a:lnTo>
                <a:lnTo>
                  <a:pt x="3023071" y="976281"/>
                </a:lnTo>
                <a:lnTo>
                  <a:pt x="3024339" y="938216"/>
                </a:lnTo>
                <a:lnTo>
                  <a:pt x="3025638" y="901424"/>
                </a:lnTo>
                <a:lnTo>
                  <a:pt x="3026915" y="866202"/>
                </a:lnTo>
                <a:lnTo>
                  <a:pt x="3028119" y="832851"/>
                </a:lnTo>
                <a:lnTo>
                  <a:pt x="3029199" y="801670"/>
                </a:lnTo>
                <a:lnTo>
                  <a:pt x="3030102" y="772957"/>
                </a:lnTo>
                <a:lnTo>
                  <a:pt x="3030777" y="747012"/>
                </a:lnTo>
                <a:lnTo>
                  <a:pt x="3031173" y="724133"/>
                </a:lnTo>
                <a:lnTo>
                  <a:pt x="3031204" y="669566"/>
                </a:lnTo>
                <a:lnTo>
                  <a:pt x="3030863" y="636721"/>
                </a:lnTo>
                <a:lnTo>
                  <a:pt x="3030261" y="605886"/>
                </a:lnTo>
                <a:lnTo>
                  <a:pt x="3029446" y="576860"/>
                </a:lnTo>
                <a:lnTo>
                  <a:pt x="3028463" y="549442"/>
                </a:lnTo>
                <a:lnTo>
                  <a:pt x="3027360" y="523432"/>
                </a:lnTo>
                <a:lnTo>
                  <a:pt x="3026184" y="498629"/>
                </a:lnTo>
                <a:lnTo>
                  <a:pt x="3024981" y="474832"/>
                </a:lnTo>
                <a:lnTo>
                  <a:pt x="3023798" y="451841"/>
                </a:lnTo>
                <a:lnTo>
                  <a:pt x="3022681" y="429455"/>
                </a:lnTo>
                <a:lnTo>
                  <a:pt x="3021678" y="407473"/>
                </a:lnTo>
                <a:lnTo>
                  <a:pt x="3020835" y="385694"/>
                </a:lnTo>
                <a:lnTo>
                  <a:pt x="3020198" y="363918"/>
                </a:lnTo>
                <a:lnTo>
                  <a:pt x="3019815" y="341944"/>
                </a:lnTo>
                <a:lnTo>
                  <a:pt x="3019733" y="319571"/>
                </a:lnTo>
                <a:lnTo>
                  <a:pt x="3019997" y="296599"/>
                </a:lnTo>
                <a:lnTo>
                  <a:pt x="3020655" y="272827"/>
                </a:lnTo>
                <a:lnTo>
                  <a:pt x="3021754" y="248054"/>
                </a:lnTo>
                <a:lnTo>
                  <a:pt x="3023340" y="222080"/>
                </a:lnTo>
                <a:lnTo>
                  <a:pt x="3025459" y="194703"/>
                </a:lnTo>
                <a:lnTo>
                  <a:pt x="3010854" y="220141"/>
                </a:lnTo>
                <a:lnTo>
                  <a:pt x="3010993" y="52875"/>
                </a:lnTo>
                <a:lnTo>
                  <a:pt x="3011057" y="37833"/>
                </a:lnTo>
                <a:lnTo>
                  <a:pt x="3011273" y="0"/>
                </a:lnTo>
                <a:lnTo>
                  <a:pt x="2999872" y="3986"/>
                </a:lnTo>
                <a:lnTo>
                  <a:pt x="2989393" y="5094"/>
                </a:lnTo>
                <a:lnTo>
                  <a:pt x="2978202" y="5054"/>
                </a:lnTo>
                <a:lnTo>
                  <a:pt x="2961588" y="4870"/>
                </a:lnTo>
                <a:lnTo>
                  <a:pt x="2945717" y="4684"/>
                </a:lnTo>
                <a:lnTo>
                  <a:pt x="2930556" y="4498"/>
                </a:lnTo>
                <a:lnTo>
                  <a:pt x="2916072" y="4315"/>
                </a:lnTo>
                <a:lnTo>
                  <a:pt x="2902234" y="4137"/>
                </a:lnTo>
                <a:lnTo>
                  <a:pt x="2889007" y="3965"/>
                </a:lnTo>
                <a:lnTo>
                  <a:pt x="2876359" y="3802"/>
                </a:lnTo>
                <a:lnTo>
                  <a:pt x="2864256" y="3649"/>
                </a:lnTo>
                <a:lnTo>
                  <a:pt x="2852667" y="3510"/>
                </a:lnTo>
                <a:lnTo>
                  <a:pt x="2830896" y="3278"/>
                </a:lnTo>
                <a:lnTo>
                  <a:pt x="2810781" y="3121"/>
                </a:lnTo>
                <a:lnTo>
                  <a:pt x="2766791" y="3156"/>
                </a:lnTo>
                <a:lnTo>
                  <a:pt x="2755332" y="3300"/>
                </a:lnTo>
                <a:lnTo>
                  <a:pt x="2744145" y="3514"/>
                </a:lnTo>
                <a:lnTo>
                  <a:pt x="2733142" y="3802"/>
                </a:lnTo>
                <a:lnTo>
                  <a:pt x="2722234" y="4171"/>
                </a:lnTo>
                <a:lnTo>
                  <a:pt x="2711335" y="4625"/>
                </a:lnTo>
                <a:lnTo>
                  <a:pt x="2700355" y="5171"/>
                </a:lnTo>
                <a:lnTo>
                  <a:pt x="2689208" y="5814"/>
                </a:lnTo>
                <a:lnTo>
                  <a:pt x="2677804" y="6559"/>
                </a:lnTo>
                <a:lnTo>
                  <a:pt x="2666057" y="7412"/>
                </a:lnTo>
                <a:lnTo>
                  <a:pt x="2653877" y="8378"/>
                </a:lnTo>
                <a:lnTo>
                  <a:pt x="2641177" y="9463"/>
                </a:lnTo>
                <a:lnTo>
                  <a:pt x="2627869" y="10673"/>
                </a:lnTo>
                <a:lnTo>
                  <a:pt x="2613865" y="12012"/>
                </a:lnTo>
                <a:lnTo>
                  <a:pt x="2599076" y="13487"/>
                </a:lnTo>
                <a:lnTo>
                  <a:pt x="2583416" y="15102"/>
                </a:lnTo>
                <a:lnTo>
                  <a:pt x="2566795" y="16864"/>
                </a:lnTo>
                <a:lnTo>
                  <a:pt x="2552689" y="18389"/>
                </a:lnTo>
                <a:lnTo>
                  <a:pt x="2577441" y="40817"/>
                </a:lnTo>
                <a:lnTo>
                  <a:pt x="2159548" y="1397"/>
                </a:lnTo>
                <a:lnTo>
                  <a:pt x="2134463" y="3561"/>
                </a:lnTo>
                <a:lnTo>
                  <a:pt x="2112473" y="6016"/>
                </a:lnTo>
                <a:lnTo>
                  <a:pt x="2093030" y="8710"/>
                </a:lnTo>
                <a:lnTo>
                  <a:pt x="2075591" y="11592"/>
                </a:lnTo>
                <a:lnTo>
                  <a:pt x="2059609" y="14610"/>
                </a:lnTo>
                <a:lnTo>
                  <a:pt x="2044540" y="17714"/>
                </a:lnTo>
                <a:lnTo>
                  <a:pt x="2029838" y="20852"/>
                </a:lnTo>
                <a:lnTo>
                  <a:pt x="2014958" y="23972"/>
                </a:lnTo>
                <a:lnTo>
                  <a:pt x="1999354" y="27024"/>
                </a:lnTo>
                <a:lnTo>
                  <a:pt x="1982481" y="29956"/>
                </a:lnTo>
                <a:lnTo>
                  <a:pt x="1963794" y="32716"/>
                </a:lnTo>
                <a:lnTo>
                  <a:pt x="1942748" y="35254"/>
                </a:lnTo>
                <a:lnTo>
                  <a:pt x="1918797" y="37518"/>
                </a:lnTo>
                <a:lnTo>
                  <a:pt x="1891396" y="39457"/>
                </a:lnTo>
                <a:lnTo>
                  <a:pt x="1860000" y="41019"/>
                </a:lnTo>
                <a:lnTo>
                  <a:pt x="1824063" y="42154"/>
                </a:lnTo>
                <a:lnTo>
                  <a:pt x="1783040" y="42810"/>
                </a:lnTo>
                <a:lnTo>
                  <a:pt x="1736385" y="42935"/>
                </a:lnTo>
                <a:lnTo>
                  <a:pt x="1683554" y="42478"/>
                </a:lnTo>
                <a:lnTo>
                  <a:pt x="1624001" y="41389"/>
                </a:lnTo>
                <a:lnTo>
                  <a:pt x="1580071" y="42659"/>
                </a:lnTo>
                <a:lnTo>
                  <a:pt x="1540171" y="43702"/>
                </a:lnTo>
                <a:lnTo>
                  <a:pt x="1503911" y="44540"/>
                </a:lnTo>
                <a:lnTo>
                  <a:pt x="1470905" y="45192"/>
                </a:lnTo>
                <a:lnTo>
                  <a:pt x="1440763" y="45679"/>
                </a:lnTo>
                <a:lnTo>
                  <a:pt x="1413098" y="46023"/>
                </a:lnTo>
                <a:lnTo>
                  <a:pt x="1387522" y="46244"/>
                </a:lnTo>
                <a:lnTo>
                  <a:pt x="1341082" y="46399"/>
                </a:lnTo>
                <a:lnTo>
                  <a:pt x="1277379" y="46229"/>
                </a:lnTo>
                <a:lnTo>
                  <a:pt x="1234353" y="46089"/>
                </a:lnTo>
                <a:lnTo>
                  <a:pt x="1187259" y="46122"/>
                </a:lnTo>
                <a:lnTo>
                  <a:pt x="1161215" y="46255"/>
                </a:lnTo>
                <a:lnTo>
                  <a:pt x="1132990" y="46494"/>
                </a:lnTo>
                <a:lnTo>
                  <a:pt x="1102194" y="46858"/>
                </a:lnTo>
                <a:lnTo>
                  <a:pt x="1068440" y="47371"/>
                </a:lnTo>
                <a:lnTo>
                  <a:pt x="927533" y="54025"/>
                </a:lnTo>
                <a:lnTo>
                  <a:pt x="1039052" y="30505"/>
                </a:lnTo>
                <a:lnTo>
                  <a:pt x="1013988" y="30194"/>
                </a:lnTo>
                <a:lnTo>
                  <a:pt x="988024" y="29701"/>
                </a:lnTo>
                <a:lnTo>
                  <a:pt x="961245" y="29055"/>
                </a:lnTo>
                <a:lnTo>
                  <a:pt x="933734" y="28288"/>
                </a:lnTo>
                <a:lnTo>
                  <a:pt x="905578" y="27431"/>
                </a:lnTo>
                <a:lnTo>
                  <a:pt x="876859" y="26513"/>
                </a:lnTo>
                <a:lnTo>
                  <a:pt x="847663" y="25565"/>
                </a:lnTo>
                <a:lnTo>
                  <a:pt x="818075" y="24618"/>
                </a:lnTo>
                <a:lnTo>
                  <a:pt x="788178" y="23702"/>
                </a:lnTo>
                <a:lnTo>
                  <a:pt x="758058" y="22848"/>
                </a:lnTo>
                <a:lnTo>
                  <a:pt x="727799" y="22087"/>
                </a:lnTo>
                <a:lnTo>
                  <a:pt x="697485" y="21448"/>
                </a:lnTo>
                <a:lnTo>
                  <a:pt x="667202" y="20962"/>
                </a:lnTo>
                <a:lnTo>
                  <a:pt x="637033" y="20661"/>
                </a:lnTo>
                <a:lnTo>
                  <a:pt x="607062" y="20573"/>
                </a:lnTo>
                <a:lnTo>
                  <a:pt x="577376" y="20731"/>
                </a:lnTo>
                <a:lnTo>
                  <a:pt x="548058" y="21164"/>
                </a:lnTo>
                <a:lnTo>
                  <a:pt x="519192" y="21903"/>
                </a:lnTo>
                <a:lnTo>
                  <a:pt x="490864" y="22979"/>
                </a:lnTo>
                <a:lnTo>
                  <a:pt x="463158" y="24422"/>
                </a:lnTo>
                <a:lnTo>
                  <a:pt x="453376" y="26210"/>
                </a:lnTo>
                <a:lnTo>
                  <a:pt x="443378" y="27978"/>
                </a:lnTo>
                <a:lnTo>
                  <a:pt x="422660" y="31440"/>
                </a:lnTo>
                <a:lnTo>
                  <a:pt x="400866" y="34789"/>
                </a:lnTo>
                <a:lnTo>
                  <a:pt x="377854" y="38007"/>
                </a:lnTo>
                <a:lnTo>
                  <a:pt x="353484" y="41074"/>
                </a:lnTo>
                <a:lnTo>
                  <a:pt x="327616" y="43972"/>
                </a:lnTo>
                <a:lnTo>
                  <a:pt x="300109" y="46682"/>
                </a:lnTo>
                <a:lnTo>
                  <a:pt x="270823" y="49186"/>
                </a:lnTo>
                <a:lnTo>
                  <a:pt x="255469" y="50355"/>
                </a:lnTo>
                <a:lnTo>
                  <a:pt x="239617" y="51465"/>
                </a:lnTo>
                <a:lnTo>
                  <a:pt x="224296" y="52450"/>
                </a:lnTo>
                <a:lnTo>
                  <a:pt x="202087" y="53739"/>
                </a:lnTo>
                <a:lnTo>
                  <a:pt x="178927" y="54914"/>
                </a:lnTo>
                <a:lnTo>
                  <a:pt x="154777" y="55969"/>
                </a:lnTo>
                <a:lnTo>
                  <a:pt x="129597" y="56899"/>
                </a:lnTo>
                <a:lnTo>
                  <a:pt x="103348" y="57699"/>
                </a:lnTo>
                <a:lnTo>
                  <a:pt x="75989" y="58365"/>
                </a:lnTo>
                <a:lnTo>
                  <a:pt x="47481" y="58892"/>
                </a:lnTo>
                <a:lnTo>
                  <a:pt x="28359" y="59154"/>
                </a:lnTo>
                <a:lnTo>
                  <a:pt x="5425" y="59385"/>
                </a:lnTo>
                <a:lnTo>
                  <a:pt x="5212" y="71970"/>
                </a:lnTo>
                <a:lnTo>
                  <a:pt x="4975" y="84702"/>
                </a:lnTo>
                <a:lnTo>
                  <a:pt x="4853" y="90830"/>
                </a:lnTo>
                <a:lnTo>
                  <a:pt x="2900" y="141023"/>
                </a:lnTo>
                <a:lnTo>
                  <a:pt x="1495" y="188082"/>
                </a:lnTo>
                <a:lnTo>
                  <a:pt x="582" y="232314"/>
                </a:lnTo>
                <a:lnTo>
                  <a:pt x="102" y="274028"/>
                </a:lnTo>
                <a:lnTo>
                  <a:pt x="0" y="313532"/>
                </a:lnTo>
                <a:lnTo>
                  <a:pt x="217" y="351134"/>
                </a:lnTo>
                <a:lnTo>
                  <a:pt x="697" y="387142"/>
                </a:lnTo>
                <a:lnTo>
                  <a:pt x="1383" y="421865"/>
                </a:lnTo>
                <a:lnTo>
                  <a:pt x="2217" y="455612"/>
                </a:lnTo>
                <a:lnTo>
                  <a:pt x="3143" y="488689"/>
                </a:lnTo>
                <a:lnTo>
                  <a:pt x="4104" y="521406"/>
                </a:lnTo>
                <a:lnTo>
                  <a:pt x="5042" y="554071"/>
                </a:lnTo>
                <a:lnTo>
                  <a:pt x="5901" y="586992"/>
                </a:lnTo>
                <a:lnTo>
                  <a:pt x="6623" y="620478"/>
                </a:lnTo>
                <a:lnTo>
                  <a:pt x="7152" y="654836"/>
                </a:lnTo>
                <a:lnTo>
                  <a:pt x="7429" y="690375"/>
                </a:lnTo>
                <a:lnTo>
                  <a:pt x="7399" y="727403"/>
                </a:lnTo>
                <a:lnTo>
                  <a:pt x="7004" y="766229"/>
                </a:lnTo>
                <a:lnTo>
                  <a:pt x="6187" y="807160"/>
                </a:lnTo>
                <a:lnTo>
                  <a:pt x="4891" y="850506"/>
                </a:lnTo>
                <a:lnTo>
                  <a:pt x="18594" y="1066787"/>
                </a:lnTo>
                <a:lnTo>
                  <a:pt x="13489" y="1035621"/>
                </a:lnTo>
                <a:lnTo>
                  <a:pt x="13971" y="1093293"/>
                </a:lnTo>
                <a:lnTo>
                  <a:pt x="14621" y="1147950"/>
                </a:lnTo>
                <a:lnTo>
                  <a:pt x="15408" y="1199915"/>
                </a:lnTo>
                <a:lnTo>
                  <a:pt x="16302" y="1249511"/>
                </a:lnTo>
                <a:lnTo>
                  <a:pt x="17272" y="1297060"/>
                </a:lnTo>
                <a:lnTo>
                  <a:pt x="18285" y="1342885"/>
                </a:lnTo>
                <a:lnTo>
                  <a:pt x="19311" y="1387310"/>
                </a:lnTo>
                <a:lnTo>
                  <a:pt x="20320" y="1430656"/>
                </a:lnTo>
                <a:lnTo>
                  <a:pt x="21278" y="1473247"/>
                </a:lnTo>
                <a:lnTo>
                  <a:pt x="22157" y="1515406"/>
                </a:lnTo>
                <a:lnTo>
                  <a:pt x="22924" y="1557456"/>
                </a:lnTo>
                <a:lnTo>
                  <a:pt x="23547" y="1599719"/>
                </a:lnTo>
                <a:lnTo>
                  <a:pt x="23997" y="1642518"/>
                </a:lnTo>
                <a:lnTo>
                  <a:pt x="24242" y="1686177"/>
                </a:lnTo>
                <a:lnTo>
                  <a:pt x="24251" y="1731017"/>
                </a:lnTo>
                <a:lnTo>
                  <a:pt x="23992" y="1777362"/>
                </a:lnTo>
                <a:lnTo>
                  <a:pt x="23435" y="1825535"/>
                </a:lnTo>
                <a:lnTo>
                  <a:pt x="22549" y="1875858"/>
                </a:lnTo>
                <a:lnTo>
                  <a:pt x="21301" y="1928655"/>
                </a:lnTo>
                <a:lnTo>
                  <a:pt x="19661" y="1984247"/>
                </a:lnTo>
                <a:lnTo>
                  <a:pt x="30444" y="2125497"/>
                </a:lnTo>
                <a:lnTo>
                  <a:pt x="30256" y="2272243"/>
                </a:lnTo>
                <a:lnTo>
                  <a:pt x="30048" y="2372380"/>
                </a:lnTo>
                <a:lnTo>
                  <a:pt x="29896" y="2423003"/>
                </a:lnTo>
                <a:lnTo>
                  <a:pt x="29702" y="2473935"/>
                </a:lnTo>
                <a:lnTo>
                  <a:pt x="29458" y="2525130"/>
                </a:lnTo>
                <a:lnTo>
                  <a:pt x="29157" y="2576542"/>
                </a:lnTo>
                <a:lnTo>
                  <a:pt x="28791" y="2628126"/>
                </a:lnTo>
                <a:lnTo>
                  <a:pt x="28352" y="2679836"/>
                </a:lnTo>
                <a:lnTo>
                  <a:pt x="27832" y="2731626"/>
                </a:lnTo>
                <a:lnTo>
                  <a:pt x="27224" y="2783450"/>
                </a:lnTo>
                <a:lnTo>
                  <a:pt x="26520" y="2835263"/>
                </a:lnTo>
                <a:lnTo>
                  <a:pt x="25713" y="2887019"/>
                </a:lnTo>
                <a:lnTo>
                  <a:pt x="24794" y="2938672"/>
                </a:lnTo>
                <a:lnTo>
                  <a:pt x="23756" y="2990176"/>
                </a:lnTo>
                <a:lnTo>
                  <a:pt x="22592" y="3041485"/>
                </a:lnTo>
                <a:lnTo>
                  <a:pt x="21293" y="3092555"/>
                </a:lnTo>
                <a:lnTo>
                  <a:pt x="19852" y="3143338"/>
                </a:lnTo>
                <a:lnTo>
                  <a:pt x="22206" y="3146507"/>
                </a:lnTo>
                <a:lnTo>
                  <a:pt x="24106" y="3152724"/>
                </a:lnTo>
                <a:lnTo>
                  <a:pt x="25597" y="3161798"/>
                </a:lnTo>
                <a:lnTo>
                  <a:pt x="26721" y="3173534"/>
                </a:lnTo>
                <a:lnTo>
                  <a:pt x="27522" y="3187739"/>
                </a:lnTo>
                <a:lnTo>
                  <a:pt x="28041" y="3204220"/>
                </a:lnTo>
                <a:lnTo>
                  <a:pt x="28323" y="3222783"/>
                </a:lnTo>
                <a:lnTo>
                  <a:pt x="28347" y="3265382"/>
                </a:lnTo>
                <a:lnTo>
                  <a:pt x="28175" y="3289031"/>
                </a:lnTo>
                <a:lnTo>
                  <a:pt x="27938" y="3313989"/>
                </a:lnTo>
                <a:lnTo>
                  <a:pt x="27678" y="3340062"/>
                </a:lnTo>
                <a:lnTo>
                  <a:pt x="27440" y="3367057"/>
                </a:lnTo>
                <a:lnTo>
                  <a:pt x="27265" y="3394781"/>
                </a:lnTo>
                <a:lnTo>
                  <a:pt x="27280" y="3451640"/>
                </a:lnTo>
                <a:lnTo>
                  <a:pt x="27556" y="3480388"/>
                </a:lnTo>
                <a:lnTo>
                  <a:pt x="28068" y="3509091"/>
                </a:lnTo>
                <a:lnTo>
                  <a:pt x="28860" y="3537555"/>
                </a:lnTo>
                <a:lnTo>
                  <a:pt x="29974" y="3565588"/>
                </a:lnTo>
                <a:lnTo>
                  <a:pt x="28398" y="3590532"/>
                </a:lnTo>
                <a:lnTo>
                  <a:pt x="27005" y="3612015"/>
                </a:lnTo>
                <a:lnTo>
                  <a:pt x="25781" y="3630510"/>
                </a:lnTo>
                <a:lnTo>
                  <a:pt x="24711" y="3646490"/>
                </a:lnTo>
                <a:lnTo>
                  <a:pt x="23783" y="3660429"/>
                </a:lnTo>
                <a:lnTo>
                  <a:pt x="22983" y="3672800"/>
                </a:lnTo>
                <a:lnTo>
                  <a:pt x="22298" y="3684075"/>
                </a:lnTo>
                <a:lnTo>
                  <a:pt x="21714" y="3694728"/>
                </a:lnTo>
                <a:lnTo>
                  <a:pt x="21218" y="3705232"/>
                </a:lnTo>
                <a:lnTo>
                  <a:pt x="20796" y="3716061"/>
                </a:lnTo>
                <a:lnTo>
                  <a:pt x="20435" y="3727686"/>
                </a:lnTo>
                <a:lnTo>
                  <a:pt x="20122" y="3740582"/>
                </a:lnTo>
                <a:lnTo>
                  <a:pt x="19842" y="3755222"/>
                </a:lnTo>
                <a:lnTo>
                  <a:pt x="19583" y="3772078"/>
                </a:lnTo>
                <a:lnTo>
                  <a:pt x="19331" y="3791623"/>
                </a:lnTo>
                <a:lnTo>
                  <a:pt x="19073" y="3814332"/>
                </a:lnTo>
                <a:lnTo>
                  <a:pt x="18794" y="3840677"/>
                </a:lnTo>
                <a:lnTo>
                  <a:pt x="18483" y="3871130"/>
                </a:lnTo>
                <a:lnTo>
                  <a:pt x="18124" y="3906166"/>
                </a:lnTo>
                <a:lnTo>
                  <a:pt x="17705" y="3946258"/>
                </a:lnTo>
                <a:lnTo>
                  <a:pt x="19155" y="3957741"/>
                </a:lnTo>
                <a:lnTo>
                  <a:pt x="20345" y="3972075"/>
                </a:lnTo>
                <a:lnTo>
                  <a:pt x="21301" y="3988249"/>
                </a:lnTo>
                <a:lnTo>
                  <a:pt x="22047" y="4005255"/>
                </a:lnTo>
                <a:lnTo>
                  <a:pt x="22608" y="4022084"/>
                </a:lnTo>
                <a:lnTo>
                  <a:pt x="23009" y="4037728"/>
                </a:lnTo>
                <a:lnTo>
                  <a:pt x="23275" y="4051178"/>
                </a:lnTo>
                <a:lnTo>
                  <a:pt x="23430" y="4061425"/>
                </a:lnTo>
                <a:lnTo>
                  <a:pt x="23509" y="4068648"/>
                </a:lnTo>
                <a:lnTo>
                  <a:pt x="31451" y="4068212"/>
                </a:lnTo>
                <a:lnTo>
                  <a:pt x="39114" y="4067762"/>
                </a:lnTo>
                <a:lnTo>
                  <a:pt x="47661" y="4067317"/>
                </a:lnTo>
                <a:lnTo>
                  <a:pt x="58252" y="4066900"/>
                </a:lnTo>
                <a:lnTo>
                  <a:pt x="72048" y="4066531"/>
                </a:lnTo>
                <a:lnTo>
                  <a:pt x="90210" y="4066233"/>
                </a:lnTo>
                <a:lnTo>
                  <a:pt x="110962" y="4066044"/>
                </a:lnTo>
                <a:lnTo>
                  <a:pt x="115999" y="4064643"/>
                </a:lnTo>
                <a:lnTo>
                  <a:pt x="132405" y="4060236"/>
                </a:lnTo>
                <a:lnTo>
                  <a:pt x="154724" y="4055779"/>
                </a:lnTo>
                <a:lnTo>
                  <a:pt x="175412" y="4052945"/>
                </a:lnTo>
                <a:lnTo>
                  <a:pt x="202512" y="4050334"/>
                </a:lnTo>
                <a:lnTo>
                  <a:pt x="218941" y="4049144"/>
                </a:lnTo>
                <a:lnTo>
                  <a:pt x="237540" y="4048046"/>
                </a:lnTo>
                <a:lnTo>
                  <a:pt x="258499" y="4047054"/>
                </a:lnTo>
                <a:lnTo>
                  <a:pt x="282008" y="4046179"/>
                </a:lnTo>
                <a:lnTo>
                  <a:pt x="308256" y="4045434"/>
                </a:lnTo>
                <a:lnTo>
                  <a:pt x="317108" y="4045229"/>
                </a:lnTo>
                <a:lnTo>
                  <a:pt x="604903" y="4048277"/>
                </a:lnTo>
                <a:lnTo>
                  <a:pt x="577839" y="4055757"/>
                </a:lnTo>
                <a:lnTo>
                  <a:pt x="817793" y="4054233"/>
                </a:lnTo>
                <a:lnTo>
                  <a:pt x="895225" y="4075671"/>
                </a:lnTo>
                <a:lnTo>
                  <a:pt x="932943" y="4073643"/>
                </a:lnTo>
                <a:lnTo>
                  <a:pt x="969812" y="4072378"/>
                </a:lnTo>
                <a:lnTo>
                  <a:pt x="1005926" y="4071789"/>
                </a:lnTo>
                <a:lnTo>
                  <a:pt x="1041379" y="4071793"/>
                </a:lnTo>
                <a:lnTo>
                  <a:pt x="1076265" y="4072305"/>
                </a:lnTo>
                <a:lnTo>
                  <a:pt x="1110678" y="4073240"/>
                </a:lnTo>
                <a:lnTo>
                  <a:pt x="1144711" y="4074513"/>
                </a:lnTo>
                <a:lnTo>
                  <a:pt x="1178459" y="4076041"/>
                </a:lnTo>
                <a:lnTo>
                  <a:pt x="1212016" y="4077738"/>
                </a:lnTo>
                <a:lnTo>
                  <a:pt x="1245476" y="4079519"/>
                </a:lnTo>
                <a:lnTo>
                  <a:pt x="1278933" y="4081300"/>
                </a:lnTo>
                <a:lnTo>
                  <a:pt x="1312481" y="4082997"/>
                </a:lnTo>
                <a:lnTo>
                  <a:pt x="1346214" y="4084524"/>
                </a:lnTo>
                <a:lnTo>
                  <a:pt x="1380225" y="4085798"/>
                </a:lnTo>
                <a:lnTo>
                  <a:pt x="1414609" y="4086733"/>
                </a:lnTo>
                <a:lnTo>
                  <a:pt x="1449460" y="4087245"/>
                </a:lnTo>
                <a:lnTo>
                  <a:pt x="1484872" y="4087249"/>
                </a:lnTo>
                <a:lnTo>
                  <a:pt x="1520939" y="4086660"/>
                </a:lnTo>
                <a:lnTo>
                  <a:pt x="1557755" y="4085394"/>
                </a:lnTo>
                <a:lnTo>
                  <a:pt x="1595414" y="4083367"/>
                </a:lnTo>
                <a:lnTo>
                  <a:pt x="1429933" y="4103928"/>
                </a:lnTo>
                <a:lnTo>
                  <a:pt x="1443971" y="4104846"/>
                </a:lnTo>
                <a:lnTo>
                  <a:pt x="1458255" y="4105594"/>
                </a:lnTo>
                <a:lnTo>
                  <a:pt x="1472749" y="4106188"/>
                </a:lnTo>
                <a:lnTo>
                  <a:pt x="1487418" y="4106641"/>
                </a:lnTo>
                <a:lnTo>
                  <a:pt x="1502227" y="4106969"/>
                </a:lnTo>
                <a:lnTo>
                  <a:pt x="1517143" y="4107187"/>
                </a:lnTo>
                <a:lnTo>
                  <a:pt x="1547153" y="4107350"/>
                </a:lnTo>
                <a:lnTo>
                  <a:pt x="1592092" y="4107140"/>
                </a:lnTo>
                <a:lnTo>
                  <a:pt x="1606913" y="4107007"/>
                </a:lnTo>
                <a:lnTo>
                  <a:pt x="1621597" y="4106868"/>
                </a:lnTo>
                <a:lnTo>
                  <a:pt x="1636108" y="4106738"/>
                </a:lnTo>
                <a:lnTo>
                  <a:pt x="1664475" y="4106561"/>
                </a:lnTo>
                <a:lnTo>
                  <a:pt x="1691736" y="4106597"/>
                </a:lnTo>
                <a:lnTo>
                  <a:pt x="1704865" y="4106732"/>
                </a:lnTo>
                <a:lnTo>
                  <a:pt x="1717613" y="4106964"/>
                </a:lnTo>
                <a:lnTo>
                  <a:pt x="1738282" y="4106102"/>
                </a:lnTo>
                <a:lnTo>
                  <a:pt x="1755024" y="4105266"/>
                </a:lnTo>
                <a:lnTo>
                  <a:pt x="1768111" y="4104453"/>
                </a:lnTo>
                <a:lnTo>
                  <a:pt x="1777812" y="4103661"/>
                </a:lnTo>
                <a:lnTo>
                  <a:pt x="1784396" y="4102889"/>
                </a:lnTo>
                <a:lnTo>
                  <a:pt x="1788133" y="4102135"/>
                </a:lnTo>
                <a:lnTo>
                  <a:pt x="1788142" y="4100674"/>
                </a:lnTo>
                <a:lnTo>
                  <a:pt x="1784954" y="4099964"/>
                </a:lnTo>
                <a:lnTo>
                  <a:pt x="1779997" y="4099264"/>
                </a:lnTo>
                <a:lnTo>
                  <a:pt x="1773541" y="4098574"/>
                </a:lnTo>
                <a:lnTo>
                  <a:pt x="1765854" y="4097892"/>
                </a:lnTo>
                <a:lnTo>
                  <a:pt x="1757207" y="4097215"/>
                </a:lnTo>
                <a:lnTo>
                  <a:pt x="1747869" y="4096543"/>
                </a:lnTo>
                <a:lnTo>
                  <a:pt x="1738110" y="4095873"/>
                </a:lnTo>
                <a:lnTo>
                  <a:pt x="1728199" y="4095204"/>
                </a:lnTo>
                <a:lnTo>
                  <a:pt x="1718406" y="4094533"/>
                </a:lnTo>
                <a:lnTo>
                  <a:pt x="1709001" y="4093860"/>
                </a:lnTo>
                <a:lnTo>
                  <a:pt x="1700252" y="4093182"/>
                </a:lnTo>
                <a:lnTo>
                  <a:pt x="1692429" y="4092498"/>
                </a:lnTo>
                <a:lnTo>
                  <a:pt x="1900595" y="4096042"/>
                </a:lnTo>
                <a:lnTo>
                  <a:pt x="1910617" y="4094518"/>
                </a:lnTo>
                <a:lnTo>
                  <a:pt x="1921504" y="4092988"/>
                </a:lnTo>
                <a:lnTo>
                  <a:pt x="1932927" y="4091455"/>
                </a:lnTo>
                <a:lnTo>
                  <a:pt x="1944558" y="4089919"/>
                </a:lnTo>
                <a:lnTo>
                  <a:pt x="1956066" y="4088385"/>
                </a:lnTo>
                <a:lnTo>
                  <a:pt x="1967122" y="4086853"/>
                </a:lnTo>
                <a:lnTo>
                  <a:pt x="1977397" y="4085325"/>
                </a:lnTo>
                <a:lnTo>
                  <a:pt x="1986561" y="4083804"/>
                </a:lnTo>
                <a:lnTo>
                  <a:pt x="1994286" y="4082293"/>
                </a:lnTo>
                <a:lnTo>
                  <a:pt x="2000242" y="4080792"/>
                </a:lnTo>
                <a:lnTo>
                  <a:pt x="2004100" y="4079305"/>
                </a:lnTo>
                <a:lnTo>
                  <a:pt x="2004202" y="4076377"/>
                </a:lnTo>
                <a:lnTo>
                  <a:pt x="1999789" y="4074942"/>
                </a:lnTo>
                <a:lnTo>
                  <a:pt x="1991960" y="4073528"/>
                </a:lnTo>
                <a:lnTo>
                  <a:pt x="1980386" y="4072138"/>
                </a:lnTo>
                <a:lnTo>
                  <a:pt x="1964737" y="4070774"/>
                </a:lnTo>
                <a:lnTo>
                  <a:pt x="1944686" y="4069437"/>
                </a:lnTo>
                <a:lnTo>
                  <a:pt x="1919901" y="4068131"/>
                </a:lnTo>
                <a:lnTo>
                  <a:pt x="1890054" y="4066857"/>
                </a:lnTo>
                <a:lnTo>
                  <a:pt x="2293711" y="4066730"/>
                </a:lnTo>
                <a:lnTo>
                  <a:pt x="2293656" y="4069981"/>
                </a:lnTo>
                <a:lnTo>
                  <a:pt x="2289844" y="4071573"/>
                </a:lnTo>
                <a:lnTo>
                  <a:pt x="2284058" y="4073146"/>
                </a:lnTo>
                <a:lnTo>
                  <a:pt x="2276707" y="4074704"/>
                </a:lnTo>
                <a:lnTo>
                  <a:pt x="2268202" y="4076248"/>
                </a:lnTo>
                <a:lnTo>
                  <a:pt x="2258953" y="4077782"/>
                </a:lnTo>
                <a:lnTo>
                  <a:pt x="2249372" y="4079309"/>
                </a:lnTo>
                <a:lnTo>
                  <a:pt x="2239867" y="4080831"/>
                </a:lnTo>
                <a:lnTo>
                  <a:pt x="2230852" y="4082352"/>
                </a:lnTo>
                <a:lnTo>
                  <a:pt x="2222734" y="4083873"/>
                </a:lnTo>
                <a:lnTo>
                  <a:pt x="2215926" y="4085398"/>
                </a:lnTo>
                <a:lnTo>
                  <a:pt x="2210838" y="4086930"/>
                </a:lnTo>
                <a:lnTo>
                  <a:pt x="2207880" y="4088471"/>
                </a:lnTo>
                <a:lnTo>
                  <a:pt x="2209997" y="4091593"/>
                </a:lnTo>
                <a:lnTo>
                  <a:pt x="2215893" y="4093180"/>
                </a:lnTo>
                <a:lnTo>
                  <a:pt x="2220406" y="4094010"/>
                </a:lnTo>
                <a:lnTo>
                  <a:pt x="2109268" y="4099610"/>
                </a:lnTo>
                <a:lnTo>
                  <a:pt x="2245793" y="4108475"/>
                </a:lnTo>
                <a:lnTo>
                  <a:pt x="2208685" y="4110520"/>
                </a:lnTo>
                <a:lnTo>
                  <a:pt x="2174702" y="4112495"/>
                </a:lnTo>
                <a:lnTo>
                  <a:pt x="2143433" y="4114391"/>
                </a:lnTo>
                <a:lnTo>
                  <a:pt x="2114465" y="4116197"/>
                </a:lnTo>
                <a:lnTo>
                  <a:pt x="2087386" y="4117903"/>
                </a:lnTo>
                <a:lnTo>
                  <a:pt x="2061784" y="4119499"/>
                </a:lnTo>
                <a:lnTo>
                  <a:pt x="2037246" y="4120974"/>
                </a:lnTo>
                <a:lnTo>
                  <a:pt x="2013360" y="4122319"/>
                </a:lnTo>
                <a:lnTo>
                  <a:pt x="1989715" y="4123523"/>
                </a:lnTo>
                <a:lnTo>
                  <a:pt x="1965897" y="4124577"/>
                </a:lnTo>
                <a:lnTo>
                  <a:pt x="1941494" y="4125470"/>
                </a:lnTo>
                <a:lnTo>
                  <a:pt x="1916095" y="4126191"/>
                </a:lnTo>
                <a:lnTo>
                  <a:pt x="1889286" y="4126732"/>
                </a:lnTo>
                <a:lnTo>
                  <a:pt x="1860657" y="4127081"/>
                </a:lnTo>
                <a:lnTo>
                  <a:pt x="1829793" y="4127229"/>
                </a:lnTo>
                <a:lnTo>
                  <a:pt x="1796284" y="4127165"/>
                </a:lnTo>
                <a:lnTo>
                  <a:pt x="1759717" y="4126880"/>
                </a:lnTo>
                <a:lnTo>
                  <a:pt x="1719680" y="4126362"/>
                </a:lnTo>
                <a:lnTo>
                  <a:pt x="1675760" y="4125603"/>
                </a:lnTo>
                <a:lnTo>
                  <a:pt x="1627545" y="4124591"/>
                </a:lnTo>
                <a:lnTo>
                  <a:pt x="1682309" y="4130584"/>
                </a:lnTo>
                <a:lnTo>
                  <a:pt x="1738458" y="4135435"/>
                </a:lnTo>
                <a:lnTo>
                  <a:pt x="1795940" y="4139254"/>
                </a:lnTo>
                <a:lnTo>
                  <a:pt x="1854708" y="4142151"/>
                </a:lnTo>
                <a:lnTo>
                  <a:pt x="1914711" y="4144235"/>
                </a:lnTo>
                <a:lnTo>
                  <a:pt x="1975901" y="4145617"/>
                </a:lnTo>
                <a:lnTo>
                  <a:pt x="2038228" y="4146408"/>
                </a:lnTo>
                <a:lnTo>
                  <a:pt x="2101644" y="4146716"/>
                </a:lnTo>
                <a:lnTo>
                  <a:pt x="2166098" y="4146652"/>
                </a:lnTo>
                <a:lnTo>
                  <a:pt x="2231541" y="4146326"/>
                </a:lnTo>
                <a:lnTo>
                  <a:pt x="2297924" y="4145847"/>
                </a:lnTo>
                <a:lnTo>
                  <a:pt x="2365199" y="4145327"/>
                </a:lnTo>
                <a:lnTo>
                  <a:pt x="2433314" y="4144875"/>
                </a:lnTo>
                <a:lnTo>
                  <a:pt x="2502222" y="4144600"/>
                </a:lnTo>
                <a:lnTo>
                  <a:pt x="2571874" y="4144613"/>
                </a:lnTo>
                <a:lnTo>
                  <a:pt x="2642218" y="4145025"/>
                </a:lnTo>
                <a:lnTo>
                  <a:pt x="2713207" y="4145944"/>
                </a:lnTo>
                <a:lnTo>
                  <a:pt x="2784792" y="4147481"/>
                </a:lnTo>
                <a:lnTo>
                  <a:pt x="2856922" y="4149746"/>
                </a:lnTo>
                <a:lnTo>
                  <a:pt x="2929549" y="4152849"/>
                </a:lnTo>
                <a:lnTo>
                  <a:pt x="2919065" y="4153942"/>
                </a:lnTo>
                <a:lnTo>
                  <a:pt x="2895995" y="4156200"/>
                </a:lnTo>
                <a:lnTo>
                  <a:pt x="2870268" y="4158532"/>
                </a:lnTo>
                <a:lnTo>
                  <a:pt x="2842056" y="4160914"/>
                </a:lnTo>
                <a:lnTo>
                  <a:pt x="2835010" y="4161485"/>
                </a:lnTo>
                <a:lnTo>
                  <a:pt x="3097684" y="4161485"/>
                </a:lnTo>
                <a:lnTo>
                  <a:pt x="3095804" y="4005554"/>
                </a:lnTo>
                <a:lnTo>
                  <a:pt x="3089938" y="4019429"/>
                </a:lnTo>
                <a:lnTo>
                  <a:pt x="3084065" y="4031305"/>
                </a:lnTo>
                <a:lnTo>
                  <a:pt x="3078189" y="4041039"/>
                </a:lnTo>
                <a:lnTo>
                  <a:pt x="3075116" y="4045229"/>
                </a:lnTo>
                <a:lnTo>
                  <a:pt x="3075942" y="4036263"/>
                </a:lnTo>
                <a:lnTo>
                  <a:pt x="3076666" y="4032516"/>
                </a:lnTo>
                <a:lnTo>
                  <a:pt x="3077504" y="4022610"/>
                </a:lnTo>
                <a:lnTo>
                  <a:pt x="3073175" y="4011334"/>
                </a:lnTo>
                <a:lnTo>
                  <a:pt x="3071600" y="4000031"/>
                </a:lnTo>
                <a:lnTo>
                  <a:pt x="3070373" y="3985429"/>
                </a:lnTo>
                <a:lnTo>
                  <a:pt x="3069459" y="3967889"/>
                </a:lnTo>
                <a:lnTo>
                  <a:pt x="3068823" y="3947770"/>
                </a:lnTo>
                <a:lnTo>
                  <a:pt x="3068431" y="3925431"/>
                </a:lnTo>
                <a:lnTo>
                  <a:pt x="3068249" y="3901232"/>
                </a:lnTo>
                <a:lnTo>
                  <a:pt x="3068241" y="3875532"/>
                </a:lnTo>
                <a:lnTo>
                  <a:pt x="3068372" y="3848692"/>
                </a:lnTo>
                <a:lnTo>
                  <a:pt x="3068610" y="3821069"/>
                </a:lnTo>
                <a:lnTo>
                  <a:pt x="3068918" y="3793024"/>
                </a:lnTo>
                <a:lnTo>
                  <a:pt x="3069263" y="3764917"/>
                </a:lnTo>
                <a:lnTo>
                  <a:pt x="3069610" y="3737106"/>
                </a:lnTo>
                <a:lnTo>
                  <a:pt x="3069924" y="3709951"/>
                </a:lnTo>
                <a:lnTo>
                  <a:pt x="3070171" y="3683812"/>
                </a:lnTo>
                <a:lnTo>
                  <a:pt x="3070316" y="3659048"/>
                </a:lnTo>
                <a:lnTo>
                  <a:pt x="3070325" y="3636019"/>
                </a:lnTo>
                <a:lnTo>
                  <a:pt x="3070163" y="3615083"/>
                </a:lnTo>
                <a:lnTo>
                  <a:pt x="3069795" y="3596601"/>
                </a:lnTo>
                <a:lnTo>
                  <a:pt x="3070971" y="3601894"/>
                </a:lnTo>
                <a:lnTo>
                  <a:pt x="3073862" y="3596015"/>
                </a:lnTo>
                <a:lnTo>
                  <a:pt x="3074649" y="3588401"/>
                </a:lnTo>
                <a:lnTo>
                  <a:pt x="3075366" y="3578759"/>
                </a:lnTo>
                <a:lnTo>
                  <a:pt x="3076024" y="3567570"/>
                </a:lnTo>
                <a:lnTo>
                  <a:pt x="3076633" y="3555312"/>
                </a:lnTo>
                <a:lnTo>
                  <a:pt x="3077203" y="3542465"/>
                </a:lnTo>
                <a:lnTo>
                  <a:pt x="3077747" y="3529509"/>
                </a:lnTo>
                <a:lnTo>
                  <a:pt x="3078274" y="3516923"/>
                </a:lnTo>
                <a:lnTo>
                  <a:pt x="3078794" y="3505186"/>
                </a:lnTo>
                <a:lnTo>
                  <a:pt x="3078364" y="3473420"/>
                </a:lnTo>
                <a:lnTo>
                  <a:pt x="3077545" y="3449745"/>
                </a:lnTo>
                <a:lnTo>
                  <a:pt x="3076588" y="3429137"/>
                </a:lnTo>
                <a:lnTo>
                  <a:pt x="3075520" y="3411156"/>
                </a:lnTo>
                <a:lnTo>
                  <a:pt x="3074370" y="3395362"/>
                </a:lnTo>
                <a:lnTo>
                  <a:pt x="3073167" y="3381316"/>
                </a:lnTo>
                <a:lnTo>
                  <a:pt x="3071940" y="3368578"/>
                </a:lnTo>
                <a:lnTo>
                  <a:pt x="3070716" y="3356708"/>
                </a:lnTo>
                <a:lnTo>
                  <a:pt x="3069524" y="3345267"/>
                </a:lnTo>
                <a:lnTo>
                  <a:pt x="3068393" y="3333815"/>
                </a:lnTo>
                <a:lnTo>
                  <a:pt x="3067351" y="3321911"/>
                </a:lnTo>
                <a:lnTo>
                  <a:pt x="3066427" y="3309117"/>
                </a:lnTo>
                <a:lnTo>
                  <a:pt x="3065650" y="3294992"/>
                </a:lnTo>
                <a:lnTo>
                  <a:pt x="3065047" y="3279097"/>
                </a:lnTo>
                <a:lnTo>
                  <a:pt x="3064647" y="3260992"/>
                </a:lnTo>
                <a:lnTo>
                  <a:pt x="3064479" y="3240237"/>
                </a:lnTo>
                <a:lnTo>
                  <a:pt x="3064572" y="3216393"/>
                </a:lnTo>
                <a:lnTo>
                  <a:pt x="3064953" y="3189019"/>
                </a:lnTo>
                <a:lnTo>
                  <a:pt x="3065652" y="3157677"/>
                </a:lnTo>
                <a:lnTo>
                  <a:pt x="3066696" y="3121926"/>
                </a:lnTo>
                <a:lnTo>
                  <a:pt x="3066257" y="3116120"/>
                </a:lnTo>
                <a:lnTo>
                  <a:pt x="3065743" y="3109488"/>
                </a:lnTo>
                <a:lnTo>
                  <a:pt x="3065162" y="3102255"/>
                </a:lnTo>
                <a:lnTo>
                  <a:pt x="3064520" y="3094650"/>
                </a:lnTo>
                <a:lnTo>
                  <a:pt x="3063826" y="3086899"/>
                </a:lnTo>
                <a:lnTo>
                  <a:pt x="3063086" y="3079229"/>
                </a:lnTo>
                <a:lnTo>
                  <a:pt x="3062306" y="3071867"/>
                </a:lnTo>
                <a:lnTo>
                  <a:pt x="3061495" y="3065039"/>
                </a:lnTo>
                <a:lnTo>
                  <a:pt x="3060659" y="3058974"/>
                </a:lnTo>
                <a:lnTo>
                  <a:pt x="3059805" y="3053897"/>
                </a:lnTo>
                <a:lnTo>
                  <a:pt x="3058940" y="3050036"/>
                </a:lnTo>
                <a:lnTo>
                  <a:pt x="3057206" y="3046869"/>
                </a:lnTo>
                <a:lnTo>
                  <a:pt x="3056352" y="3048016"/>
                </a:lnTo>
                <a:lnTo>
                  <a:pt x="3055514" y="3051287"/>
                </a:lnTo>
                <a:lnTo>
                  <a:pt x="3054702" y="3056908"/>
                </a:lnTo>
                <a:lnTo>
                  <a:pt x="3053920" y="3065107"/>
                </a:lnTo>
                <a:lnTo>
                  <a:pt x="3053178" y="3076110"/>
                </a:lnTo>
                <a:lnTo>
                  <a:pt x="3052481" y="3090144"/>
                </a:lnTo>
                <a:lnTo>
                  <a:pt x="3051837" y="3107436"/>
                </a:lnTo>
                <a:lnTo>
                  <a:pt x="3046186" y="2997263"/>
                </a:lnTo>
                <a:lnTo>
                  <a:pt x="3045245" y="3011754"/>
                </a:lnTo>
                <a:lnTo>
                  <a:pt x="3044452" y="3027604"/>
                </a:lnTo>
                <a:lnTo>
                  <a:pt x="3043797" y="3044650"/>
                </a:lnTo>
                <a:lnTo>
                  <a:pt x="3043267" y="3062734"/>
                </a:lnTo>
                <a:lnTo>
                  <a:pt x="3042855" y="3081692"/>
                </a:lnTo>
                <a:lnTo>
                  <a:pt x="3042548" y="3101364"/>
                </a:lnTo>
                <a:lnTo>
                  <a:pt x="3042338" y="3121588"/>
                </a:lnTo>
                <a:lnTo>
                  <a:pt x="3042163" y="3163051"/>
                </a:lnTo>
                <a:lnTo>
                  <a:pt x="3042364" y="3225358"/>
                </a:lnTo>
                <a:lnTo>
                  <a:pt x="3042514" y="3245513"/>
                </a:lnTo>
                <a:lnTo>
                  <a:pt x="3042687" y="3265092"/>
                </a:lnTo>
                <a:lnTo>
                  <a:pt x="3042874" y="3283935"/>
                </a:lnTo>
                <a:lnTo>
                  <a:pt x="3043065" y="3301878"/>
                </a:lnTo>
                <a:lnTo>
                  <a:pt x="3043249" y="3318763"/>
                </a:lnTo>
                <a:lnTo>
                  <a:pt x="3043416" y="3334427"/>
                </a:lnTo>
                <a:lnTo>
                  <a:pt x="3043556" y="3348709"/>
                </a:lnTo>
                <a:lnTo>
                  <a:pt x="3043658" y="3361448"/>
                </a:lnTo>
                <a:lnTo>
                  <a:pt x="3048510" y="3353015"/>
                </a:lnTo>
                <a:lnTo>
                  <a:pt x="3048208" y="3366170"/>
                </a:lnTo>
                <a:lnTo>
                  <a:pt x="3047910" y="3379312"/>
                </a:lnTo>
                <a:lnTo>
                  <a:pt x="3047621" y="3392434"/>
                </a:lnTo>
                <a:lnTo>
                  <a:pt x="3047344" y="3405529"/>
                </a:lnTo>
                <a:lnTo>
                  <a:pt x="3047085" y="3418591"/>
                </a:lnTo>
                <a:lnTo>
                  <a:pt x="3046847" y="3431613"/>
                </a:lnTo>
                <a:lnTo>
                  <a:pt x="3046634" y="3444589"/>
                </a:lnTo>
                <a:lnTo>
                  <a:pt x="3046451" y="3457511"/>
                </a:lnTo>
                <a:lnTo>
                  <a:pt x="3046302" y="3470373"/>
                </a:lnTo>
                <a:lnTo>
                  <a:pt x="3046123" y="3495891"/>
                </a:lnTo>
                <a:lnTo>
                  <a:pt x="3046216" y="3533551"/>
                </a:lnTo>
                <a:lnTo>
                  <a:pt x="3046360" y="3545913"/>
                </a:lnTo>
                <a:lnTo>
                  <a:pt x="3046568" y="3558168"/>
                </a:lnTo>
                <a:lnTo>
                  <a:pt x="3046844" y="3570310"/>
                </a:lnTo>
                <a:lnTo>
                  <a:pt x="3047192" y="3582332"/>
                </a:lnTo>
                <a:lnTo>
                  <a:pt x="3047621" y="3594315"/>
                </a:lnTo>
                <a:lnTo>
                  <a:pt x="3016074" y="3288791"/>
                </a:lnTo>
                <a:lnTo>
                  <a:pt x="3018734" y="3271333"/>
                </a:lnTo>
                <a:lnTo>
                  <a:pt x="3021046" y="3252828"/>
                </a:lnTo>
                <a:lnTo>
                  <a:pt x="3023038" y="3233377"/>
                </a:lnTo>
                <a:lnTo>
                  <a:pt x="3024739" y="3213080"/>
                </a:lnTo>
                <a:lnTo>
                  <a:pt x="3026176" y="3192039"/>
                </a:lnTo>
                <a:lnTo>
                  <a:pt x="3027378" y="3170353"/>
                </a:lnTo>
                <a:lnTo>
                  <a:pt x="3028373" y="3148123"/>
                </a:lnTo>
                <a:lnTo>
                  <a:pt x="3029191" y="3125451"/>
                </a:lnTo>
                <a:lnTo>
                  <a:pt x="3029858" y="3102437"/>
                </a:lnTo>
                <a:lnTo>
                  <a:pt x="3030404" y="3079181"/>
                </a:lnTo>
                <a:lnTo>
                  <a:pt x="3030857" y="3055785"/>
                </a:lnTo>
                <a:lnTo>
                  <a:pt x="3031246" y="3032348"/>
                </a:lnTo>
                <a:lnTo>
                  <a:pt x="3031598" y="3008972"/>
                </a:lnTo>
                <a:lnTo>
                  <a:pt x="3031942" y="2985757"/>
                </a:lnTo>
                <a:lnTo>
                  <a:pt x="3032306" y="2962804"/>
                </a:lnTo>
                <a:lnTo>
                  <a:pt x="3032720" y="2940214"/>
                </a:lnTo>
                <a:lnTo>
                  <a:pt x="3033210" y="2918087"/>
                </a:lnTo>
                <a:lnTo>
                  <a:pt x="3033806" y="2896524"/>
                </a:lnTo>
                <a:lnTo>
                  <a:pt x="3034536" y="2875626"/>
                </a:lnTo>
                <a:lnTo>
                  <a:pt x="3035429" y="2855493"/>
                </a:lnTo>
                <a:lnTo>
                  <a:pt x="3018106" y="2845701"/>
                </a:lnTo>
                <a:lnTo>
                  <a:pt x="3042210" y="2764396"/>
                </a:lnTo>
                <a:lnTo>
                  <a:pt x="3042464" y="2803804"/>
                </a:lnTo>
                <a:lnTo>
                  <a:pt x="3045754" y="2796684"/>
                </a:lnTo>
                <a:lnTo>
                  <a:pt x="3048359" y="2787892"/>
                </a:lnTo>
                <a:lnTo>
                  <a:pt x="3050343" y="2777466"/>
                </a:lnTo>
                <a:lnTo>
                  <a:pt x="3051772" y="2765446"/>
                </a:lnTo>
                <a:lnTo>
                  <a:pt x="3052710" y="2751868"/>
                </a:lnTo>
                <a:lnTo>
                  <a:pt x="3053223" y="2736772"/>
                </a:lnTo>
                <a:lnTo>
                  <a:pt x="3053376" y="2720196"/>
                </a:lnTo>
                <a:lnTo>
                  <a:pt x="3053232" y="2702179"/>
                </a:lnTo>
                <a:lnTo>
                  <a:pt x="3052858" y="2682758"/>
                </a:lnTo>
                <a:lnTo>
                  <a:pt x="3052318" y="2661972"/>
                </a:lnTo>
                <a:lnTo>
                  <a:pt x="3051677" y="2639859"/>
                </a:lnTo>
                <a:lnTo>
                  <a:pt x="3050999" y="2616459"/>
                </a:lnTo>
                <a:lnTo>
                  <a:pt x="3050351" y="2591809"/>
                </a:lnTo>
                <a:lnTo>
                  <a:pt x="3049796" y="2565947"/>
                </a:lnTo>
                <a:lnTo>
                  <a:pt x="3049399" y="2538912"/>
                </a:lnTo>
                <a:lnTo>
                  <a:pt x="3049226" y="2510742"/>
                </a:lnTo>
                <a:lnTo>
                  <a:pt x="3049341" y="2481477"/>
                </a:lnTo>
                <a:lnTo>
                  <a:pt x="3049810" y="2451153"/>
                </a:lnTo>
                <a:lnTo>
                  <a:pt x="3050696" y="2419810"/>
                </a:lnTo>
                <a:lnTo>
                  <a:pt x="3052066" y="2387485"/>
                </a:lnTo>
                <a:lnTo>
                  <a:pt x="3052120" y="2334015"/>
                </a:lnTo>
                <a:lnTo>
                  <a:pt x="3051565" y="2282641"/>
                </a:lnTo>
                <a:lnTo>
                  <a:pt x="3050479" y="2233081"/>
                </a:lnTo>
                <a:lnTo>
                  <a:pt x="3048939" y="2185049"/>
                </a:lnTo>
                <a:lnTo>
                  <a:pt x="3047022" y="2138265"/>
                </a:lnTo>
                <a:lnTo>
                  <a:pt x="3044806" y="2092443"/>
                </a:lnTo>
                <a:lnTo>
                  <a:pt x="3042370" y="2047301"/>
                </a:lnTo>
                <a:lnTo>
                  <a:pt x="3039789" y="2002555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5808505" y="507804"/>
            <a:ext cx="1075329" cy="399175"/>
          </a:xfrm>
          <a:custGeom>
            <a:avLst/>
            <a:gdLst/>
            <a:ahLst/>
            <a:cxnLst/>
            <a:rect l="l" t="t" r="r" b="b"/>
            <a:pathLst>
              <a:path w="1577149" h="585456">
                <a:moveTo>
                  <a:pt x="1140231" y="582258"/>
                </a:moveTo>
                <a:lnTo>
                  <a:pt x="1163754" y="581696"/>
                </a:lnTo>
                <a:lnTo>
                  <a:pt x="1187282" y="581217"/>
                </a:lnTo>
                <a:lnTo>
                  <a:pt x="1210803" y="580807"/>
                </a:lnTo>
                <a:lnTo>
                  <a:pt x="1234306" y="580453"/>
                </a:lnTo>
                <a:lnTo>
                  <a:pt x="1257780" y="580142"/>
                </a:lnTo>
                <a:lnTo>
                  <a:pt x="1281215" y="579860"/>
                </a:lnTo>
                <a:lnTo>
                  <a:pt x="1304597" y="579593"/>
                </a:lnTo>
                <a:lnTo>
                  <a:pt x="1327918" y="579329"/>
                </a:lnTo>
                <a:lnTo>
                  <a:pt x="1351165" y="579054"/>
                </a:lnTo>
                <a:lnTo>
                  <a:pt x="1374328" y="578754"/>
                </a:lnTo>
                <a:lnTo>
                  <a:pt x="1397395" y="578416"/>
                </a:lnTo>
                <a:lnTo>
                  <a:pt x="1420355" y="578027"/>
                </a:lnTo>
                <a:lnTo>
                  <a:pt x="1443197" y="577574"/>
                </a:lnTo>
                <a:lnTo>
                  <a:pt x="1465910" y="577042"/>
                </a:lnTo>
                <a:lnTo>
                  <a:pt x="1488482" y="576419"/>
                </a:lnTo>
                <a:lnTo>
                  <a:pt x="1510904" y="575691"/>
                </a:lnTo>
                <a:lnTo>
                  <a:pt x="1533163" y="574845"/>
                </a:lnTo>
                <a:lnTo>
                  <a:pt x="1555248" y="573866"/>
                </a:lnTo>
                <a:lnTo>
                  <a:pt x="1577149" y="572743"/>
                </a:lnTo>
                <a:lnTo>
                  <a:pt x="1577019" y="571938"/>
                </a:lnTo>
                <a:lnTo>
                  <a:pt x="1575031" y="559158"/>
                </a:lnTo>
                <a:lnTo>
                  <a:pt x="1573211" y="546571"/>
                </a:lnTo>
                <a:lnTo>
                  <a:pt x="1571559" y="534123"/>
                </a:lnTo>
                <a:lnTo>
                  <a:pt x="1570077" y="521758"/>
                </a:lnTo>
                <a:lnTo>
                  <a:pt x="1568764" y="509419"/>
                </a:lnTo>
                <a:lnTo>
                  <a:pt x="1567620" y="497052"/>
                </a:lnTo>
                <a:lnTo>
                  <a:pt x="1566645" y="484600"/>
                </a:lnTo>
                <a:lnTo>
                  <a:pt x="1565839" y="472007"/>
                </a:lnTo>
                <a:lnTo>
                  <a:pt x="1565202" y="459218"/>
                </a:lnTo>
                <a:lnTo>
                  <a:pt x="1564735" y="446176"/>
                </a:lnTo>
                <a:lnTo>
                  <a:pt x="1564436" y="432827"/>
                </a:lnTo>
                <a:lnTo>
                  <a:pt x="1564754" y="421188"/>
                </a:lnTo>
                <a:lnTo>
                  <a:pt x="1566075" y="408408"/>
                </a:lnTo>
                <a:lnTo>
                  <a:pt x="1567771" y="396293"/>
                </a:lnTo>
                <a:lnTo>
                  <a:pt x="1569152" y="384274"/>
                </a:lnTo>
                <a:lnTo>
                  <a:pt x="1569529" y="371779"/>
                </a:lnTo>
                <a:lnTo>
                  <a:pt x="1569518" y="371422"/>
                </a:lnTo>
                <a:lnTo>
                  <a:pt x="1567800" y="358840"/>
                </a:lnTo>
                <a:lnTo>
                  <a:pt x="1564214" y="346594"/>
                </a:lnTo>
                <a:lnTo>
                  <a:pt x="1559786" y="334535"/>
                </a:lnTo>
                <a:lnTo>
                  <a:pt x="1555541" y="322518"/>
                </a:lnTo>
                <a:lnTo>
                  <a:pt x="1552508" y="310394"/>
                </a:lnTo>
                <a:lnTo>
                  <a:pt x="1551711" y="298017"/>
                </a:lnTo>
                <a:lnTo>
                  <a:pt x="1543068" y="295623"/>
                </a:lnTo>
                <a:lnTo>
                  <a:pt x="1533442" y="290681"/>
                </a:lnTo>
                <a:lnTo>
                  <a:pt x="1526337" y="284042"/>
                </a:lnTo>
                <a:lnTo>
                  <a:pt x="1521399" y="275896"/>
                </a:lnTo>
                <a:lnTo>
                  <a:pt x="1518273" y="266429"/>
                </a:lnTo>
                <a:lnTo>
                  <a:pt x="1516607" y="255831"/>
                </a:lnTo>
                <a:lnTo>
                  <a:pt x="1516047" y="244288"/>
                </a:lnTo>
                <a:lnTo>
                  <a:pt x="1516240" y="231990"/>
                </a:lnTo>
                <a:lnTo>
                  <a:pt x="1516831" y="219123"/>
                </a:lnTo>
                <a:lnTo>
                  <a:pt x="1517467" y="205876"/>
                </a:lnTo>
                <a:lnTo>
                  <a:pt x="1517795" y="192437"/>
                </a:lnTo>
                <a:lnTo>
                  <a:pt x="1517730" y="189823"/>
                </a:lnTo>
                <a:lnTo>
                  <a:pt x="1501686" y="190048"/>
                </a:lnTo>
                <a:lnTo>
                  <a:pt x="1485422" y="190240"/>
                </a:lnTo>
                <a:lnTo>
                  <a:pt x="1469905" y="190388"/>
                </a:lnTo>
                <a:lnTo>
                  <a:pt x="1440785" y="190569"/>
                </a:lnTo>
                <a:lnTo>
                  <a:pt x="1340074" y="190420"/>
                </a:lnTo>
                <a:lnTo>
                  <a:pt x="1211090" y="190652"/>
                </a:lnTo>
                <a:lnTo>
                  <a:pt x="1196731" y="190797"/>
                </a:lnTo>
                <a:lnTo>
                  <a:pt x="1181738" y="190974"/>
                </a:lnTo>
                <a:lnTo>
                  <a:pt x="1166068" y="191183"/>
                </a:lnTo>
                <a:lnTo>
                  <a:pt x="1149674" y="191429"/>
                </a:lnTo>
                <a:lnTo>
                  <a:pt x="1139666" y="191591"/>
                </a:lnTo>
                <a:lnTo>
                  <a:pt x="998772" y="198258"/>
                </a:lnTo>
                <a:lnTo>
                  <a:pt x="1110278" y="174725"/>
                </a:lnTo>
                <a:lnTo>
                  <a:pt x="1085214" y="174414"/>
                </a:lnTo>
                <a:lnTo>
                  <a:pt x="1059250" y="173921"/>
                </a:lnTo>
                <a:lnTo>
                  <a:pt x="1032470" y="173276"/>
                </a:lnTo>
                <a:lnTo>
                  <a:pt x="1004960" y="172509"/>
                </a:lnTo>
                <a:lnTo>
                  <a:pt x="976804" y="171651"/>
                </a:lnTo>
                <a:lnTo>
                  <a:pt x="948085" y="170733"/>
                </a:lnTo>
                <a:lnTo>
                  <a:pt x="918890" y="169786"/>
                </a:lnTo>
                <a:lnTo>
                  <a:pt x="889302" y="168839"/>
                </a:lnTo>
                <a:lnTo>
                  <a:pt x="859405" y="167923"/>
                </a:lnTo>
                <a:lnTo>
                  <a:pt x="829286" y="167069"/>
                </a:lnTo>
                <a:lnTo>
                  <a:pt x="799027" y="166307"/>
                </a:lnTo>
                <a:lnTo>
                  <a:pt x="768714" y="165668"/>
                </a:lnTo>
                <a:lnTo>
                  <a:pt x="738431" y="165183"/>
                </a:lnTo>
                <a:lnTo>
                  <a:pt x="708263" y="164881"/>
                </a:lnTo>
                <a:lnTo>
                  <a:pt x="678294" y="164794"/>
                </a:lnTo>
                <a:lnTo>
                  <a:pt x="648608" y="164951"/>
                </a:lnTo>
                <a:lnTo>
                  <a:pt x="619291" y="165385"/>
                </a:lnTo>
                <a:lnTo>
                  <a:pt x="590427" y="166124"/>
                </a:lnTo>
                <a:lnTo>
                  <a:pt x="562101" y="167199"/>
                </a:lnTo>
                <a:lnTo>
                  <a:pt x="534396" y="168642"/>
                </a:lnTo>
                <a:lnTo>
                  <a:pt x="524613" y="170431"/>
                </a:lnTo>
                <a:lnTo>
                  <a:pt x="514614" y="172198"/>
                </a:lnTo>
                <a:lnTo>
                  <a:pt x="493896" y="175660"/>
                </a:lnTo>
                <a:lnTo>
                  <a:pt x="472102" y="179009"/>
                </a:lnTo>
                <a:lnTo>
                  <a:pt x="449091" y="182226"/>
                </a:lnTo>
                <a:lnTo>
                  <a:pt x="424723" y="185293"/>
                </a:lnTo>
                <a:lnTo>
                  <a:pt x="398856" y="188191"/>
                </a:lnTo>
                <a:lnTo>
                  <a:pt x="371351" y="190902"/>
                </a:lnTo>
                <a:lnTo>
                  <a:pt x="342065" y="193406"/>
                </a:lnTo>
                <a:lnTo>
                  <a:pt x="326711" y="194575"/>
                </a:lnTo>
                <a:lnTo>
                  <a:pt x="310860" y="195685"/>
                </a:lnTo>
                <a:lnTo>
                  <a:pt x="295522" y="196671"/>
                </a:lnTo>
                <a:lnTo>
                  <a:pt x="273316" y="197960"/>
                </a:lnTo>
                <a:lnTo>
                  <a:pt x="250158" y="199134"/>
                </a:lnTo>
                <a:lnTo>
                  <a:pt x="226008" y="200189"/>
                </a:lnTo>
                <a:lnTo>
                  <a:pt x="200827" y="201119"/>
                </a:lnTo>
                <a:lnTo>
                  <a:pt x="174576" y="201920"/>
                </a:lnTo>
                <a:lnTo>
                  <a:pt x="147216" y="202586"/>
                </a:lnTo>
                <a:lnTo>
                  <a:pt x="118707" y="203112"/>
                </a:lnTo>
                <a:lnTo>
                  <a:pt x="99587" y="203380"/>
                </a:lnTo>
                <a:lnTo>
                  <a:pt x="76650" y="203605"/>
                </a:lnTo>
                <a:lnTo>
                  <a:pt x="76438" y="216181"/>
                </a:lnTo>
                <a:lnTo>
                  <a:pt x="76201" y="228918"/>
                </a:lnTo>
                <a:lnTo>
                  <a:pt x="76079" y="235063"/>
                </a:lnTo>
                <a:lnTo>
                  <a:pt x="74126" y="285255"/>
                </a:lnTo>
                <a:lnTo>
                  <a:pt x="72722" y="332312"/>
                </a:lnTo>
                <a:lnTo>
                  <a:pt x="71808" y="376542"/>
                </a:lnTo>
                <a:lnTo>
                  <a:pt x="71329" y="418255"/>
                </a:lnTo>
                <a:lnTo>
                  <a:pt x="71227" y="457757"/>
                </a:lnTo>
                <a:lnTo>
                  <a:pt x="71445" y="495358"/>
                </a:lnTo>
                <a:lnTo>
                  <a:pt x="71926" y="531365"/>
                </a:lnTo>
                <a:lnTo>
                  <a:pt x="72613" y="566088"/>
                </a:lnTo>
                <a:lnTo>
                  <a:pt x="72990" y="581329"/>
                </a:lnTo>
                <a:lnTo>
                  <a:pt x="82664" y="581205"/>
                </a:lnTo>
                <a:lnTo>
                  <a:pt x="95248" y="581036"/>
                </a:lnTo>
                <a:lnTo>
                  <a:pt x="107569" y="580785"/>
                </a:lnTo>
                <a:lnTo>
                  <a:pt x="119557" y="580376"/>
                </a:lnTo>
                <a:lnTo>
                  <a:pt x="122244" y="576110"/>
                </a:lnTo>
                <a:lnTo>
                  <a:pt x="129600" y="569541"/>
                </a:lnTo>
                <a:lnTo>
                  <a:pt x="139176" y="565191"/>
                </a:lnTo>
                <a:lnTo>
                  <a:pt x="150472" y="562562"/>
                </a:lnTo>
                <a:lnTo>
                  <a:pt x="162988" y="561153"/>
                </a:lnTo>
                <a:lnTo>
                  <a:pt x="176225" y="560465"/>
                </a:lnTo>
                <a:lnTo>
                  <a:pt x="189683" y="559999"/>
                </a:lnTo>
                <a:lnTo>
                  <a:pt x="202863" y="559256"/>
                </a:lnTo>
                <a:lnTo>
                  <a:pt x="215265" y="557735"/>
                </a:lnTo>
                <a:lnTo>
                  <a:pt x="226390" y="554938"/>
                </a:lnTo>
                <a:lnTo>
                  <a:pt x="228385" y="551928"/>
                </a:lnTo>
                <a:lnTo>
                  <a:pt x="236310" y="542845"/>
                </a:lnTo>
                <a:lnTo>
                  <a:pt x="245402" y="536092"/>
                </a:lnTo>
                <a:lnTo>
                  <a:pt x="255449" y="531478"/>
                </a:lnTo>
                <a:lnTo>
                  <a:pt x="266236" y="528813"/>
                </a:lnTo>
                <a:lnTo>
                  <a:pt x="277551" y="527908"/>
                </a:lnTo>
                <a:lnTo>
                  <a:pt x="289179" y="528574"/>
                </a:lnTo>
                <a:lnTo>
                  <a:pt x="300908" y="530621"/>
                </a:lnTo>
                <a:lnTo>
                  <a:pt x="312523" y="533859"/>
                </a:lnTo>
                <a:lnTo>
                  <a:pt x="323812" y="538100"/>
                </a:lnTo>
                <a:lnTo>
                  <a:pt x="334560" y="543152"/>
                </a:lnTo>
                <a:lnTo>
                  <a:pt x="344554" y="548828"/>
                </a:lnTo>
                <a:lnTo>
                  <a:pt x="353580" y="554938"/>
                </a:lnTo>
                <a:lnTo>
                  <a:pt x="359199" y="553217"/>
                </a:lnTo>
                <a:lnTo>
                  <a:pt x="370825" y="550241"/>
                </a:lnTo>
                <a:lnTo>
                  <a:pt x="383157" y="547797"/>
                </a:lnTo>
                <a:lnTo>
                  <a:pt x="395975" y="545917"/>
                </a:lnTo>
                <a:lnTo>
                  <a:pt x="409059" y="544639"/>
                </a:lnTo>
                <a:lnTo>
                  <a:pt x="422187" y="543995"/>
                </a:lnTo>
                <a:lnTo>
                  <a:pt x="435141" y="544021"/>
                </a:lnTo>
                <a:lnTo>
                  <a:pt x="447700" y="544753"/>
                </a:lnTo>
                <a:lnTo>
                  <a:pt x="452756" y="539858"/>
                </a:lnTo>
                <a:lnTo>
                  <a:pt x="462787" y="533059"/>
                </a:lnTo>
                <a:lnTo>
                  <a:pt x="474296" y="528088"/>
                </a:lnTo>
                <a:lnTo>
                  <a:pt x="486784" y="524972"/>
                </a:lnTo>
                <a:lnTo>
                  <a:pt x="499752" y="523740"/>
                </a:lnTo>
                <a:lnTo>
                  <a:pt x="512699" y="524420"/>
                </a:lnTo>
                <a:lnTo>
                  <a:pt x="525125" y="527039"/>
                </a:lnTo>
                <a:lnTo>
                  <a:pt x="536532" y="531627"/>
                </a:lnTo>
                <a:lnTo>
                  <a:pt x="546420" y="538211"/>
                </a:lnTo>
                <a:lnTo>
                  <a:pt x="554288" y="546818"/>
                </a:lnTo>
                <a:lnTo>
                  <a:pt x="559638" y="557478"/>
                </a:lnTo>
                <a:lnTo>
                  <a:pt x="554078" y="555731"/>
                </a:lnTo>
                <a:lnTo>
                  <a:pt x="540828" y="553648"/>
                </a:lnTo>
                <a:lnTo>
                  <a:pt x="531396" y="557626"/>
                </a:lnTo>
                <a:lnTo>
                  <a:pt x="526567" y="570203"/>
                </a:lnTo>
                <a:lnTo>
                  <a:pt x="531022" y="570602"/>
                </a:lnTo>
                <a:lnTo>
                  <a:pt x="541259" y="571089"/>
                </a:lnTo>
                <a:lnTo>
                  <a:pt x="552423" y="571157"/>
                </a:lnTo>
                <a:lnTo>
                  <a:pt x="564375" y="570897"/>
                </a:lnTo>
                <a:lnTo>
                  <a:pt x="576975" y="570398"/>
                </a:lnTo>
                <a:lnTo>
                  <a:pt x="590084" y="569747"/>
                </a:lnTo>
                <a:lnTo>
                  <a:pt x="603560" y="569034"/>
                </a:lnTo>
                <a:lnTo>
                  <a:pt x="617265" y="568348"/>
                </a:lnTo>
                <a:lnTo>
                  <a:pt x="631057" y="567778"/>
                </a:lnTo>
                <a:lnTo>
                  <a:pt x="644798" y="567412"/>
                </a:lnTo>
                <a:lnTo>
                  <a:pt x="658346" y="567340"/>
                </a:lnTo>
                <a:lnTo>
                  <a:pt x="671563" y="567651"/>
                </a:lnTo>
                <a:lnTo>
                  <a:pt x="671699" y="566889"/>
                </a:lnTo>
                <a:lnTo>
                  <a:pt x="674856" y="553740"/>
                </a:lnTo>
                <a:lnTo>
                  <a:pt x="679069" y="541643"/>
                </a:lnTo>
                <a:lnTo>
                  <a:pt x="684015" y="530279"/>
                </a:lnTo>
                <a:lnTo>
                  <a:pt x="689368" y="519327"/>
                </a:lnTo>
                <a:lnTo>
                  <a:pt x="700647" y="512046"/>
                </a:lnTo>
                <a:lnTo>
                  <a:pt x="712546" y="505972"/>
                </a:lnTo>
                <a:lnTo>
                  <a:pt x="724989" y="501044"/>
                </a:lnTo>
                <a:lnTo>
                  <a:pt x="737899" y="497202"/>
                </a:lnTo>
                <a:lnTo>
                  <a:pt x="751202" y="494387"/>
                </a:lnTo>
                <a:lnTo>
                  <a:pt x="764822" y="492539"/>
                </a:lnTo>
                <a:lnTo>
                  <a:pt x="778682" y="491597"/>
                </a:lnTo>
                <a:lnTo>
                  <a:pt x="792707" y="491502"/>
                </a:lnTo>
                <a:lnTo>
                  <a:pt x="806821" y="492193"/>
                </a:lnTo>
                <a:lnTo>
                  <a:pt x="820948" y="493611"/>
                </a:lnTo>
                <a:lnTo>
                  <a:pt x="835013" y="495696"/>
                </a:lnTo>
                <a:lnTo>
                  <a:pt x="848940" y="498388"/>
                </a:lnTo>
                <a:lnTo>
                  <a:pt x="862653" y="501627"/>
                </a:lnTo>
                <a:lnTo>
                  <a:pt x="876076" y="505353"/>
                </a:lnTo>
                <a:lnTo>
                  <a:pt x="889134" y="509506"/>
                </a:lnTo>
                <a:lnTo>
                  <a:pt x="901751" y="514026"/>
                </a:lnTo>
                <a:lnTo>
                  <a:pt x="913850" y="518854"/>
                </a:lnTo>
                <a:lnTo>
                  <a:pt x="925357" y="523929"/>
                </a:lnTo>
                <a:lnTo>
                  <a:pt x="936195" y="529190"/>
                </a:lnTo>
                <a:lnTo>
                  <a:pt x="946289" y="534580"/>
                </a:lnTo>
                <a:lnTo>
                  <a:pt x="949009" y="532113"/>
                </a:lnTo>
                <a:lnTo>
                  <a:pt x="958814" y="524687"/>
                </a:lnTo>
                <a:lnTo>
                  <a:pt x="968919" y="519129"/>
                </a:lnTo>
                <a:lnTo>
                  <a:pt x="979257" y="515316"/>
                </a:lnTo>
                <a:lnTo>
                  <a:pt x="989761" y="513123"/>
                </a:lnTo>
                <a:lnTo>
                  <a:pt x="1000364" y="512425"/>
                </a:lnTo>
                <a:lnTo>
                  <a:pt x="1010999" y="513099"/>
                </a:lnTo>
                <a:lnTo>
                  <a:pt x="1021600" y="515020"/>
                </a:lnTo>
                <a:lnTo>
                  <a:pt x="1032098" y="518064"/>
                </a:lnTo>
                <a:lnTo>
                  <a:pt x="1042428" y="522107"/>
                </a:lnTo>
                <a:lnTo>
                  <a:pt x="1052521" y="527023"/>
                </a:lnTo>
                <a:lnTo>
                  <a:pt x="1062311" y="532690"/>
                </a:lnTo>
                <a:lnTo>
                  <a:pt x="1071731" y="538983"/>
                </a:lnTo>
                <a:lnTo>
                  <a:pt x="1080714" y="545776"/>
                </a:lnTo>
                <a:lnTo>
                  <a:pt x="1089193" y="552947"/>
                </a:lnTo>
                <a:lnTo>
                  <a:pt x="1097100" y="560371"/>
                </a:lnTo>
                <a:lnTo>
                  <a:pt x="1104369" y="567923"/>
                </a:lnTo>
                <a:lnTo>
                  <a:pt x="1110932" y="575480"/>
                </a:lnTo>
                <a:lnTo>
                  <a:pt x="1116723" y="582916"/>
                </a:lnTo>
                <a:lnTo>
                  <a:pt x="1140231" y="58225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6849845" y="523237"/>
            <a:ext cx="90217" cy="628301"/>
          </a:xfrm>
          <a:custGeom>
            <a:avLst/>
            <a:gdLst/>
            <a:ahLst/>
            <a:cxnLst/>
            <a:rect l="l" t="t" r="r" b="b"/>
            <a:pathLst>
              <a:path w="132318" h="921508">
                <a:moveTo>
                  <a:pt x="106352" y="921431"/>
                </a:moveTo>
                <a:lnTo>
                  <a:pt x="119307" y="920168"/>
                </a:lnTo>
                <a:lnTo>
                  <a:pt x="132318" y="918966"/>
                </a:lnTo>
                <a:lnTo>
                  <a:pt x="126344" y="448739"/>
                </a:lnTo>
                <a:lnTo>
                  <a:pt x="126361" y="436741"/>
                </a:lnTo>
                <a:lnTo>
                  <a:pt x="126779" y="424367"/>
                </a:lnTo>
                <a:lnTo>
                  <a:pt x="127423" y="411716"/>
                </a:lnTo>
                <a:lnTo>
                  <a:pt x="128119" y="398887"/>
                </a:lnTo>
                <a:lnTo>
                  <a:pt x="128693" y="385979"/>
                </a:lnTo>
                <a:lnTo>
                  <a:pt x="128970" y="373091"/>
                </a:lnTo>
                <a:lnTo>
                  <a:pt x="128777" y="360321"/>
                </a:lnTo>
                <a:lnTo>
                  <a:pt x="127940" y="347767"/>
                </a:lnTo>
                <a:lnTo>
                  <a:pt x="126283" y="335530"/>
                </a:lnTo>
                <a:lnTo>
                  <a:pt x="123632" y="323707"/>
                </a:lnTo>
                <a:lnTo>
                  <a:pt x="119811" y="258611"/>
                </a:lnTo>
                <a:lnTo>
                  <a:pt x="112985" y="247707"/>
                </a:lnTo>
                <a:lnTo>
                  <a:pt x="104101" y="238859"/>
                </a:lnTo>
                <a:lnTo>
                  <a:pt x="93102" y="232127"/>
                </a:lnTo>
                <a:lnTo>
                  <a:pt x="92751" y="228505"/>
                </a:lnTo>
                <a:lnTo>
                  <a:pt x="91875" y="216919"/>
                </a:lnTo>
                <a:lnTo>
                  <a:pt x="91302" y="204757"/>
                </a:lnTo>
                <a:lnTo>
                  <a:pt x="91031" y="192107"/>
                </a:lnTo>
                <a:lnTo>
                  <a:pt x="91057" y="179055"/>
                </a:lnTo>
                <a:lnTo>
                  <a:pt x="91379" y="165689"/>
                </a:lnTo>
                <a:lnTo>
                  <a:pt x="91405" y="165109"/>
                </a:lnTo>
                <a:lnTo>
                  <a:pt x="69794" y="165637"/>
                </a:lnTo>
                <a:lnTo>
                  <a:pt x="48560" y="166115"/>
                </a:lnTo>
                <a:lnTo>
                  <a:pt x="38202" y="166328"/>
                </a:lnTo>
                <a:lnTo>
                  <a:pt x="37462" y="174697"/>
                </a:lnTo>
                <a:lnTo>
                  <a:pt x="37646" y="184823"/>
                </a:lnTo>
                <a:lnTo>
                  <a:pt x="39812" y="193172"/>
                </a:lnTo>
                <a:lnTo>
                  <a:pt x="44765" y="199056"/>
                </a:lnTo>
                <a:lnTo>
                  <a:pt x="46837" y="191344"/>
                </a:lnTo>
                <a:lnTo>
                  <a:pt x="50589" y="178366"/>
                </a:lnTo>
                <a:lnTo>
                  <a:pt x="60031" y="171078"/>
                </a:lnTo>
                <a:lnTo>
                  <a:pt x="61854" y="174445"/>
                </a:lnTo>
                <a:lnTo>
                  <a:pt x="66732" y="186072"/>
                </a:lnTo>
                <a:lnTo>
                  <a:pt x="70874" y="198436"/>
                </a:lnTo>
                <a:lnTo>
                  <a:pt x="75137" y="210682"/>
                </a:lnTo>
                <a:lnTo>
                  <a:pt x="80376" y="221954"/>
                </a:lnTo>
                <a:lnTo>
                  <a:pt x="76667" y="230147"/>
                </a:lnTo>
                <a:lnTo>
                  <a:pt x="68455" y="239672"/>
                </a:lnTo>
                <a:lnTo>
                  <a:pt x="58809" y="248543"/>
                </a:lnTo>
                <a:lnTo>
                  <a:pt x="50117" y="258252"/>
                </a:lnTo>
                <a:lnTo>
                  <a:pt x="44765" y="270291"/>
                </a:lnTo>
                <a:lnTo>
                  <a:pt x="43709" y="279908"/>
                </a:lnTo>
                <a:lnTo>
                  <a:pt x="44828" y="292116"/>
                </a:lnTo>
                <a:lnTo>
                  <a:pt x="48053" y="304157"/>
                </a:lnTo>
                <a:lnTo>
                  <a:pt x="52666" y="315957"/>
                </a:lnTo>
                <a:lnTo>
                  <a:pt x="57951" y="327438"/>
                </a:lnTo>
                <a:lnTo>
                  <a:pt x="63189" y="338526"/>
                </a:lnTo>
                <a:lnTo>
                  <a:pt x="67664" y="349145"/>
                </a:lnTo>
                <a:lnTo>
                  <a:pt x="67816" y="346068"/>
                </a:lnTo>
                <a:lnTo>
                  <a:pt x="67869" y="331501"/>
                </a:lnTo>
                <a:lnTo>
                  <a:pt x="68064" y="317078"/>
                </a:lnTo>
                <a:lnTo>
                  <a:pt x="69997" y="304396"/>
                </a:lnTo>
                <a:lnTo>
                  <a:pt x="75266" y="295050"/>
                </a:lnTo>
                <a:lnTo>
                  <a:pt x="85469" y="290636"/>
                </a:lnTo>
                <a:lnTo>
                  <a:pt x="85937" y="296924"/>
                </a:lnTo>
                <a:lnTo>
                  <a:pt x="86846" y="310193"/>
                </a:lnTo>
                <a:lnTo>
                  <a:pt x="87664" y="323352"/>
                </a:lnTo>
                <a:lnTo>
                  <a:pt x="88418" y="336404"/>
                </a:lnTo>
                <a:lnTo>
                  <a:pt x="89139" y="349352"/>
                </a:lnTo>
                <a:lnTo>
                  <a:pt x="89853" y="362200"/>
                </a:lnTo>
                <a:lnTo>
                  <a:pt x="90590" y="374950"/>
                </a:lnTo>
                <a:lnTo>
                  <a:pt x="91379" y="387605"/>
                </a:lnTo>
                <a:lnTo>
                  <a:pt x="92247" y="400169"/>
                </a:lnTo>
                <a:lnTo>
                  <a:pt x="93224" y="412643"/>
                </a:lnTo>
                <a:lnTo>
                  <a:pt x="94338" y="425031"/>
                </a:lnTo>
                <a:lnTo>
                  <a:pt x="95617" y="437336"/>
                </a:lnTo>
                <a:lnTo>
                  <a:pt x="97091" y="449561"/>
                </a:lnTo>
                <a:lnTo>
                  <a:pt x="98787" y="461709"/>
                </a:lnTo>
                <a:lnTo>
                  <a:pt x="100734" y="473783"/>
                </a:lnTo>
                <a:lnTo>
                  <a:pt x="102774" y="483624"/>
                </a:lnTo>
                <a:lnTo>
                  <a:pt x="106101" y="496049"/>
                </a:lnTo>
                <a:lnTo>
                  <a:pt x="109804" y="508338"/>
                </a:lnTo>
                <a:lnTo>
                  <a:pt x="113418" y="520554"/>
                </a:lnTo>
                <a:lnTo>
                  <a:pt x="116481" y="532760"/>
                </a:lnTo>
                <a:lnTo>
                  <a:pt x="118527" y="545017"/>
                </a:lnTo>
                <a:lnTo>
                  <a:pt x="118949" y="554591"/>
                </a:lnTo>
                <a:lnTo>
                  <a:pt x="117788" y="567100"/>
                </a:lnTo>
                <a:lnTo>
                  <a:pt x="115366" y="579368"/>
                </a:lnTo>
                <a:lnTo>
                  <a:pt x="112465" y="591548"/>
                </a:lnTo>
                <a:lnTo>
                  <a:pt x="109867" y="603791"/>
                </a:lnTo>
                <a:lnTo>
                  <a:pt x="108354" y="616251"/>
                </a:lnTo>
                <a:lnTo>
                  <a:pt x="107772" y="629093"/>
                </a:lnTo>
                <a:lnTo>
                  <a:pt x="107388" y="641772"/>
                </a:lnTo>
                <a:lnTo>
                  <a:pt x="107097" y="654457"/>
                </a:lnTo>
                <a:lnTo>
                  <a:pt x="106802" y="667149"/>
                </a:lnTo>
                <a:lnTo>
                  <a:pt x="106406" y="679847"/>
                </a:lnTo>
                <a:lnTo>
                  <a:pt x="105814" y="692553"/>
                </a:lnTo>
                <a:lnTo>
                  <a:pt x="105815" y="698510"/>
                </a:lnTo>
                <a:lnTo>
                  <a:pt x="106706" y="711739"/>
                </a:lnTo>
                <a:lnTo>
                  <a:pt x="106615" y="724828"/>
                </a:lnTo>
                <a:lnTo>
                  <a:pt x="102945" y="735353"/>
                </a:lnTo>
                <a:lnTo>
                  <a:pt x="93102" y="740889"/>
                </a:lnTo>
                <a:lnTo>
                  <a:pt x="92396" y="739519"/>
                </a:lnTo>
                <a:lnTo>
                  <a:pt x="88796" y="729162"/>
                </a:lnTo>
                <a:lnTo>
                  <a:pt x="87222" y="717715"/>
                </a:lnTo>
                <a:lnTo>
                  <a:pt x="87188" y="705455"/>
                </a:lnTo>
                <a:lnTo>
                  <a:pt x="88208" y="692660"/>
                </a:lnTo>
                <a:lnTo>
                  <a:pt x="89795" y="679608"/>
                </a:lnTo>
                <a:lnTo>
                  <a:pt x="91464" y="666575"/>
                </a:lnTo>
                <a:lnTo>
                  <a:pt x="92728" y="653838"/>
                </a:lnTo>
                <a:lnTo>
                  <a:pt x="93102" y="641677"/>
                </a:lnTo>
                <a:lnTo>
                  <a:pt x="93069" y="637818"/>
                </a:lnTo>
                <a:lnTo>
                  <a:pt x="93729" y="623746"/>
                </a:lnTo>
                <a:lnTo>
                  <a:pt x="95295" y="611147"/>
                </a:lnTo>
                <a:lnTo>
                  <a:pt x="97298" y="599356"/>
                </a:lnTo>
                <a:lnTo>
                  <a:pt x="99267" y="587711"/>
                </a:lnTo>
                <a:lnTo>
                  <a:pt x="100734" y="575548"/>
                </a:lnTo>
                <a:lnTo>
                  <a:pt x="100762" y="575211"/>
                </a:lnTo>
                <a:lnTo>
                  <a:pt x="101057" y="562435"/>
                </a:lnTo>
                <a:lnTo>
                  <a:pt x="100033" y="549956"/>
                </a:lnTo>
                <a:lnTo>
                  <a:pt x="97942" y="537713"/>
                </a:lnTo>
                <a:lnTo>
                  <a:pt x="95036" y="525645"/>
                </a:lnTo>
                <a:lnTo>
                  <a:pt x="91567" y="513689"/>
                </a:lnTo>
                <a:lnTo>
                  <a:pt x="87789" y="501785"/>
                </a:lnTo>
                <a:lnTo>
                  <a:pt x="83953" y="489871"/>
                </a:lnTo>
                <a:lnTo>
                  <a:pt x="80312" y="477886"/>
                </a:lnTo>
                <a:lnTo>
                  <a:pt x="77118" y="465767"/>
                </a:lnTo>
                <a:lnTo>
                  <a:pt x="74624" y="453454"/>
                </a:lnTo>
                <a:lnTo>
                  <a:pt x="73081" y="440885"/>
                </a:lnTo>
                <a:lnTo>
                  <a:pt x="72744" y="427999"/>
                </a:lnTo>
                <a:lnTo>
                  <a:pt x="63917" y="425967"/>
                </a:lnTo>
                <a:lnTo>
                  <a:pt x="62965" y="431784"/>
                </a:lnTo>
                <a:lnTo>
                  <a:pt x="54938" y="430539"/>
                </a:lnTo>
                <a:lnTo>
                  <a:pt x="54906" y="438983"/>
                </a:lnTo>
                <a:lnTo>
                  <a:pt x="55381" y="451199"/>
                </a:lnTo>
                <a:lnTo>
                  <a:pt x="56394" y="463425"/>
                </a:lnTo>
                <a:lnTo>
                  <a:pt x="57856" y="475669"/>
                </a:lnTo>
                <a:lnTo>
                  <a:pt x="59680" y="487936"/>
                </a:lnTo>
                <a:lnTo>
                  <a:pt x="61779" y="500233"/>
                </a:lnTo>
                <a:lnTo>
                  <a:pt x="64063" y="512564"/>
                </a:lnTo>
                <a:lnTo>
                  <a:pt x="66446" y="524937"/>
                </a:lnTo>
                <a:lnTo>
                  <a:pt x="68839" y="537357"/>
                </a:lnTo>
                <a:lnTo>
                  <a:pt x="71156" y="549830"/>
                </a:lnTo>
                <a:lnTo>
                  <a:pt x="73307" y="562363"/>
                </a:lnTo>
                <a:lnTo>
                  <a:pt x="75206" y="574960"/>
                </a:lnTo>
                <a:lnTo>
                  <a:pt x="76764" y="587629"/>
                </a:lnTo>
                <a:lnTo>
                  <a:pt x="77894" y="600375"/>
                </a:lnTo>
                <a:lnTo>
                  <a:pt x="78508" y="613204"/>
                </a:lnTo>
                <a:lnTo>
                  <a:pt x="78518" y="626123"/>
                </a:lnTo>
                <a:lnTo>
                  <a:pt x="77836" y="639137"/>
                </a:lnTo>
                <a:lnTo>
                  <a:pt x="76801" y="647392"/>
                </a:lnTo>
                <a:lnTo>
                  <a:pt x="74318" y="659944"/>
                </a:lnTo>
                <a:lnTo>
                  <a:pt x="71743" y="672446"/>
                </a:lnTo>
                <a:lnTo>
                  <a:pt x="70204" y="684920"/>
                </a:lnTo>
                <a:lnTo>
                  <a:pt x="70177" y="685476"/>
                </a:lnTo>
                <a:lnTo>
                  <a:pt x="70445" y="698134"/>
                </a:lnTo>
                <a:lnTo>
                  <a:pt x="71675" y="710744"/>
                </a:lnTo>
                <a:lnTo>
                  <a:pt x="72797" y="723300"/>
                </a:lnTo>
                <a:lnTo>
                  <a:pt x="72744" y="735796"/>
                </a:lnTo>
                <a:lnTo>
                  <a:pt x="71732" y="741746"/>
                </a:lnTo>
                <a:lnTo>
                  <a:pt x="67780" y="754224"/>
                </a:lnTo>
                <a:lnTo>
                  <a:pt x="65111" y="766327"/>
                </a:lnTo>
                <a:lnTo>
                  <a:pt x="65050" y="768810"/>
                </a:lnTo>
                <a:lnTo>
                  <a:pt x="66129" y="781651"/>
                </a:lnTo>
                <a:lnTo>
                  <a:pt x="68991" y="794001"/>
                </a:lnTo>
                <a:lnTo>
                  <a:pt x="72846" y="806041"/>
                </a:lnTo>
                <a:lnTo>
                  <a:pt x="76904" y="817952"/>
                </a:lnTo>
                <a:lnTo>
                  <a:pt x="80376" y="829916"/>
                </a:lnTo>
                <a:lnTo>
                  <a:pt x="81845" y="836297"/>
                </a:lnTo>
                <a:lnTo>
                  <a:pt x="84517" y="849438"/>
                </a:lnTo>
                <a:lnTo>
                  <a:pt x="86950" y="862457"/>
                </a:lnTo>
                <a:lnTo>
                  <a:pt x="89438" y="875234"/>
                </a:lnTo>
                <a:lnTo>
                  <a:pt x="92275" y="887648"/>
                </a:lnTo>
                <a:lnTo>
                  <a:pt x="95754" y="899578"/>
                </a:lnTo>
                <a:lnTo>
                  <a:pt x="100169" y="910905"/>
                </a:lnTo>
                <a:lnTo>
                  <a:pt x="105814" y="921508"/>
                </a:lnTo>
                <a:lnTo>
                  <a:pt x="106352" y="92143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957680" y="735280"/>
            <a:ext cx="32354" cy="366729"/>
          </a:xfrm>
          <a:custGeom>
            <a:avLst/>
            <a:gdLst/>
            <a:ahLst/>
            <a:cxnLst/>
            <a:rect l="l" t="t" r="r" b="b"/>
            <a:pathLst>
              <a:path w="47452" h="537869">
                <a:moveTo>
                  <a:pt x="666" y="524084"/>
                </a:moveTo>
                <a:lnTo>
                  <a:pt x="656" y="510353"/>
                </a:lnTo>
                <a:lnTo>
                  <a:pt x="452" y="496969"/>
                </a:lnTo>
                <a:lnTo>
                  <a:pt x="537" y="484224"/>
                </a:lnTo>
                <a:lnTo>
                  <a:pt x="1394" y="472410"/>
                </a:lnTo>
                <a:lnTo>
                  <a:pt x="3504" y="461819"/>
                </a:lnTo>
                <a:lnTo>
                  <a:pt x="7352" y="452743"/>
                </a:lnTo>
                <a:lnTo>
                  <a:pt x="13419" y="445475"/>
                </a:lnTo>
                <a:lnTo>
                  <a:pt x="22189" y="440305"/>
                </a:lnTo>
                <a:lnTo>
                  <a:pt x="34144" y="437527"/>
                </a:lnTo>
                <a:lnTo>
                  <a:pt x="33314" y="442030"/>
                </a:lnTo>
                <a:lnTo>
                  <a:pt x="28551" y="454142"/>
                </a:lnTo>
                <a:lnTo>
                  <a:pt x="22182" y="464650"/>
                </a:lnTo>
                <a:lnTo>
                  <a:pt x="16338" y="475691"/>
                </a:lnTo>
                <a:lnTo>
                  <a:pt x="21896" y="475853"/>
                </a:lnTo>
                <a:lnTo>
                  <a:pt x="33674" y="472517"/>
                </a:lnTo>
                <a:lnTo>
                  <a:pt x="44316" y="468045"/>
                </a:lnTo>
                <a:lnTo>
                  <a:pt x="43040" y="456637"/>
                </a:lnTo>
                <a:lnTo>
                  <a:pt x="42830" y="444010"/>
                </a:lnTo>
                <a:lnTo>
                  <a:pt x="43479" y="431189"/>
                </a:lnTo>
                <a:lnTo>
                  <a:pt x="44627" y="418323"/>
                </a:lnTo>
                <a:lnTo>
                  <a:pt x="45912" y="405561"/>
                </a:lnTo>
                <a:lnTo>
                  <a:pt x="46973" y="393051"/>
                </a:lnTo>
                <a:lnTo>
                  <a:pt x="47452" y="380941"/>
                </a:lnTo>
                <a:lnTo>
                  <a:pt x="46985" y="369381"/>
                </a:lnTo>
                <a:lnTo>
                  <a:pt x="45214" y="358517"/>
                </a:lnTo>
                <a:lnTo>
                  <a:pt x="41776" y="348500"/>
                </a:lnTo>
                <a:lnTo>
                  <a:pt x="43919" y="331370"/>
                </a:lnTo>
                <a:lnTo>
                  <a:pt x="45462" y="314075"/>
                </a:lnTo>
                <a:lnTo>
                  <a:pt x="46442" y="296637"/>
                </a:lnTo>
                <a:lnTo>
                  <a:pt x="46899" y="279079"/>
                </a:lnTo>
                <a:lnTo>
                  <a:pt x="46868" y="261423"/>
                </a:lnTo>
                <a:lnTo>
                  <a:pt x="46389" y="243692"/>
                </a:lnTo>
                <a:lnTo>
                  <a:pt x="45500" y="225907"/>
                </a:lnTo>
                <a:lnTo>
                  <a:pt x="44237" y="208090"/>
                </a:lnTo>
                <a:lnTo>
                  <a:pt x="42639" y="190266"/>
                </a:lnTo>
                <a:lnTo>
                  <a:pt x="40744" y="172454"/>
                </a:lnTo>
                <a:lnTo>
                  <a:pt x="38590" y="154679"/>
                </a:lnTo>
                <a:lnTo>
                  <a:pt x="36215" y="136962"/>
                </a:lnTo>
                <a:lnTo>
                  <a:pt x="33656" y="119325"/>
                </a:lnTo>
                <a:lnTo>
                  <a:pt x="30951" y="101792"/>
                </a:lnTo>
                <a:lnTo>
                  <a:pt x="28139" y="84383"/>
                </a:lnTo>
                <a:lnTo>
                  <a:pt x="25257" y="67122"/>
                </a:lnTo>
                <a:lnTo>
                  <a:pt x="22342" y="50031"/>
                </a:lnTo>
                <a:lnTo>
                  <a:pt x="19434" y="33132"/>
                </a:lnTo>
                <a:lnTo>
                  <a:pt x="16569" y="16447"/>
                </a:lnTo>
                <a:lnTo>
                  <a:pt x="13786" y="0"/>
                </a:lnTo>
                <a:lnTo>
                  <a:pt x="6166" y="323062"/>
                </a:lnTo>
                <a:lnTo>
                  <a:pt x="10070" y="329109"/>
                </a:lnTo>
                <a:lnTo>
                  <a:pt x="15448" y="339664"/>
                </a:lnTo>
                <a:lnTo>
                  <a:pt x="20277" y="351833"/>
                </a:lnTo>
                <a:lnTo>
                  <a:pt x="24208" y="364909"/>
                </a:lnTo>
                <a:lnTo>
                  <a:pt x="26891" y="378181"/>
                </a:lnTo>
                <a:lnTo>
                  <a:pt x="27979" y="390942"/>
                </a:lnTo>
                <a:lnTo>
                  <a:pt x="27122" y="402481"/>
                </a:lnTo>
                <a:lnTo>
                  <a:pt x="23971" y="412089"/>
                </a:lnTo>
                <a:lnTo>
                  <a:pt x="18071" y="407719"/>
                </a:lnTo>
                <a:lnTo>
                  <a:pt x="11206" y="398635"/>
                </a:lnTo>
                <a:lnTo>
                  <a:pt x="6027" y="386967"/>
                </a:lnTo>
                <a:lnTo>
                  <a:pt x="2554" y="373663"/>
                </a:lnTo>
                <a:lnTo>
                  <a:pt x="809" y="359673"/>
                </a:lnTo>
                <a:lnTo>
                  <a:pt x="815" y="345944"/>
                </a:lnTo>
                <a:lnTo>
                  <a:pt x="0" y="537869"/>
                </a:lnTo>
                <a:lnTo>
                  <a:pt x="666" y="52408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6931535" y="699564"/>
            <a:ext cx="35545" cy="450241"/>
          </a:xfrm>
          <a:custGeom>
            <a:avLst/>
            <a:gdLst/>
            <a:ahLst/>
            <a:cxnLst/>
            <a:rect l="l" t="t" r="r" b="b"/>
            <a:pathLst>
              <a:path w="52132" h="660354">
                <a:moveTo>
                  <a:pt x="24166" y="657804"/>
                </a:moveTo>
                <a:lnTo>
                  <a:pt x="22970" y="648397"/>
                </a:lnTo>
                <a:lnTo>
                  <a:pt x="24801" y="637055"/>
                </a:lnTo>
                <a:lnTo>
                  <a:pt x="28850" y="625930"/>
                </a:lnTo>
                <a:lnTo>
                  <a:pt x="33436" y="614398"/>
                </a:lnTo>
                <a:lnTo>
                  <a:pt x="36879" y="601835"/>
                </a:lnTo>
                <a:lnTo>
                  <a:pt x="38346" y="590252"/>
                </a:lnTo>
                <a:lnTo>
                  <a:pt x="39162" y="398327"/>
                </a:lnTo>
                <a:lnTo>
                  <a:pt x="40940" y="385807"/>
                </a:lnTo>
                <a:lnTo>
                  <a:pt x="44512" y="375445"/>
                </a:lnTo>
                <a:lnTo>
                  <a:pt x="52132" y="52382"/>
                </a:lnTo>
                <a:lnTo>
                  <a:pt x="42912" y="48808"/>
                </a:lnTo>
                <a:lnTo>
                  <a:pt x="34646" y="40559"/>
                </a:lnTo>
                <a:lnTo>
                  <a:pt x="27760" y="30933"/>
                </a:lnTo>
                <a:lnTo>
                  <a:pt x="19312" y="22871"/>
                </a:lnTo>
                <a:lnTo>
                  <a:pt x="6361" y="19312"/>
                </a:lnTo>
                <a:lnTo>
                  <a:pt x="4829" y="12901"/>
                </a:lnTo>
                <a:lnTo>
                  <a:pt x="0" y="0"/>
                </a:lnTo>
                <a:lnTo>
                  <a:pt x="3821" y="65095"/>
                </a:lnTo>
                <a:lnTo>
                  <a:pt x="6183" y="63228"/>
                </a:lnTo>
                <a:lnTo>
                  <a:pt x="7669" y="60472"/>
                </a:lnTo>
                <a:lnTo>
                  <a:pt x="8901" y="57462"/>
                </a:lnTo>
                <a:lnTo>
                  <a:pt x="16534" y="57462"/>
                </a:lnTo>
                <a:lnTo>
                  <a:pt x="22208" y="65739"/>
                </a:lnTo>
                <a:lnTo>
                  <a:pt x="26231" y="75258"/>
                </a:lnTo>
                <a:lnTo>
                  <a:pt x="28849" y="85873"/>
                </a:lnTo>
                <a:lnTo>
                  <a:pt x="30290" y="97413"/>
                </a:lnTo>
                <a:lnTo>
                  <a:pt x="30780" y="109705"/>
                </a:lnTo>
                <a:lnTo>
                  <a:pt x="30549" y="122580"/>
                </a:lnTo>
                <a:lnTo>
                  <a:pt x="29821" y="135865"/>
                </a:lnTo>
                <a:lnTo>
                  <a:pt x="28826" y="149390"/>
                </a:lnTo>
                <a:lnTo>
                  <a:pt x="27790" y="162983"/>
                </a:lnTo>
                <a:lnTo>
                  <a:pt x="26939" y="176473"/>
                </a:lnTo>
                <a:lnTo>
                  <a:pt x="26502" y="189688"/>
                </a:lnTo>
                <a:lnTo>
                  <a:pt x="26706" y="202458"/>
                </a:lnTo>
                <a:lnTo>
                  <a:pt x="26922" y="205271"/>
                </a:lnTo>
                <a:lnTo>
                  <a:pt x="29167" y="217147"/>
                </a:lnTo>
                <a:lnTo>
                  <a:pt x="31601" y="228436"/>
                </a:lnTo>
                <a:lnTo>
                  <a:pt x="31642" y="239523"/>
                </a:lnTo>
                <a:lnTo>
                  <a:pt x="29335" y="585630"/>
                </a:lnTo>
                <a:lnTo>
                  <a:pt x="26897" y="594850"/>
                </a:lnTo>
                <a:lnTo>
                  <a:pt x="29246" y="599295"/>
                </a:lnTo>
                <a:lnTo>
                  <a:pt x="21296" y="600451"/>
                </a:lnTo>
                <a:lnTo>
                  <a:pt x="21118" y="593860"/>
                </a:lnTo>
                <a:lnTo>
                  <a:pt x="24595" y="248706"/>
                </a:lnTo>
                <a:lnTo>
                  <a:pt x="18551" y="241034"/>
                </a:lnTo>
                <a:lnTo>
                  <a:pt x="13953" y="232393"/>
                </a:lnTo>
                <a:lnTo>
                  <a:pt x="10626" y="222884"/>
                </a:lnTo>
                <a:lnTo>
                  <a:pt x="8396" y="212604"/>
                </a:lnTo>
                <a:lnTo>
                  <a:pt x="7090" y="201652"/>
                </a:lnTo>
                <a:lnTo>
                  <a:pt x="6532" y="190128"/>
                </a:lnTo>
                <a:lnTo>
                  <a:pt x="12506" y="660354"/>
                </a:lnTo>
                <a:lnTo>
                  <a:pt x="24166" y="65780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6954948" y="525598"/>
            <a:ext cx="91925" cy="128159"/>
          </a:xfrm>
          <a:custGeom>
            <a:avLst/>
            <a:gdLst/>
            <a:ahLst/>
            <a:cxnLst/>
            <a:rect l="l" t="t" r="r" b="b"/>
            <a:pathLst>
              <a:path w="134823" h="187966">
                <a:moveTo>
                  <a:pt x="106591" y="180534"/>
                </a:moveTo>
                <a:lnTo>
                  <a:pt x="102828" y="168057"/>
                </a:lnTo>
                <a:lnTo>
                  <a:pt x="101246" y="160841"/>
                </a:lnTo>
                <a:lnTo>
                  <a:pt x="86696" y="160715"/>
                </a:lnTo>
                <a:lnTo>
                  <a:pt x="88040" y="164355"/>
                </a:lnTo>
                <a:lnTo>
                  <a:pt x="93517" y="173941"/>
                </a:lnTo>
                <a:lnTo>
                  <a:pt x="100580" y="181892"/>
                </a:lnTo>
                <a:lnTo>
                  <a:pt x="109385" y="187966"/>
                </a:lnTo>
                <a:lnTo>
                  <a:pt x="106591" y="18053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7097319" y="749155"/>
            <a:ext cx="67405" cy="399365"/>
          </a:xfrm>
          <a:custGeom>
            <a:avLst/>
            <a:gdLst/>
            <a:ahLst/>
            <a:cxnLst/>
            <a:rect l="l" t="t" r="r" b="b"/>
            <a:pathLst>
              <a:path w="98861" h="585735">
                <a:moveTo>
                  <a:pt x="98861" y="266394"/>
                </a:moveTo>
                <a:lnTo>
                  <a:pt x="96447" y="279806"/>
                </a:lnTo>
                <a:lnTo>
                  <a:pt x="96240" y="281473"/>
                </a:lnTo>
                <a:lnTo>
                  <a:pt x="95812" y="294001"/>
                </a:lnTo>
                <a:lnTo>
                  <a:pt x="95985" y="307243"/>
                </a:lnTo>
                <a:lnTo>
                  <a:pt x="95121" y="319907"/>
                </a:lnTo>
                <a:lnTo>
                  <a:pt x="91579" y="330700"/>
                </a:lnTo>
                <a:lnTo>
                  <a:pt x="83722" y="338327"/>
                </a:lnTo>
                <a:lnTo>
                  <a:pt x="81638" y="337172"/>
                </a:lnTo>
                <a:lnTo>
                  <a:pt x="75335" y="327246"/>
                </a:lnTo>
                <a:lnTo>
                  <a:pt x="74916" y="314389"/>
                </a:lnTo>
                <a:lnTo>
                  <a:pt x="76089" y="302704"/>
                </a:lnTo>
                <a:lnTo>
                  <a:pt x="76353" y="299012"/>
                </a:lnTo>
                <a:lnTo>
                  <a:pt x="77862" y="286913"/>
                </a:lnTo>
                <a:lnTo>
                  <a:pt x="80090" y="274479"/>
                </a:lnTo>
                <a:lnTo>
                  <a:pt x="78629" y="0"/>
                </a:lnTo>
                <a:lnTo>
                  <a:pt x="71861" y="6266"/>
                </a:lnTo>
                <a:lnTo>
                  <a:pt x="61726" y="11866"/>
                </a:lnTo>
                <a:lnTo>
                  <a:pt x="49771" y="15707"/>
                </a:lnTo>
                <a:lnTo>
                  <a:pt x="36923" y="17497"/>
                </a:lnTo>
                <a:lnTo>
                  <a:pt x="24114" y="16941"/>
                </a:lnTo>
                <a:lnTo>
                  <a:pt x="12272" y="13747"/>
                </a:lnTo>
                <a:lnTo>
                  <a:pt x="2327" y="7619"/>
                </a:lnTo>
                <a:lnTo>
                  <a:pt x="736" y="21201"/>
                </a:lnTo>
                <a:lnTo>
                  <a:pt x="0" y="34693"/>
                </a:lnTo>
                <a:lnTo>
                  <a:pt x="34" y="48106"/>
                </a:lnTo>
                <a:lnTo>
                  <a:pt x="756" y="61447"/>
                </a:lnTo>
                <a:lnTo>
                  <a:pt x="2082" y="74725"/>
                </a:lnTo>
                <a:lnTo>
                  <a:pt x="3930" y="87949"/>
                </a:lnTo>
                <a:lnTo>
                  <a:pt x="6216" y="101127"/>
                </a:lnTo>
                <a:lnTo>
                  <a:pt x="8857" y="114268"/>
                </a:lnTo>
                <a:lnTo>
                  <a:pt x="11769" y="127380"/>
                </a:lnTo>
                <a:lnTo>
                  <a:pt x="14870" y="140473"/>
                </a:lnTo>
                <a:lnTo>
                  <a:pt x="18077" y="153553"/>
                </a:lnTo>
                <a:lnTo>
                  <a:pt x="21305" y="166631"/>
                </a:lnTo>
                <a:lnTo>
                  <a:pt x="24472" y="179714"/>
                </a:lnTo>
                <a:lnTo>
                  <a:pt x="27495" y="192812"/>
                </a:lnTo>
                <a:lnTo>
                  <a:pt x="30290" y="205932"/>
                </a:lnTo>
                <a:lnTo>
                  <a:pt x="32774" y="219083"/>
                </a:lnTo>
                <a:lnTo>
                  <a:pt x="34864" y="232275"/>
                </a:lnTo>
                <a:lnTo>
                  <a:pt x="36477" y="245514"/>
                </a:lnTo>
                <a:lnTo>
                  <a:pt x="37530" y="258811"/>
                </a:lnTo>
                <a:lnTo>
                  <a:pt x="37938" y="272173"/>
                </a:lnTo>
                <a:lnTo>
                  <a:pt x="37831" y="277626"/>
                </a:lnTo>
                <a:lnTo>
                  <a:pt x="36897" y="290157"/>
                </a:lnTo>
                <a:lnTo>
                  <a:pt x="35648" y="302810"/>
                </a:lnTo>
                <a:lnTo>
                  <a:pt x="34880" y="315501"/>
                </a:lnTo>
                <a:lnTo>
                  <a:pt x="35386" y="328142"/>
                </a:lnTo>
                <a:lnTo>
                  <a:pt x="36510" y="336056"/>
                </a:lnTo>
                <a:lnTo>
                  <a:pt x="39126" y="348560"/>
                </a:lnTo>
                <a:lnTo>
                  <a:pt x="42463" y="360951"/>
                </a:lnTo>
                <a:lnTo>
                  <a:pt x="46187" y="373257"/>
                </a:lnTo>
                <a:lnTo>
                  <a:pt x="49964" y="385511"/>
                </a:lnTo>
                <a:lnTo>
                  <a:pt x="53461" y="397743"/>
                </a:lnTo>
                <a:lnTo>
                  <a:pt x="56346" y="409983"/>
                </a:lnTo>
                <a:lnTo>
                  <a:pt x="58284" y="422262"/>
                </a:lnTo>
                <a:lnTo>
                  <a:pt x="58589" y="429417"/>
                </a:lnTo>
                <a:lnTo>
                  <a:pt x="57386" y="441741"/>
                </a:lnTo>
                <a:lnTo>
                  <a:pt x="54934" y="454206"/>
                </a:lnTo>
                <a:lnTo>
                  <a:pt x="52290" y="466661"/>
                </a:lnTo>
                <a:lnTo>
                  <a:pt x="50514" y="478956"/>
                </a:lnTo>
                <a:lnTo>
                  <a:pt x="50664" y="490943"/>
                </a:lnTo>
                <a:lnTo>
                  <a:pt x="51100" y="493694"/>
                </a:lnTo>
                <a:lnTo>
                  <a:pt x="54416" y="504438"/>
                </a:lnTo>
                <a:lnTo>
                  <a:pt x="59806" y="515330"/>
                </a:lnTo>
                <a:lnTo>
                  <a:pt x="66584" y="526382"/>
                </a:lnTo>
                <a:lnTo>
                  <a:pt x="74067" y="537601"/>
                </a:lnTo>
                <a:lnTo>
                  <a:pt x="81571" y="548996"/>
                </a:lnTo>
                <a:lnTo>
                  <a:pt x="88413" y="560576"/>
                </a:lnTo>
                <a:lnTo>
                  <a:pt x="93907" y="572350"/>
                </a:lnTo>
                <a:lnTo>
                  <a:pt x="95006" y="575311"/>
                </a:lnTo>
                <a:lnTo>
                  <a:pt x="98503" y="585735"/>
                </a:lnTo>
                <a:lnTo>
                  <a:pt x="98861" y="26639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093702" y="527145"/>
            <a:ext cx="149055" cy="643368"/>
          </a:xfrm>
          <a:custGeom>
            <a:avLst/>
            <a:gdLst/>
            <a:ahLst/>
            <a:cxnLst/>
            <a:rect l="l" t="t" r="r" b="b"/>
            <a:pathLst>
              <a:path w="218614" h="943607">
                <a:moveTo>
                  <a:pt x="147535" y="938669"/>
                </a:moveTo>
                <a:lnTo>
                  <a:pt x="145751" y="928033"/>
                </a:lnTo>
                <a:lnTo>
                  <a:pt x="140273" y="916800"/>
                </a:lnTo>
                <a:lnTo>
                  <a:pt x="132653" y="907226"/>
                </a:lnTo>
                <a:lnTo>
                  <a:pt x="124449" y="898279"/>
                </a:lnTo>
                <a:lnTo>
                  <a:pt x="117220" y="888929"/>
                </a:lnTo>
                <a:lnTo>
                  <a:pt x="112525" y="878145"/>
                </a:lnTo>
                <a:lnTo>
                  <a:pt x="111925" y="864895"/>
                </a:lnTo>
                <a:lnTo>
                  <a:pt x="115392" y="855264"/>
                </a:lnTo>
                <a:lnTo>
                  <a:pt x="123611" y="845193"/>
                </a:lnTo>
                <a:lnTo>
                  <a:pt x="132293" y="835591"/>
                </a:lnTo>
                <a:lnTo>
                  <a:pt x="137363" y="824191"/>
                </a:lnTo>
                <a:lnTo>
                  <a:pt x="136508" y="813398"/>
                </a:lnTo>
                <a:lnTo>
                  <a:pt x="132723" y="801103"/>
                </a:lnTo>
                <a:lnTo>
                  <a:pt x="129730" y="788581"/>
                </a:lnTo>
                <a:lnTo>
                  <a:pt x="128644" y="776381"/>
                </a:lnTo>
                <a:lnTo>
                  <a:pt x="127874" y="763909"/>
                </a:lnTo>
                <a:lnTo>
                  <a:pt x="127345" y="750977"/>
                </a:lnTo>
                <a:lnTo>
                  <a:pt x="127019" y="737732"/>
                </a:lnTo>
                <a:lnTo>
                  <a:pt x="126857" y="724323"/>
                </a:lnTo>
                <a:lnTo>
                  <a:pt x="127087" y="671987"/>
                </a:lnTo>
                <a:lnTo>
                  <a:pt x="127224" y="643916"/>
                </a:lnTo>
                <a:lnTo>
                  <a:pt x="127781" y="630654"/>
                </a:lnTo>
                <a:lnTo>
                  <a:pt x="128939" y="617624"/>
                </a:lnTo>
                <a:lnTo>
                  <a:pt x="130590" y="604796"/>
                </a:lnTo>
                <a:lnTo>
                  <a:pt x="132628" y="592142"/>
                </a:lnTo>
                <a:lnTo>
                  <a:pt x="134946" y="579629"/>
                </a:lnTo>
                <a:lnTo>
                  <a:pt x="137438" y="567229"/>
                </a:lnTo>
                <a:lnTo>
                  <a:pt x="139997" y="554911"/>
                </a:lnTo>
                <a:lnTo>
                  <a:pt x="142517" y="542645"/>
                </a:lnTo>
                <a:lnTo>
                  <a:pt x="144892" y="530401"/>
                </a:lnTo>
                <a:lnTo>
                  <a:pt x="147014" y="518148"/>
                </a:lnTo>
                <a:lnTo>
                  <a:pt x="148777" y="505856"/>
                </a:lnTo>
                <a:lnTo>
                  <a:pt x="150075" y="493496"/>
                </a:lnTo>
                <a:lnTo>
                  <a:pt x="150587" y="485668"/>
                </a:lnTo>
                <a:lnTo>
                  <a:pt x="150844" y="473237"/>
                </a:lnTo>
                <a:lnTo>
                  <a:pt x="150483" y="460906"/>
                </a:lnTo>
                <a:lnTo>
                  <a:pt x="149589" y="448643"/>
                </a:lnTo>
                <a:lnTo>
                  <a:pt x="148244" y="436419"/>
                </a:lnTo>
                <a:lnTo>
                  <a:pt x="146533" y="424203"/>
                </a:lnTo>
                <a:lnTo>
                  <a:pt x="144540" y="411963"/>
                </a:lnTo>
                <a:lnTo>
                  <a:pt x="142349" y="399670"/>
                </a:lnTo>
                <a:lnTo>
                  <a:pt x="140043" y="387292"/>
                </a:lnTo>
                <a:lnTo>
                  <a:pt x="137706" y="374799"/>
                </a:lnTo>
                <a:lnTo>
                  <a:pt x="135422" y="362160"/>
                </a:lnTo>
                <a:lnTo>
                  <a:pt x="133276" y="349345"/>
                </a:lnTo>
                <a:lnTo>
                  <a:pt x="131351" y="336322"/>
                </a:lnTo>
                <a:lnTo>
                  <a:pt x="129730" y="323062"/>
                </a:lnTo>
                <a:lnTo>
                  <a:pt x="129167" y="308910"/>
                </a:lnTo>
                <a:lnTo>
                  <a:pt x="129983" y="296155"/>
                </a:lnTo>
                <a:lnTo>
                  <a:pt x="131508" y="283619"/>
                </a:lnTo>
                <a:lnTo>
                  <a:pt x="133191" y="271245"/>
                </a:lnTo>
                <a:lnTo>
                  <a:pt x="134476" y="258974"/>
                </a:lnTo>
                <a:lnTo>
                  <a:pt x="134810" y="246748"/>
                </a:lnTo>
                <a:lnTo>
                  <a:pt x="134734" y="244469"/>
                </a:lnTo>
                <a:lnTo>
                  <a:pt x="133682" y="231563"/>
                </a:lnTo>
                <a:lnTo>
                  <a:pt x="131744" y="218753"/>
                </a:lnTo>
                <a:lnTo>
                  <a:pt x="129151" y="206035"/>
                </a:lnTo>
                <a:lnTo>
                  <a:pt x="126132" y="193411"/>
                </a:lnTo>
                <a:lnTo>
                  <a:pt x="122916" y="180878"/>
                </a:lnTo>
                <a:lnTo>
                  <a:pt x="119733" y="168436"/>
                </a:lnTo>
                <a:lnTo>
                  <a:pt x="116813" y="156084"/>
                </a:lnTo>
                <a:lnTo>
                  <a:pt x="116070" y="152333"/>
                </a:lnTo>
                <a:lnTo>
                  <a:pt x="105075" y="153373"/>
                </a:lnTo>
                <a:lnTo>
                  <a:pt x="86036" y="154720"/>
                </a:lnTo>
                <a:lnTo>
                  <a:pt x="87812" y="159999"/>
                </a:lnTo>
                <a:lnTo>
                  <a:pt x="90977" y="172604"/>
                </a:lnTo>
                <a:lnTo>
                  <a:pt x="92694" y="184661"/>
                </a:lnTo>
                <a:lnTo>
                  <a:pt x="92652" y="195801"/>
                </a:lnTo>
                <a:lnTo>
                  <a:pt x="90541" y="205659"/>
                </a:lnTo>
                <a:lnTo>
                  <a:pt x="86049" y="213866"/>
                </a:lnTo>
                <a:lnTo>
                  <a:pt x="78866" y="220056"/>
                </a:lnTo>
                <a:lnTo>
                  <a:pt x="68681" y="223862"/>
                </a:lnTo>
                <a:lnTo>
                  <a:pt x="68687" y="225331"/>
                </a:lnTo>
                <a:lnTo>
                  <a:pt x="69409" y="239051"/>
                </a:lnTo>
                <a:lnTo>
                  <a:pt x="71111" y="251791"/>
                </a:lnTo>
                <a:lnTo>
                  <a:pt x="73473" y="263873"/>
                </a:lnTo>
                <a:lnTo>
                  <a:pt x="76172" y="275616"/>
                </a:lnTo>
                <a:lnTo>
                  <a:pt x="78889" y="287341"/>
                </a:lnTo>
                <a:lnTo>
                  <a:pt x="81302" y="299369"/>
                </a:lnTo>
                <a:lnTo>
                  <a:pt x="83091" y="312020"/>
                </a:lnTo>
                <a:lnTo>
                  <a:pt x="83934" y="325615"/>
                </a:lnTo>
                <a:lnTo>
                  <a:pt x="85395" y="600094"/>
                </a:lnTo>
                <a:lnTo>
                  <a:pt x="87965" y="587434"/>
                </a:lnTo>
                <a:lnTo>
                  <a:pt x="90499" y="574658"/>
                </a:lnTo>
                <a:lnTo>
                  <a:pt x="92620" y="561877"/>
                </a:lnTo>
                <a:lnTo>
                  <a:pt x="93948" y="549201"/>
                </a:lnTo>
                <a:lnTo>
                  <a:pt x="94107" y="536740"/>
                </a:lnTo>
                <a:lnTo>
                  <a:pt x="93649" y="534581"/>
                </a:lnTo>
                <a:lnTo>
                  <a:pt x="96659" y="534200"/>
                </a:lnTo>
                <a:lnTo>
                  <a:pt x="99910" y="530720"/>
                </a:lnTo>
                <a:lnTo>
                  <a:pt x="108686" y="530720"/>
                </a:lnTo>
                <a:lnTo>
                  <a:pt x="111925" y="534200"/>
                </a:lnTo>
                <a:lnTo>
                  <a:pt x="112862" y="542687"/>
                </a:lnTo>
                <a:lnTo>
                  <a:pt x="112181" y="554104"/>
                </a:lnTo>
                <a:lnTo>
                  <a:pt x="110055" y="566218"/>
                </a:lnTo>
                <a:lnTo>
                  <a:pt x="107158" y="578897"/>
                </a:lnTo>
                <a:lnTo>
                  <a:pt x="104166" y="592009"/>
                </a:lnTo>
                <a:lnTo>
                  <a:pt x="103807" y="911350"/>
                </a:lnTo>
                <a:lnTo>
                  <a:pt x="111883" y="931404"/>
                </a:lnTo>
                <a:lnTo>
                  <a:pt x="125015" y="943336"/>
                </a:lnTo>
                <a:lnTo>
                  <a:pt x="134831" y="943607"/>
                </a:lnTo>
                <a:lnTo>
                  <a:pt x="147535" y="938669"/>
                </a:lnTo>
                <a:close/>
              </a:path>
              <a:path w="218614" h="943607">
                <a:moveTo>
                  <a:pt x="204274" y="143700"/>
                </a:moveTo>
                <a:lnTo>
                  <a:pt x="207730" y="138464"/>
                </a:lnTo>
                <a:lnTo>
                  <a:pt x="201232" y="139827"/>
                </a:lnTo>
                <a:lnTo>
                  <a:pt x="190268" y="141971"/>
                </a:lnTo>
                <a:lnTo>
                  <a:pt x="200952" y="147548"/>
                </a:lnTo>
                <a:lnTo>
                  <a:pt x="204274" y="14370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025721" y="528393"/>
            <a:ext cx="94059" cy="629517"/>
          </a:xfrm>
          <a:custGeom>
            <a:avLst/>
            <a:gdLst/>
            <a:ahLst/>
            <a:cxnLst/>
            <a:rect l="l" t="t" r="r" b="b"/>
            <a:pathLst>
              <a:path w="137953" h="923291">
                <a:moveTo>
                  <a:pt x="77543" y="919640"/>
                </a:moveTo>
                <a:lnTo>
                  <a:pt x="84432" y="911390"/>
                </a:lnTo>
                <a:lnTo>
                  <a:pt x="71494" y="906509"/>
                </a:lnTo>
                <a:lnTo>
                  <a:pt x="64086" y="896137"/>
                </a:lnTo>
                <a:lnTo>
                  <a:pt x="66007" y="889671"/>
                </a:lnTo>
                <a:lnTo>
                  <a:pt x="73455" y="880408"/>
                </a:lnTo>
                <a:lnTo>
                  <a:pt x="81346" y="871591"/>
                </a:lnTo>
                <a:lnTo>
                  <a:pt x="84432" y="857973"/>
                </a:lnTo>
                <a:lnTo>
                  <a:pt x="83513" y="856214"/>
                </a:lnTo>
                <a:lnTo>
                  <a:pt x="76705" y="850840"/>
                </a:lnTo>
                <a:lnTo>
                  <a:pt x="67501" y="847861"/>
                </a:lnTo>
                <a:lnTo>
                  <a:pt x="58486" y="844691"/>
                </a:lnTo>
                <a:lnTo>
                  <a:pt x="52245" y="838747"/>
                </a:lnTo>
                <a:lnTo>
                  <a:pt x="51361" y="827443"/>
                </a:lnTo>
                <a:lnTo>
                  <a:pt x="61072" y="827074"/>
                </a:lnTo>
                <a:lnTo>
                  <a:pt x="71301" y="829737"/>
                </a:lnTo>
                <a:lnTo>
                  <a:pt x="80582" y="832157"/>
                </a:lnTo>
                <a:lnTo>
                  <a:pt x="92065" y="829995"/>
                </a:lnTo>
                <a:lnTo>
                  <a:pt x="98783" y="824403"/>
                </a:lnTo>
                <a:lnTo>
                  <a:pt x="104681" y="814678"/>
                </a:lnTo>
                <a:lnTo>
                  <a:pt x="110805" y="804624"/>
                </a:lnTo>
                <a:lnTo>
                  <a:pt x="119414" y="797589"/>
                </a:lnTo>
                <a:lnTo>
                  <a:pt x="132768" y="796925"/>
                </a:lnTo>
                <a:lnTo>
                  <a:pt x="134457" y="790619"/>
                </a:lnTo>
                <a:lnTo>
                  <a:pt x="136682" y="778238"/>
                </a:lnTo>
                <a:lnTo>
                  <a:pt x="137885" y="764787"/>
                </a:lnTo>
                <a:lnTo>
                  <a:pt x="137953" y="751027"/>
                </a:lnTo>
                <a:lnTo>
                  <a:pt x="136775" y="737721"/>
                </a:lnTo>
                <a:lnTo>
                  <a:pt x="134237" y="725630"/>
                </a:lnTo>
                <a:lnTo>
                  <a:pt x="130228" y="715518"/>
                </a:lnTo>
                <a:lnTo>
                  <a:pt x="121464" y="716619"/>
                </a:lnTo>
                <a:lnTo>
                  <a:pt x="114096" y="722078"/>
                </a:lnTo>
                <a:lnTo>
                  <a:pt x="106770" y="727581"/>
                </a:lnTo>
                <a:lnTo>
                  <a:pt x="94605" y="728243"/>
                </a:lnTo>
                <a:lnTo>
                  <a:pt x="88625" y="714514"/>
                </a:lnTo>
                <a:lnTo>
                  <a:pt x="83745" y="700325"/>
                </a:lnTo>
                <a:lnTo>
                  <a:pt x="79871" y="685699"/>
                </a:lnTo>
                <a:lnTo>
                  <a:pt x="76909" y="670659"/>
                </a:lnTo>
                <a:lnTo>
                  <a:pt x="74765" y="655227"/>
                </a:lnTo>
                <a:lnTo>
                  <a:pt x="73345" y="639428"/>
                </a:lnTo>
                <a:lnTo>
                  <a:pt x="72554" y="623283"/>
                </a:lnTo>
                <a:lnTo>
                  <a:pt x="72299" y="606817"/>
                </a:lnTo>
                <a:lnTo>
                  <a:pt x="72486" y="590051"/>
                </a:lnTo>
                <a:lnTo>
                  <a:pt x="73021" y="573009"/>
                </a:lnTo>
                <a:lnTo>
                  <a:pt x="73809" y="555714"/>
                </a:lnTo>
                <a:lnTo>
                  <a:pt x="74758" y="538189"/>
                </a:lnTo>
                <a:lnTo>
                  <a:pt x="75771" y="520457"/>
                </a:lnTo>
                <a:lnTo>
                  <a:pt x="76757" y="502541"/>
                </a:lnTo>
                <a:lnTo>
                  <a:pt x="77620" y="484464"/>
                </a:lnTo>
                <a:lnTo>
                  <a:pt x="78267" y="466249"/>
                </a:lnTo>
                <a:lnTo>
                  <a:pt x="78604" y="447919"/>
                </a:lnTo>
                <a:lnTo>
                  <a:pt x="78536" y="429496"/>
                </a:lnTo>
                <a:lnTo>
                  <a:pt x="77970" y="411005"/>
                </a:lnTo>
                <a:lnTo>
                  <a:pt x="76812" y="392468"/>
                </a:lnTo>
                <a:lnTo>
                  <a:pt x="77906" y="390190"/>
                </a:lnTo>
                <a:lnTo>
                  <a:pt x="82766" y="378032"/>
                </a:lnTo>
                <a:lnTo>
                  <a:pt x="85790" y="366491"/>
                </a:lnTo>
                <a:lnTo>
                  <a:pt x="87199" y="355462"/>
                </a:lnTo>
                <a:lnTo>
                  <a:pt x="87213" y="344844"/>
                </a:lnTo>
                <a:lnTo>
                  <a:pt x="86054" y="334532"/>
                </a:lnTo>
                <a:lnTo>
                  <a:pt x="83942" y="324424"/>
                </a:lnTo>
                <a:lnTo>
                  <a:pt x="81098" y="314416"/>
                </a:lnTo>
                <a:lnTo>
                  <a:pt x="77744" y="304405"/>
                </a:lnTo>
                <a:lnTo>
                  <a:pt x="74099" y="294289"/>
                </a:lnTo>
                <a:lnTo>
                  <a:pt x="70384" y="283964"/>
                </a:lnTo>
                <a:lnTo>
                  <a:pt x="66821" y="273327"/>
                </a:lnTo>
                <a:lnTo>
                  <a:pt x="63630" y="262274"/>
                </a:lnTo>
                <a:lnTo>
                  <a:pt x="61033" y="250703"/>
                </a:lnTo>
                <a:lnTo>
                  <a:pt x="59249" y="238511"/>
                </a:lnTo>
                <a:lnTo>
                  <a:pt x="58500" y="225593"/>
                </a:lnTo>
                <a:lnTo>
                  <a:pt x="59006" y="211848"/>
                </a:lnTo>
                <a:lnTo>
                  <a:pt x="56962" y="203708"/>
                </a:lnTo>
                <a:lnTo>
                  <a:pt x="48885" y="201625"/>
                </a:lnTo>
                <a:lnTo>
                  <a:pt x="46281" y="194043"/>
                </a:lnTo>
                <a:lnTo>
                  <a:pt x="50218" y="190347"/>
                </a:lnTo>
                <a:lnTo>
                  <a:pt x="48516" y="181025"/>
                </a:lnTo>
                <a:lnTo>
                  <a:pt x="48821" y="173685"/>
                </a:lnTo>
                <a:lnTo>
                  <a:pt x="48604" y="173288"/>
                </a:lnTo>
                <a:lnTo>
                  <a:pt x="43237" y="162332"/>
                </a:lnTo>
                <a:lnTo>
                  <a:pt x="41139" y="156908"/>
                </a:lnTo>
                <a:lnTo>
                  <a:pt x="22379" y="156958"/>
                </a:lnTo>
                <a:lnTo>
                  <a:pt x="19526" y="156933"/>
                </a:lnTo>
                <a:lnTo>
                  <a:pt x="23227" y="170285"/>
                </a:lnTo>
                <a:lnTo>
                  <a:pt x="27052" y="182240"/>
                </a:lnTo>
                <a:lnTo>
                  <a:pt x="31008" y="193310"/>
                </a:lnTo>
                <a:lnTo>
                  <a:pt x="34929" y="203259"/>
                </a:lnTo>
                <a:lnTo>
                  <a:pt x="38648" y="211848"/>
                </a:lnTo>
                <a:lnTo>
                  <a:pt x="38549" y="219786"/>
                </a:lnTo>
                <a:lnTo>
                  <a:pt x="38271" y="234362"/>
                </a:lnTo>
                <a:lnTo>
                  <a:pt x="37956" y="248788"/>
                </a:lnTo>
                <a:lnTo>
                  <a:pt x="37708" y="263002"/>
                </a:lnTo>
                <a:lnTo>
                  <a:pt x="37629" y="276942"/>
                </a:lnTo>
                <a:lnTo>
                  <a:pt x="37823" y="290545"/>
                </a:lnTo>
                <a:lnTo>
                  <a:pt x="38392" y="303749"/>
                </a:lnTo>
                <a:lnTo>
                  <a:pt x="39440" y="316491"/>
                </a:lnTo>
                <a:lnTo>
                  <a:pt x="41070" y="328709"/>
                </a:lnTo>
                <a:lnTo>
                  <a:pt x="43384" y="340339"/>
                </a:lnTo>
                <a:lnTo>
                  <a:pt x="46486" y="351321"/>
                </a:lnTo>
                <a:lnTo>
                  <a:pt x="50478" y="361590"/>
                </a:lnTo>
                <a:lnTo>
                  <a:pt x="55464" y="371085"/>
                </a:lnTo>
                <a:lnTo>
                  <a:pt x="61546" y="379742"/>
                </a:lnTo>
                <a:lnTo>
                  <a:pt x="60218" y="382459"/>
                </a:lnTo>
                <a:lnTo>
                  <a:pt x="56074" y="395220"/>
                </a:lnTo>
                <a:lnTo>
                  <a:pt x="54869" y="407675"/>
                </a:lnTo>
                <a:lnTo>
                  <a:pt x="55708" y="419779"/>
                </a:lnTo>
                <a:lnTo>
                  <a:pt x="57697" y="431485"/>
                </a:lnTo>
                <a:lnTo>
                  <a:pt x="59941" y="442746"/>
                </a:lnTo>
                <a:lnTo>
                  <a:pt x="61546" y="453517"/>
                </a:lnTo>
                <a:lnTo>
                  <a:pt x="61809" y="461993"/>
                </a:lnTo>
                <a:lnTo>
                  <a:pt x="60437" y="474305"/>
                </a:lnTo>
                <a:lnTo>
                  <a:pt x="57528" y="486282"/>
                </a:lnTo>
                <a:lnTo>
                  <a:pt x="53743" y="498127"/>
                </a:lnTo>
                <a:lnTo>
                  <a:pt x="49743" y="510044"/>
                </a:lnTo>
                <a:lnTo>
                  <a:pt x="46189" y="522237"/>
                </a:lnTo>
                <a:lnTo>
                  <a:pt x="43741" y="534911"/>
                </a:lnTo>
                <a:lnTo>
                  <a:pt x="43294" y="540301"/>
                </a:lnTo>
                <a:lnTo>
                  <a:pt x="43503" y="552629"/>
                </a:lnTo>
                <a:lnTo>
                  <a:pt x="44154" y="565277"/>
                </a:lnTo>
                <a:lnTo>
                  <a:pt x="43741" y="578154"/>
                </a:lnTo>
                <a:lnTo>
                  <a:pt x="41922" y="588120"/>
                </a:lnTo>
                <a:lnTo>
                  <a:pt x="38063" y="600976"/>
                </a:lnTo>
                <a:lnTo>
                  <a:pt x="33695" y="613442"/>
                </a:lnTo>
                <a:lnTo>
                  <a:pt x="30079" y="625382"/>
                </a:lnTo>
                <a:lnTo>
                  <a:pt x="28476" y="636663"/>
                </a:lnTo>
                <a:lnTo>
                  <a:pt x="28349" y="644372"/>
                </a:lnTo>
                <a:lnTo>
                  <a:pt x="33137" y="652741"/>
                </a:lnTo>
                <a:lnTo>
                  <a:pt x="33568" y="659561"/>
                </a:lnTo>
                <a:lnTo>
                  <a:pt x="33653" y="663563"/>
                </a:lnTo>
                <a:lnTo>
                  <a:pt x="32312" y="675395"/>
                </a:lnTo>
                <a:lnTo>
                  <a:pt x="29382" y="687572"/>
                </a:lnTo>
                <a:lnTo>
                  <a:pt x="25842" y="700048"/>
                </a:lnTo>
                <a:lnTo>
                  <a:pt x="22669" y="712774"/>
                </a:lnTo>
                <a:lnTo>
                  <a:pt x="20843" y="725703"/>
                </a:lnTo>
                <a:lnTo>
                  <a:pt x="20823" y="734628"/>
                </a:lnTo>
                <a:lnTo>
                  <a:pt x="22093" y="748061"/>
                </a:lnTo>
                <a:lnTo>
                  <a:pt x="23492" y="760628"/>
                </a:lnTo>
                <a:lnTo>
                  <a:pt x="23396" y="771486"/>
                </a:lnTo>
                <a:lnTo>
                  <a:pt x="22914" y="774024"/>
                </a:lnTo>
                <a:lnTo>
                  <a:pt x="18195" y="785527"/>
                </a:lnTo>
                <a:lnTo>
                  <a:pt x="11252" y="796620"/>
                </a:lnTo>
                <a:lnTo>
                  <a:pt x="4536" y="807864"/>
                </a:lnTo>
                <a:lnTo>
                  <a:pt x="498" y="819823"/>
                </a:lnTo>
                <a:lnTo>
                  <a:pt x="0" y="825457"/>
                </a:lnTo>
                <a:lnTo>
                  <a:pt x="1381" y="838341"/>
                </a:lnTo>
                <a:lnTo>
                  <a:pt x="4925" y="850178"/>
                </a:lnTo>
                <a:lnTo>
                  <a:pt x="8674" y="861600"/>
                </a:lnTo>
                <a:lnTo>
                  <a:pt x="10670" y="873239"/>
                </a:lnTo>
                <a:lnTo>
                  <a:pt x="15889" y="876793"/>
                </a:lnTo>
                <a:lnTo>
                  <a:pt x="22331" y="882977"/>
                </a:lnTo>
                <a:lnTo>
                  <a:pt x="28949" y="890553"/>
                </a:lnTo>
                <a:lnTo>
                  <a:pt x="35711" y="898771"/>
                </a:lnTo>
                <a:lnTo>
                  <a:pt x="42586" y="906883"/>
                </a:lnTo>
                <a:lnTo>
                  <a:pt x="49541" y="914139"/>
                </a:lnTo>
                <a:lnTo>
                  <a:pt x="56546" y="919792"/>
                </a:lnTo>
                <a:lnTo>
                  <a:pt x="63569" y="923093"/>
                </a:lnTo>
                <a:lnTo>
                  <a:pt x="70579" y="923291"/>
                </a:lnTo>
                <a:lnTo>
                  <a:pt x="77543" y="91964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7188796" y="528878"/>
            <a:ext cx="124553" cy="168237"/>
          </a:xfrm>
          <a:custGeom>
            <a:avLst/>
            <a:gdLst/>
            <a:ahLst/>
            <a:cxnLst/>
            <a:rect l="l" t="t" r="r" b="b"/>
            <a:pathLst>
              <a:path w="182677" h="246748">
                <a:moveTo>
                  <a:pt x="122061" y="175885"/>
                </a:moveTo>
                <a:lnTo>
                  <a:pt x="112364" y="180619"/>
                </a:lnTo>
                <a:lnTo>
                  <a:pt x="112807" y="172299"/>
                </a:lnTo>
                <a:lnTo>
                  <a:pt x="113356" y="159848"/>
                </a:lnTo>
                <a:lnTo>
                  <a:pt x="114014" y="146391"/>
                </a:lnTo>
                <a:lnTo>
                  <a:pt x="113943" y="126500"/>
                </a:lnTo>
                <a:lnTo>
                  <a:pt x="106415" y="127922"/>
                </a:lnTo>
                <a:lnTo>
                  <a:pt x="91477" y="130999"/>
                </a:lnTo>
                <a:lnTo>
                  <a:pt x="88890" y="138081"/>
                </a:lnTo>
                <a:lnTo>
                  <a:pt x="83424" y="149265"/>
                </a:lnTo>
                <a:lnTo>
                  <a:pt x="76862" y="159366"/>
                </a:lnTo>
                <a:lnTo>
                  <a:pt x="69151" y="168220"/>
                </a:lnTo>
                <a:lnTo>
                  <a:pt x="60237" y="175668"/>
                </a:lnTo>
                <a:lnTo>
                  <a:pt x="50068" y="181548"/>
                </a:lnTo>
                <a:lnTo>
                  <a:pt x="38590" y="185699"/>
                </a:lnTo>
                <a:lnTo>
                  <a:pt x="38572" y="179018"/>
                </a:lnTo>
                <a:lnTo>
                  <a:pt x="43561" y="170803"/>
                </a:lnTo>
                <a:lnTo>
                  <a:pt x="46223" y="160261"/>
                </a:lnTo>
                <a:lnTo>
                  <a:pt x="42433" y="156124"/>
                </a:lnTo>
                <a:lnTo>
                  <a:pt x="34334" y="146492"/>
                </a:lnTo>
                <a:lnTo>
                  <a:pt x="30922" y="142983"/>
                </a:lnTo>
                <a:lnTo>
                  <a:pt x="29285" y="143268"/>
                </a:lnTo>
                <a:lnTo>
                  <a:pt x="10599" y="146028"/>
                </a:lnTo>
                <a:lnTo>
                  <a:pt x="224" y="147279"/>
                </a:lnTo>
                <a:lnTo>
                  <a:pt x="1209" y="157709"/>
                </a:lnTo>
                <a:lnTo>
                  <a:pt x="3304" y="170348"/>
                </a:lnTo>
                <a:lnTo>
                  <a:pt x="6043" y="182963"/>
                </a:lnTo>
                <a:lnTo>
                  <a:pt x="9168" y="195472"/>
                </a:lnTo>
                <a:lnTo>
                  <a:pt x="12417" y="207786"/>
                </a:lnTo>
                <a:lnTo>
                  <a:pt x="15529" y="219823"/>
                </a:lnTo>
                <a:lnTo>
                  <a:pt x="18245" y="231495"/>
                </a:lnTo>
                <a:lnTo>
                  <a:pt x="24114" y="228130"/>
                </a:lnTo>
                <a:lnTo>
                  <a:pt x="34334" y="221229"/>
                </a:lnTo>
                <a:lnTo>
                  <a:pt x="44196" y="213974"/>
                </a:lnTo>
                <a:lnTo>
                  <a:pt x="54297" y="206960"/>
                </a:lnTo>
                <a:lnTo>
                  <a:pt x="65235" y="200784"/>
                </a:lnTo>
                <a:lnTo>
                  <a:pt x="77606" y="196043"/>
                </a:lnTo>
                <a:lnTo>
                  <a:pt x="92006" y="193332"/>
                </a:lnTo>
                <a:lnTo>
                  <a:pt x="93244" y="194246"/>
                </a:lnTo>
                <a:lnTo>
                  <a:pt x="101869" y="202892"/>
                </a:lnTo>
                <a:lnTo>
                  <a:pt x="108484" y="213546"/>
                </a:lnTo>
                <a:lnTo>
                  <a:pt x="113533" y="225768"/>
                </a:lnTo>
                <a:lnTo>
                  <a:pt x="117457" y="239115"/>
                </a:lnTo>
                <a:lnTo>
                  <a:pt x="122061" y="175885"/>
                </a:lnTo>
                <a:close/>
              </a:path>
              <a:path w="182677" h="246748">
                <a:moveTo>
                  <a:pt x="114957" y="132404"/>
                </a:moveTo>
                <a:lnTo>
                  <a:pt x="115580" y="126191"/>
                </a:lnTo>
                <a:lnTo>
                  <a:pt x="113943" y="126500"/>
                </a:lnTo>
                <a:lnTo>
                  <a:pt x="114014" y="146391"/>
                </a:lnTo>
                <a:lnTo>
                  <a:pt x="114957" y="132404"/>
                </a:lnTo>
                <a:close/>
              </a:path>
              <a:path w="182677" h="246748">
                <a:moveTo>
                  <a:pt x="147616" y="241062"/>
                </a:moveTo>
                <a:lnTo>
                  <a:pt x="152347" y="230328"/>
                </a:lnTo>
                <a:lnTo>
                  <a:pt x="157566" y="219610"/>
                </a:lnTo>
                <a:lnTo>
                  <a:pt x="162975" y="208828"/>
                </a:lnTo>
                <a:lnTo>
                  <a:pt x="168275" y="197898"/>
                </a:lnTo>
                <a:lnTo>
                  <a:pt x="173167" y="186740"/>
                </a:lnTo>
                <a:lnTo>
                  <a:pt x="177352" y="175271"/>
                </a:lnTo>
                <a:lnTo>
                  <a:pt x="180531" y="163409"/>
                </a:lnTo>
                <a:lnTo>
                  <a:pt x="182406" y="151073"/>
                </a:lnTo>
                <a:lnTo>
                  <a:pt x="182677" y="138181"/>
                </a:lnTo>
                <a:lnTo>
                  <a:pt x="181046" y="124650"/>
                </a:lnTo>
                <a:lnTo>
                  <a:pt x="179067" y="118697"/>
                </a:lnTo>
                <a:lnTo>
                  <a:pt x="178172" y="117219"/>
                </a:lnTo>
                <a:lnTo>
                  <a:pt x="159281" y="119328"/>
                </a:lnTo>
                <a:lnTo>
                  <a:pt x="139838" y="122022"/>
                </a:lnTo>
                <a:lnTo>
                  <a:pt x="138155" y="122300"/>
                </a:lnTo>
                <a:lnTo>
                  <a:pt x="137440" y="133537"/>
                </a:lnTo>
                <a:lnTo>
                  <a:pt x="135959" y="146487"/>
                </a:lnTo>
                <a:lnTo>
                  <a:pt x="133284" y="158245"/>
                </a:lnTo>
                <a:lnTo>
                  <a:pt x="128843" y="168235"/>
                </a:lnTo>
                <a:lnTo>
                  <a:pt x="122061" y="175885"/>
                </a:lnTo>
                <a:lnTo>
                  <a:pt x="117457" y="239115"/>
                </a:lnTo>
                <a:lnTo>
                  <a:pt x="121301" y="239680"/>
                </a:lnTo>
                <a:lnTo>
                  <a:pt x="132962" y="243622"/>
                </a:lnTo>
                <a:lnTo>
                  <a:pt x="145423" y="246748"/>
                </a:lnTo>
                <a:lnTo>
                  <a:pt x="147616" y="24106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7268917" y="530120"/>
            <a:ext cx="204141" cy="383800"/>
          </a:xfrm>
          <a:custGeom>
            <a:avLst/>
            <a:gdLst/>
            <a:ahLst/>
            <a:cxnLst/>
            <a:rect l="l" t="t" r="r" b="b"/>
            <a:pathLst>
              <a:path w="299407" h="562906">
                <a:moveTo>
                  <a:pt x="62088" y="552433"/>
                </a:moveTo>
                <a:lnTo>
                  <a:pt x="66512" y="540966"/>
                </a:lnTo>
                <a:lnTo>
                  <a:pt x="71195" y="529758"/>
                </a:lnTo>
                <a:lnTo>
                  <a:pt x="76046" y="518717"/>
                </a:lnTo>
                <a:lnTo>
                  <a:pt x="80973" y="507754"/>
                </a:lnTo>
                <a:lnTo>
                  <a:pt x="85886" y="496776"/>
                </a:lnTo>
                <a:lnTo>
                  <a:pt x="90692" y="485693"/>
                </a:lnTo>
                <a:lnTo>
                  <a:pt x="95302" y="474413"/>
                </a:lnTo>
                <a:lnTo>
                  <a:pt x="99624" y="462846"/>
                </a:lnTo>
                <a:lnTo>
                  <a:pt x="103567" y="450900"/>
                </a:lnTo>
                <a:lnTo>
                  <a:pt x="107040" y="438484"/>
                </a:lnTo>
                <a:lnTo>
                  <a:pt x="109951" y="425507"/>
                </a:lnTo>
                <a:lnTo>
                  <a:pt x="112210" y="411878"/>
                </a:lnTo>
                <a:lnTo>
                  <a:pt x="113725" y="397506"/>
                </a:lnTo>
                <a:lnTo>
                  <a:pt x="114406" y="382299"/>
                </a:lnTo>
                <a:lnTo>
                  <a:pt x="97511" y="384509"/>
                </a:lnTo>
                <a:lnTo>
                  <a:pt x="83534" y="384095"/>
                </a:lnTo>
                <a:lnTo>
                  <a:pt x="72285" y="381307"/>
                </a:lnTo>
                <a:lnTo>
                  <a:pt x="63574" y="376393"/>
                </a:lnTo>
                <a:lnTo>
                  <a:pt x="57211" y="369603"/>
                </a:lnTo>
                <a:lnTo>
                  <a:pt x="53007" y="361185"/>
                </a:lnTo>
                <a:lnTo>
                  <a:pt x="50771" y="351389"/>
                </a:lnTo>
                <a:lnTo>
                  <a:pt x="50314" y="340463"/>
                </a:lnTo>
                <a:lnTo>
                  <a:pt x="51445" y="328656"/>
                </a:lnTo>
                <a:lnTo>
                  <a:pt x="53975" y="316218"/>
                </a:lnTo>
                <a:lnTo>
                  <a:pt x="57713" y="303397"/>
                </a:lnTo>
                <a:lnTo>
                  <a:pt x="62470" y="290442"/>
                </a:lnTo>
                <a:lnTo>
                  <a:pt x="68056" y="277603"/>
                </a:lnTo>
                <a:lnTo>
                  <a:pt x="74280" y="265127"/>
                </a:lnTo>
                <a:lnTo>
                  <a:pt x="80954" y="253265"/>
                </a:lnTo>
                <a:lnTo>
                  <a:pt x="87886" y="242265"/>
                </a:lnTo>
                <a:lnTo>
                  <a:pt x="94887" y="232376"/>
                </a:lnTo>
                <a:lnTo>
                  <a:pt x="101768" y="223847"/>
                </a:lnTo>
                <a:lnTo>
                  <a:pt x="108337" y="216927"/>
                </a:lnTo>
                <a:lnTo>
                  <a:pt x="114406" y="211865"/>
                </a:lnTo>
                <a:lnTo>
                  <a:pt x="121521" y="207480"/>
                </a:lnTo>
                <a:lnTo>
                  <a:pt x="133304" y="202370"/>
                </a:lnTo>
                <a:lnTo>
                  <a:pt x="145456" y="198968"/>
                </a:lnTo>
                <a:lnTo>
                  <a:pt x="157751" y="196600"/>
                </a:lnTo>
                <a:lnTo>
                  <a:pt x="169968" y="194593"/>
                </a:lnTo>
                <a:lnTo>
                  <a:pt x="181883" y="192273"/>
                </a:lnTo>
                <a:lnTo>
                  <a:pt x="193273" y="188967"/>
                </a:lnTo>
                <a:lnTo>
                  <a:pt x="202649" y="192414"/>
                </a:lnTo>
                <a:lnTo>
                  <a:pt x="214336" y="197869"/>
                </a:lnTo>
                <a:lnTo>
                  <a:pt x="225354" y="203995"/>
                </a:lnTo>
                <a:lnTo>
                  <a:pt x="236030" y="210463"/>
                </a:lnTo>
                <a:lnTo>
                  <a:pt x="246689" y="216945"/>
                </a:lnTo>
                <a:lnTo>
                  <a:pt x="242201" y="204280"/>
                </a:lnTo>
                <a:lnTo>
                  <a:pt x="237930" y="190265"/>
                </a:lnTo>
                <a:lnTo>
                  <a:pt x="234489" y="176490"/>
                </a:lnTo>
                <a:lnTo>
                  <a:pt x="231900" y="162987"/>
                </a:lnTo>
                <a:lnTo>
                  <a:pt x="230185" y="149789"/>
                </a:lnTo>
                <a:lnTo>
                  <a:pt x="229367" y="136929"/>
                </a:lnTo>
                <a:lnTo>
                  <a:pt x="229454" y="126146"/>
                </a:lnTo>
                <a:lnTo>
                  <a:pt x="88850" y="112887"/>
                </a:lnTo>
                <a:lnTo>
                  <a:pt x="76714" y="113934"/>
                </a:lnTo>
                <a:lnTo>
                  <a:pt x="78732" y="123786"/>
                </a:lnTo>
                <a:lnTo>
                  <a:pt x="80460" y="136023"/>
                </a:lnTo>
                <a:lnTo>
                  <a:pt x="81373" y="148417"/>
                </a:lnTo>
                <a:lnTo>
                  <a:pt x="81399" y="160943"/>
                </a:lnTo>
                <a:lnTo>
                  <a:pt x="80465" y="173576"/>
                </a:lnTo>
                <a:lnTo>
                  <a:pt x="78496" y="186291"/>
                </a:lnTo>
                <a:lnTo>
                  <a:pt x="75420" y="199062"/>
                </a:lnTo>
                <a:lnTo>
                  <a:pt x="71163" y="211865"/>
                </a:lnTo>
                <a:lnTo>
                  <a:pt x="69216" y="214978"/>
                </a:lnTo>
                <a:lnTo>
                  <a:pt x="59446" y="223026"/>
                </a:lnTo>
                <a:lnTo>
                  <a:pt x="53357" y="234763"/>
                </a:lnTo>
                <a:lnTo>
                  <a:pt x="51575" y="241073"/>
                </a:lnTo>
                <a:lnTo>
                  <a:pt x="48404" y="254543"/>
                </a:lnTo>
                <a:lnTo>
                  <a:pt x="43566" y="264657"/>
                </a:lnTo>
                <a:lnTo>
                  <a:pt x="32999" y="270361"/>
                </a:lnTo>
                <a:lnTo>
                  <a:pt x="30709" y="270610"/>
                </a:lnTo>
                <a:lnTo>
                  <a:pt x="19987" y="267489"/>
                </a:lnTo>
                <a:lnTo>
                  <a:pt x="10100" y="263112"/>
                </a:lnTo>
                <a:lnTo>
                  <a:pt x="2481" y="265281"/>
                </a:lnTo>
                <a:lnTo>
                  <a:pt x="1152" y="281661"/>
                </a:lnTo>
                <a:lnTo>
                  <a:pt x="329" y="298113"/>
                </a:lnTo>
                <a:lnTo>
                  <a:pt x="0" y="314601"/>
                </a:lnTo>
                <a:lnTo>
                  <a:pt x="151" y="331085"/>
                </a:lnTo>
                <a:lnTo>
                  <a:pt x="773" y="347527"/>
                </a:lnTo>
                <a:lnTo>
                  <a:pt x="1853" y="363889"/>
                </a:lnTo>
                <a:lnTo>
                  <a:pt x="3378" y="380131"/>
                </a:lnTo>
                <a:lnTo>
                  <a:pt x="5339" y="396215"/>
                </a:lnTo>
                <a:lnTo>
                  <a:pt x="7722" y="412104"/>
                </a:lnTo>
                <a:lnTo>
                  <a:pt x="10515" y="427757"/>
                </a:lnTo>
                <a:lnTo>
                  <a:pt x="13708" y="443138"/>
                </a:lnTo>
                <a:lnTo>
                  <a:pt x="17288" y="458206"/>
                </a:lnTo>
                <a:lnTo>
                  <a:pt x="21243" y="472924"/>
                </a:lnTo>
                <a:lnTo>
                  <a:pt x="25562" y="487254"/>
                </a:lnTo>
                <a:lnTo>
                  <a:pt x="30233" y="501156"/>
                </a:lnTo>
                <a:lnTo>
                  <a:pt x="35243" y="514592"/>
                </a:lnTo>
                <a:lnTo>
                  <a:pt x="40582" y="527523"/>
                </a:lnTo>
                <a:lnTo>
                  <a:pt x="46237" y="539912"/>
                </a:lnTo>
                <a:lnTo>
                  <a:pt x="52197" y="551719"/>
                </a:lnTo>
                <a:lnTo>
                  <a:pt x="58450" y="562906"/>
                </a:lnTo>
                <a:lnTo>
                  <a:pt x="62088" y="55243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7483941" y="532514"/>
            <a:ext cx="220270" cy="135115"/>
          </a:xfrm>
          <a:custGeom>
            <a:avLst/>
            <a:gdLst/>
            <a:ahLst/>
            <a:cxnLst/>
            <a:rect l="l" t="t" r="r" b="b"/>
            <a:pathLst>
              <a:path w="323062" h="198168">
                <a:moveTo>
                  <a:pt x="89621" y="196448"/>
                </a:moveTo>
                <a:lnTo>
                  <a:pt x="100161" y="190160"/>
                </a:lnTo>
                <a:lnTo>
                  <a:pt x="110656" y="183821"/>
                </a:lnTo>
                <a:lnTo>
                  <a:pt x="121673" y="178001"/>
                </a:lnTo>
                <a:lnTo>
                  <a:pt x="133781" y="173268"/>
                </a:lnTo>
                <a:lnTo>
                  <a:pt x="147548" y="170190"/>
                </a:lnTo>
                <a:lnTo>
                  <a:pt x="155196" y="174518"/>
                </a:lnTo>
                <a:lnTo>
                  <a:pt x="160330" y="182473"/>
                </a:lnTo>
                <a:lnTo>
                  <a:pt x="170433" y="185456"/>
                </a:lnTo>
                <a:lnTo>
                  <a:pt x="181195" y="180142"/>
                </a:lnTo>
                <a:lnTo>
                  <a:pt x="192465" y="174826"/>
                </a:lnTo>
                <a:lnTo>
                  <a:pt x="203895" y="169670"/>
                </a:lnTo>
                <a:lnTo>
                  <a:pt x="215473" y="164661"/>
                </a:lnTo>
                <a:lnTo>
                  <a:pt x="227189" y="159790"/>
                </a:lnTo>
                <a:lnTo>
                  <a:pt x="239031" y="155046"/>
                </a:lnTo>
                <a:lnTo>
                  <a:pt x="250989" y="150417"/>
                </a:lnTo>
                <a:lnTo>
                  <a:pt x="263052" y="145894"/>
                </a:lnTo>
                <a:lnTo>
                  <a:pt x="275210" y="141465"/>
                </a:lnTo>
                <a:lnTo>
                  <a:pt x="287451" y="137119"/>
                </a:lnTo>
                <a:lnTo>
                  <a:pt x="286556" y="124962"/>
                </a:lnTo>
                <a:lnTo>
                  <a:pt x="286907" y="114887"/>
                </a:lnTo>
                <a:lnTo>
                  <a:pt x="279971" y="115391"/>
                </a:lnTo>
                <a:lnTo>
                  <a:pt x="267791" y="116357"/>
                </a:lnTo>
                <a:lnTo>
                  <a:pt x="255091" y="117443"/>
                </a:lnTo>
                <a:lnTo>
                  <a:pt x="241783" y="118652"/>
                </a:lnTo>
                <a:lnTo>
                  <a:pt x="227779" y="119992"/>
                </a:lnTo>
                <a:lnTo>
                  <a:pt x="212991" y="121467"/>
                </a:lnTo>
                <a:lnTo>
                  <a:pt x="197330" y="123082"/>
                </a:lnTo>
                <a:lnTo>
                  <a:pt x="180710" y="124844"/>
                </a:lnTo>
                <a:lnTo>
                  <a:pt x="166621" y="126368"/>
                </a:lnTo>
                <a:lnTo>
                  <a:pt x="191373" y="148783"/>
                </a:lnTo>
                <a:lnTo>
                  <a:pt x="73981" y="137713"/>
                </a:lnTo>
                <a:lnTo>
                  <a:pt x="72681" y="142151"/>
                </a:lnTo>
                <a:lnTo>
                  <a:pt x="71221" y="154925"/>
                </a:lnTo>
                <a:lnTo>
                  <a:pt x="72239" y="163362"/>
                </a:lnTo>
                <a:lnTo>
                  <a:pt x="76797" y="175839"/>
                </a:lnTo>
                <a:lnTo>
                  <a:pt x="82491" y="187228"/>
                </a:lnTo>
                <a:lnTo>
                  <a:pt x="86499" y="198168"/>
                </a:lnTo>
                <a:lnTo>
                  <a:pt x="89621" y="19644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926905" y="535821"/>
            <a:ext cx="126942" cy="546336"/>
          </a:xfrm>
          <a:custGeom>
            <a:avLst/>
            <a:gdLst/>
            <a:ahLst/>
            <a:cxnLst/>
            <a:rect l="l" t="t" r="r" b="b"/>
            <a:pathLst>
              <a:path w="186181" h="801293">
                <a:moveTo>
                  <a:pt x="133381" y="796337"/>
                </a:moveTo>
                <a:lnTo>
                  <a:pt x="140531" y="787184"/>
                </a:lnTo>
                <a:lnTo>
                  <a:pt x="144672" y="777360"/>
                </a:lnTo>
                <a:lnTo>
                  <a:pt x="146504" y="766915"/>
                </a:lnTo>
                <a:lnTo>
                  <a:pt x="146722" y="755900"/>
                </a:lnTo>
                <a:lnTo>
                  <a:pt x="146025" y="744367"/>
                </a:lnTo>
                <a:lnTo>
                  <a:pt x="145111" y="732368"/>
                </a:lnTo>
                <a:lnTo>
                  <a:pt x="144676" y="719953"/>
                </a:lnTo>
                <a:lnTo>
                  <a:pt x="145419" y="707174"/>
                </a:lnTo>
                <a:lnTo>
                  <a:pt x="145782" y="704718"/>
                </a:lnTo>
                <a:lnTo>
                  <a:pt x="149400" y="692199"/>
                </a:lnTo>
                <a:lnTo>
                  <a:pt x="154409" y="680247"/>
                </a:lnTo>
                <a:lnTo>
                  <a:pt x="158831" y="668425"/>
                </a:lnTo>
                <a:lnTo>
                  <a:pt x="160684" y="656297"/>
                </a:lnTo>
                <a:lnTo>
                  <a:pt x="158758" y="645058"/>
                </a:lnTo>
                <a:lnTo>
                  <a:pt x="154792" y="632803"/>
                </a:lnTo>
                <a:lnTo>
                  <a:pt x="153051" y="620687"/>
                </a:lnTo>
                <a:lnTo>
                  <a:pt x="154322" y="612875"/>
                </a:lnTo>
                <a:lnTo>
                  <a:pt x="158590" y="601177"/>
                </a:lnTo>
                <a:lnTo>
                  <a:pt x="163996" y="589780"/>
                </a:lnTo>
                <a:lnTo>
                  <a:pt x="168699" y="577891"/>
                </a:lnTo>
                <a:lnTo>
                  <a:pt x="170857" y="564718"/>
                </a:lnTo>
                <a:lnTo>
                  <a:pt x="170706" y="561817"/>
                </a:lnTo>
                <a:lnTo>
                  <a:pt x="167769" y="549544"/>
                </a:lnTo>
                <a:lnTo>
                  <a:pt x="165777" y="536740"/>
                </a:lnTo>
                <a:lnTo>
                  <a:pt x="166648" y="527989"/>
                </a:lnTo>
                <a:lnTo>
                  <a:pt x="169256" y="515786"/>
                </a:lnTo>
                <a:lnTo>
                  <a:pt x="172927" y="503767"/>
                </a:lnTo>
                <a:lnTo>
                  <a:pt x="177058" y="491823"/>
                </a:lnTo>
                <a:lnTo>
                  <a:pt x="181046" y="479845"/>
                </a:lnTo>
                <a:lnTo>
                  <a:pt x="184288" y="467724"/>
                </a:lnTo>
                <a:lnTo>
                  <a:pt x="186181" y="455352"/>
                </a:lnTo>
                <a:lnTo>
                  <a:pt x="186122" y="442620"/>
                </a:lnTo>
                <a:lnTo>
                  <a:pt x="181126" y="432908"/>
                </a:lnTo>
                <a:lnTo>
                  <a:pt x="178722" y="420903"/>
                </a:lnTo>
                <a:lnTo>
                  <a:pt x="178532" y="407764"/>
                </a:lnTo>
                <a:lnTo>
                  <a:pt x="180045" y="394475"/>
                </a:lnTo>
                <a:lnTo>
                  <a:pt x="182746" y="382021"/>
                </a:lnTo>
                <a:lnTo>
                  <a:pt x="186122" y="371386"/>
                </a:lnTo>
                <a:lnTo>
                  <a:pt x="183352" y="367559"/>
                </a:lnTo>
                <a:lnTo>
                  <a:pt x="177415" y="357315"/>
                </a:lnTo>
                <a:lnTo>
                  <a:pt x="172784" y="346245"/>
                </a:lnTo>
                <a:lnTo>
                  <a:pt x="169303" y="334482"/>
                </a:lnTo>
                <a:lnTo>
                  <a:pt x="166814" y="322163"/>
                </a:lnTo>
                <a:lnTo>
                  <a:pt x="165162" y="309423"/>
                </a:lnTo>
                <a:lnTo>
                  <a:pt x="164190" y="296396"/>
                </a:lnTo>
                <a:lnTo>
                  <a:pt x="163740" y="283220"/>
                </a:lnTo>
                <a:lnTo>
                  <a:pt x="163780" y="256957"/>
                </a:lnTo>
                <a:lnTo>
                  <a:pt x="163958" y="244141"/>
                </a:lnTo>
                <a:lnTo>
                  <a:pt x="164031" y="231717"/>
                </a:lnTo>
                <a:lnTo>
                  <a:pt x="163843" y="219820"/>
                </a:lnTo>
                <a:lnTo>
                  <a:pt x="163237" y="208584"/>
                </a:lnTo>
                <a:lnTo>
                  <a:pt x="159412" y="206432"/>
                </a:lnTo>
                <a:lnTo>
                  <a:pt x="149783" y="200171"/>
                </a:lnTo>
                <a:lnTo>
                  <a:pt x="140906" y="193115"/>
                </a:lnTo>
                <a:lnTo>
                  <a:pt x="132805" y="185284"/>
                </a:lnTo>
                <a:lnTo>
                  <a:pt x="125503" y="176698"/>
                </a:lnTo>
                <a:lnTo>
                  <a:pt x="119024" y="167377"/>
                </a:lnTo>
                <a:lnTo>
                  <a:pt x="113392" y="157341"/>
                </a:lnTo>
                <a:lnTo>
                  <a:pt x="108630" y="146611"/>
                </a:lnTo>
                <a:lnTo>
                  <a:pt x="108252" y="145493"/>
                </a:lnTo>
                <a:lnTo>
                  <a:pt x="54932" y="144518"/>
                </a:lnTo>
                <a:lnTo>
                  <a:pt x="43547" y="144854"/>
                </a:lnTo>
                <a:lnTo>
                  <a:pt x="39553" y="153911"/>
                </a:lnTo>
                <a:lnTo>
                  <a:pt x="34955" y="164968"/>
                </a:lnTo>
                <a:lnTo>
                  <a:pt x="30817" y="176245"/>
                </a:lnTo>
                <a:lnTo>
                  <a:pt x="27412" y="187757"/>
                </a:lnTo>
                <a:lnTo>
                  <a:pt x="25013" y="199516"/>
                </a:lnTo>
                <a:lnTo>
                  <a:pt x="23894" y="211536"/>
                </a:lnTo>
                <a:lnTo>
                  <a:pt x="24329" y="223829"/>
                </a:lnTo>
                <a:lnTo>
                  <a:pt x="26591" y="236409"/>
                </a:lnTo>
                <a:lnTo>
                  <a:pt x="30953" y="249288"/>
                </a:lnTo>
                <a:lnTo>
                  <a:pt x="35943" y="243043"/>
                </a:lnTo>
                <a:lnTo>
                  <a:pt x="42248" y="231720"/>
                </a:lnTo>
                <a:lnTo>
                  <a:pt x="47577" y="219419"/>
                </a:lnTo>
                <a:lnTo>
                  <a:pt x="52937" y="207149"/>
                </a:lnTo>
                <a:lnTo>
                  <a:pt x="59337" y="195918"/>
                </a:lnTo>
                <a:lnTo>
                  <a:pt x="67785" y="186735"/>
                </a:lnTo>
                <a:lnTo>
                  <a:pt x="79290" y="180606"/>
                </a:lnTo>
                <a:lnTo>
                  <a:pt x="79998" y="188904"/>
                </a:lnTo>
                <a:lnTo>
                  <a:pt x="78414" y="199329"/>
                </a:lnTo>
                <a:lnTo>
                  <a:pt x="74760" y="209313"/>
                </a:lnTo>
                <a:lnTo>
                  <a:pt x="69921" y="219119"/>
                </a:lnTo>
                <a:lnTo>
                  <a:pt x="64783" y="229011"/>
                </a:lnTo>
                <a:lnTo>
                  <a:pt x="60230" y="239254"/>
                </a:lnTo>
                <a:lnTo>
                  <a:pt x="57147" y="250112"/>
                </a:lnTo>
                <a:lnTo>
                  <a:pt x="56420" y="261848"/>
                </a:lnTo>
                <a:lnTo>
                  <a:pt x="58932" y="274726"/>
                </a:lnTo>
                <a:lnTo>
                  <a:pt x="66404" y="273842"/>
                </a:lnTo>
                <a:lnTo>
                  <a:pt x="74965" y="269061"/>
                </a:lnTo>
                <a:lnTo>
                  <a:pt x="80537" y="261293"/>
                </a:lnTo>
                <a:lnTo>
                  <a:pt x="84442" y="251858"/>
                </a:lnTo>
                <a:lnTo>
                  <a:pt x="88000" y="242075"/>
                </a:lnTo>
                <a:lnTo>
                  <a:pt x="92533" y="233267"/>
                </a:lnTo>
                <a:lnTo>
                  <a:pt x="99362" y="226751"/>
                </a:lnTo>
                <a:lnTo>
                  <a:pt x="109808" y="223850"/>
                </a:lnTo>
                <a:lnTo>
                  <a:pt x="110032" y="225160"/>
                </a:lnTo>
                <a:lnTo>
                  <a:pt x="110348" y="236894"/>
                </a:lnTo>
                <a:lnTo>
                  <a:pt x="107984" y="247712"/>
                </a:lnTo>
                <a:lnTo>
                  <a:pt x="103749" y="257916"/>
                </a:lnTo>
                <a:lnTo>
                  <a:pt x="98453" y="267805"/>
                </a:lnTo>
                <a:lnTo>
                  <a:pt x="92903" y="277681"/>
                </a:lnTo>
                <a:lnTo>
                  <a:pt x="87911" y="287844"/>
                </a:lnTo>
                <a:lnTo>
                  <a:pt x="84285" y="298595"/>
                </a:lnTo>
                <a:lnTo>
                  <a:pt x="82835" y="310234"/>
                </a:lnTo>
                <a:lnTo>
                  <a:pt x="84370" y="323062"/>
                </a:lnTo>
                <a:lnTo>
                  <a:pt x="92818" y="319436"/>
                </a:lnTo>
                <a:lnTo>
                  <a:pt x="98261" y="310139"/>
                </a:lnTo>
                <a:lnTo>
                  <a:pt x="102071" y="299340"/>
                </a:lnTo>
                <a:lnTo>
                  <a:pt x="106773" y="291229"/>
                </a:lnTo>
                <a:lnTo>
                  <a:pt x="114888" y="289991"/>
                </a:lnTo>
                <a:lnTo>
                  <a:pt x="114786" y="296349"/>
                </a:lnTo>
                <a:lnTo>
                  <a:pt x="113196" y="308293"/>
                </a:lnTo>
                <a:lnTo>
                  <a:pt x="110304" y="320852"/>
                </a:lnTo>
                <a:lnTo>
                  <a:pt x="106691" y="333671"/>
                </a:lnTo>
                <a:lnTo>
                  <a:pt x="102940" y="346392"/>
                </a:lnTo>
                <a:lnTo>
                  <a:pt x="99635" y="358660"/>
                </a:lnTo>
                <a:lnTo>
                  <a:pt x="108233" y="353201"/>
                </a:lnTo>
                <a:lnTo>
                  <a:pt x="113794" y="342900"/>
                </a:lnTo>
                <a:lnTo>
                  <a:pt x="122533" y="335775"/>
                </a:lnTo>
                <a:lnTo>
                  <a:pt x="123485" y="343568"/>
                </a:lnTo>
                <a:lnTo>
                  <a:pt x="121286" y="357049"/>
                </a:lnTo>
                <a:lnTo>
                  <a:pt x="115444" y="368427"/>
                </a:lnTo>
                <a:lnTo>
                  <a:pt x="108063" y="378137"/>
                </a:lnTo>
                <a:lnTo>
                  <a:pt x="101246" y="386612"/>
                </a:lnTo>
                <a:lnTo>
                  <a:pt x="97095" y="394284"/>
                </a:lnTo>
                <a:lnTo>
                  <a:pt x="96080" y="398570"/>
                </a:lnTo>
                <a:lnTo>
                  <a:pt x="95324" y="411177"/>
                </a:lnTo>
                <a:lnTo>
                  <a:pt x="97149" y="423417"/>
                </a:lnTo>
                <a:lnTo>
                  <a:pt x="100471" y="435286"/>
                </a:lnTo>
                <a:lnTo>
                  <a:pt x="104205" y="446777"/>
                </a:lnTo>
                <a:lnTo>
                  <a:pt x="107268" y="457885"/>
                </a:lnTo>
                <a:lnTo>
                  <a:pt x="110420" y="455504"/>
                </a:lnTo>
                <a:lnTo>
                  <a:pt x="115889" y="445822"/>
                </a:lnTo>
                <a:lnTo>
                  <a:pt x="118814" y="433594"/>
                </a:lnTo>
                <a:lnTo>
                  <a:pt x="121839" y="421467"/>
                </a:lnTo>
                <a:lnTo>
                  <a:pt x="127613" y="412089"/>
                </a:lnTo>
                <a:lnTo>
                  <a:pt x="132771" y="421609"/>
                </a:lnTo>
                <a:lnTo>
                  <a:pt x="135213" y="430793"/>
                </a:lnTo>
                <a:lnTo>
                  <a:pt x="135151" y="439357"/>
                </a:lnTo>
                <a:lnTo>
                  <a:pt x="133099" y="447465"/>
                </a:lnTo>
                <a:lnTo>
                  <a:pt x="129570" y="455277"/>
                </a:lnTo>
                <a:lnTo>
                  <a:pt x="125078" y="462956"/>
                </a:lnTo>
                <a:lnTo>
                  <a:pt x="120136" y="470664"/>
                </a:lnTo>
                <a:lnTo>
                  <a:pt x="115259" y="478562"/>
                </a:lnTo>
                <a:lnTo>
                  <a:pt x="110959" y="486812"/>
                </a:lnTo>
                <a:lnTo>
                  <a:pt x="107750" y="495575"/>
                </a:lnTo>
                <a:lnTo>
                  <a:pt x="106146" y="505014"/>
                </a:lnTo>
                <a:lnTo>
                  <a:pt x="106661" y="515291"/>
                </a:lnTo>
                <a:lnTo>
                  <a:pt x="109808" y="526567"/>
                </a:lnTo>
                <a:lnTo>
                  <a:pt x="112673" y="525752"/>
                </a:lnTo>
                <a:lnTo>
                  <a:pt x="121647" y="518472"/>
                </a:lnTo>
                <a:lnTo>
                  <a:pt x="127059" y="507630"/>
                </a:lnTo>
                <a:lnTo>
                  <a:pt x="132194" y="496512"/>
                </a:lnTo>
                <a:lnTo>
                  <a:pt x="140339" y="488403"/>
                </a:lnTo>
                <a:lnTo>
                  <a:pt x="143877" y="500029"/>
                </a:lnTo>
                <a:lnTo>
                  <a:pt x="144117" y="510161"/>
                </a:lnTo>
                <a:lnTo>
                  <a:pt x="141740" y="519176"/>
                </a:lnTo>
                <a:lnTo>
                  <a:pt x="137424" y="527442"/>
                </a:lnTo>
                <a:lnTo>
                  <a:pt x="131845" y="535328"/>
                </a:lnTo>
                <a:lnTo>
                  <a:pt x="125683" y="543201"/>
                </a:lnTo>
                <a:lnTo>
                  <a:pt x="119613" y="551429"/>
                </a:lnTo>
                <a:lnTo>
                  <a:pt x="114313" y="560380"/>
                </a:lnTo>
                <a:lnTo>
                  <a:pt x="110461" y="570421"/>
                </a:lnTo>
                <a:lnTo>
                  <a:pt x="108733" y="581922"/>
                </a:lnTo>
                <a:lnTo>
                  <a:pt x="109808" y="595249"/>
                </a:lnTo>
                <a:lnTo>
                  <a:pt x="116811" y="593261"/>
                </a:lnTo>
                <a:lnTo>
                  <a:pt x="123691" y="585326"/>
                </a:lnTo>
                <a:lnTo>
                  <a:pt x="129657" y="576479"/>
                </a:lnTo>
                <a:lnTo>
                  <a:pt x="140339" y="572350"/>
                </a:lnTo>
                <a:lnTo>
                  <a:pt x="140248" y="577744"/>
                </a:lnTo>
                <a:lnTo>
                  <a:pt x="137788" y="591999"/>
                </a:lnTo>
                <a:lnTo>
                  <a:pt x="132792" y="603714"/>
                </a:lnTo>
                <a:lnTo>
                  <a:pt x="126237" y="613868"/>
                </a:lnTo>
                <a:lnTo>
                  <a:pt x="119097" y="623438"/>
                </a:lnTo>
                <a:lnTo>
                  <a:pt x="112348" y="633399"/>
                </a:lnTo>
                <a:lnTo>
                  <a:pt x="112259" y="645520"/>
                </a:lnTo>
                <a:lnTo>
                  <a:pt x="111664" y="658467"/>
                </a:lnTo>
                <a:lnTo>
                  <a:pt x="110729" y="671820"/>
                </a:lnTo>
                <a:lnTo>
                  <a:pt x="109628" y="685423"/>
                </a:lnTo>
                <a:lnTo>
                  <a:pt x="108535" y="699124"/>
                </a:lnTo>
                <a:lnTo>
                  <a:pt x="107622" y="712766"/>
                </a:lnTo>
                <a:lnTo>
                  <a:pt x="107063" y="726196"/>
                </a:lnTo>
                <a:lnTo>
                  <a:pt x="107032" y="739259"/>
                </a:lnTo>
                <a:lnTo>
                  <a:pt x="107700" y="751801"/>
                </a:lnTo>
                <a:lnTo>
                  <a:pt x="109243" y="763668"/>
                </a:lnTo>
                <a:lnTo>
                  <a:pt x="111832" y="774705"/>
                </a:lnTo>
                <a:lnTo>
                  <a:pt x="115641" y="784758"/>
                </a:lnTo>
                <a:lnTo>
                  <a:pt x="120844" y="793672"/>
                </a:lnTo>
                <a:lnTo>
                  <a:pt x="127613" y="801293"/>
                </a:lnTo>
                <a:lnTo>
                  <a:pt x="133381" y="796337"/>
                </a:lnTo>
                <a:close/>
              </a:path>
              <a:path w="186181" h="801293">
                <a:moveTo>
                  <a:pt x="3357" y="190015"/>
                </a:moveTo>
                <a:lnTo>
                  <a:pt x="8661" y="177984"/>
                </a:lnTo>
                <a:lnTo>
                  <a:pt x="13568" y="164873"/>
                </a:lnTo>
                <a:lnTo>
                  <a:pt x="18372" y="151262"/>
                </a:lnTo>
                <a:lnTo>
                  <a:pt x="20491" y="145522"/>
                </a:lnTo>
                <a:lnTo>
                  <a:pt x="3043" y="146009"/>
                </a:lnTo>
                <a:lnTo>
                  <a:pt x="156" y="146084"/>
                </a:lnTo>
                <a:lnTo>
                  <a:pt x="225" y="150265"/>
                </a:lnTo>
                <a:lnTo>
                  <a:pt x="799" y="163895"/>
                </a:lnTo>
                <a:lnTo>
                  <a:pt x="1718" y="177422"/>
                </a:lnTo>
                <a:lnTo>
                  <a:pt x="2975" y="190779"/>
                </a:lnTo>
                <a:lnTo>
                  <a:pt x="3357" y="1900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7714508" y="536954"/>
            <a:ext cx="286284" cy="1122755"/>
          </a:xfrm>
          <a:custGeom>
            <a:avLst/>
            <a:gdLst/>
            <a:ahLst/>
            <a:cxnLst/>
            <a:rect l="l" t="t" r="r" b="b"/>
            <a:pathLst>
              <a:path w="419883" h="1646708">
                <a:moveTo>
                  <a:pt x="303880" y="934325"/>
                </a:moveTo>
                <a:lnTo>
                  <a:pt x="304961" y="903144"/>
                </a:lnTo>
                <a:lnTo>
                  <a:pt x="305865" y="874433"/>
                </a:lnTo>
                <a:lnTo>
                  <a:pt x="306389" y="854348"/>
                </a:lnTo>
                <a:lnTo>
                  <a:pt x="299032" y="859227"/>
                </a:lnTo>
                <a:lnTo>
                  <a:pt x="288623" y="866196"/>
                </a:lnTo>
                <a:lnTo>
                  <a:pt x="279980" y="875945"/>
                </a:lnTo>
                <a:lnTo>
                  <a:pt x="282332" y="882676"/>
                </a:lnTo>
                <a:lnTo>
                  <a:pt x="286239" y="894246"/>
                </a:lnTo>
                <a:lnTo>
                  <a:pt x="290023" y="905939"/>
                </a:lnTo>
                <a:lnTo>
                  <a:pt x="293690" y="917749"/>
                </a:lnTo>
                <a:lnTo>
                  <a:pt x="297245" y="929671"/>
                </a:lnTo>
                <a:lnTo>
                  <a:pt x="300695" y="941699"/>
                </a:lnTo>
                <a:lnTo>
                  <a:pt x="303276" y="951044"/>
                </a:lnTo>
                <a:lnTo>
                  <a:pt x="303880" y="934325"/>
                </a:lnTo>
                <a:close/>
              </a:path>
              <a:path w="419883" h="1646708">
                <a:moveTo>
                  <a:pt x="306970" y="771046"/>
                </a:moveTo>
                <a:lnTo>
                  <a:pt x="306627" y="738201"/>
                </a:lnTo>
                <a:lnTo>
                  <a:pt x="306025" y="707366"/>
                </a:lnTo>
                <a:lnTo>
                  <a:pt x="305208" y="678339"/>
                </a:lnTo>
                <a:lnTo>
                  <a:pt x="304225" y="650921"/>
                </a:lnTo>
                <a:lnTo>
                  <a:pt x="303122" y="624910"/>
                </a:lnTo>
                <a:lnTo>
                  <a:pt x="301946" y="600106"/>
                </a:lnTo>
                <a:lnTo>
                  <a:pt x="300743" y="576309"/>
                </a:lnTo>
                <a:lnTo>
                  <a:pt x="299559" y="553316"/>
                </a:lnTo>
                <a:lnTo>
                  <a:pt x="298443" y="530929"/>
                </a:lnTo>
                <a:lnTo>
                  <a:pt x="297439" y="508946"/>
                </a:lnTo>
                <a:lnTo>
                  <a:pt x="296596" y="487166"/>
                </a:lnTo>
                <a:lnTo>
                  <a:pt x="295960" y="465389"/>
                </a:lnTo>
                <a:lnTo>
                  <a:pt x="295576" y="443414"/>
                </a:lnTo>
                <a:lnTo>
                  <a:pt x="295493" y="421041"/>
                </a:lnTo>
                <a:lnTo>
                  <a:pt x="295757" y="398068"/>
                </a:lnTo>
                <a:lnTo>
                  <a:pt x="296415" y="374296"/>
                </a:lnTo>
                <a:lnTo>
                  <a:pt x="297512" y="349522"/>
                </a:lnTo>
                <a:lnTo>
                  <a:pt x="299096" y="323548"/>
                </a:lnTo>
                <a:lnTo>
                  <a:pt x="301214" y="296171"/>
                </a:lnTo>
                <a:lnTo>
                  <a:pt x="286609" y="321609"/>
                </a:lnTo>
                <a:lnTo>
                  <a:pt x="286757" y="154343"/>
                </a:lnTo>
                <a:lnTo>
                  <a:pt x="286825" y="139301"/>
                </a:lnTo>
                <a:lnTo>
                  <a:pt x="287041" y="101467"/>
                </a:lnTo>
                <a:lnTo>
                  <a:pt x="275631" y="105454"/>
                </a:lnTo>
                <a:lnTo>
                  <a:pt x="265154" y="106562"/>
                </a:lnTo>
                <a:lnTo>
                  <a:pt x="253970" y="106522"/>
                </a:lnTo>
                <a:lnTo>
                  <a:pt x="237354" y="106335"/>
                </a:lnTo>
                <a:lnTo>
                  <a:pt x="221482" y="106148"/>
                </a:lnTo>
                <a:lnTo>
                  <a:pt x="206320" y="105961"/>
                </a:lnTo>
                <a:lnTo>
                  <a:pt x="191836" y="105778"/>
                </a:lnTo>
                <a:lnTo>
                  <a:pt x="177997" y="105599"/>
                </a:lnTo>
                <a:lnTo>
                  <a:pt x="164770" y="105428"/>
                </a:lnTo>
                <a:lnTo>
                  <a:pt x="152122" y="105265"/>
                </a:lnTo>
                <a:lnTo>
                  <a:pt x="140019" y="105114"/>
                </a:lnTo>
                <a:lnTo>
                  <a:pt x="128430" y="104975"/>
                </a:lnTo>
                <a:lnTo>
                  <a:pt x="106659" y="104744"/>
                </a:lnTo>
                <a:lnTo>
                  <a:pt x="86546" y="104589"/>
                </a:lnTo>
                <a:lnTo>
                  <a:pt x="42544" y="104624"/>
                </a:lnTo>
                <a:lnTo>
                  <a:pt x="33413" y="104739"/>
                </a:lnTo>
                <a:lnTo>
                  <a:pt x="32781" y="109217"/>
                </a:lnTo>
                <a:lnTo>
                  <a:pt x="28881" y="121827"/>
                </a:lnTo>
                <a:lnTo>
                  <a:pt x="23059" y="133160"/>
                </a:lnTo>
                <a:lnTo>
                  <a:pt x="24509" y="133792"/>
                </a:lnTo>
                <a:lnTo>
                  <a:pt x="36162" y="138831"/>
                </a:lnTo>
                <a:lnTo>
                  <a:pt x="47858" y="143827"/>
                </a:lnTo>
                <a:lnTo>
                  <a:pt x="59583" y="148794"/>
                </a:lnTo>
                <a:lnTo>
                  <a:pt x="71323" y="153744"/>
                </a:lnTo>
                <a:lnTo>
                  <a:pt x="83065" y="158693"/>
                </a:lnTo>
                <a:lnTo>
                  <a:pt x="94795" y="163654"/>
                </a:lnTo>
                <a:lnTo>
                  <a:pt x="106499" y="168641"/>
                </a:lnTo>
                <a:lnTo>
                  <a:pt x="118164" y="173666"/>
                </a:lnTo>
                <a:lnTo>
                  <a:pt x="129777" y="178745"/>
                </a:lnTo>
                <a:lnTo>
                  <a:pt x="141323" y="183891"/>
                </a:lnTo>
                <a:lnTo>
                  <a:pt x="152789" y="189117"/>
                </a:lnTo>
                <a:lnTo>
                  <a:pt x="154042" y="187448"/>
                </a:lnTo>
                <a:lnTo>
                  <a:pt x="161749" y="180849"/>
                </a:lnTo>
                <a:lnTo>
                  <a:pt x="171767" y="176728"/>
                </a:lnTo>
                <a:lnTo>
                  <a:pt x="183676" y="174909"/>
                </a:lnTo>
                <a:lnTo>
                  <a:pt x="197058" y="175213"/>
                </a:lnTo>
                <a:lnTo>
                  <a:pt x="211493" y="177464"/>
                </a:lnTo>
                <a:lnTo>
                  <a:pt x="226564" y="181484"/>
                </a:lnTo>
                <a:lnTo>
                  <a:pt x="229239" y="189312"/>
                </a:lnTo>
                <a:lnTo>
                  <a:pt x="227193" y="198877"/>
                </a:lnTo>
                <a:lnTo>
                  <a:pt x="229104" y="206935"/>
                </a:lnTo>
                <a:lnTo>
                  <a:pt x="229734" y="206801"/>
                </a:lnTo>
                <a:lnTo>
                  <a:pt x="243592" y="206137"/>
                </a:lnTo>
                <a:lnTo>
                  <a:pt x="253791" y="209822"/>
                </a:lnTo>
                <a:lnTo>
                  <a:pt x="260391" y="216691"/>
                </a:lnTo>
                <a:lnTo>
                  <a:pt x="263452" y="225580"/>
                </a:lnTo>
                <a:lnTo>
                  <a:pt x="263034" y="235323"/>
                </a:lnTo>
                <a:lnTo>
                  <a:pt x="259197" y="244758"/>
                </a:lnTo>
                <a:lnTo>
                  <a:pt x="252002" y="252718"/>
                </a:lnTo>
                <a:lnTo>
                  <a:pt x="245088" y="255135"/>
                </a:lnTo>
                <a:lnTo>
                  <a:pt x="232122" y="255312"/>
                </a:lnTo>
                <a:lnTo>
                  <a:pt x="218931" y="255258"/>
                </a:lnTo>
                <a:lnTo>
                  <a:pt x="217813" y="261748"/>
                </a:lnTo>
                <a:lnTo>
                  <a:pt x="214909" y="275035"/>
                </a:lnTo>
                <a:lnTo>
                  <a:pt x="211404" y="287584"/>
                </a:lnTo>
                <a:lnTo>
                  <a:pt x="207407" y="299546"/>
                </a:lnTo>
                <a:lnTo>
                  <a:pt x="203025" y="311077"/>
                </a:lnTo>
                <a:lnTo>
                  <a:pt x="198364" y="322330"/>
                </a:lnTo>
                <a:lnTo>
                  <a:pt x="193534" y="333459"/>
                </a:lnTo>
                <a:lnTo>
                  <a:pt x="188641" y="344617"/>
                </a:lnTo>
                <a:lnTo>
                  <a:pt x="183793" y="355958"/>
                </a:lnTo>
                <a:lnTo>
                  <a:pt x="179098" y="367637"/>
                </a:lnTo>
                <a:lnTo>
                  <a:pt x="174662" y="379807"/>
                </a:lnTo>
                <a:lnTo>
                  <a:pt x="170595" y="392621"/>
                </a:lnTo>
                <a:lnTo>
                  <a:pt x="167773" y="402989"/>
                </a:lnTo>
                <a:lnTo>
                  <a:pt x="164981" y="414655"/>
                </a:lnTo>
                <a:lnTo>
                  <a:pt x="162333" y="427069"/>
                </a:lnTo>
                <a:lnTo>
                  <a:pt x="159842" y="440037"/>
                </a:lnTo>
                <a:lnTo>
                  <a:pt x="157517" y="453364"/>
                </a:lnTo>
                <a:lnTo>
                  <a:pt x="155371" y="466856"/>
                </a:lnTo>
                <a:lnTo>
                  <a:pt x="153413" y="480319"/>
                </a:lnTo>
                <a:lnTo>
                  <a:pt x="151656" y="493557"/>
                </a:lnTo>
                <a:lnTo>
                  <a:pt x="150110" y="506378"/>
                </a:lnTo>
                <a:lnTo>
                  <a:pt x="148787" y="518585"/>
                </a:lnTo>
                <a:lnTo>
                  <a:pt x="147697" y="529985"/>
                </a:lnTo>
                <a:lnTo>
                  <a:pt x="146874" y="550391"/>
                </a:lnTo>
                <a:lnTo>
                  <a:pt x="147819" y="564620"/>
                </a:lnTo>
                <a:lnTo>
                  <a:pt x="150032" y="576816"/>
                </a:lnTo>
                <a:lnTo>
                  <a:pt x="153305" y="587552"/>
                </a:lnTo>
                <a:lnTo>
                  <a:pt x="157427" y="597400"/>
                </a:lnTo>
                <a:lnTo>
                  <a:pt x="162190" y="606934"/>
                </a:lnTo>
                <a:lnTo>
                  <a:pt x="167385" y="616725"/>
                </a:lnTo>
                <a:lnTo>
                  <a:pt x="172800" y="627346"/>
                </a:lnTo>
                <a:lnTo>
                  <a:pt x="178228" y="639370"/>
                </a:lnTo>
                <a:lnTo>
                  <a:pt x="179319" y="641990"/>
                </a:lnTo>
                <a:lnTo>
                  <a:pt x="184418" y="654174"/>
                </a:lnTo>
                <a:lnTo>
                  <a:pt x="189485" y="666433"/>
                </a:lnTo>
                <a:lnTo>
                  <a:pt x="194352" y="678720"/>
                </a:lnTo>
                <a:lnTo>
                  <a:pt x="198851" y="690987"/>
                </a:lnTo>
                <a:lnTo>
                  <a:pt x="202816" y="703186"/>
                </a:lnTo>
                <a:lnTo>
                  <a:pt x="206078" y="715267"/>
                </a:lnTo>
                <a:lnTo>
                  <a:pt x="208471" y="727185"/>
                </a:lnTo>
                <a:lnTo>
                  <a:pt x="209827" y="738889"/>
                </a:lnTo>
                <a:lnTo>
                  <a:pt x="209978" y="750333"/>
                </a:lnTo>
                <a:lnTo>
                  <a:pt x="208758" y="761467"/>
                </a:lnTo>
                <a:lnTo>
                  <a:pt x="217706" y="761170"/>
                </a:lnTo>
                <a:lnTo>
                  <a:pt x="230264" y="757292"/>
                </a:lnTo>
                <a:lnTo>
                  <a:pt x="239856" y="751318"/>
                </a:lnTo>
                <a:lnTo>
                  <a:pt x="249490" y="745897"/>
                </a:lnTo>
                <a:lnTo>
                  <a:pt x="262175" y="743675"/>
                </a:lnTo>
                <a:lnTo>
                  <a:pt x="266916" y="744122"/>
                </a:lnTo>
                <a:lnTo>
                  <a:pt x="277200" y="747442"/>
                </a:lnTo>
                <a:lnTo>
                  <a:pt x="287221" y="753584"/>
                </a:lnTo>
                <a:lnTo>
                  <a:pt x="296629" y="762067"/>
                </a:lnTo>
                <a:lnTo>
                  <a:pt x="305076" y="772412"/>
                </a:lnTo>
                <a:lnTo>
                  <a:pt x="306967" y="775519"/>
                </a:lnTo>
                <a:lnTo>
                  <a:pt x="306970" y="7710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7062617" y="549170"/>
            <a:ext cx="77911" cy="91925"/>
          </a:xfrm>
          <a:custGeom>
            <a:avLst/>
            <a:gdLst/>
            <a:ahLst/>
            <a:cxnLst/>
            <a:rect l="l" t="t" r="r" b="b"/>
            <a:pathLst>
              <a:path w="114270" h="134823">
                <a:moveTo>
                  <a:pt x="114250" y="147317"/>
                </a:moveTo>
                <a:lnTo>
                  <a:pt x="112657" y="134885"/>
                </a:lnTo>
                <a:lnTo>
                  <a:pt x="109262" y="123704"/>
                </a:lnTo>
                <a:lnTo>
                  <a:pt x="91872" y="124570"/>
                </a:lnTo>
                <a:lnTo>
                  <a:pt x="78519" y="124991"/>
                </a:lnTo>
                <a:lnTo>
                  <a:pt x="82479" y="128663"/>
                </a:lnTo>
                <a:lnTo>
                  <a:pt x="93479" y="136733"/>
                </a:lnTo>
                <a:lnTo>
                  <a:pt x="104436" y="143369"/>
                </a:lnTo>
                <a:lnTo>
                  <a:pt x="114270" y="148305"/>
                </a:lnTo>
                <a:lnTo>
                  <a:pt x="114250" y="14731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436080" y="558784"/>
            <a:ext cx="77562" cy="145643"/>
          </a:xfrm>
          <a:custGeom>
            <a:avLst/>
            <a:gdLst/>
            <a:ahLst/>
            <a:cxnLst/>
            <a:rect l="l" t="t" r="r" b="b"/>
            <a:pathLst>
              <a:path w="113757" h="213609">
                <a:moveTo>
                  <a:pt x="66867" y="213241"/>
                </a:moveTo>
                <a:lnTo>
                  <a:pt x="77138" y="210975"/>
                </a:lnTo>
                <a:lnTo>
                  <a:pt x="87722" y="208583"/>
                </a:lnTo>
                <a:lnTo>
                  <a:pt x="99521" y="207838"/>
                </a:lnTo>
                <a:lnTo>
                  <a:pt x="113440" y="210511"/>
                </a:lnTo>
                <a:lnTo>
                  <a:pt x="113757" y="203168"/>
                </a:lnTo>
                <a:lnTo>
                  <a:pt x="110424" y="192974"/>
                </a:lnTo>
                <a:lnTo>
                  <a:pt x="103857" y="183428"/>
                </a:lnTo>
                <a:lnTo>
                  <a:pt x="95618" y="173864"/>
                </a:lnTo>
                <a:lnTo>
                  <a:pt x="87268" y="163615"/>
                </a:lnTo>
                <a:lnTo>
                  <a:pt x="80369" y="152015"/>
                </a:lnTo>
                <a:lnTo>
                  <a:pt x="77214" y="144463"/>
                </a:lnTo>
                <a:lnTo>
                  <a:pt x="73229" y="132732"/>
                </a:lnTo>
                <a:lnTo>
                  <a:pt x="70125" y="120548"/>
                </a:lnTo>
                <a:lnTo>
                  <a:pt x="67931" y="108039"/>
                </a:lnTo>
                <a:lnTo>
                  <a:pt x="66675" y="95335"/>
                </a:lnTo>
                <a:lnTo>
                  <a:pt x="66596" y="91868"/>
                </a:lnTo>
                <a:lnTo>
                  <a:pt x="58" y="85594"/>
                </a:lnTo>
                <a:lnTo>
                  <a:pt x="77" y="87748"/>
                </a:lnTo>
                <a:lnTo>
                  <a:pt x="1515" y="96046"/>
                </a:lnTo>
                <a:lnTo>
                  <a:pt x="1682" y="96664"/>
                </a:lnTo>
                <a:lnTo>
                  <a:pt x="5164" y="110408"/>
                </a:lnTo>
                <a:lnTo>
                  <a:pt x="8610" y="125017"/>
                </a:lnTo>
                <a:lnTo>
                  <a:pt x="12165" y="139991"/>
                </a:lnTo>
                <a:lnTo>
                  <a:pt x="15977" y="154831"/>
                </a:lnTo>
                <a:lnTo>
                  <a:pt x="20190" y="169038"/>
                </a:lnTo>
                <a:lnTo>
                  <a:pt x="24951" y="182110"/>
                </a:lnTo>
                <a:lnTo>
                  <a:pt x="30406" y="193549"/>
                </a:lnTo>
                <a:lnTo>
                  <a:pt x="36700" y="202854"/>
                </a:lnTo>
                <a:lnTo>
                  <a:pt x="43980" y="209525"/>
                </a:lnTo>
                <a:lnTo>
                  <a:pt x="52391" y="213064"/>
                </a:lnTo>
                <a:lnTo>
                  <a:pt x="56005" y="213609"/>
                </a:lnTo>
                <a:lnTo>
                  <a:pt x="66867" y="2132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493511" y="573981"/>
            <a:ext cx="38010" cy="102324"/>
          </a:xfrm>
          <a:custGeom>
            <a:avLst/>
            <a:gdLst/>
            <a:ahLst/>
            <a:cxnLst/>
            <a:rect l="l" t="t" r="r" b="b"/>
            <a:pathLst>
              <a:path w="55748" h="150075">
                <a:moveTo>
                  <a:pt x="55748" y="139425"/>
                </a:moveTo>
                <a:lnTo>
                  <a:pt x="51989" y="129677"/>
                </a:lnTo>
                <a:lnTo>
                  <a:pt x="45727" y="120395"/>
                </a:lnTo>
                <a:lnTo>
                  <a:pt x="39748" y="109937"/>
                </a:lnTo>
                <a:lnTo>
                  <a:pt x="36841" y="96659"/>
                </a:lnTo>
                <a:lnTo>
                  <a:pt x="38045" y="87318"/>
                </a:lnTo>
                <a:lnTo>
                  <a:pt x="42051" y="75644"/>
                </a:lnTo>
                <a:lnTo>
                  <a:pt x="42221" y="75224"/>
                </a:lnTo>
                <a:lnTo>
                  <a:pt x="154" y="71257"/>
                </a:lnTo>
                <a:lnTo>
                  <a:pt x="1018" y="83087"/>
                </a:lnTo>
                <a:lnTo>
                  <a:pt x="3248" y="96657"/>
                </a:lnTo>
                <a:lnTo>
                  <a:pt x="6711" y="109478"/>
                </a:lnTo>
                <a:lnTo>
                  <a:pt x="11430" y="121183"/>
                </a:lnTo>
                <a:lnTo>
                  <a:pt x="17427" y="131403"/>
                </a:lnTo>
                <a:lnTo>
                  <a:pt x="24724" y="139770"/>
                </a:lnTo>
                <a:lnTo>
                  <a:pt x="33345" y="145916"/>
                </a:lnTo>
                <a:lnTo>
                  <a:pt x="43312" y="149474"/>
                </a:lnTo>
                <a:lnTo>
                  <a:pt x="54647" y="150075"/>
                </a:lnTo>
                <a:lnTo>
                  <a:pt x="55748" y="13942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7693167" y="580915"/>
            <a:ext cx="31570" cy="38160"/>
          </a:xfrm>
          <a:custGeom>
            <a:avLst/>
            <a:gdLst/>
            <a:ahLst/>
            <a:cxnLst/>
            <a:rect l="l" t="t" r="r" b="b"/>
            <a:pathLst>
              <a:path w="46302" h="55968">
                <a:moveTo>
                  <a:pt x="31464" y="55956"/>
                </a:moveTo>
                <a:lnTo>
                  <a:pt x="36971" y="50642"/>
                </a:lnTo>
                <a:lnTo>
                  <a:pt x="42602" y="40730"/>
                </a:lnTo>
                <a:lnTo>
                  <a:pt x="40193" y="40793"/>
                </a:lnTo>
                <a:lnTo>
                  <a:pt x="29285" y="41162"/>
                </a:lnTo>
                <a:lnTo>
                  <a:pt x="18386" y="41617"/>
                </a:lnTo>
                <a:lnTo>
                  <a:pt x="7406" y="42163"/>
                </a:lnTo>
                <a:lnTo>
                  <a:pt x="132" y="42582"/>
                </a:lnTo>
                <a:lnTo>
                  <a:pt x="933" y="55968"/>
                </a:lnTo>
                <a:lnTo>
                  <a:pt x="31464" y="5595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7076954" y="629485"/>
            <a:ext cx="60113" cy="123614"/>
          </a:xfrm>
          <a:custGeom>
            <a:avLst/>
            <a:gdLst/>
            <a:ahLst/>
            <a:cxnLst/>
            <a:rect l="l" t="t" r="r" b="b"/>
            <a:pathLst>
              <a:path w="88165" h="181301">
                <a:moveTo>
                  <a:pt x="77282" y="177710"/>
                </a:moveTo>
                <a:lnTo>
                  <a:pt x="88165" y="170421"/>
                </a:lnTo>
                <a:lnTo>
                  <a:pt x="86923" y="161808"/>
                </a:lnTo>
                <a:lnTo>
                  <a:pt x="84707" y="150057"/>
                </a:lnTo>
                <a:lnTo>
                  <a:pt x="82124" y="138256"/>
                </a:lnTo>
                <a:lnTo>
                  <a:pt x="79431" y="126364"/>
                </a:lnTo>
                <a:lnTo>
                  <a:pt x="76887" y="114341"/>
                </a:lnTo>
                <a:lnTo>
                  <a:pt x="74750" y="102148"/>
                </a:lnTo>
                <a:lnTo>
                  <a:pt x="73278" y="89743"/>
                </a:lnTo>
                <a:lnTo>
                  <a:pt x="72731" y="77088"/>
                </a:lnTo>
                <a:lnTo>
                  <a:pt x="73365" y="64141"/>
                </a:lnTo>
                <a:lnTo>
                  <a:pt x="75440" y="50863"/>
                </a:lnTo>
                <a:lnTo>
                  <a:pt x="66169" y="43001"/>
                </a:lnTo>
                <a:lnTo>
                  <a:pt x="56964" y="34263"/>
                </a:lnTo>
                <a:lnTo>
                  <a:pt x="47986" y="25300"/>
                </a:lnTo>
                <a:lnTo>
                  <a:pt x="38939" y="16405"/>
                </a:lnTo>
                <a:lnTo>
                  <a:pt x="29664" y="7994"/>
                </a:lnTo>
                <a:lnTo>
                  <a:pt x="11939" y="8277"/>
                </a:lnTo>
                <a:lnTo>
                  <a:pt x="9942" y="10712"/>
                </a:lnTo>
                <a:lnTo>
                  <a:pt x="4907" y="21090"/>
                </a:lnTo>
                <a:lnTo>
                  <a:pt x="1686" y="32883"/>
                </a:lnTo>
                <a:lnTo>
                  <a:pt x="108" y="45695"/>
                </a:lnTo>
                <a:lnTo>
                  <a:pt x="0" y="59128"/>
                </a:lnTo>
                <a:lnTo>
                  <a:pt x="1187" y="72788"/>
                </a:lnTo>
                <a:lnTo>
                  <a:pt x="3497" y="86277"/>
                </a:lnTo>
                <a:lnTo>
                  <a:pt x="6758" y="99199"/>
                </a:lnTo>
                <a:lnTo>
                  <a:pt x="8570" y="101031"/>
                </a:lnTo>
                <a:lnTo>
                  <a:pt x="16682" y="99423"/>
                </a:lnTo>
                <a:lnTo>
                  <a:pt x="24563" y="101739"/>
                </a:lnTo>
                <a:lnTo>
                  <a:pt x="23749" y="106065"/>
                </a:lnTo>
                <a:lnTo>
                  <a:pt x="23559" y="120382"/>
                </a:lnTo>
                <a:lnTo>
                  <a:pt x="26447" y="134680"/>
                </a:lnTo>
                <a:lnTo>
                  <a:pt x="31572" y="148237"/>
                </a:lnTo>
                <a:lnTo>
                  <a:pt x="38094" y="160330"/>
                </a:lnTo>
                <a:lnTo>
                  <a:pt x="45171" y="170237"/>
                </a:lnTo>
                <a:lnTo>
                  <a:pt x="51965" y="177237"/>
                </a:lnTo>
                <a:lnTo>
                  <a:pt x="57634" y="180606"/>
                </a:lnTo>
                <a:lnTo>
                  <a:pt x="66026" y="181301"/>
                </a:lnTo>
                <a:lnTo>
                  <a:pt x="77282" y="17771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7683118" y="634680"/>
            <a:ext cx="15833" cy="46828"/>
          </a:xfrm>
          <a:custGeom>
            <a:avLst/>
            <a:gdLst/>
            <a:ahLst/>
            <a:cxnLst/>
            <a:rect l="l" t="t" r="r" b="b"/>
            <a:pathLst>
              <a:path w="23222" h="68681">
                <a:moveTo>
                  <a:pt x="4741" y="68655"/>
                </a:moveTo>
                <a:lnTo>
                  <a:pt x="14904" y="64776"/>
                </a:lnTo>
                <a:lnTo>
                  <a:pt x="20871" y="55764"/>
                </a:lnTo>
                <a:lnTo>
                  <a:pt x="23222" y="43513"/>
                </a:lnTo>
                <a:lnTo>
                  <a:pt x="22536" y="29918"/>
                </a:lnTo>
                <a:lnTo>
                  <a:pt x="19392" y="16871"/>
                </a:lnTo>
                <a:lnTo>
                  <a:pt x="14368" y="6267"/>
                </a:lnTo>
                <a:lnTo>
                  <a:pt x="8043" y="0"/>
                </a:lnTo>
                <a:lnTo>
                  <a:pt x="5685" y="4882"/>
                </a:lnTo>
                <a:lnTo>
                  <a:pt x="2415" y="16033"/>
                </a:lnTo>
                <a:lnTo>
                  <a:pt x="527" y="29060"/>
                </a:lnTo>
                <a:lnTo>
                  <a:pt x="0" y="42891"/>
                </a:lnTo>
                <a:lnTo>
                  <a:pt x="814" y="56456"/>
                </a:lnTo>
                <a:lnTo>
                  <a:pt x="2951" y="68681"/>
                </a:lnTo>
                <a:lnTo>
                  <a:pt x="4741" y="6865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7711145" y="641614"/>
            <a:ext cx="102333" cy="49392"/>
          </a:xfrm>
          <a:custGeom>
            <a:avLst/>
            <a:gdLst/>
            <a:ahLst/>
            <a:cxnLst/>
            <a:rect l="l" t="t" r="r" b="b"/>
            <a:pathLst>
              <a:path w="150088" h="72442">
                <a:moveTo>
                  <a:pt x="129985" y="72299"/>
                </a:moveTo>
                <a:lnTo>
                  <a:pt x="140961" y="69700"/>
                </a:lnTo>
                <a:lnTo>
                  <a:pt x="150088" y="63601"/>
                </a:lnTo>
                <a:lnTo>
                  <a:pt x="144315" y="57258"/>
                </a:lnTo>
                <a:lnTo>
                  <a:pt x="135057" y="49349"/>
                </a:lnTo>
                <a:lnTo>
                  <a:pt x="124713" y="42526"/>
                </a:lnTo>
                <a:lnTo>
                  <a:pt x="113480" y="36593"/>
                </a:lnTo>
                <a:lnTo>
                  <a:pt x="101555" y="31352"/>
                </a:lnTo>
                <a:lnTo>
                  <a:pt x="89135" y="26605"/>
                </a:lnTo>
                <a:lnTo>
                  <a:pt x="76418" y="22155"/>
                </a:lnTo>
                <a:lnTo>
                  <a:pt x="63601" y="17805"/>
                </a:lnTo>
                <a:lnTo>
                  <a:pt x="57288" y="12807"/>
                </a:lnTo>
                <a:lnTo>
                  <a:pt x="46300" y="7215"/>
                </a:lnTo>
                <a:lnTo>
                  <a:pt x="33788" y="3147"/>
                </a:lnTo>
                <a:lnTo>
                  <a:pt x="20358" y="0"/>
                </a:lnTo>
                <a:lnTo>
                  <a:pt x="20320" y="4120"/>
                </a:lnTo>
                <a:lnTo>
                  <a:pt x="22146" y="16202"/>
                </a:lnTo>
                <a:lnTo>
                  <a:pt x="24808" y="27447"/>
                </a:lnTo>
                <a:lnTo>
                  <a:pt x="25450" y="40703"/>
                </a:lnTo>
                <a:lnTo>
                  <a:pt x="18512" y="51317"/>
                </a:lnTo>
                <a:lnTo>
                  <a:pt x="8784" y="59529"/>
                </a:lnTo>
                <a:lnTo>
                  <a:pt x="0" y="68681"/>
                </a:lnTo>
                <a:lnTo>
                  <a:pt x="5040" y="68831"/>
                </a:lnTo>
                <a:lnTo>
                  <a:pt x="17355" y="68926"/>
                </a:lnTo>
                <a:lnTo>
                  <a:pt x="29998" y="68771"/>
                </a:lnTo>
                <a:lnTo>
                  <a:pt x="42847" y="68518"/>
                </a:lnTo>
                <a:lnTo>
                  <a:pt x="55780" y="68318"/>
                </a:lnTo>
                <a:lnTo>
                  <a:pt x="68674" y="68322"/>
                </a:lnTo>
                <a:lnTo>
                  <a:pt x="81407" y="68681"/>
                </a:lnTo>
                <a:lnTo>
                  <a:pt x="91632" y="69545"/>
                </a:lnTo>
                <a:lnTo>
                  <a:pt x="104754" y="71176"/>
                </a:lnTo>
                <a:lnTo>
                  <a:pt x="117728" y="72442"/>
                </a:lnTo>
                <a:lnTo>
                  <a:pt x="129985" y="722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6855943" y="643350"/>
            <a:ext cx="22688" cy="52032"/>
          </a:xfrm>
          <a:custGeom>
            <a:avLst/>
            <a:gdLst/>
            <a:ahLst/>
            <a:cxnLst/>
            <a:rect l="l" t="t" r="r" b="b"/>
            <a:pathLst>
              <a:path w="33275" h="76314">
                <a:moveTo>
                  <a:pt x="24550" y="73533"/>
                </a:moveTo>
                <a:lnTo>
                  <a:pt x="30493" y="67602"/>
                </a:lnTo>
                <a:lnTo>
                  <a:pt x="33275" y="58508"/>
                </a:lnTo>
                <a:lnTo>
                  <a:pt x="31748" y="56705"/>
                </a:lnTo>
                <a:lnTo>
                  <a:pt x="24315" y="46168"/>
                </a:lnTo>
                <a:lnTo>
                  <a:pt x="17567" y="34169"/>
                </a:lnTo>
                <a:lnTo>
                  <a:pt x="11636" y="21768"/>
                </a:lnTo>
                <a:lnTo>
                  <a:pt x="6656" y="10025"/>
                </a:lnTo>
                <a:lnTo>
                  <a:pt x="2757" y="0"/>
                </a:lnTo>
                <a:lnTo>
                  <a:pt x="2696" y="13024"/>
                </a:lnTo>
                <a:lnTo>
                  <a:pt x="1550" y="26810"/>
                </a:lnTo>
                <a:lnTo>
                  <a:pt x="297" y="39626"/>
                </a:lnTo>
                <a:lnTo>
                  <a:pt x="0" y="51228"/>
                </a:lnTo>
                <a:lnTo>
                  <a:pt x="1722" y="61372"/>
                </a:lnTo>
                <a:lnTo>
                  <a:pt x="6529" y="69815"/>
                </a:lnTo>
                <a:lnTo>
                  <a:pt x="15482" y="76314"/>
                </a:lnTo>
                <a:lnTo>
                  <a:pt x="24550" y="7353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7600150" y="646820"/>
            <a:ext cx="74581" cy="48329"/>
          </a:xfrm>
          <a:custGeom>
            <a:avLst/>
            <a:gdLst/>
            <a:ahLst/>
            <a:cxnLst/>
            <a:rect l="l" t="t" r="r" b="b"/>
            <a:pathLst>
              <a:path w="109385" h="70883">
                <a:moveTo>
                  <a:pt x="56267" y="70274"/>
                </a:moveTo>
                <a:lnTo>
                  <a:pt x="69686" y="69231"/>
                </a:lnTo>
                <a:lnTo>
                  <a:pt x="83273" y="68272"/>
                </a:lnTo>
                <a:lnTo>
                  <a:pt x="96637" y="67916"/>
                </a:lnTo>
                <a:lnTo>
                  <a:pt x="109385" y="68681"/>
                </a:lnTo>
                <a:lnTo>
                  <a:pt x="107488" y="61857"/>
                </a:lnTo>
                <a:lnTo>
                  <a:pt x="105369" y="49439"/>
                </a:lnTo>
                <a:lnTo>
                  <a:pt x="104424" y="37097"/>
                </a:lnTo>
                <a:lnTo>
                  <a:pt x="103965" y="24779"/>
                </a:lnTo>
                <a:lnTo>
                  <a:pt x="103303" y="12431"/>
                </a:lnTo>
                <a:lnTo>
                  <a:pt x="101752" y="0"/>
                </a:lnTo>
                <a:lnTo>
                  <a:pt x="94896" y="553"/>
                </a:lnTo>
                <a:lnTo>
                  <a:pt x="82647" y="2811"/>
                </a:lnTo>
                <a:lnTo>
                  <a:pt x="70490" y="6418"/>
                </a:lnTo>
                <a:lnTo>
                  <a:pt x="58436" y="11048"/>
                </a:lnTo>
                <a:lnTo>
                  <a:pt x="46491" y="16375"/>
                </a:lnTo>
                <a:lnTo>
                  <a:pt x="34667" y="22074"/>
                </a:lnTo>
                <a:lnTo>
                  <a:pt x="22971" y="27820"/>
                </a:lnTo>
                <a:lnTo>
                  <a:pt x="11412" y="33287"/>
                </a:lnTo>
                <a:lnTo>
                  <a:pt x="0" y="38150"/>
                </a:lnTo>
                <a:lnTo>
                  <a:pt x="1269" y="49245"/>
                </a:lnTo>
                <a:lnTo>
                  <a:pt x="5437" y="58593"/>
                </a:lnTo>
                <a:lnTo>
                  <a:pt x="12127" y="64912"/>
                </a:lnTo>
                <a:lnTo>
                  <a:pt x="20947" y="68720"/>
                </a:lnTo>
                <a:lnTo>
                  <a:pt x="31506" y="70538"/>
                </a:lnTo>
                <a:lnTo>
                  <a:pt x="43410" y="70883"/>
                </a:lnTo>
                <a:lnTo>
                  <a:pt x="56267" y="7027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709274" y="646819"/>
            <a:ext cx="4573" cy="19076"/>
          </a:xfrm>
          <a:custGeom>
            <a:avLst/>
            <a:gdLst/>
            <a:ahLst/>
            <a:cxnLst/>
            <a:rect l="l" t="t" r="r" b="b"/>
            <a:pathLst>
              <a:path w="6707" h="27978">
                <a:moveTo>
                  <a:pt x="6707" y="22842"/>
                </a:moveTo>
                <a:lnTo>
                  <a:pt x="4853" y="11143"/>
                </a:lnTo>
                <a:lnTo>
                  <a:pt x="210" y="0"/>
                </a:lnTo>
                <a:lnTo>
                  <a:pt x="431" y="6998"/>
                </a:lnTo>
                <a:lnTo>
                  <a:pt x="0" y="20355"/>
                </a:lnTo>
                <a:lnTo>
                  <a:pt x="5303" y="27978"/>
                </a:lnTo>
                <a:lnTo>
                  <a:pt x="6707" y="2284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627676" y="743624"/>
            <a:ext cx="52290" cy="177231"/>
          </a:xfrm>
          <a:custGeom>
            <a:avLst/>
            <a:gdLst/>
            <a:ahLst/>
            <a:cxnLst/>
            <a:rect l="l" t="t" r="r" b="b"/>
            <a:pathLst>
              <a:path w="76692" h="259939">
                <a:moveTo>
                  <a:pt x="73377" y="246158"/>
                </a:moveTo>
                <a:lnTo>
                  <a:pt x="74802" y="232190"/>
                </a:lnTo>
                <a:lnTo>
                  <a:pt x="75827" y="218082"/>
                </a:lnTo>
                <a:lnTo>
                  <a:pt x="76455" y="203881"/>
                </a:lnTo>
                <a:lnTo>
                  <a:pt x="76692" y="189636"/>
                </a:lnTo>
                <a:lnTo>
                  <a:pt x="76541" y="175393"/>
                </a:lnTo>
                <a:lnTo>
                  <a:pt x="76005" y="161201"/>
                </a:lnTo>
                <a:lnTo>
                  <a:pt x="75090" y="147107"/>
                </a:lnTo>
                <a:lnTo>
                  <a:pt x="73798" y="133159"/>
                </a:lnTo>
                <a:lnTo>
                  <a:pt x="72135" y="119405"/>
                </a:lnTo>
                <a:lnTo>
                  <a:pt x="70104" y="105893"/>
                </a:lnTo>
                <a:lnTo>
                  <a:pt x="67709" y="92669"/>
                </a:lnTo>
                <a:lnTo>
                  <a:pt x="64954" y="79783"/>
                </a:lnTo>
                <a:lnTo>
                  <a:pt x="61844" y="67281"/>
                </a:lnTo>
                <a:lnTo>
                  <a:pt x="58382" y="55211"/>
                </a:lnTo>
                <a:lnTo>
                  <a:pt x="54572" y="43622"/>
                </a:lnTo>
                <a:lnTo>
                  <a:pt x="50418" y="32560"/>
                </a:lnTo>
                <a:lnTo>
                  <a:pt x="45925" y="22073"/>
                </a:lnTo>
                <a:lnTo>
                  <a:pt x="41097" y="12210"/>
                </a:lnTo>
                <a:lnTo>
                  <a:pt x="35937" y="3018"/>
                </a:lnTo>
                <a:lnTo>
                  <a:pt x="25238" y="1155"/>
                </a:lnTo>
                <a:lnTo>
                  <a:pt x="12036" y="0"/>
                </a:lnTo>
                <a:lnTo>
                  <a:pt x="6754" y="102366"/>
                </a:lnTo>
                <a:lnTo>
                  <a:pt x="7959" y="99677"/>
                </a:lnTo>
                <a:lnTo>
                  <a:pt x="19791" y="105735"/>
                </a:lnTo>
                <a:lnTo>
                  <a:pt x="28184" y="115230"/>
                </a:lnTo>
                <a:lnTo>
                  <a:pt x="34734" y="126565"/>
                </a:lnTo>
                <a:lnTo>
                  <a:pt x="41040" y="138144"/>
                </a:lnTo>
                <a:lnTo>
                  <a:pt x="46110" y="145473"/>
                </a:lnTo>
                <a:lnTo>
                  <a:pt x="37199" y="148060"/>
                </a:lnTo>
                <a:lnTo>
                  <a:pt x="28274" y="145818"/>
                </a:lnTo>
                <a:lnTo>
                  <a:pt x="20001" y="139895"/>
                </a:lnTo>
                <a:lnTo>
                  <a:pt x="13047" y="131440"/>
                </a:lnTo>
                <a:lnTo>
                  <a:pt x="8076" y="121602"/>
                </a:lnTo>
                <a:lnTo>
                  <a:pt x="5756" y="111527"/>
                </a:lnTo>
                <a:lnTo>
                  <a:pt x="0" y="248351"/>
                </a:lnTo>
                <a:lnTo>
                  <a:pt x="12538" y="248132"/>
                </a:lnTo>
                <a:lnTo>
                  <a:pt x="16101" y="181323"/>
                </a:lnTo>
                <a:lnTo>
                  <a:pt x="8662" y="174494"/>
                </a:lnTo>
                <a:lnTo>
                  <a:pt x="5419" y="168359"/>
                </a:lnTo>
                <a:lnTo>
                  <a:pt x="5435" y="161092"/>
                </a:lnTo>
                <a:lnTo>
                  <a:pt x="8739" y="155698"/>
                </a:lnTo>
                <a:lnTo>
                  <a:pt x="15004" y="155376"/>
                </a:lnTo>
                <a:lnTo>
                  <a:pt x="23173" y="158732"/>
                </a:lnTo>
                <a:lnTo>
                  <a:pt x="32189" y="164375"/>
                </a:lnTo>
                <a:lnTo>
                  <a:pt x="40994" y="170910"/>
                </a:lnTo>
                <a:lnTo>
                  <a:pt x="48531" y="176944"/>
                </a:lnTo>
                <a:lnTo>
                  <a:pt x="53742" y="181084"/>
                </a:lnTo>
                <a:lnTo>
                  <a:pt x="56282" y="211615"/>
                </a:lnTo>
                <a:lnTo>
                  <a:pt x="56216" y="214220"/>
                </a:lnTo>
                <a:lnTo>
                  <a:pt x="52172" y="223188"/>
                </a:lnTo>
                <a:lnTo>
                  <a:pt x="43914" y="227667"/>
                </a:lnTo>
                <a:lnTo>
                  <a:pt x="34038" y="228076"/>
                </a:lnTo>
                <a:lnTo>
                  <a:pt x="25141" y="224833"/>
                </a:lnTo>
                <a:lnTo>
                  <a:pt x="36648" y="251065"/>
                </a:lnTo>
                <a:lnTo>
                  <a:pt x="48374" y="253689"/>
                </a:lnTo>
                <a:lnTo>
                  <a:pt x="59981" y="256735"/>
                </a:lnTo>
                <a:lnTo>
                  <a:pt x="71548" y="259939"/>
                </a:lnTo>
                <a:lnTo>
                  <a:pt x="73377" y="24615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558522" y="665897"/>
            <a:ext cx="77360" cy="249762"/>
          </a:xfrm>
          <a:custGeom>
            <a:avLst/>
            <a:gdLst/>
            <a:ahLst/>
            <a:cxnLst/>
            <a:rect l="l" t="t" r="r" b="b"/>
            <a:pathLst>
              <a:path w="113462" h="366318">
                <a:moveTo>
                  <a:pt x="88462" y="364046"/>
                </a:moveTo>
                <a:lnTo>
                  <a:pt x="101425" y="362351"/>
                </a:lnTo>
                <a:lnTo>
                  <a:pt x="107182" y="225527"/>
                </a:lnTo>
                <a:lnTo>
                  <a:pt x="108180" y="216366"/>
                </a:lnTo>
                <a:lnTo>
                  <a:pt x="113462" y="113999"/>
                </a:lnTo>
                <a:lnTo>
                  <a:pt x="100670" y="113361"/>
                </a:lnTo>
                <a:lnTo>
                  <a:pt x="88534" y="112401"/>
                </a:lnTo>
                <a:lnTo>
                  <a:pt x="77298" y="110282"/>
                </a:lnTo>
                <a:lnTo>
                  <a:pt x="67208" y="106165"/>
                </a:lnTo>
                <a:lnTo>
                  <a:pt x="58508" y="99212"/>
                </a:lnTo>
                <a:lnTo>
                  <a:pt x="58322" y="96650"/>
                </a:lnTo>
                <a:lnTo>
                  <a:pt x="56889" y="82212"/>
                </a:lnTo>
                <a:lnTo>
                  <a:pt x="54833" y="68396"/>
                </a:lnTo>
                <a:lnTo>
                  <a:pt x="52128" y="55227"/>
                </a:lnTo>
                <a:lnTo>
                  <a:pt x="48749" y="42731"/>
                </a:lnTo>
                <a:lnTo>
                  <a:pt x="44671" y="30934"/>
                </a:lnTo>
                <a:lnTo>
                  <a:pt x="39868" y="19863"/>
                </a:lnTo>
                <a:lnTo>
                  <a:pt x="34317" y="9543"/>
                </a:lnTo>
                <a:lnTo>
                  <a:pt x="27990" y="0"/>
                </a:lnTo>
                <a:lnTo>
                  <a:pt x="21356" y="1042"/>
                </a:lnTo>
                <a:lnTo>
                  <a:pt x="8666" y="7530"/>
                </a:lnTo>
                <a:lnTo>
                  <a:pt x="0" y="17818"/>
                </a:lnTo>
                <a:lnTo>
                  <a:pt x="6130" y="33082"/>
                </a:lnTo>
                <a:lnTo>
                  <a:pt x="12113" y="48720"/>
                </a:lnTo>
                <a:lnTo>
                  <a:pt x="17937" y="64709"/>
                </a:lnTo>
                <a:lnTo>
                  <a:pt x="23585" y="81023"/>
                </a:lnTo>
                <a:lnTo>
                  <a:pt x="29046" y="97638"/>
                </a:lnTo>
                <a:lnTo>
                  <a:pt x="34304" y="114530"/>
                </a:lnTo>
                <a:lnTo>
                  <a:pt x="39345" y="131674"/>
                </a:lnTo>
                <a:lnTo>
                  <a:pt x="44157" y="149045"/>
                </a:lnTo>
                <a:lnTo>
                  <a:pt x="48724" y="166619"/>
                </a:lnTo>
                <a:lnTo>
                  <a:pt x="53033" y="184372"/>
                </a:lnTo>
                <a:lnTo>
                  <a:pt x="57070" y="202278"/>
                </a:lnTo>
                <a:lnTo>
                  <a:pt x="60821" y="220314"/>
                </a:lnTo>
                <a:lnTo>
                  <a:pt x="64272" y="238455"/>
                </a:lnTo>
                <a:lnTo>
                  <a:pt x="67408" y="256676"/>
                </a:lnTo>
                <a:lnTo>
                  <a:pt x="70217" y="274953"/>
                </a:lnTo>
                <a:lnTo>
                  <a:pt x="72684" y="293262"/>
                </a:lnTo>
                <a:lnTo>
                  <a:pt x="74795" y="311577"/>
                </a:lnTo>
                <a:lnTo>
                  <a:pt x="76536" y="329874"/>
                </a:lnTo>
                <a:lnTo>
                  <a:pt x="77894" y="348130"/>
                </a:lnTo>
                <a:lnTo>
                  <a:pt x="78854" y="366318"/>
                </a:lnTo>
                <a:lnTo>
                  <a:pt x="88462" y="3640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7636225" y="867091"/>
            <a:ext cx="29825" cy="47714"/>
          </a:xfrm>
          <a:custGeom>
            <a:avLst/>
            <a:gdLst/>
            <a:ahLst/>
            <a:cxnLst/>
            <a:rect l="l" t="t" r="r" b="b"/>
            <a:pathLst>
              <a:path w="43744" h="69980">
                <a:moveTo>
                  <a:pt x="12603" y="43748"/>
                </a:moveTo>
                <a:lnTo>
                  <a:pt x="7282" y="37271"/>
                </a:lnTo>
                <a:lnTo>
                  <a:pt x="8133" y="27978"/>
                </a:lnTo>
                <a:lnTo>
                  <a:pt x="17516" y="26595"/>
                </a:lnTo>
                <a:lnTo>
                  <a:pt x="29955" y="27532"/>
                </a:lnTo>
                <a:lnTo>
                  <a:pt x="43744" y="30530"/>
                </a:lnTo>
                <a:lnTo>
                  <a:pt x="41204" y="0"/>
                </a:lnTo>
                <a:lnTo>
                  <a:pt x="34570" y="6609"/>
                </a:lnTo>
                <a:lnTo>
                  <a:pt x="24435" y="8666"/>
                </a:lnTo>
                <a:lnTo>
                  <a:pt x="13550" y="5933"/>
                </a:lnTo>
                <a:lnTo>
                  <a:pt x="3563" y="238"/>
                </a:lnTo>
                <a:lnTo>
                  <a:pt x="0" y="67047"/>
                </a:lnTo>
                <a:lnTo>
                  <a:pt x="12190" y="68039"/>
                </a:lnTo>
                <a:lnTo>
                  <a:pt x="24110" y="69980"/>
                </a:lnTo>
                <a:lnTo>
                  <a:pt x="12603" y="4374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762035" y="670517"/>
            <a:ext cx="91336" cy="267095"/>
          </a:xfrm>
          <a:custGeom>
            <a:avLst/>
            <a:gdLst/>
            <a:ahLst/>
            <a:cxnLst/>
            <a:rect l="l" t="t" r="r" b="b"/>
            <a:pathLst>
              <a:path w="133959" h="391739">
                <a:moveTo>
                  <a:pt x="24711" y="389292"/>
                </a:moveTo>
                <a:lnTo>
                  <a:pt x="37596" y="385887"/>
                </a:lnTo>
                <a:lnTo>
                  <a:pt x="49618" y="381809"/>
                </a:lnTo>
                <a:lnTo>
                  <a:pt x="60198" y="377342"/>
                </a:lnTo>
                <a:lnTo>
                  <a:pt x="59999" y="354760"/>
                </a:lnTo>
                <a:lnTo>
                  <a:pt x="60726" y="333102"/>
                </a:lnTo>
                <a:lnTo>
                  <a:pt x="62291" y="312284"/>
                </a:lnTo>
                <a:lnTo>
                  <a:pt x="64610" y="292218"/>
                </a:lnTo>
                <a:lnTo>
                  <a:pt x="67595" y="272819"/>
                </a:lnTo>
                <a:lnTo>
                  <a:pt x="71162" y="254001"/>
                </a:lnTo>
                <a:lnTo>
                  <a:pt x="75224" y="235678"/>
                </a:lnTo>
                <a:lnTo>
                  <a:pt x="79695" y="217764"/>
                </a:lnTo>
                <a:lnTo>
                  <a:pt x="84489" y="200173"/>
                </a:lnTo>
                <a:lnTo>
                  <a:pt x="89520" y="182819"/>
                </a:lnTo>
                <a:lnTo>
                  <a:pt x="94703" y="165616"/>
                </a:lnTo>
                <a:lnTo>
                  <a:pt x="99950" y="148479"/>
                </a:lnTo>
                <a:lnTo>
                  <a:pt x="105177" y="131320"/>
                </a:lnTo>
                <a:lnTo>
                  <a:pt x="110297" y="114054"/>
                </a:lnTo>
                <a:lnTo>
                  <a:pt x="115224" y="96596"/>
                </a:lnTo>
                <a:lnTo>
                  <a:pt x="119872" y="78859"/>
                </a:lnTo>
                <a:lnTo>
                  <a:pt x="124156" y="60757"/>
                </a:lnTo>
                <a:lnTo>
                  <a:pt x="127989" y="42205"/>
                </a:lnTo>
                <a:lnTo>
                  <a:pt x="131285" y="23115"/>
                </a:lnTo>
                <a:lnTo>
                  <a:pt x="133959" y="3403"/>
                </a:lnTo>
                <a:lnTo>
                  <a:pt x="131875" y="2517"/>
                </a:lnTo>
                <a:lnTo>
                  <a:pt x="122196" y="0"/>
                </a:lnTo>
                <a:lnTo>
                  <a:pt x="114207" y="668"/>
                </a:lnTo>
                <a:lnTo>
                  <a:pt x="107724" y="4146"/>
                </a:lnTo>
                <a:lnTo>
                  <a:pt x="102562" y="10059"/>
                </a:lnTo>
                <a:lnTo>
                  <a:pt x="98537" y="18030"/>
                </a:lnTo>
                <a:lnTo>
                  <a:pt x="95466" y="27684"/>
                </a:lnTo>
                <a:lnTo>
                  <a:pt x="93163" y="38645"/>
                </a:lnTo>
                <a:lnTo>
                  <a:pt x="91444" y="50537"/>
                </a:lnTo>
                <a:lnTo>
                  <a:pt x="90126" y="62986"/>
                </a:lnTo>
                <a:lnTo>
                  <a:pt x="89023" y="75615"/>
                </a:lnTo>
                <a:lnTo>
                  <a:pt x="87952" y="88049"/>
                </a:lnTo>
                <a:lnTo>
                  <a:pt x="86727" y="99911"/>
                </a:lnTo>
                <a:lnTo>
                  <a:pt x="85166" y="110827"/>
                </a:lnTo>
                <a:lnTo>
                  <a:pt x="83083" y="120421"/>
                </a:lnTo>
                <a:lnTo>
                  <a:pt x="74092" y="124171"/>
                </a:lnTo>
                <a:lnTo>
                  <a:pt x="62074" y="126209"/>
                </a:lnTo>
                <a:lnTo>
                  <a:pt x="49759" y="126855"/>
                </a:lnTo>
                <a:lnTo>
                  <a:pt x="37287" y="128041"/>
                </a:lnTo>
                <a:lnTo>
                  <a:pt x="33710" y="140552"/>
                </a:lnTo>
                <a:lnTo>
                  <a:pt x="29986" y="153029"/>
                </a:lnTo>
                <a:lnTo>
                  <a:pt x="26157" y="165489"/>
                </a:lnTo>
                <a:lnTo>
                  <a:pt x="22265" y="177951"/>
                </a:lnTo>
                <a:lnTo>
                  <a:pt x="18354" y="190434"/>
                </a:lnTo>
                <a:lnTo>
                  <a:pt x="14466" y="202955"/>
                </a:lnTo>
                <a:lnTo>
                  <a:pt x="10643" y="215533"/>
                </a:lnTo>
                <a:lnTo>
                  <a:pt x="6930" y="228186"/>
                </a:lnTo>
                <a:lnTo>
                  <a:pt x="3367" y="240934"/>
                </a:lnTo>
                <a:lnTo>
                  <a:pt x="0" y="253793"/>
                </a:lnTo>
                <a:lnTo>
                  <a:pt x="4229" y="311200"/>
                </a:lnTo>
                <a:lnTo>
                  <a:pt x="7674" y="306998"/>
                </a:lnTo>
                <a:lnTo>
                  <a:pt x="14616" y="297951"/>
                </a:lnTo>
                <a:lnTo>
                  <a:pt x="22408" y="288131"/>
                </a:lnTo>
                <a:lnTo>
                  <a:pt x="30820" y="245982"/>
                </a:lnTo>
                <a:lnTo>
                  <a:pt x="22034" y="242519"/>
                </a:lnTo>
                <a:lnTo>
                  <a:pt x="22676" y="238481"/>
                </a:lnTo>
                <a:lnTo>
                  <a:pt x="28605" y="226467"/>
                </a:lnTo>
                <a:lnTo>
                  <a:pt x="39018" y="218938"/>
                </a:lnTo>
                <a:lnTo>
                  <a:pt x="52565" y="214541"/>
                </a:lnTo>
                <a:lnTo>
                  <a:pt x="55105" y="273050"/>
                </a:lnTo>
                <a:lnTo>
                  <a:pt x="49318" y="286991"/>
                </a:lnTo>
                <a:lnTo>
                  <a:pt x="42557" y="298192"/>
                </a:lnTo>
                <a:lnTo>
                  <a:pt x="33927" y="307522"/>
                </a:lnTo>
                <a:lnTo>
                  <a:pt x="22993" y="314547"/>
                </a:lnTo>
                <a:lnTo>
                  <a:pt x="9321" y="318833"/>
                </a:lnTo>
                <a:lnTo>
                  <a:pt x="11543" y="391739"/>
                </a:lnTo>
                <a:lnTo>
                  <a:pt x="24711" y="38929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7751931" y="843558"/>
            <a:ext cx="17975" cy="94875"/>
          </a:xfrm>
          <a:custGeom>
            <a:avLst/>
            <a:gdLst/>
            <a:ahLst/>
            <a:cxnLst/>
            <a:rect l="l" t="t" r="r" b="b"/>
            <a:pathLst>
              <a:path w="26363" h="139150">
                <a:moveTo>
                  <a:pt x="26363" y="137945"/>
                </a:moveTo>
                <a:lnTo>
                  <a:pt x="24141" y="65039"/>
                </a:lnTo>
                <a:lnTo>
                  <a:pt x="21944" y="62995"/>
                </a:lnTo>
                <a:lnTo>
                  <a:pt x="22617" y="58067"/>
                </a:lnTo>
                <a:lnTo>
                  <a:pt x="19048" y="57407"/>
                </a:lnTo>
                <a:lnTo>
                  <a:pt x="14819" y="0"/>
                </a:lnTo>
                <a:lnTo>
                  <a:pt x="11688" y="12989"/>
                </a:lnTo>
                <a:lnTo>
                  <a:pt x="8837" y="26128"/>
                </a:lnTo>
                <a:lnTo>
                  <a:pt x="6308" y="39434"/>
                </a:lnTo>
                <a:lnTo>
                  <a:pt x="4145" y="52926"/>
                </a:lnTo>
                <a:lnTo>
                  <a:pt x="2390" y="66621"/>
                </a:lnTo>
                <a:lnTo>
                  <a:pt x="1085" y="80539"/>
                </a:lnTo>
                <a:lnTo>
                  <a:pt x="274" y="94698"/>
                </a:lnTo>
                <a:lnTo>
                  <a:pt x="0" y="109115"/>
                </a:lnTo>
                <a:lnTo>
                  <a:pt x="304" y="123810"/>
                </a:lnTo>
                <a:lnTo>
                  <a:pt x="1230" y="138801"/>
                </a:lnTo>
                <a:lnTo>
                  <a:pt x="1490" y="138828"/>
                </a:lnTo>
                <a:lnTo>
                  <a:pt x="13489" y="139150"/>
                </a:lnTo>
                <a:lnTo>
                  <a:pt x="26363" y="1379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777314" y="816794"/>
            <a:ext cx="22293" cy="50175"/>
          </a:xfrm>
          <a:custGeom>
            <a:avLst/>
            <a:gdLst/>
            <a:ahLst/>
            <a:cxnLst/>
            <a:rect l="l" t="t" r="r" b="b"/>
            <a:pathLst>
              <a:path w="32697" h="73590">
                <a:moveTo>
                  <a:pt x="8293" y="64593"/>
                </a:moveTo>
                <a:lnTo>
                  <a:pt x="16740" y="58017"/>
                </a:lnTo>
                <a:lnTo>
                  <a:pt x="24990" y="55456"/>
                </a:lnTo>
                <a:lnTo>
                  <a:pt x="32697" y="58508"/>
                </a:lnTo>
                <a:lnTo>
                  <a:pt x="30157" y="0"/>
                </a:lnTo>
                <a:lnTo>
                  <a:pt x="29799" y="11927"/>
                </a:lnTo>
                <a:lnTo>
                  <a:pt x="25072" y="22271"/>
                </a:lnTo>
                <a:lnTo>
                  <a:pt x="17418" y="29157"/>
                </a:lnTo>
                <a:lnTo>
                  <a:pt x="8412" y="31440"/>
                </a:lnTo>
                <a:lnTo>
                  <a:pt x="0" y="73590"/>
                </a:lnTo>
                <a:lnTo>
                  <a:pt x="8293" y="6459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297692" y="674022"/>
            <a:ext cx="163903" cy="598927"/>
          </a:xfrm>
          <a:custGeom>
            <a:avLst/>
            <a:gdLst/>
            <a:ahLst/>
            <a:cxnLst/>
            <a:rect l="l" t="t" r="r" b="b"/>
            <a:pathLst>
              <a:path w="240391" h="878426">
                <a:moveTo>
                  <a:pt x="128541" y="866172"/>
                </a:moveTo>
                <a:lnTo>
                  <a:pt x="132404" y="852203"/>
                </a:lnTo>
                <a:lnTo>
                  <a:pt x="137654" y="839625"/>
                </a:lnTo>
                <a:lnTo>
                  <a:pt x="145260" y="829405"/>
                </a:lnTo>
                <a:lnTo>
                  <a:pt x="156189" y="822509"/>
                </a:lnTo>
                <a:lnTo>
                  <a:pt x="171408" y="819904"/>
                </a:lnTo>
                <a:lnTo>
                  <a:pt x="171752" y="817306"/>
                </a:lnTo>
                <a:lnTo>
                  <a:pt x="174157" y="804780"/>
                </a:lnTo>
                <a:lnTo>
                  <a:pt x="177324" y="792750"/>
                </a:lnTo>
                <a:lnTo>
                  <a:pt x="180704" y="781078"/>
                </a:lnTo>
                <a:lnTo>
                  <a:pt x="183749" y="769626"/>
                </a:lnTo>
                <a:lnTo>
                  <a:pt x="185909" y="758255"/>
                </a:lnTo>
                <a:lnTo>
                  <a:pt x="186636" y="746826"/>
                </a:lnTo>
                <a:lnTo>
                  <a:pt x="185380" y="735203"/>
                </a:lnTo>
                <a:lnTo>
                  <a:pt x="181593" y="723245"/>
                </a:lnTo>
                <a:lnTo>
                  <a:pt x="179990" y="722792"/>
                </a:lnTo>
                <a:lnTo>
                  <a:pt x="173015" y="727040"/>
                </a:lnTo>
                <a:lnTo>
                  <a:pt x="165547" y="735457"/>
                </a:lnTo>
                <a:lnTo>
                  <a:pt x="153615" y="738510"/>
                </a:lnTo>
                <a:lnTo>
                  <a:pt x="154724" y="732125"/>
                </a:lnTo>
                <a:lnTo>
                  <a:pt x="159046" y="718797"/>
                </a:lnTo>
                <a:lnTo>
                  <a:pt x="165175" y="706514"/>
                </a:lnTo>
                <a:lnTo>
                  <a:pt x="172185" y="695122"/>
                </a:lnTo>
                <a:lnTo>
                  <a:pt x="179148" y="684465"/>
                </a:lnTo>
                <a:lnTo>
                  <a:pt x="185137" y="674388"/>
                </a:lnTo>
                <a:lnTo>
                  <a:pt x="189226" y="664736"/>
                </a:lnTo>
                <a:lnTo>
                  <a:pt x="186291" y="665420"/>
                </a:lnTo>
                <a:lnTo>
                  <a:pt x="177109" y="670545"/>
                </a:lnTo>
                <a:lnTo>
                  <a:pt x="169000" y="677793"/>
                </a:lnTo>
                <a:lnTo>
                  <a:pt x="160687" y="684445"/>
                </a:lnTo>
                <a:lnTo>
                  <a:pt x="150892" y="687781"/>
                </a:lnTo>
                <a:lnTo>
                  <a:pt x="138337" y="685081"/>
                </a:lnTo>
                <a:lnTo>
                  <a:pt x="139550" y="683069"/>
                </a:lnTo>
                <a:lnTo>
                  <a:pt x="144998" y="675647"/>
                </a:lnTo>
                <a:lnTo>
                  <a:pt x="151699" y="668156"/>
                </a:lnTo>
                <a:lnTo>
                  <a:pt x="159236" y="660575"/>
                </a:lnTo>
                <a:lnTo>
                  <a:pt x="167195" y="652887"/>
                </a:lnTo>
                <a:lnTo>
                  <a:pt x="175159" y="645073"/>
                </a:lnTo>
                <a:lnTo>
                  <a:pt x="182714" y="637112"/>
                </a:lnTo>
                <a:lnTo>
                  <a:pt x="189444" y="628987"/>
                </a:lnTo>
                <a:lnTo>
                  <a:pt x="194933" y="620678"/>
                </a:lnTo>
                <a:lnTo>
                  <a:pt x="198765" y="612166"/>
                </a:lnTo>
                <a:lnTo>
                  <a:pt x="200527" y="603432"/>
                </a:lnTo>
                <a:lnTo>
                  <a:pt x="199801" y="594457"/>
                </a:lnTo>
                <a:lnTo>
                  <a:pt x="196172" y="585223"/>
                </a:lnTo>
                <a:lnTo>
                  <a:pt x="189226" y="575709"/>
                </a:lnTo>
                <a:lnTo>
                  <a:pt x="185845" y="578411"/>
                </a:lnTo>
                <a:lnTo>
                  <a:pt x="181169" y="587475"/>
                </a:lnTo>
                <a:lnTo>
                  <a:pt x="177798" y="597848"/>
                </a:lnTo>
                <a:lnTo>
                  <a:pt x="172299" y="606090"/>
                </a:lnTo>
                <a:lnTo>
                  <a:pt x="161235" y="608767"/>
                </a:lnTo>
                <a:lnTo>
                  <a:pt x="161159" y="595099"/>
                </a:lnTo>
                <a:lnTo>
                  <a:pt x="163679" y="582704"/>
                </a:lnTo>
                <a:lnTo>
                  <a:pt x="168066" y="570619"/>
                </a:lnTo>
                <a:lnTo>
                  <a:pt x="173706" y="558839"/>
                </a:lnTo>
                <a:lnTo>
                  <a:pt x="179983" y="547360"/>
                </a:lnTo>
                <a:lnTo>
                  <a:pt x="186282" y="536176"/>
                </a:lnTo>
                <a:lnTo>
                  <a:pt x="191989" y="525283"/>
                </a:lnTo>
                <a:lnTo>
                  <a:pt x="196487" y="514676"/>
                </a:lnTo>
                <a:lnTo>
                  <a:pt x="199162" y="504351"/>
                </a:lnTo>
                <a:lnTo>
                  <a:pt x="199399" y="494302"/>
                </a:lnTo>
                <a:lnTo>
                  <a:pt x="192884" y="505720"/>
                </a:lnTo>
                <a:lnTo>
                  <a:pt x="186635" y="517251"/>
                </a:lnTo>
                <a:lnTo>
                  <a:pt x="180087" y="528483"/>
                </a:lnTo>
                <a:lnTo>
                  <a:pt x="172738" y="538914"/>
                </a:lnTo>
                <a:lnTo>
                  <a:pt x="164082" y="548038"/>
                </a:lnTo>
                <a:lnTo>
                  <a:pt x="153615" y="555351"/>
                </a:lnTo>
                <a:lnTo>
                  <a:pt x="153521" y="550149"/>
                </a:lnTo>
                <a:lnTo>
                  <a:pt x="154922" y="536690"/>
                </a:lnTo>
                <a:lnTo>
                  <a:pt x="158439" y="524717"/>
                </a:lnTo>
                <a:lnTo>
                  <a:pt x="163636" y="513965"/>
                </a:lnTo>
                <a:lnTo>
                  <a:pt x="170078" y="504171"/>
                </a:lnTo>
                <a:lnTo>
                  <a:pt x="177328" y="495070"/>
                </a:lnTo>
                <a:lnTo>
                  <a:pt x="184950" y="486396"/>
                </a:lnTo>
                <a:lnTo>
                  <a:pt x="192509" y="477886"/>
                </a:lnTo>
                <a:lnTo>
                  <a:pt x="199568" y="469275"/>
                </a:lnTo>
                <a:lnTo>
                  <a:pt x="205692" y="460299"/>
                </a:lnTo>
                <a:lnTo>
                  <a:pt x="210444" y="450692"/>
                </a:lnTo>
                <a:lnTo>
                  <a:pt x="213388" y="440191"/>
                </a:lnTo>
                <a:lnTo>
                  <a:pt x="214090" y="428531"/>
                </a:lnTo>
                <a:lnTo>
                  <a:pt x="212111" y="415447"/>
                </a:lnTo>
                <a:lnTo>
                  <a:pt x="206112" y="418334"/>
                </a:lnTo>
                <a:lnTo>
                  <a:pt x="196990" y="426765"/>
                </a:lnTo>
                <a:lnTo>
                  <a:pt x="189877" y="437204"/>
                </a:lnTo>
                <a:lnTo>
                  <a:pt x="182837" y="447718"/>
                </a:lnTo>
                <a:lnTo>
                  <a:pt x="173935" y="456371"/>
                </a:lnTo>
                <a:lnTo>
                  <a:pt x="161235" y="461231"/>
                </a:lnTo>
                <a:lnTo>
                  <a:pt x="161159" y="460592"/>
                </a:lnTo>
                <a:lnTo>
                  <a:pt x="161494" y="447138"/>
                </a:lnTo>
                <a:lnTo>
                  <a:pt x="165234" y="435790"/>
                </a:lnTo>
                <a:lnTo>
                  <a:pt x="171489" y="425943"/>
                </a:lnTo>
                <a:lnTo>
                  <a:pt x="179372" y="416994"/>
                </a:lnTo>
                <a:lnTo>
                  <a:pt x="187994" y="408338"/>
                </a:lnTo>
                <a:lnTo>
                  <a:pt x="196467" y="399372"/>
                </a:lnTo>
                <a:lnTo>
                  <a:pt x="203903" y="389491"/>
                </a:lnTo>
                <a:lnTo>
                  <a:pt x="209414" y="378092"/>
                </a:lnTo>
                <a:lnTo>
                  <a:pt x="212111" y="364571"/>
                </a:lnTo>
                <a:lnTo>
                  <a:pt x="211387" y="364516"/>
                </a:lnTo>
                <a:lnTo>
                  <a:pt x="200288" y="366719"/>
                </a:lnTo>
                <a:lnTo>
                  <a:pt x="192086" y="373790"/>
                </a:lnTo>
                <a:lnTo>
                  <a:pt x="185612" y="383967"/>
                </a:lnTo>
                <a:lnTo>
                  <a:pt x="179697" y="395490"/>
                </a:lnTo>
                <a:lnTo>
                  <a:pt x="173172" y="406599"/>
                </a:lnTo>
                <a:lnTo>
                  <a:pt x="164868" y="415531"/>
                </a:lnTo>
                <a:lnTo>
                  <a:pt x="153615" y="420527"/>
                </a:lnTo>
                <a:lnTo>
                  <a:pt x="155633" y="407086"/>
                </a:lnTo>
                <a:lnTo>
                  <a:pt x="159817" y="393928"/>
                </a:lnTo>
                <a:lnTo>
                  <a:pt x="165652" y="382101"/>
                </a:lnTo>
                <a:lnTo>
                  <a:pt x="172713" y="371302"/>
                </a:lnTo>
                <a:lnTo>
                  <a:pt x="180575" y="361231"/>
                </a:lnTo>
                <a:lnTo>
                  <a:pt x="188811" y="351584"/>
                </a:lnTo>
                <a:lnTo>
                  <a:pt x="196998" y="342060"/>
                </a:lnTo>
                <a:lnTo>
                  <a:pt x="204708" y="332356"/>
                </a:lnTo>
                <a:lnTo>
                  <a:pt x="211517" y="322171"/>
                </a:lnTo>
                <a:lnTo>
                  <a:pt x="217000" y="311202"/>
                </a:lnTo>
                <a:lnTo>
                  <a:pt x="220731" y="299147"/>
                </a:lnTo>
                <a:lnTo>
                  <a:pt x="222284" y="285704"/>
                </a:lnTo>
                <a:lnTo>
                  <a:pt x="215324" y="287614"/>
                </a:lnTo>
                <a:lnTo>
                  <a:pt x="206805" y="293728"/>
                </a:lnTo>
                <a:lnTo>
                  <a:pt x="200575" y="302132"/>
                </a:lnTo>
                <a:lnTo>
                  <a:pt x="195023" y="311213"/>
                </a:lnTo>
                <a:lnTo>
                  <a:pt x="188538" y="319361"/>
                </a:lnTo>
                <a:lnTo>
                  <a:pt x="179510" y="324963"/>
                </a:lnTo>
                <a:lnTo>
                  <a:pt x="166328" y="326408"/>
                </a:lnTo>
                <a:lnTo>
                  <a:pt x="167220" y="320117"/>
                </a:lnTo>
                <a:lnTo>
                  <a:pt x="171417" y="308498"/>
                </a:lnTo>
                <a:lnTo>
                  <a:pt x="178098" y="297867"/>
                </a:lnTo>
                <a:lnTo>
                  <a:pt x="186386" y="287850"/>
                </a:lnTo>
                <a:lnTo>
                  <a:pt x="195403" y="278071"/>
                </a:lnTo>
                <a:lnTo>
                  <a:pt x="204271" y="268155"/>
                </a:lnTo>
                <a:lnTo>
                  <a:pt x="212111" y="257726"/>
                </a:lnTo>
                <a:lnTo>
                  <a:pt x="215466" y="252377"/>
                </a:lnTo>
                <a:lnTo>
                  <a:pt x="221335" y="241925"/>
                </a:lnTo>
                <a:lnTo>
                  <a:pt x="226667" y="230854"/>
                </a:lnTo>
                <a:lnTo>
                  <a:pt x="231324" y="219320"/>
                </a:lnTo>
                <a:lnTo>
                  <a:pt x="235164" y="207479"/>
                </a:lnTo>
                <a:lnTo>
                  <a:pt x="238048" y="195486"/>
                </a:lnTo>
                <a:lnTo>
                  <a:pt x="239837" y="183496"/>
                </a:lnTo>
                <a:lnTo>
                  <a:pt x="240391" y="171667"/>
                </a:lnTo>
                <a:lnTo>
                  <a:pt x="239570" y="160152"/>
                </a:lnTo>
                <a:lnTo>
                  <a:pt x="237235" y="149109"/>
                </a:lnTo>
                <a:lnTo>
                  <a:pt x="233245" y="138693"/>
                </a:lnTo>
                <a:lnTo>
                  <a:pt x="227462" y="129059"/>
                </a:lnTo>
                <a:lnTo>
                  <a:pt x="219744" y="120363"/>
                </a:lnTo>
                <a:lnTo>
                  <a:pt x="216418" y="128736"/>
                </a:lnTo>
                <a:lnTo>
                  <a:pt x="212085" y="141903"/>
                </a:lnTo>
                <a:lnTo>
                  <a:pt x="207540" y="154857"/>
                </a:lnTo>
                <a:lnTo>
                  <a:pt x="201678" y="166495"/>
                </a:lnTo>
                <a:lnTo>
                  <a:pt x="193397" y="175714"/>
                </a:lnTo>
                <a:lnTo>
                  <a:pt x="181593" y="181412"/>
                </a:lnTo>
                <a:lnTo>
                  <a:pt x="181410" y="178759"/>
                </a:lnTo>
                <a:lnTo>
                  <a:pt x="181940" y="169567"/>
                </a:lnTo>
                <a:lnTo>
                  <a:pt x="183974" y="159924"/>
                </a:lnTo>
                <a:lnTo>
                  <a:pt x="187181" y="149917"/>
                </a:lnTo>
                <a:lnTo>
                  <a:pt x="191230" y="139637"/>
                </a:lnTo>
                <a:lnTo>
                  <a:pt x="195792" y="129171"/>
                </a:lnTo>
                <a:lnTo>
                  <a:pt x="200535" y="118609"/>
                </a:lnTo>
                <a:lnTo>
                  <a:pt x="205130" y="108040"/>
                </a:lnTo>
                <a:lnTo>
                  <a:pt x="209245" y="97552"/>
                </a:lnTo>
                <a:lnTo>
                  <a:pt x="212550" y="87234"/>
                </a:lnTo>
                <a:lnTo>
                  <a:pt x="214714" y="77175"/>
                </a:lnTo>
                <a:lnTo>
                  <a:pt x="215408" y="67464"/>
                </a:lnTo>
                <a:lnTo>
                  <a:pt x="214299" y="58190"/>
                </a:lnTo>
                <a:lnTo>
                  <a:pt x="211059" y="49441"/>
                </a:lnTo>
                <a:lnTo>
                  <a:pt x="205355" y="41307"/>
                </a:lnTo>
                <a:lnTo>
                  <a:pt x="196859" y="33876"/>
                </a:lnTo>
                <a:lnTo>
                  <a:pt x="195399" y="40983"/>
                </a:lnTo>
                <a:lnTo>
                  <a:pt x="191979" y="53626"/>
                </a:lnTo>
                <a:lnTo>
                  <a:pt x="186686" y="64394"/>
                </a:lnTo>
                <a:lnTo>
                  <a:pt x="176158" y="66752"/>
                </a:lnTo>
                <a:lnTo>
                  <a:pt x="166722" y="73376"/>
                </a:lnTo>
                <a:lnTo>
                  <a:pt x="157279" y="79988"/>
                </a:lnTo>
                <a:lnTo>
                  <a:pt x="143443" y="82199"/>
                </a:lnTo>
                <a:lnTo>
                  <a:pt x="144090" y="76659"/>
                </a:lnTo>
                <a:lnTo>
                  <a:pt x="144970" y="64130"/>
                </a:lnTo>
                <a:lnTo>
                  <a:pt x="145166" y="51341"/>
                </a:lnTo>
                <a:lnTo>
                  <a:pt x="144767" y="38454"/>
                </a:lnTo>
                <a:lnTo>
                  <a:pt x="143861" y="25628"/>
                </a:lnTo>
                <a:lnTo>
                  <a:pt x="142539" y="13025"/>
                </a:lnTo>
                <a:lnTo>
                  <a:pt x="140890" y="805"/>
                </a:lnTo>
                <a:lnTo>
                  <a:pt x="123802" y="0"/>
                </a:lnTo>
                <a:lnTo>
                  <a:pt x="110691" y="2161"/>
                </a:lnTo>
                <a:lnTo>
                  <a:pt x="98920" y="6622"/>
                </a:lnTo>
                <a:lnTo>
                  <a:pt x="88453" y="13075"/>
                </a:lnTo>
                <a:lnTo>
                  <a:pt x="79253" y="21209"/>
                </a:lnTo>
                <a:lnTo>
                  <a:pt x="71284" y="30718"/>
                </a:lnTo>
                <a:lnTo>
                  <a:pt x="64510" y="41291"/>
                </a:lnTo>
                <a:lnTo>
                  <a:pt x="58895" y="52619"/>
                </a:lnTo>
                <a:lnTo>
                  <a:pt x="54403" y="64394"/>
                </a:lnTo>
                <a:lnTo>
                  <a:pt x="51406" y="67328"/>
                </a:lnTo>
                <a:lnTo>
                  <a:pt x="45411" y="67277"/>
                </a:lnTo>
                <a:lnTo>
                  <a:pt x="39137" y="66947"/>
                </a:lnTo>
                <a:lnTo>
                  <a:pt x="38791" y="67884"/>
                </a:lnTo>
                <a:lnTo>
                  <a:pt x="34480" y="78623"/>
                </a:lnTo>
                <a:lnTo>
                  <a:pt x="30056" y="89248"/>
                </a:lnTo>
                <a:lnTo>
                  <a:pt x="26025" y="100264"/>
                </a:lnTo>
                <a:lnTo>
                  <a:pt x="22890" y="112176"/>
                </a:lnTo>
                <a:lnTo>
                  <a:pt x="21158" y="125489"/>
                </a:lnTo>
                <a:lnTo>
                  <a:pt x="21332" y="140708"/>
                </a:lnTo>
                <a:lnTo>
                  <a:pt x="25782" y="143280"/>
                </a:lnTo>
                <a:lnTo>
                  <a:pt x="34910" y="150466"/>
                </a:lnTo>
                <a:lnTo>
                  <a:pt x="45040" y="156657"/>
                </a:lnTo>
                <a:lnTo>
                  <a:pt x="59496" y="158526"/>
                </a:lnTo>
                <a:lnTo>
                  <a:pt x="58901" y="148238"/>
                </a:lnTo>
                <a:lnTo>
                  <a:pt x="58702" y="134770"/>
                </a:lnTo>
                <a:lnTo>
                  <a:pt x="59216" y="120808"/>
                </a:lnTo>
                <a:lnTo>
                  <a:pt x="60579" y="106875"/>
                </a:lnTo>
                <a:lnTo>
                  <a:pt x="62931" y="93491"/>
                </a:lnTo>
                <a:lnTo>
                  <a:pt x="66409" y="81178"/>
                </a:lnTo>
                <a:lnTo>
                  <a:pt x="71153" y="70459"/>
                </a:lnTo>
                <a:lnTo>
                  <a:pt x="77301" y="61854"/>
                </a:lnTo>
                <a:lnTo>
                  <a:pt x="80023" y="64486"/>
                </a:lnTo>
                <a:lnTo>
                  <a:pt x="84168" y="72251"/>
                </a:lnTo>
                <a:lnTo>
                  <a:pt x="85397" y="81492"/>
                </a:lnTo>
                <a:lnTo>
                  <a:pt x="84575" y="91741"/>
                </a:lnTo>
                <a:lnTo>
                  <a:pt x="82565" y="102534"/>
                </a:lnTo>
                <a:lnTo>
                  <a:pt x="80231" y="113405"/>
                </a:lnTo>
                <a:lnTo>
                  <a:pt x="78436" y="123887"/>
                </a:lnTo>
                <a:lnTo>
                  <a:pt x="78043" y="133514"/>
                </a:lnTo>
                <a:lnTo>
                  <a:pt x="79917" y="141821"/>
                </a:lnTo>
                <a:lnTo>
                  <a:pt x="84921" y="148341"/>
                </a:lnTo>
                <a:lnTo>
                  <a:pt x="91170" y="143229"/>
                </a:lnTo>
                <a:lnTo>
                  <a:pt x="94261" y="135366"/>
                </a:lnTo>
                <a:lnTo>
                  <a:pt x="95211" y="125514"/>
                </a:lnTo>
                <a:lnTo>
                  <a:pt x="94946" y="114473"/>
                </a:lnTo>
                <a:lnTo>
                  <a:pt x="94393" y="103046"/>
                </a:lnTo>
                <a:lnTo>
                  <a:pt x="94477" y="92032"/>
                </a:lnTo>
                <a:lnTo>
                  <a:pt x="96125" y="82234"/>
                </a:lnTo>
                <a:lnTo>
                  <a:pt x="100264" y="74452"/>
                </a:lnTo>
                <a:lnTo>
                  <a:pt x="107819" y="69487"/>
                </a:lnTo>
                <a:lnTo>
                  <a:pt x="111215" y="71160"/>
                </a:lnTo>
                <a:lnTo>
                  <a:pt x="115874" y="78312"/>
                </a:lnTo>
                <a:lnTo>
                  <a:pt x="116727" y="88783"/>
                </a:lnTo>
                <a:lnTo>
                  <a:pt x="115674" y="101361"/>
                </a:lnTo>
                <a:lnTo>
                  <a:pt x="114615" y="114836"/>
                </a:lnTo>
                <a:lnTo>
                  <a:pt x="115452" y="127996"/>
                </a:lnTo>
                <a:lnTo>
                  <a:pt x="122263" y="130271"/>
                </a:lnTo>
                <a:lnTo>
                  <a:pt x="130898" y="136122"/>
                </a:lnTo>
                <a:lnTo>
                  <a:pt x="135131" y="143765"/>
                </a:lnTo>
                <a:lnTo>
                  <a:pt x="135990" y="152836"/>
                </a:lnTo>
                <a:lnTo>
                  <a:pt x="134501" y="162969"/>
                </a:lnTo>
                <a:lnTo>
                  <a:pt x="131693" y="173802"/>
                </a:lnTo>
                <a:lnTo>
                  <a:pt x="128593" y="184969"/>
                </a:lnTo>
                <a:lnTo>
                  <a:pt x="126228" y="196106"/>
                </a:lnTo>
                <a:lnTo>
                  <a:pt x="125624" y="206850"/>
                </a:lnTo>
                <a:lnTo>
                  <a:pt x="126516" y="214220"/>
                </a:lnTo>
                <a:lnTo>
                  <a:pt x="129653" y="226448"/>
                </a:lnTo>
                <a:lnTo>
                  <a:pt x="133943" y="238476"/>
                </a:lnTo>
                <a:lnTo>
                  <a:pt x="138358" y="250524"/>
                </a:lnTo>
                <a:lnTo>
                  <a:pt x="141867" y="262807"/>
                </a:lnTo>
                <a:lnTo>
                  <a:pt x="143443" y="275544"/>
                </a:lnTo>
                <a:lnTo>
                  <a:pt x="143432" y="279815"/>
                </a:lnTo>
                <a:lnTo>
                  <a:pt x="142425" y="292381"/>
                </a:lnTo>
                <a:lnTo>
                  <a:pt x="140272" y="304915"/>
                </a:lnTo>
                <a:lnTo>
                  <a:pt x="137371" y="317400"/>
                </a:lnTo>
                <a:lnTo>
                  <a:pt x="134120" y="329819"/>
                </a:lnTo>
                <a:lnTo>
                  <a:pt x="130919" y="342153"/>
                </a:lnTo>
                <a:lnTo>
                  <a:pt x="128164" y="354386"/>
                </a:lnTo>
                <a:lnTo>
                  <a:pt x="127391" y="358305"/>
                </a:lnTo>
                <a:lnTo>
                  <a:pt x="124911" y="370678"/>
                </a:lnTo>
                <a:lnTo>
                  <a:pt x="122396" y="383208"/>
                </a:lnTo>
                <a:lnTo>
                  <a:pt x="119924" y="395850"/>
                </a:lnTo>
                <a:lnTo>
                  <a:pt x="117572" y="408555"/>
                </a:lnTo>
                <a:lnTo>
                  <a:pt x="115419" y="421277"/>
                </a:lnTo>
                <a:lnTo>
                  <a:pt x="113543" y="433970"/>
                </a:lnTo>
                <a:lnTo>
                  <a:pt x="112023" y="446587"/>
                </a:lnTo>
                <a:lnTo>
                  <a:pt x="110935" y="459080"/>
                </a:lnTo>
                <a:lnTo>
                  <a:pt x="110359" y="471404"/>
                </a:lnTo>
                <a:lnTo>
                  <a:pt x="110387" y="476154"/>
                </a:lnTo>
                <a:lnTo>
                  <a:pt x="111512" y="488793"/>
                </a:lnTo>
                <a:lnTo>
                  <a:pt x="113351" y="501299"/>
                </a:lnTo>
                <a:lnTo>
                  <a:pt x="114881" y="513625"/>
                </a:lnTo>
                <a:lnTo>
                  <a:pt x="115077" y="525722"/>
                </a:lnTo>
                <a:lnTo>
                  <a:pt x="112912" y="537545"/>
                </a:lnTo>
                <a:lnTo>
                  <a:pt x="102482" y="531561"/>
                </a:lnTo>
                <a:lnTo>
                  <a:pt x="95465" y="521362"/>
                </a:lnTo>
                <a:lnTo>
                  <a:pt x="92147" y="508816"/>
                </a:lnTo>
                <a:lnTo>
                  <a:pt x="91343" y="495354"/>
                </a:lnTo>
                <a:lnTo>
                  <a:pt x="91873" y="482406"/>
                </a:lnTo>
                <a:lnTo>
                  <a:pt x="92554" y="471404"/>
                </a:lnTo>
                <a:lnTo>
                  <a:pt x="92987" y="463946"/>
                </a:lnTo>
                <a:lnTo>
                  <a:pt x="94247" y="451809"/>
                </a:lnTo>
                <a:lnTo>
                  <a:pt x="96102" y="439410"/>
                </a:lnTo>
                <a:lnTo>
                  <a:pt x="98439" y="426813"/>
                </a:lnTo>
                <a:lnTo>
                  <a:pt x="101140" y="414080"/>
                </a:lnTo>
                <a:lnTo>
                  <a:pt x="104091" y="401273"/>
                </a:lnTo>
                <a:lnTo>
                  <a:pt x="107175" y="388456"/>
                </a:lnTo>
                <a:lnTo>
                  <a:pt x="110277" y="375691"/>
                </a:lnTo>
                <a:lnTo>
                  <a:pt x="113281" y="363041"/>
                </a:lnTo>
                <a:lnTo>
                  <a:pt x="116070" y="350569"/>
                </a:lnTo>
                <a:lnTo>
                  <a:pt x="118530" y="338337"/>
                </a:lnTo>
                <a:lnTo>
                  <a:pt x="120544" y="326408"/>
                </a:lnTo>
                <a:lnTo>
                  <a:pt x="122390" y="309248"/>
                </a:lnTo>
                <a:lnTo>
                  <a:pt x="122771" y="295991"/>
                </a:lnTo>
                <a:lnTo>
                  <a:pt x="122281" y="283661"/>
                </a:lnTo>
                <a:lnTo>
                  <a:pt x="121132" y="271950"/>
                </a:lnTo>
                <a:lnTo>
                  <a:pt x="119535" y="260552"/>
                </a:lnTo>
                <a:lnTo>
                  <a:pt x="117703" y="249160"/>
                </a:lnTo>
                <a:lnTo>
                  <a:pt x="115847" y="237465"/>
                </a:lnTo>
                <a:lnTo>
                  <a:pt x="114179" y="225162"/>
                </a:lnTo>
                <a:lnTo>
                  <a:pt x="112912" y="211943"/>
                </a:lnTo>
                <a:lnTo>
                  <a:pt x="113456" y="200114"/>
                </a:lnTo>
                <a:lnTo>
                  <a:pt x="114451" y="187779"/>
                </a:lnTo>
                <a:lnTo>
                  <a:pt x="112142" y="177461"/>
                </a:lnTo>
                <a:lnTo>
                  <a:pt x="102739" y="171239"/>
                </a:lnTo>
                <a:lnTo>
                  <a:pt x="101035" y="171899"/>
                </a:lnTo>
                <a:lnTo>
                  <a:pt x="94307" y="180499"/>
                </a:lnTo>
                <a:lnTo>
                  <a:pt x="91461" y="192978"/>
                </a:lnTo>
                <a:lnTo>
                  <a:pt x="87474" y="204310"/>
                </a:lnTo>
                <a:lnTo>
                  <a:pt x="91552" y="217722"/>
                </a:lnTo>
                <a:lnTo>
                  <a:pt x="93394" y="228552"/>
                </a:lnTo>
                <a:lnTo>
                  <a:pt x="94284" y="239855"/>
                </a:lnTo>
                <a:lnTo>
                  <a:pt x="94348" y="251577"/>
                </a:lnTo>
                <a:lnTo>
                  <a:pt x="93711" y="263664"/>
                </a:lnTo>
                <a:lnTo>
                  <a:pt x="92501" y="276060"/>
                </a:lnTo>
                <a:lnTo>
                  <a:pt x="90842" y="288711"/>
                </a:lnTo>
                <a:lnTo>
                  <a:pt x="88863" y="301563"/>
                </a:lnTo>
                <a:lnTo>
                  <a:pt x="86688" y="314561"/>
                </a:lnTo>
                <a:lnTo>
                  <a:pt x="84444" y="327651"/>
                </a:lnTo>
                <a:lnTo>
                  <a:pt x="82257" y="340777"/>
                </a:lnTo>
                <a:lnTo>
                  <a:pt x="80253" y="353887"/>
                </a:lnTo>
                <a:lnTo>
                  <a:pt x="78559" y="366925"/>
                </a:lnTo>
                <a:lnTo>
                  <a:pt x="77301" y="379837"/>
                </a:lnTo>
                <a:lnTo>
                  <a:pt x="76814" y="384735"/>
                </a:lnTo>
                <a:lnTo>
                  <a:pt x="74603" y="397829"/>
                </a:lnTo>
                <a:lnTo>
                  <a:pt x="71483" y="410521"/>
                </a:lnTo>
                <a:lnTo>
                  <a:pt x="67935" y="422881"/>
                </a:lnTo>
                <a:lnTo>
                  <a:pt x="64435" y="434982"/>
                </a:lnTo>
                <a:lnTo>
                  <a:pt x="61463" y="446895"/>
                </a:lnTo>
                <a:lnTo>
                  <a:pt x="59496" y="458691"/>
                </a:lnTo>
                <a:lnTo>
                  <a:pt x="58838" y="467223"/>
                </a:lnTo>
                <a:lnTo>
                  <a:pt x="58730" y="480812"/>
                </a:lnTo>
                <a:lnTo>
                  <a:pt x="59186" y="493471"/>
                </a:lnTo>
                <a:lnTo>
                  <a:pt x="59496" y="504474"/>
                </a:lnTo>
                <a:lnTo>
                  <a:pt x="60151" y="513972"/>
                </a:lnTo>
                <a:lnTo>
                  <a:pt x="62190" y="526038"/>
                </a:lnTo>
                <a:lnTo>
                  <a:pt x="64757" y="538441"/>
                </a:lnTo>
                <a:lnTo>
                  <a:pt x="66963" y="550765"/>
                </a:lnTo>
                <a:lnTo>
                  <a:pt x="67920" y="562595"/>
                </a:lnTo>
                <a:lnTo>
                  <a:pt x="66737" y="573515"/>
                </a:lnTo>
                <a:lnTo>
                  <a:pt x="62528" y="583109"/>
                </a:lnTo>
                <a:lnTo>
                  <a:pt x="54403" y="590961"/>
                </a:lnTo>
                <a:lnTo>
                  <a:pt x="50467" y="575893"/>
                </a:lnTo>
                <a:lnTo>
                  <a:pt x="47447" y="560656"/>
                </a:lnTo>
                <a:lnTo>
                  <a:pt x="45277" y="545271"/>
                </a:lnTo>
                <a:lnTo>
                  <a:pt x="43888" y="529757"/>
                </a:lnTo>
                <a:lnTo>
                  <a:pt x="43212" y="514136"/>
                </a:lnTo>
                <a:lnTo>
                  <a:pt x="43180" y="498426"/>
                </a:lnTo>
                <a:lnTo>
                  <a:pt x="43724" y="482649"/>
                </a:lnTo>
                <a:lnTo>
                  <a:pt x="44776" y="466825"/>
                </a:lnTo>
                <a:lnTo>
                  <a:pt x="46268" y="450974"/>
                </a:lnTo>
                <a:lnTo>
                  <a:pt x="48132" y="435117"/>
                </a:lnTo>
                <a:lnTo>
                  <a:pt x="50300" y="419272"/>
                </a:lnTo>
                <a:lnTo>
                  <a:pt x="52702" y="403462"/>
                </a:lnTo>
                <a:lnTo>
                  <a:pt x="55272" y="387705"/>
                </a:lnTo>
                <a:lnTo>
                  <a:pt x="57940" y="372023"/>
                </a:lnTo>
                <a:lnTo>
                  <a:pt x="60639" y="356436"/>
                </a:lnTo>
                <a:lnTo>
                  <a:pt x="63301" y="340963"/>
                </a:lnTo>
                <a:lnTo>
                  <a:pt x="65857" y="325625"/>
                </a:lnTo>
                <a:lnTo>
                  <a:pt x="68239" y="310443"/>
                </a:lnTo>
                <a:lnTo>
                  <a:pt x="70379" y="295435"/>
                </a:lnTo>
                <a:lnTo>
                  <a:pt x="72208" y="280624"/>
                </a:lnTo>
                <a:lnTo>
                  <a:pt x="63918" y="290045"/>
                </a:lnTo>
                <a:lnTo>
                  <a:pt x="56584" y="300300"/>
                </a:lnTo>
                <a:lnTo>
                  <a:pt x="50152" y="311334"/>
                </a:lnTo>
                <a:lnTo>
                  <a:pt x="44567" y="323093"/>
                </a:lnTo>
                <a:lnTo>
                  <a:pt x="39776" y="335523"/>
                </a:lnTo>
                <a:lnTo>
                  <a:pt x="35725" y="348570"/>
                </a:lnTo>
                <a:lnTo>
                  <a:pt x="32360" y="362178"/>
                </a:lnTo>
                <a:lnTo>
                  <a:pt x="29626" y="376295"/>
                </a:lnTo>
                <a:lnTo>
                  <a:pt x="27470" y="390865"/>
                </a:lnTo>
                <a:lnTo>
                  <a:pt x="25837" y="405834"/>
                </a:lnTo>
                <a:lnTo>
                  <a:pt x="24674" y="421147"/>
                </a:lnTo>
                <a:lnTo>
                  <a:pt x="23927" y="436752"/>
                </a:lnTo>
                <a:lnTo>
                  <a:pt x="23541" y="452592"/>
                </a:lnTo>
                <a:lnTo>
                  <a:pt x="23463" y="468614"/>
                </a:lnTo>
                <a:lnTo>
                  <a:pt x="23638" y="484764"/>
                </a:lnTo>
                <a:lnTo>
                  <a:pt x="24012" y="500987"/>
                </a:lnTo>
                <a:lnTo>
                  <a:pt x="24532" y="517229"/>
                </a:lnTo>
                <a:lnTo>
                  <a:pt x="25144" y="533435"/>
                </a:lnTo>
                <a:lnTo>
                  <a:pt x="25793" y="549551"/>
                </a:lnTo>
                <a:lnTo>
                  <a:pt x="26425" y="565523"/>
                </a:lnTo>
                <a:lnTo>
                  <a:pt x="28317" y="572966"/>
                </a:lnTo>
                <a:lnTo>
                  <a:pt x="40153" y="570451"/>
                </a:lnTo>
                <a:lnTo>
                  <a:pt x="39137" y="580789"/>
                </a:lnTo>
                <a:lnTo>
                  <a:pt x="39018" y="593266"/>
                </a:lnTo>
                <a:lnTo>
                  <a:pt x="37752" y="605222"/>
                </a:lnTo>
                <a:lnTo>
                  <a:pt x="35547" y="617362"/>
                </a:lnTo>
                <a:lnTo>
                  <a:pt x="32582" y="629650"/>
                </a:lnTo>
                <a:lnTo>
                  <a:pt x="29035" y="642051"/>
                </a:lnTo>
                <a:lnTo>
                  <a:pt x="25083" y="654529"/>
                </a:lnTo>
                <a:lnTo>
                  <a:pt x="20902" y="667048"/>
                </a:lnTo>
                <a:lnTo>
                  <a:pt x="16672" y="679574"/>
                </a:lnTo>
                <a:lnTo>
                  <a:pt x="12570" y="692070"/>
                </a:lnTo>
                <a:lnTo>
                  <a:pt x="8773" y="704502"/>
                </a:lnTo>
                <a:lnTo>
                  <a:pt x="5458" y="716832"/>
                </a:lnTo>
                <a:lnTo>
                  <a:pt x="2803" y="729027"/>
                </a:lnTo>
                <a:lnTo>
                  <a:pt x="987" y="741050"/>
                </a:lnTo>
                <a:lnTo>
                  <a:pt x="390" y="746668"/>
                </a:lnTo>
                <a:lnTo>
                  <a:pt x="0" y="759916"/>
                </a:lnTo>
                <a:lnTo>
                  <a:pt x="2754" y="772860"/>
                </a:lnTo>
                <a:lnTo>
                  <a:pt x="11159" y="781754"/>
                </a:lnTo>
                <a:lnTo>
                  <a:pt x="22807" y="776043"/>
                </a:lnTo>
                <a:lnTo>
                  <a:pt x="32392" y="767670"/>
                </a:lnTo>
                <a:lnTo>
                  <a:pt x="40154" y="757469"/>
                </a:lnTo>
                <a:lnTo>
                  <a:pt x="46783" y="746130"/>
                </a:lnTo>
                <a:lnTo>
                  <a:pt x="42546" y="739593"/>
                </a:lnTo>
                <a:lnTo>
                  <a:pt x="38163" y="728761"/>
                </a:lnTo>
                <a:lnTo>
                  <a:pt x="34913" y="715789"/>
                </a:lnTo>
                <a:lnTo>
                  <a:pt x="33345" y="702044"/>
                </a:lnTo>
                <a:lnTo>
                  <a:pt x="34008" y="688892"/>
                </a:lnTo>
                <a:lnTo>
                  <a:pt x="37449" y="677698"/>
                </a:lnTo>
                <a:lnTo>
                  <a:pt x="44217" y="669828"/>
                </a:lnTo>
                <a:lnTo>
                  <a:pt x="47149" y="673094"/>
                </a:lnTo>
                <a:lnTo>
                  <a:pt x="51241" y="682291"/>
                </a:lnTo>
                <a:lnTo>
                  <a:pt x="53353" y="693468"/>
                </a:lnTo>
                <a:lnTo>
                  <a:pt x="54716" y="705394"/>
                </a:lnTo>
                <a:lnTo>
                  <a:pt x="56562" y="716838"/>
                </a:lnTo>
                <a:lnTo>
                  <a:pt x="60120" y="726567"/>
                </a:lnTo>
                <a:lnTo>
                  <a:pt x="66623" y="733351"/>
                </a:lnTo>
                <a:lnTo>
                  <a:pt x="77301" y="735957"/>
                </a:lnTo>
                <a:lnTo>
                  <a:pt x="80328" y="728441"/>
                </a:lnTo>
                <a:lnTo>
                  <a:pt x="82161" y="716772"/>
                </a:lnTo>
                <a:lnTo>
                  <a:pt x="82814" y="703922"/>
                </a:lnTo>
                <a:lnTo>
                  <a:pt x="83486" y="691092"/>
                </a:lnTo>
                <a:lnTo>
                  <a:pt x="85382" y="679483"/>
                </a:lnTo>
                <a:lnTo>
                  <a:pt x="89701" y="670297"/>
                </a:lnTo>
                <a:lnTo>
                  <a:pt x="97646" y="664736"/>
                </a:lnTo>
                <a:lnTo>
                  <a:pt x="99685" y="668038"/>
                </a:lnTo>
                <a:lnTo>
                  <a:pt x="103996" y="678848"/>
                </a:lnTo>
                <a:lnTo>
                  <a:pt x="105639" y="690200"/>
                </a:lnTo>
                <a:lnTo>
                  <a:pt x="105294" y="701984"/>
                </a:lnTo>
                <a:lnTo>
                  <a:pt x="103641" y="714089"/>
                </a:lnTo>
                <a:lnTo>
                  <a:pt x="101362" y="726405"/>
                </a:lnTo>
                <a:lnTo>
                  <a:pt x="99136" y="738820"/>
                </a:lnTo>
                <a:lnTo>
                  <a:pt x="97646" y="751223"/>
                </a:lnTo>
                <a:lnTo>
                  <a:pt x="97141" y="760452"/>
                </a:lnTo>
                <a:lnTo>
                  <a:pt x="96823" y="772873"/>
                </a:lnTo>
                <a:lnTo>
                  <a:pt x="96640" y="785408"/>
                </a:lnTo>
                <a:lnTo>
                  <a:pt x="96300" y="798003"/>
                </a:lnTo>
                <a:lnTo>
                  <a:pt x="95507" y="810604"/>
                </a:lnTo>
                <a:lnTo>
                  <a:pt x="93967" y="823156"/>
                </a:lnTo>
                <a:lnTo>
                  <a:pt x="91388" y="835604"/>
                </a:lnTo>
                <a:lnTo>
                  <a:pt x="87474" y="847895"/>
                </a:lnTo>
                <a:lnTo>
                  <a:pt x="95577" y="854917"/>
                </a:lnTo>
                <a:lnTo>
                  <a:pt x="104149" y="864194"/>
                </a:lnTo>
                <a:lnTo>
                  <a:pt x="113512" y="872684"/>
                </a:lnTo>
                <a:lnTo>
                  <a:pt x="125624" y="878426"/>
                </a:lnTo>
                <a:lnTo>
                  <a:pt x="128541" y="8661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410799" y="674571"/>
            <a:ext cx="7534" cy="36420"/>
          </a:xfrm>
          <a:custGeom>
            <a:avLst/>
            <a:gdLst/>
            <a:ahLst/>
            <a:cxnLst/>
            <a:rect l="l" t="t" r="r" b="b"/>
            <a:pathLst>
              <a:path w="11050" h="53416">
                <a:moveTo>
                  <a:pt x="6904" y="47871"/>
                </a:moveTo>
                <a:lnTo>
                  <a:pt x="10906" y="35401"/>
                </a:lnTo>
                <a:lnTo>
                  <a:pt x="11050" y="20492"/>
                </a:lnTo>
                <a:lnTo>
                  <a:pt x="7503" y="7304"/>
                </a:lnTo>
                <a:lnTo>
                  <a:pt x="433" y="0"/>
                </a:lnTo>
                <a:lnTo>
                  <a:pt x="246" y="1668"/>
                </a:lnTo>
                <a:lnTo>
                  <a:pt x="0" y="11964"/>
                </a:lnTo>
                <a:lnTo>
                  <a:pt x="317" y="25337"/>
                </a:lnTo>
                <a:lnTo>
                  <a:pt x="646" y="39813"/>
                </a:lnTo>
                <a:lnTo>
                  <a:pt x="433" y="53416"/>
                </a:lnTo>
                <a:lnTo>
                  <a:pt x="6904" y="4787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183802" y="678040"/>
            <a:ext cx="124960" cy="520325"/>
          </a:xfrm>
          <a:custGeom>
            <a:avLst/>
            <a:gdLst/>
            <a:ahLst/>
            <a:cxnLst/>
            <a:rect l="l" t="t" r="r" b="b"/>
            <a:pathLst>
              <a:path w="183275" h="763143">
                <a:moveTo>
                  <a:pt x="145551" y="757916"/>
                </a:moveTo>
                <a:lnTo>
                  <a:pt x="147350" y="744706"/>
                </a:lnTo>
                <a:lnTo>
                  <a:pt x="150004" y="731839"/>
                </a:lnTo>
                <a:lnTo>
                  <a:pt x="153331" y="719264"/>
                </a:lnTo>
                <a:lnTo>
                  <a:pt x="157147" y="706927"/>
                </a:lnTo>
                <a:lnTo>
                  <a:pt x="161269" y="694776"/>
                </a:lnTo>
                <a:lnTo>
                  <a:pt x="165514" y="682758"/>
                </a:lnTo>
                <a:lnTo>
                  <a:pt x="169697" y="670822"/>
                </a:lnTo>
                <a:lnTo>
                  <a:pt x="173636" y="658914"/>
                </a:lnTo>
                <a:lnTo>
                  <a:pt x="177146" y="646981"/>
                </a:lnTo>
                <a:lnTo>
                  <a:pt x="180045" y="634972"/>
                </a:lnTo>
                <a:lnTo>
                  <a:pt x="182149" y="622834"/>
                </a:lnTo>
                <a:lnTo>
                  <a:pt x="183275" y="610514"/>
                </a:lnTo>
                <a:lnTo>
                  <a:pt x="182815" y="600461"/>
                </a:lnTo>
                <a:lnTo>
                  <a:pt x="180694" y="588427"/>
                </a:lnTo>
                <a:lnTo>
                  <a:pt x="177760" y="575758"/>
                </a:lnTo>
                <a:lnTo>
                  <a:pt x="174924" y="562692"/>
                </a:lnTo>
                <a:lnTo>
                  <a:pt x="173102" y="549465"/>
                </a:lnTo>
                <a:lnTo>
                  <a:pt x="172444" y="539832"/>
                </a:lnTo>
                <a:lnTo>
                  <a:pt x="171729" y="525528"/>
                </a:lnTo>
                <a:lnTo>
                  <a:pt x="171309" y="511700"/>
                </a:lnTo>
                <a:lnTo>
                  <a:pt x="171122" y="498309"/>
                </a:lnTo>
                <a:lnTo>
                  <a:pt x="171200" y="472670"/>
                </a:lnTo>
                <a:lnTo>
                  <a:pt x="171340" y="460339"/>
                </a:lnTo>
                <a:lnTo>
                  <a:pt x="171511" y="436450"/>
                </a:lnTo>
                <a:lnTo>
                  <a:pt x="171417" y="424809"/>
                </a:lnTo>
                <a:lnTo>
                  <a:pt x="171122" y="413316"/>
                </a:lnTo>
                <a:lnTo>
                  <a:pt x="170562" y="401929"/>
                </a:lnTo>
                <a:lnTo>
                  <a:pt x="170219" y="396278"/>
                </a:lnTo>
                <a:lnTo>
                  <a:pt x="163831" y="391706"/>
                </a:lnTo>
                <a:lnTo>
                  <a:pt x="162929" y="384111"/>
                </a:lnTo>
                <a:lnTo>
                  <a:pt x="162015" y="376453"/>
                </a:lnTo>
                <a:lnTo>
                  <a:pt x="166625" y="369214"/>
                </a:lnTo>
                <a:lnTo>
                  <a:pt x="165482" y="363766"/>
                </a:lnTo>
                <a:lnTo>
                  <a:pt x="161629" y="350097"/>
                </a:lnTo>
                <a:lnTo>
                  <a:pt x="157032" y="337940"/>
                </a:lnTo>
                <a:lnTo>
                  <a:pt x="151929" y="325866"/>
                </a:lnTo>
                <a:lnTo>
                  <a:pt x="146915" y="314060"/>
                </a:lnTo>
                <a:lnTo>
                  <a:pt x="142584" y="302704"/>
                </a:lnTo>
                <a:lnTo>
                  <a:pt x="137311" y="287274"/>
                </a:lnTo>
                <a:lnTo>
                  <a:pt x="133234" y="275090"/>
                </a:lnTo>
                <a:lnTo>
                  <a:pt x="129324" y="262995"/>
                </a:lnTo>
                <a:lnTo>
                  <a:pt x="125639" y="251001"/>
                </a:lnTo>
                <a:lnTo>
                  <a:pt x="122238" y="239115"/>
                </a:lnTo>
                <a:lnTo>
                  <a:pt x="118852" y="225417"/>
                </a:lnTo>
                <a:lnTo>
                  <a:pt x="116407" y="213417"/>
                </a:lnTo>
                <a:lnTo>
                  <a:pt x="114297" y="201089"/>
                </a:lnTo>
                <a:lnTo>
                  <a:pt x="112478" y="188484"/>
                </a:lnTo>
                <a:lnTo>
                  <a:pt x="110904" y="175651"/>
                </a:lnTo>
                <a:lnTo>
                  <a:pt x="109529" y="162640"/>
                </a:lnTo>
                <a:lnTo>
                  <a:pt x="108308" y="149502"/>
                </a:lnTo>
                <a:lnTo>
                  <a:pt x="107196" y="136285"/>
                </a:lnTo>
                <a:lnTo>
                  <a:pt x="106148" y="123040"/>
                </a:lnTo>
                <a:lnTo>
                  <a:pt x="105117" y="109817"/>
                </a:lnTo>
                <a:lnTo>
                  <a:pt x="104059" y="96664"/>
                </a:lnTo>
                <a:lnTo>
                  <a:pt x="102929" y="83634"/>
                </a:lnTo>
                <a:lnTo>
                  <a:pt x="101680" y="70774"/>
                </a:lnTo>
                <a:lnTo>
                  <a:pt x="100268" y="58135"/>
                </a:lnTo>
                <a:lnTo>
                  <a:pt x="98647" y="45767"/>
                </a:lnTo>
                <a:lnTo>
                  <a:pt x="96772" y="33720"/>
                </a:lnTo>
                <a:lnTo>
                  <a:pt x="94597" y="22043"/>
                </a:lnTo>
                <a:lnTo>
                  <a:pt x="92078" y="10786"/>
                </a:lnTo>
                <a:lnTo>
                  <a:pt x="89168" y="0"/>
                </a:lnTo>
                <a:lnTo>
                  <a:pt x="83091" y="1909"/>
                </a:lnTo>
                <a:lnTo>
                  <a:pt x="71715" y="8282"/>
                </a:lnTo>
                <a:lnTo>
                  <a:pt x="62370" y="16685"/>
                </a:lnTo>
                <a:lnTo>
                  <a:pt x="53943" y="26004"/>
                </a:lnTo>
                <a:lnTo>
                  <a:pt x="45318" y="35125"/>
                </a:lnTo>
                <a:lnTo>
                  <a:pt x="35384" y="42936"/>
                </a:lnTo>
                <a:lnTo>
                  <a:pt x="23026" y="48323"/>
                </a:lnTo>
                <a:lnTo>
                  <a:pt x="21952" y="52760"/>
                </a:lnTo>
                <a:lnTo>
                  <a:pt x="20129" y="63789"/>
                </a:lnTo>
                <a:lnTo>
                  <a:pt x="19287" y="75246"/>
                </a:lnTo>
                <a:lnTo>
                  <a:pt x="19296" y="87077"/>
                </a:lnTo>
                <a:lnTo>
                  <a:pt x="20024" y="99227"/>
                </a:lnTo>
                <a:lnTo>
                  <a:pt x="21343" y="111642"/>
                </a:lnTo>
                <a:lnTo>
                  <a:pt x="23122" y="124269"/>
                </a:lnTo>
                <a:lnTo>
                  <a:pt x="25230" y="137052"/>
                </a:lnTo>
                <a:lnTo>
                  <a:pt x="27538" y="149939"/>
                </a:lnTo>
                <a:lnTo>
                  <a:pt x="29916" y="162875"/>
                </a:lnTo>
                <a:lnTo>
                  <a:pt x="32233" y="175807"/>
                </a:lnTo>
                <a:lnTo>
                  <a:pt x="34359" y="188679"/>
                </a:lnTo>
                <a:lnTo>
                  <a:pt x="36165" y="201438"/>
                </a:lnTo>
                <a:lnTo>
                  <a:pt x="37519" y="214031"/>
                </a:lnTo>
                <a:lnTo>
                  <a:pt x="38291" y="226402"/>
                </a:lnTo>
                <a:lnTo>
                  <a:pt x="38377" y="240929"/>
                </a:lnTo>
                <a:lnTo>
                  <a:pt x="37838" y="253513"/>
                </a:lnTo>
                <a:lnTo>
                  <a:pt x="36818" y="266261"/>
                </a:lnTo>
                <a:lnTo>
                  <a:pt x="35395" y="279131"/>
                </a:lnTo>
                <a:lnTo>
                  <a:pt x="33646" y="292083"/>
                </a:lnTo>
                <a:lnTo>
                  <a:pt x="31651" y="305077"/>
                </a:lnTo>
                <a:lnTo>
                  <a:pt x="29486" y="318071"/>
                </a:lnTo>
                <a:lnTo>
                  <a:pt x="27229" y="331026"/>
                </a:lnTo>
                <a:lnTo>
                  <a:pt x="24958" y="343900"/>
                </a:lnTo>
                <a:lnTo>
                  <a:pt x="22751" y="356653"/>
                </a:lnTo>
                <a:lnTo>
                  <a:pt x="20685" y="369245"/>
                </a:lnTo>
                <a:lnTo>
                  <a:pt x="18839" y="381634"/>
                </a:lnTo>
                <a:lnTo>
                  <a:pt x="17289" y="393780"/>
                </a:lnTo>
                <a:lnTo>
                  <a:pt x="16115" y="405643"/>
                </a:lnTo>
                <a:lnTo>
                  <a:pt x="15393" y="417182"/>
                </a:lnTo>
                <a:lnTo>
                  <a:pt x="15041" y="428831"/>
                </a:lnTo>
                <a:lnTo>
                  <a:pt x="14851" y="440226"/>
                </a:lnTo>
                <a:lnTo>
                  <a:pt x="14787" y="480300"/>
                </a:lnTo>
                <a:lnTo>
                  <a:pt x="14920" y="494394"/>
                </a:lnTo>
                <a:lnTo>
                  <a:pt x="15124" y="508241"/>
                </a:lnTo>
                <a:lnTo>
                  <a:pt x="15393" y="521474"/>
                </a:lnTo>
                <a:lnTo>
                  <a:pt x="15996" y="543416"/>
                </a:lnTo>
                <a:lnTo>
                  <a:pt x="17034" y="559055"/>
                </a:lnTo>
                <a:lnTo>
                  <a:pt x="19098" y="574374"/>
                </a:lnTo>
                <a:lnTo>
                  <a:pt x="22617" y="587820"/>
                </a:lnTo>
                <a:lnTo>
                  <a:pt x="28021" y="597840"/>
                </a:lnTo>
                <a:lnTo>
                  <a:pt x="35739" y="602881"/>
                </a:lnTo>
                <a:lnTo>
                  <a:pt x="38905" y="603135"/>
                </a:lnTo>
                <a:lnTo>
                  <a:pt x="47766" y="598079"/>
                </a:lnTo>
                <a:lnTo>
                  <a:pt x="55876" y="588383"/>
                </a:lnTo>
                <a:lnTo>
                  <a:pt x="66270" y="579983"/>
                </a:lnTo>
                <a:lnTo>
                  <a:pt x="66789" y="579747"/>
                </a:lnTo>
                <a:lnTo>
                  <a:pt x="79571" y="575739"/>
                </a:lnTo>
                <a:lnTo>
                  <a:pt x="90762" y="574997"/>
                </a:lnTo>
                <a:lnTo>
                  <a:pt x="101920" y="575416"/>
                </a:lnTo>
                <a:lnTo>
                  <a:pt x="114606" y="574890"/>
                </a:lnTo>
                <a:lnTo>
                  <a:pt x="113837" y="567353"/>
                </a:lnTo>
                <a:lnTo>
                  <a:pt x="112683" y="553838"/>
                </a:lnTo>
                <a:lnTo>
                  <a:pt x="111801" y="540523"/>
                </a:lnTo>
                <a:lnTo>
                  <a:pt x="111138" y="527394"/>
                </a:lnTo>
                <a:lnTo>
                  <a:pt x="110644" y="514435"/>
                </a:lnTo>
                <a:lnTo>
                  <a:pt x="110268" y="501632"/>
                </a:lnTo>
                <a:lnTo>
                  <a:pt x="109960" y="488972"/>
                </a:lnTo>
                <a:lnTo>
                  <a:pt x="109670" y="476439"/>
                </a:lnTo>
                <a:lnTo>
                  <a:pt x="109346" y="464019"/>
                </a:lnTo>
                <a:lnTo>
                  <a:pt x="108938" y="451697"/>
                </a:lnTo>
                <a:lnTo>
                  <a:pt x="108396" y="439460"/>
                </a:lnTo>
                <a:lnTo>
                  <a:pt x="107668" y="427293"/>
                </a:lnTo>
                <a:lnTo>
                  <a:pt x="106705" y="415181"/>
                </a:lnTo>
                <a:lnTo>
                  <a:pt x="105455" y="403109"/>
                </a:lnTo>
                <a:lnTo>
                  <a:pt x="103868" y="391064"/>
                </a:lnTo>
                <a:lnTo>
                  <a:pt x="101893" y="379031"/>
                </a:lnTo>
                <a:lnTo>
                  <a:pt x="100434" y="371950"/>
                </a:lnTo>
                <a:lnTo>
                  <a:pt x="97304" y="360020"/>
                </a:lnTo>
                <a:lnTo>
                  <a:pt x="93518" y="348061"/>
                </a:lnTo>
                <a:lnTo>
                  <a:pt x="89299" y="336057"/>
                </a:lnTo>
                <a:lnTo>
                  <a:pt x="84869" y="323990"/>
                </a:lnTo>
                <a:lnTo>
                  <a:pt x="80449" y="311842"/>
                </a:lnTo>
                <a:lnTo>
                  <a:pt x="76261" y="299596"/>
                </a:lnTo>
                <a:lnTo>
                  <a:pt x="72527" y="287235"/>
                </a:lnTo>
                <a:lnTo>
                  <a:pt x="69470" y="274742"/>
                </a:lnTo>
                <a:lnTo>
                  <a:pt x="67310" y="262098"/>
                </a:lnTo>
                <a:lnTo>
                  <a:pt x="66270" y="249288"/>
                </a:lnTo>
                <a:lnTo>
                  <a:pt x="65933" y="240506"/>
                </a:lnTo>
                <a:lnTo>
                  <a:pt x="65784" y="228098"/>
                </a:lnTo>
                <a:lnTo>
                  <a:pt x="66845" y="215150"/>
                </a:lnTo>
                <a:lnTo>
                  <a:pt x="70077" y="202448"/>
                </a:lnTo>
                <a:lnTo>
                  <a:pt x="76442" y="190779"/>
                </a:lnTo>
                <a:lnTo>
                  <a:pt x="76616" y="200105"/>
                </a:lnTo>
                <a:lnTo>
                  <a:pt x="77553" y="214117"/>
                </a:lnTo>
                <a:lnTo>
                  <a:pt x="79217" y="227674"/>
                </a:lnTo>
                <a:lnTo>
                  <a:pt x="81508" y="240821"/>
                </a:lnTo>
                <a:lnTo>
                  <a:pt x="84330" y="253607"/>
                </a:lnTo>
                <a:lnTo>
                  <a:pt x="87583" y="266081"/>
                </a:lnTo>
                <a:lnTo>
                  <a:pt x="91169" y="278289"/>
                </a:lnTo>
                <a:lnTo>
                  <a:pt x="94990" y="290279"/>
                </a:lnTo>
                <a:lnTo>
                  <a:pt x="98949" y="302100"/>
                </a:lnTo>
                <a:lnTo>
                  <a:pt x="102946" y="313799"/>
                </a:lnTo>
                <a:lnTo>
                  <a:pt x="106883" y="325424"/>
                </a:lnTo>
                <a:lnTo>
                  <a:pt x="110663" y="337022"/>
                </a:lnTo>
                <a:lnTo>
                  <a:pt x="114186" y="348642"/>
                </a:lnTo>
                <a:lnTo>
                  <a:pt x="117356" y="360332"/>
                </a:lnTo>
                <a:lnTo>
                  <a:pt x="120072" y="372139"/>
                </a:lnTo>
                <a:lnTo>
                  <a:pt x="122238" y="384111"/>
                </a:lnTo>
                <a:lnTo>
                  <a:pt x="123128" y="390093"/>
                </a:lnTo>
                <a:lnTo>
                  <a:pt x="124867" y="403079"/>
                </a:lnTo>
                <a:lnTo>
                  <a:pt x="126361" y="416010"/>
                </a:lnTo>
                <a:lnTo>
                  <a:pt x="127643" y="428885"/>
                </a:lnTo>
                <a:lnTo>
                  <a:pt x="128744" y="441701"/>
                </a:lnTo>
                <a:lnTo>
                  <a:pt x="129698" y="454456"/>
                </a:lnTo>
                <a:lnTo>
                  <a:pt x="130536" y="467147"/>
                </a:lnTo>
                <a:lnTo>
                  <a:pt x="131291" y="479773"/>
                </a:lnTo>
                <a:lnTo>
                  <a:pt x="131995" y="492330"/>
                </a:lnTo>
                <a:lnTo>
                  <a:pt x="132681" y="504817"/>
                </a:lnTo>
                <a:lnTo>
                  <a:pt x="133381" y="517231"/>
                </a:lnTo>
                <a:lnTo>
                  <a:pt x="134127" y="529570"/>
                </a:lnTo>
                <a:lnTo>
                  <a:pt x="134951" y="541832"/>
                </a:lnTo>
                <a:lnTo>
                  <a:pt x="135459" y="547941"/>
                </a:lnTo>
                <a:lnTo>
                  <a:pt x="136344" y="560515"/>
                </a:lnTo>
                <a:lnTo>
                  <a:pt x="135859" y="573373"/>
                </a:lnTo>
                <a:lnTo>
                  <a:pt x="132504" y="585342"/>
                </a:lnTo>
                <a:lnTo>
                  <a:pt x="124778" y="595249"/>
                </a:lnTo>
                <a:lnTo>
                  <a:pt x="118467" y="590906"/>
                </a:lnTo>
                <a:lnTo>
                  <a:pt x="107421" y="586748"/>
                </a:lnTo>
                <a:lnTo>
                  <a:pt x="97129" y="586755"/>
                </a:lnTo>
                <a:lnTo>
                  <a:pt x="87543" y="589925"/>
                </a:lnTo>
                <a:lnTo>
                  <a:pt x="78614" y="595255"/>
                </a:lnTo>
                <a:lnTo>
                  <a:pt x="70290" y="601744"/>
                </a:lnTo>
                <a:lnTo>
                  <a:pt x="62524" y="608388"/>
                </a:lnTo>
                <a:lnTo>
                  <a:pt x="55265" y="614185"/>
                </a:lnTo>
                <a:lnTo>
                  <a:pt x="48464" y="618134"/>
                </a:lnTo>
                <a:lnTo>
                  <a:pt x="41430" y="619727"/>
                </a:lnTo>
                <a:lnTo>
                  <a:pt x="28925" y="619533"/>
                </a:lnTo>
                <a:lnTo>
                  <a:pt x="17933" y="620687"/>
                </a:lnTo>
                <a:lnTo>
                  <a:pt x="12233" y="624038"/>
                </a:lnTo>
                <a:lnTo>
                  <a:pt x="4133" y="634184"/>
                </a:lnTo>
                <a:lnTo>
                  <a:pt x="0" y="646760"/>
                </a:lnTo>
                <a:lnTo>
                  <a:pt x="128" y="658837"/>
                </a:lnTo>
                <a:lnTo>
                  <a:pt x="1449" y="662879"/>
                </a:lnTo>
                <a:lnTo>
                  <a:pt x="9038" y="671838"/>
                </a:lnTo>
                <a:lnTo>
                  <a:pt x="19948" y="678232"/>
                </a:lnTo>
                <a:lnTo>
                  <a:pt x="31455" y="684845"/>
                </a:lnTo>
                <a:lnTo>
                  <a:pt x="40831" y="694461"/>
                </a:lnTo>
                <a:lnTo>
                  <a:pt x="42658" y="698497"/>
                </a:lnTo>
                <a:lnTo>
                  <a:pt x="47397" y="711368"/>
                </a:lnTo>
                <a:lnTo>
                  <a:pt x="52493" y="723885"/>
                </a:lnTo>
                <a:lnTo>
                  <a:pt x="59848" y="734145"/>
                </a:lnTo>
                <a:lnTo>
                  <a:pt x="71362" y="740244"/>
                </a:lnTo>
                <a:lnTo>
                  <a:pt x="71599" y="738680"/>
                </a:lnTo>
                <a:lnTo>
                  <a:pt x="73468" y="725819"/>
                </a:lnTo>
                <a:lnTo>
                  <a:pt x="75513" y="712174"/>
                </a:lnTo>
                <a:lnTo>
                  <a:pt x="77956" y="698147"/>
                </a:lnTo>
                <a:lnTo>
                  <a:pt x="81017" y="684143"/>
                </a:lnTo>
                <a:lnTo>
                  <a:pt x="84919" y="670566"/>
                </a:lnTo>
                <a:lnTo>
                  <a:pt x="89882" y="657821"/>
                </a:lnTo>
                <a:lnTo>
                  <a:pt x="96128" y="646311"/>
                </a:lnTo>
                <a:lnTo>
                  <a:pt x="103879" y="636441"/>
                </a:lnTo>
                <a:lnTo>
                  <a:pt x="113355" y="628616"/>
                </a:lnTo>
                <a:lnTo>
                  <a:pt x="124778" y="623239"/>
                </a:lnTo>
                <a:lnTo>
                  <a:pt x="122313" y="627971"/>
                </a:lnTo>
                <a:lnTo>
                  <a:pt x="117529" y="637618"/>
                </a:lnTo>
                <a:lnTo>
                  <a:pt x="112765" y="648003"/>
                </a:lnTo>
                <a:lnTo>
                  <a:pt x="108224" y="658936"/>
                </a:lnTo>
                <a:lnTo>
                  <a:pt x="104109" y="670224"/>
                </a:lnTo>
                <a:lnTo>
                  <a:pt x="100623" y="681677"/>
                </a:lnTo>
                <a:lnTo>
                  <a:pt x="97971" y="693103"/>
                </a:lnTo>
                <a:lnTo>
                  <a:pt x="96354" y="704311"/>
                </a:lnTo>
                <a:lnTo>
                  <a:pt x="95978" y="715108"/>
                </a:lnTo>
                <a:lnTo>
                  <a:pt x="97044" y="725305"/>
                </a:lnTo>
                <a:lnTo>
                  <a:pt x="99756" y="734709"/>
                </a:lnTo>
                <a:lnTo>
                  <a:pt x="104317" y="743130"/>
                </a:lnTo>
                <a:lnTo>
                  <a:pt x="110931" y="750374"/>
                </a:lnTo>
                <a:lnTo>
                  <a:pt x="119802" y="756252"/>
                </a:lnTo>
                <a:lnTo>
                  <a:pt x="131131" y="760572"/>
                </a:lnTo>
                <a:lnTo>
                  <a:pt x="145124" y="763143"/>
                </a:lnTo>
                <a:lnTo>
                  <a:pt x="145551" y="75791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527302" y="684977"/>
            <a:ext cx="24782" cy="15582"/>
          </a:xfrm>
          <a:custGeom>
            <a:avLst/>
            <a:gdLst/>
            <a:ahLst/>
            <a:cxnLst/>
            <a:rect l="l" t="t" r="r" b="b"/>
            <a:pathLst>
              <a:path w="36347" h="22854">
                <a:moveTo>
                  <a:pt x="22993" y="21621"/>
                </a:moveTo>
                <a:lnTo>
                  <a:pt x="35623" y="20345"/>
                </a:lnTo>
                <a:lnTo>
                  <a:pt x="36347" y="8597"/>
                </a:lnTo>
                <a:lnTo>
                  <a:pt x="30314" y="3606"/>
                </a:lnTo>
                <a:lnTo>
                  <a:pt x="22898" y="0"/>
                </a:lnTo>
                <a:lnTo>
                  <a:pt x="19306" y="3175"/>
                </a:lnTo>
                <a:lnTo>
                  <a:pt x="7775" y="8610"/>
                </a:lnTo>
                <a:lnTo>
                  <a:pt x="0" y="17805"/>
                </a:lnTo>
                <a:lnTo>
                  <a:pt x="1093" y="19065"/>
                </a:lnTo>
                <a:lnTo>
                  <a:pt x="10832" y="22854"/>
                </a:lnTo>
                <a:lnTo>
                  <a:pt x="22993" y="2162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7866295" y="684405"/>
            <a:ext cx="16565" cy="14770"/>
          </a:xfrm>
          <a:custGeom>
            <a:avLst/>
            <a:gdLst/>
            <a:ahLst/>
            <a:cxnLst/>
            <a:rect l="l" t="t" r="r" b="b"/>
            <a:pathLst>
              <a:path w="24295" h="21663">
                <a:moveTo>
                  <a:pt x="21027" y="17880"/>
                </a:moveTo>
                <a:lnTo>
                  <a:pt x="24295" y="5930"/>
                </a:lnTo>
                <a:lnTo>
                  <a:pt x="18072" y="3670"/>
                </a:lnTo>
                <a:lnTo>
                  <a:pt x="13258" y="0"/>
                </a:lnTo>
                <a:lnTo>
                  <a:pt x="3937" y="838"/>
                </a:lnTo>
                <a:lnTo>
                  <a:pt x="0" y="4533"/>
                </a:lnTo>
                <a:lnTo>
                  <a:pt x="1701" y="13855"/>
                </a:lnTo>
                <a:lnTo>
                  <a:pt x="1384" y="21183"/>
                </a:lnTo>
                <a:lnTo>
                  <a:pt x="9589" y="21663"/>
                </a:lnTo>
                <a:lnTo>
                  <a:pt x="21027" y="1788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610558" y="701754"/>
            <a:ext cx="199453" cy="75149"/>
          </a:xfrm>
          <a:custGeom>
            <a:avLst/>
            <a:gdLst/>
            <a:ahLst/>
            <a:cxnLst/>
            <a:rect l="l" t="t" r="r" b="b"/>
            <a:pathLst>
              <a:path w="292531" h="110218">
                <a:moveTo>
                  <a:pt x="164880" y="100299"/>
                </a:moveTo>
                <a:lnTo>
                  <a:pt x="167992" y="87247"/>
                </a:lnTo>
                <a:lnTo>
                  <a:pt x="171596" y="75310"/>
                </a:lnTo>
                <a:lnTo>
                  <a:pt x="175973" y="64668"/>
                </a:lnTo>
                <a:lnTo>
                  <a:pt x="181404" y="55501"/>
                </a:lnTo>
                <a:lnTo>
                  <a:pt x="188168" y="47989"/>
                </a:lnTo>
                <a:lnTo>
                  <a:pt x="196547" y="42311"/>
                </a:lnTo>
                <a:lnTo>
                  <a:pt x="206822" y="38647"/>
                </a:lnTo>
                <a:lnTo>
                  <a:pt x="219274" y="37176"/>
                </a:lnTo>
                <a:lnTo>
                  <a:pt x="234182" y="38080"/>
                </a:lnTo>
                <a:lnTo>
                  <a:pt x="251828" y="41536"/>
                </a:lnTo>
                <a:lnTo>
                  <a:pt x="260289" y="48734"/>
                </a:lnTo>
                <a:lnTo>
                  <a:pt x="269037" y="57596"/>
                </a:lnTo>
                <a:lnTo>
                  <a:pt x="282359" y="61882"/>
                </a:lnTo>
                <a:lnTo>
                  <a:pt x="284376" y="58941"/>
                </a:lnTo>
                <a:lnTo>
                  <a:pt x="288384" y="48291"/>
                </a:lnTo>
                <a:lnTo>
                  <a:pt x="290336" y="35585"/>
                </a:lnTo>
                <a:lnTo>
                  <a:pt x="291347" y="21939"/>
                </a:lnTo>
                <a:lnTo>
                  <a:pt x="292531" y="8465"/>
                </a:lnTo>
                <a:lnTo>
                  <a:pt x="277753" y="5585"/>
                </a:lnTo>
                <a:lnTo>
                  <a:pt x="262944" y="3374"/>
                </a:lnTo>
                <a:lnTo>
                  <a:pt x="248113" y="1771"/>
                </a:lnTo>
                <a:lnTo>
                  <a:pt x="233265" y="715"/>
                </a:lnTo>
                <a:lnTo>
                  <a:pt x="218411" y="145"/>
                </a:lnTo>
                <a:lnTo>
                  <a:pt x="203556" y="0"/>
                </a:lnTo>
                <a:lnTo>
                  <a:pt x="188710" y="218"/>
                </a:lnTo>
                <a:lnTo>
                  <a:pt x="173880" y="741"/>
                </a:lnTo>
                <a:lnTo>
                  <a:pt x="159073" y="1505"/>
                </a:lnTo>
                <a:lnTo>
                  <a:pt x="144298" y="2450"/>
                </a:lnTo>
                <a:lnTo>
                  <a:pt x="129563" y="3516"/>
                </a:lnTo>
                <a:lnTo>
                  <a:pt x="114874" y="4641"/>
                </a:lnTo>
                <a:lnTo>
                  <a:pt x="100241" y="5765"/>
                </a:lnTo>
                <a:lnTo>
                  <a:pt x="85670" y="6826"/>
                </a:lnTo>
                <a:lnTo>
                  <a:pt x="71170" y="7763"/>
                </a:lnTo>
                <a:lnTo>
                  <a:pt x="56748" y="8517"/>
                </a:lnTo>
                <a:lnTo>
                  <a:pt x="42412" y="9024"/>
                </a:lnTo>
                <a:lnTo>
                  <a:pt x="28170" y="9226"/>
                </a:lnTo>
                <a:lnTo>
                  <a:pt x="14030" y="9060"/>
                </a:lnTo>
                <a:lnTo>
                  <a:pt x="0" y="8465"/>
                </a:lnTo>
                <a:lnTo>
                  <a:pt x="0" y="31363"/>
                </a:lnTo>
                <a:lnTo>
                  <a:pt x="9836" y="37667"/>
                </a:lnTo>
                <a:lnTo>
                  <a:pt x="20195" y="41591"/>
                </a:lnTo>
                <a:lnTo>
                  <a:pt x="31056" y="43563"/>
                </a:lnTo>
                <a:lnTo>
                  <a:pt x="42316" y="43950"/>
                </a:lnTo>
                <a:lnTo>
                  <a:pt x="53877" y="43117"/>
                </a:lnTo>
                <a:lnTo>
                  <a:pt x="65638" y="41431"/>
                </a:lnTo>
                <a:lnTo>
                  <a:pt x="77500" y="39258"/>
                </a:lnTo>
                <a:lnTo>
                  <a:pt x="89361" y="36964"/>
                </a:lnTo>
                <a:lnTo>
                  <a:pt x="101123" y="34916"/>
                </a:lnTo>
                <a:lnTo>
                  <a:pt x="112685" y="33478"/>
                </a:lnTo>
                <a:lnTo>
                  <a:pt x="123948" y="33019"/>
                </a:lnTo>
                <a:lnTo>
                  <a:pt x="134810" y="33903"/>
                </a:lnTo>
                <a:lnTo>
                  <a:pt x="138898" y="41123"/>
                </a:lnTo>
                <a:lnTo>
                  <a:pt x="142844" y="52675"/>
                </a:lnTo>
                <a:lnTo>
                  <a:pt x="145657" y="65360"/>
                </a:lnTo>
                <a:lnTo>
                  <a:pt x="148198" y="78318"/>
                </a:lnTo>
                <a:lnTo>
                  <a:pt x="151329" y="90688"/>
                </a:lnTo>
                <a:lnTo>
                  <a:pt x="155909" y="101608"/>
                </a:lnTo>
                <a:lnTo>
                  <a:pt x="162801" y="110218"/>
                </a:lnTo>
                <a:lnTo>
                  <a:pt x="164880" y="1002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7024136" y="709261"/>
            <a:ext cx="673138" cy="1212350"/>
          </a:xfrm>
          <a:custGeom>
            <a:avLst/>
            <a:gdLst/>
            <a:ahLst/>
            <a:cxnLst/>
            <a:rect l="l" t="t" r="r" b="b"/>
            <a:pathLst>
              <a:path w="987269" h="1778114">
                <a:moveTo>
                  <a:pt x="609368" y="1778000"/>
                </a:moveTo>
                <a:lnTo>
                  <a:pt x="622132" y="1777379"/>
                </a:lnTo>
                <a:lnTo>
                  <a:pt x="634821" y="1776315"/>
                </a:lnTo>
                <a:lnTo>
                  <a:pt x="647451" y="1774898"/>
                </a:lnTo>
                <a:lnTo>
                  <a:pt x="660037" y="1773221"/>
                </a:lnTo>
                <a:lnTo>
                  <a:pt x="672592" y="1771377"/>
                </a:lnTo>
                <a:lnTo>
                  <a:pt x="685132" y="1769456"/>
                </a:lnTo>
                <a:lnTo>
                  <a:pt x="697671" y="1767551"/>
                </a:lnTo>
                <a:lnTo>
                  <a:pt x="710223" y="1765753"/>
                </a:lnTo>
                <a:lnTo>
                  <a:pt x="722804" y="1764155"/>
                </a:lnTo>
                <a:lnTo>
                  <a:pt x="735428" y="1762848"/>
                </a:lnTo>
                <a:lnTo>
                  <a:pt x="739424" y="1762556"/>
                </a:lnTo>
                <a:lnTo>
                  <a:pt x="752313" y="1762448"/>
                </a:lnTo>
                <a:lnTo>
                  <a:pt x="764649" y="1763456"/>
                </a:lnTo>
                <a:lnTo>
                  <a:pt x="776565" y="1765293"/>
                </a:lnTo>
                <a:lnTo>
                  <a:pt x="788195" y="1767674"/>
                </a:lnTo>
                <a:lnTo>
                  <a:pt x="799672" y="1770313"/>
                </a:lnTo>
                <a:lnTo>
                  <a:pt x="811129" y="1772925"/>
                </a:lnTo>
                <a:lnTo>
                  <a:pt x="822700" y="1775223"/>
                </a:lnTo>
                <a:lnTo>
                  <a:pt x="834518" y="1776923"/>
                </a:lnTo>
                <a:lnTo>
                  <a:pt x="846717" y="1777739"/>
                </a:lnTo>
                <a:lnTo>
                  <a:pt x="859430" y="1777384"/>
                </a:lnTo>
                <a:lnTo>
                  <a:pt x="872791" y="1775574"/>
                </a:lnTo>
                <a:lnTo>
                  <a:pt x="873953" y="1767050"/>
                </a:lnTo>
                <a:lnTo>
                  <a:pt x="875514" y="1754161"/>
                </a:lnTo>
                <a:lnTo>
                  <a:pt x="876863" y="1741253"/>
                </a:lnTo>
                <a:lnTo>
                  <a:pt x="878024" y="1728339"/>
                </a:lnTo>
                <a:lnTo>
                  <a:pt x="879019" y="1715430"/>
                </a:lnTo>
                <a:lnTo>
                  <a:pt x="879871" y="1702539"/>
                </a:lnTo>
                <a:lnTo>
                  <a:pt x="880603" y="1689676"/>
                </a:lnTo>
                <a:lnTo>
                  <a:pt x="881236" y="1676853"/>
                </a:lnTo>
                <a:lnTo>
                  <a:pt x="881795" y="1664083"/>
                </a:lnTo>
                <a:lnTo>
                  <a:pt x="882302" y="1651377"/>
                </a:lnTo>
                <a:lnTo>
                  <a:pt x="882779" y="1638747"/>
                </a:lnTo>
                <a:lnTo>
                  <a:pt x="883249" y="1626205"/>
                </a:lnTo>
                <a:lnTo>
                  <a:pt x="883735" y="1613762"/>
                </a:lnTo>
                <a:lnTo>
                  <a:pt x="884260" y="1601431"/>
                </a:lnTo>
                <a:lnTo>
                  <a:pt x="884846" y="1589223"/>
                </a:lnTo>
                <a:lnTo>
                  <a:pt x="885517" y="1577149"/>
                </a:lnTo>
                <a:lnTo>
                  <a:pt x="892922" y="1570645"/>
                </a:lnTo>
                <a:lnTo>
                  <a:pt x="902054" y="1561846"/>
                </a:lnTo>
                <a:lnTo>
                  <a:pt x="910986" y="1552792"/>
                </a:lnTo>
                <a:lnTo>
                  <a:pt x="919949" y="1543766"/>
                </a:lnTo>
                <a:lnTo>
                  <a:pt x="929174" y="1535048"/>
                </a:lnTo>
                <a:lnTo>
                  <a:pt x="938890" y="1526919"/>
                </a:lnTo>
                <a:lnTo>
                  <a:pt x="949327" y="1519662"/>
                </a:lnTo>
                <a:lnTo>
                  <a:pt x="960716" y="1513557"/>
                </a:lnTo>
                <a:lnTo>
                  <a:pt x="973287" y="1508885"/>
                </a:lnTo>
                <a:lnTo>
                  <a:pt x="987269" y="1505927"/>
                </a:lnTo>
                <a:lnTo>
                  <a:pt x="974708" y="1505515"/>
                </a:lnTo>
                <a:lnTo>
                  <a:pt x="961800" y="1505093"/>
                </a:lnTo>
                <a:lnTo>
                  <a:pt x="948575" y="1504668"/>
                </a:lnTo>
                <a:lnTo>
                  <a:pt x="935063" y="1504248"/>
                </a:lnTo>
                <a:lnTo>
                  <a:pt x="921296" y="1503837"/>
                </a:lnTo>
                <a:lnTo>
                  <a:pt x="907304" y="1503444"/>
                </a:lnTo>
                <a:lnTo>
                  <a:pt x="893117" y="1503074"/>
                </a:lnTo>
                <a:lnTo>
                  <a:pt x="878766" y="1502734"/>
                </a:lnTo>
                <a:lnTo>
                  <a:pt x="864282" y="1502430"/>
                </a:lnTo>
                <a:lnTo>
                  <a:pt x="849695" y="1502170"/>
                </a:lnTo>
                <a:lnTo>
                  <a:pt x="835036" y="1501959"/>
                </a:lnTo>
                <a:lnTo>
                  <a:pt x="820335" y="1501804"/>
                </a:lnTo>
                <a:lnTo>
                  <a:pt x="776291" y="1501743"/>
                </a:lnTo>
                <a:lnTo>
                  <a:pt x="761731" y="1501878"/>
                </a:lnTo>
                <a:lnTo>
                  <a:pt x="747282" y="1502103"/>
                </a:lnTo>
                <a:lnTo>
                  <a:pt x="732975" y="1502423"/>
                </a:lnTo>
                <a:lnTo>
                  <a:pt x="718841" y="1502844"/>
                </a:lnTo>
                <a:lnTo>
                  <a:pt x="704910" y="1503375"/>
                </a:lnTo>
                <a:lnTo>
                  <a:pt x="686686" y="1504315"/>
                </a:lnTo>
                <a:lnTo>
                  <a:pt x="671569" y="1505051"/>
                </a:lnTo>
                <a:lnTo>
                  <a:pt x="657514" y="1505246"/>
                </a:lnTo>
                <a:lnTo>
                  <a:pt x="644667" y="1504470"/>
                </a:lnTo>
                <a:lnTo>
                  <a:pt x="633172" y="1502292"/>
                </a:lnTo>
                <a:lnTo>
                  <a:pt x="623174" y="1498280"/>
                </a:lnTo>
                <a:lnTo>
                  <a:pt x="614819" y="1492003"/>
                </a:lnTo>
                <a:lnTo>
                  <a:pt x="608250" y="1483029"/>
                </a:lnTo>
                <a:lnTo>
                  <a:pt x="608219" y="1481557"/>
                </a:lnTo>
                <a:lnTo>
                  <a:pt x="604444" y="1469548"/>
                </a:lnTo>
                <a:lnTo>
                  <a:pt x="600618" y="1457591"/>
                </a:lnTo>
                <a:lnTo>
                  <a:pt x="591684" y="1452932"/>
                </a:lnTo>
                <a:lnTo>
                  <a:pt x="579722" y="1447517"/>
                </a:lnTo>
                <a:lnTo>
                  <a:pt x="570100" y="1439786"/>
                </a:lnTo>
                <a:lnTo>
                  <a:pt x="569959" y="1426707"/>
                </a:lnTo>
                <a:lnTo>
                  <a:pt x="565293" y="1415157"/>
                </a:lnTo>
                <a:lnTo>
                  <a:pt x="558405" y="1406335"/>
                </a:lnTo>
                <a:lnTo>
                  <a:pt x="552240" y="1397614"/>
                </a:lnTo>
                <a:lnTo>
                  <a:pt x="549742" y="1386370"/>
                </a:lnTo>
                <a:lnTo>
                  <a:pt x="549752" y="1385981"/>
                </a:lnTo>
                <a:lnTo>
                  <a:pt x="551952" y="1374781"/>
                </a:lnTo>
                <a:lnTo>
                  <a:pt x="557390" y="1366941"/>
                </a:lnTo>
                <a:lnTo>
                  <a:pt x="565580" y="1361945"/>
                </a:lnTo>
                <a:lnTo>
                  <a:pt x="576036" y="1359282"/>
                </a:lnTo>
                <a:lnTo>
                  <a:pt x="588271" y="1358436"/>
                </a:lnTo>
                <a:lnTo>
                  <a:pt x="601801" y="1358893"/>
                </a:lnTo>
                <a:lnTo>
                  <a:pt x="616137" y="1360139"/>
                </a:lnTo>
                <a:lnTo>
                  <a:pt x="630794" y="1361660"/>
                </a:lnTo>
                <a:lnTo>
                  <a:pt x="645286" y="1362943"/>
                </a:lnTo>
                <a:lnTo>
                  <a:pt x="659127" y="1363472"/>
                </a:lnTo>
                <a:lnTo>
                  <a:pt x="660606" y="1357201"/>
                </a:lnTo>
                <a:lnTo>
                  <a:pt x="663329" y="1345644"/>
                </a:lnTo>
                <a:lnTo>
                  <a:pt x="666078" y="1333720"/>
                </a:lnTo>
                <a:lnTo>
                  <a:pt x="668774" y="1321478"/>
                </a:lnTo>
                <a:lnTo>
                  <a:pt x="671336" y="1308971"/>
                </a:lnTo>
                <a:lnTo>
                  <a:pt x="673687" y="1296249"/>
                </a:lnTo>
                <a:lnTo>
                  <a:pt x="675745" y="1283363"/>
                </a:lnTo>
                <a:lnTo>
                  <a:pt x="677432" y="1270365"/>
                </a:lnTo>
                <a:lnTo>
                  <a:pt x="678669" y="1257304"/>
                </a:lnTo>
                <a:lnTo>
                  <a:pt x="679375" y="1244233"/>
                </a:lnTo>
                <a:lnTo>
                  <a:pt x="679472" y="1231201"/>
                </a:lnTo>
                <a:lnTo>
                  <a:pt x="670201" y="1230414"/>
                </a:lnTo>
                <a:lnTo>
                  <a:pt x="662924" y="1231595"/>
                </a:lnTo>
                <a:lnTo>
                  <a:pt x="656587" y="1233741"/>
                </a:lnTo>
                <a:lnTo>
                  <a:pt x="653804" y="1246519"/>
                </a:lnTo>
                <a:lnTo>
                  <a:pt x="651474" y="1259840"/>
                </a:lnTo>
                <a:lnTo>
                  <a:pt x="649198" y="1274017"/>
                </a:lnTo>
                <a:lnTo>
                  <a:pt x="646782" y="1288558"/>
                </a:lnTo>
                <a:lnTo>
                  <a:pt x="644031" y="1302969"/>
                </a:lnTo>
                <a:lnTo>
                  <a:pt x="640750" y="1316757"/>
                </a:lnTo>
                <a:lnTo>
                  <a:pt x="636743" y="1329431"/>
                </a:lnTo>
                <a:lnTo>
                  <a:pt x="631817" y="1340498"/>
                </a:lnTo>
                <a:lnTo>
                  <a:pt x="625775" y="1349465"/>
                </a:lnTo>
                <a:lnTo>
                  <a:pt x="618423" y="1355839"/>
                </a:lnTo>
                <a:lnTo>
                  <a:pt x="616698" y="1348999"/>
                </a:lnTo>
                <a:lnTo>
                  <a:pt x="615747" y="1337642"/>
                </a:lnTo>
                <a:lnTo>
                  <a:pt x="616808" y="1326445"/>
                </a:lnTo>
                <a:lnTo>
                  <a:pt x="619367" y="1315356"/>
                </a:lnTo>
                <a:lnTo>
                  <a:pt x="622913" y="1304322"/>
                </a:lnTo>
                <a:lnTo>
                  <a:pt x="626933" y="1293289"/>
                </a:lnTo>
                <a:lnTo>
                  <a:pt x="630916" y="1282205"/>
                </a:lnTo>
                <a:lnTo>
                  <a:pt x="634350" y="1271016"/>
                </a:lnTo>
                <a:lnTo>
                  <a:pt x="636721" y="1259670"/>
                </a:lnTo>
                <a:lnTo>
                  <a:pt x="637518" y="1248114"/>
                </a:lnTo>
                <a:lnTo>
                  <a:pt x="636229" y="1236294"/>
                </a:lnTo>
                <a:lnTo>
                  <a:pt x="633526" y="1230012"/>
                </a:lnTo>
                <a:lnTo>
                  <a:pt x="625774" y="1220207"/>
                </a:lnTo>
                <a:lnTo>
                  <a:pt x="618423" y="1208303"/>
                </a:lnTo>
                <a:lnTo>
                  <a:pt x="617844" y="1206764"/>
                </a:lnTo>
                <a:lnTo>
                  <a:pt x="614118" y="1193364"/>
                </a:lnTo>
                <a:lnTo>
                  <a:pt x="612665" y="1179986"/>
                </a:lnTo>
                <a:lnTo>
                  <a:pt x="613527" y="1167107"/>
                </a:lnTo>
                <a:lnTo>
                  <a:pt x="616745" y="1155204"/>
                </a:lnTo>
                <a:lnTo>
                  <a:pt x="622363" y="1144756"/>
                </a:lnTo>
                <a:lnTo>
                  <a:pt x="630423" y="1136239"/>
                </a:lnTo>
                <a:lnTo>
                  <a:pt x="640965" y="1130130"/>
                </a:lnTo>
                <a:lnTo>
                  <a:pt x="654034" y="1126909"/>
                </a:lnTo>
                <a:lnTo>
                  <a:pt x="655081" y="1122755"/>
                </a:lnTo>
                <a:lnTo>
                  <a:pt x="657869" y="1111193"/>
                </a:lnTo>
                <a:lnTo>
                  <a:pt x="660508" y="1099483"/>
                </a:lnTo>
                <a:lnTo>
                  <a:pt x="662994" y="1087621"/>
                </a:lnTo>
                <a:lnTo>
                  <a:pt x="665325" y="1075605"/>
                </a:lnTo>
                <a:lnTo>
                  <a:pt x="667497" y="1063431"/>
                </a:lnTo>
                <a:lnTo>
                  <a:pt x="669509" y="1051097"/>
                </a:lnTo>
                <a:lnTo>
                  <a:pt x="671357" y="1038599"/>
                </a:lnTo>
                <a:lnTo>
                  <a:pt x="673038" y="1025935"/>
                </a:lnTo>
                <a:lnTo>
                  <a:pt x="674550" y="1013102"/>
                </a:lnTo>
                <a:lnTo>
                  <a:pt x="675890" y="1000096"/>
                </a:lnTo>
                <a:lnTo>
                  <a:pt x="677055" y="986915"/>
                </a:lnTo>
                <a:lnTo>
                  <a:pt x="678042" y="973555"/>
                </a:lnTo>
                <a:lnTo>
                  <a:pt x="678849" y="960014"/>
                </a:lnTo>
                <a:lnTo>
                  <a:pt x="679472" y="946289"/>
                </a:lnTo>
                <a:lnTo>
                  <a:pt x="678092" y="945630"/>
                </a:lnTo>
                <a:lnTo>
                  <a:pt x="669113" y="939658"/>
                </a:lnTo>
                <a:lnTo>
                  <a:pt x="661350" y="931551"/>
                </a:lnTo>
                <a:lnTo>
                  <a:pt x="654927" y="921690"/>
                </a:lnTo>
                <a:lnTo>
                  <a:pt x="649969" y="910459"/>
                </a:lnTo>
                <a:lnTo>
                  <a:pt x="646599" y="898238"/>
                </a:lnTo>
                <a:lnTo>
                  <a:pt x="644942" y="885408"/>
                </a:lnTo>
                <a:lnTo>
                  <a:pt x="645123" y="872353"/>
                </a:lnTo>
                <a:lnTo>
                  <a:pt x="647266" y="859453"/>
                </a:lnTo>
                <a:lnTo>
                  <a:pt x="651494" y="847090"/>
                </a:lnTo>
                <a:lnTo>
                  <a:pt x="664208" y="840445"/>
                </a:lnTo>
                <a:lnTo>
                  <a:pt x="676211" y="835412"/>
                </a:lnTo>
                <a:lnTo>
                  <a:pt x="687105" y="829271"/>
                </a:lnTo>
                <a:lnTo>
                  <a:pt x="688640" y="822149"/>
                </a:lnTo>
                <a:lnTo>
                  <a:pt x="691330" y="809918"/>
                </a:lnTo>
                <a:lnTo>
                  <a:pt x="694062" y="797730"/>
                </a:lnTo>
                <a:lnTo>
                  <a:pt x="696824" y="785570"/>
                </a:lnTo>
                <a:lnTo>
                  <a:pt x="699602" y="773427"/>
                </a:lnTo>
                <a:lnTo>
                  <a:pt x="702384" y="761287"/>
                </a:lnTo>
                <a:lnTo>
                  <a:pt x="705157" y="749137"/>
                </a:lnTo>
                <a:lnTo>
                  <a:pt x="707906" y="736964"/>
                </a:lnTo>
                <a:lnTo>
                  <a:pt x="710620" y="724755"/>
                </a:lnTo>
                <a:lnTo>
                  <a:pt x="713285" y="712496"/>
                </a:lnTo>
                <a:lnTo>
                  <a:pt x="715888" y="700175"/>
                </a:lnTo>
                <a:lnTo>
                  <a:pt x="718415" y="687779"/>
                </a:lnTo>
                <a:lnTo>
                  <a:pt x="720854" y="675294"/>
                </a:lnTo>
                <a:lnTo>
                  <a:pt x="723192" y="662707"/>
                </a:lnTo>
                <a:lnTo>
                  <a:pt x="725415" y="650005"/>
                </a:lnTo>
                <a:lnTo>
                  <a:pt x="727511" y="637176"/>
                </a:lnTo>
                <a:lnTo>
                  <a:pt x="729466" y="624205"/>
                </a:lnTo>
                <a:lnTo>
                  <a:pt x="731267" y="611080"/>
                </a:lnTo>
                <a:lnTo>
                  <a:pt x="732901" y="597789"/>
                </a:lnTo>
                <a:lnTo>
                  <a:pt x="727175" y="596374"/>
                </a:lnTo>
                <a:lnTo>
                  <a:pt x="717203" y="592209"/>
                </a:lnTo>
                <a:lnTo>
                  <a:pt x="708947" y="586437"/>
                </a:lnTo>
                <a:lnTo>
                  <a:pt x="702370" y="579317"/>
                </a:lnTo>
                <a:lnTo>
                  <a:pt x="697436" y="571107"/>
                </a:lnTo>
                <a:lnTo>
                  <a:pt x="694108" y="562069"/>
                </a:lnTo>
                <a:lnTo>
                  <a:pt x="692348" y="552460"/>
                </a:lnTo>
                <a:lnTo>
                  <a:pt x="692119" y="542540"/>
                </a:lnTo>
                <a:lnTo>
                  <a:pt x="693386" y="532569"/>
                </a:lnTo>
                <a:lnTo>
                  <a:pt x="696110" y="522806"/>
                </a:lnTo>
                <a:lnTo>
                  <a:pt x="700255" y="513510"/>
                </a:lnTo>
                <a:lnTo>
                  <a:pt x="705785" y="504940"/>
                </a:lnTo>
                <a:lnTo>
                  <a:pt x="712661" y="497357"/>
                </a:lnTo>
                <a:lnTo>
                  <a:pt x="720848" y="491020"/>
                </a:lnTo>
                <a:lnTo>
                  <a:pt x="730308" y="486187"/>
                </a:lnTo>
                <a:lnTo>
                  <a:pt x="741004" y="483118"/>
                </a:lnTo>
                <a:lnTo>
                  <a:pt x="752900" y="482073"/>
                </a:lnTo>
                <a:lnTo>
                  <a:pt x="765959" y="483311"/>
                </a:lnTo>
                <a:lnTo>
                  <a:pt x="770629" y="473192"/>
                </a:lnTo>
                <a:lnTo>
                  <a:pt x="775159" y="462188"/>
                </a:lnTo>
                <a:lnTo>
                  <a:pt x="779494" y="450684"/>
                </a:lnTo>
                <a:lnTo>
                  <a:pt x="783714" y="438788"/>
                </a:lnTo>
                <a:lnTo>
                  <a:pt x="787900" y="426608"/>
                </a:lnTo>
                <a:lnTo>
                  <a:pt x="792133" y="414251"/>
                </a:lnTo>
                <a:lnTo>
                  <a:pt x="796494" y="401824"/>
                </a:lnTo>
                <a:lnTo>
                  <a:pt x="801064" y="389437"/>
                </a:lnTo>
                <a:lnTo>
                  <a:pt x="805924" y="377195"/>
                </a:lnTo>
                <a:lnTo>
                  <a:pt x="811154" y="365207"/>
                </a:lnTo>
                <a:lnTo>
                  <a:pt x="816835" y="353580"/>
                </a:lnTo>
                <a:lnTo>
                  <a:pt x="818984" y="349911"/>
                </a:lnTo>
                <a:lnTo>
                  <a:pt x="826854" y="339672"/>
                </a:lnTo>
                <a:lnTo>
                  <a:pt x="834700" y="329489"/>
                </a:lnTo>
                <a:lnTo>
                  <a:pt x="839733" y="317969"/>
                </a:lnTo>
                <a:lnTo>
                  <a:pt x="841034" y="310254"/>
                </a:lnTo>
                <a:lnTo>
                  <a:pt x="842051" y="298122"/>
                </a:lnTo>
                <a:lnTo>
                  <a:pt x="842223" y="285164"/>
                </a:lnTo>
                <a:lnTo>
                  <a:pt x="841745" y="271759"/>
                </a:lnTo>
                <a:lnTo>
                  <a:pt x="840809" y="258291"/>
                </a:lnTo>
                <a:lnTo>
                  <a:pt x="839610" y="245139"/>
                </a:lnTo>
                <a:lnTo>
                  <a:pt x="838340" y="232685"/>
                </a:lnTo>
                <a:lnTo>
                  <a:pt x="837193" y="221310"/>
                </a:lnTo>
                <a:lnTo>
                  <a:pt x="835712" y="207712"/>
                </a:lnTo>
                <a:lnTo>
                  <a:pt x="833854" y="193944"/>
                </a:lnTo>
                <a:lnTo>
                  <a:pt x="831682" y="180365"/>
                </a:lnTo>
                <a:lnTo>
                  <a:pt x="829226" y="166975"/>
                </a:lnTo>
                <a:lnTo>
                  <a:pt x="826514" y="153775"/>
                </a:lnTo>
                <a:lnTo>
                  <a:pt x="823575" y="140766"/>
                </a:lnTo>
                <a:lnTo>
                  <a:pt x="820440" y="127950"/>
                </a:lnTo>
                <a:lnTo>
                  <a:pt x="817135" y="115328"/>
                </a:lnTo>
                <a:lnTo>
                  <a:pt x="813692" y="102901"/>
                </a:lnTo>
                <a:lnTo>
                  <a:pt x="810138" y="90669"/>
                </a:lnTo>
                <a:lnTo>
                  <a:pt x="806503" y="78634"/>
                </a:lnTo>
                <a:lnTo>
                  <a:pt x="802816" y="66797"/>
                </a:lnTo>
                <a:lnTo>
                  <a:pt x="799106" y="55160"/>
                </a:lnTo>
                <a:lnTo>
                  <a:pt x="795402" y="43723"/>
                </a:lnTo>
                <a:lnTo>
                  <a:pt x="791732" y="32487"/>
                </a:lnTo>
                <a:lnTo>
                  <a:pt x="788127" y="21454"/>
                </a:lnTo>
                <a:lnTo>
                  <a:pt x="784615" y="10624"/>
                </a:lnTo>
                <a:lnTo>
                  <a:pt x="781224" y="0"/>
                </a:lnTo>
                <a:lnTo>
                  <a:pt x="777246" y="194"/>
                </a:lnTo>
                <a:lnTo>
                  <a:pt x="762646" y="1098"/>
                </a:lnTo>
                <a:lnTo>
                  <a:pt x="749001" y="2203"/>
                </a:lnTo>
                <a:lnTo>
                  <a:pt x="736127" y="3442"/>
                </a:lnTo>
                <a:lnTo>
                  <a:pt x="723841" y="4748"/>
                </a:lnTo>
                <a:lnTo>
                  <a:pt x="711956" y="6054"/>
                </a:lnTo>
                <a:lnTo>
                  <a:pt x="700289" y="7294"/>
                </a:lnTo>
                <a:lnTo>
                  <a:pt x="688656" y="8402"/>
                </a:lnTo>
                <a:lnTo>
                  <a:pt x="676872" y="9310"/>
                </a:lnTo>
                <a:lnTo>
                  <a:pt x="664752" y="9952"/>
                </a:lnTo>
                <a:lnTo>
                  <a:pt x="652113" y="10262"/>
                </a:lnTo>
                <a:lnTo>
                  <a:pt x="638769" y="10172"/>
                </a:lnTo>
                <a:lnTo>
                  <a:pt x="640335" y="22372"/>
                </a:lnTo>
                <a:lnTo>
                  <a:pt x="642651" y="35086"/>
                </a:lnTo>
                <a:lnTo>
                  <a:pt x="645451" y="47447"/>
                </a:lnTo>
                <a:lnTo>
                  <a:pt x="648561" y="59530"/>
                </a:lnTo>
                <a:lnTo>
                  <a:pt x="651805" y="71408"/>
                </a:lnTo>
                <a:lnTo>
                  <a:pt x="655009" y="83154"/>
                </a:lnTo>
                <a:lnTo>
                  <a:pt x="657999" y="94842"/>
                </a:lnTo>
                <a:lnTo>
                  <a:pt x="660600" y="106546"/>
                </a:lnTo>
                <a:lnTo>
                  <a:pt x="662638" y="118340"/>
                </a:lnTo>
                <a:lnTo>
                  <a:pt x="663938" y="130296"/>
                </a:lnTo>
                <a:lnTo>
                  <a:pt x="664326" y="142490"/>
                </a:lnTo>
                <a:lnTo>
                  <a:pt x="663627" y="154993"/>
                </a:lnTo>
                <a:lnTo>
                  <a:pt x="661667" y="167881"/>
                </a:lnTo>
                <a:lnTo>
                  <a:pt x="657622" y="178125"/>
                </a:lnTo>
                <a:lnTo>
                  <a:pt x="650965" y="189184"/>
                </a:lnTo>
                <a:lnTo>
                  <a:pt x="646414" y="200952"/>
                </a:lnTo>
                <a:lnTo>
                  <a:pt x="646151" y="203890"/>
                </a:lnTo>
                <a:lnTo>
                  <a:pt x="647603" y="216197"/>
                </a:lnTo>
                <a:lnTo>
                  <a:pt x="648941" y="228942"/>
                </a:lnTo>
                <a:lnTo>
                  <a:pt x="647856" y="237310"/>
                </a:lnTo>
                <a:lnTo>
                  <a:pt x="643843" y="249992"/>
                </a:lnTo>
                <a:lnTo>
                  <a:pt x="638556" y="261999"/>
                </a:lnTo>
                <a:lnTo>
                  <a:pt x="633739" y="273562"/>
                </a:lnTo>
                <a:lnTo>
                  <a:pt x="631136" y="284911"/>
                </a:lnTo>
                <a:lnTo>
                  <a:pt x="630881" y="293442"/>
                </a:lnTo>
                <a:lnTo>
                  <a:pt x="631461" y="304749"/>
                </a:lnTo>
                <a:lnTo>
                  <a:pt x="632752" y="316985"/>
                </a:lnTo>
                <a:lnTo>
                  <a:pt x="634480" y="329892"/>
                </a:lnTo>
                <a:lnTo>
                  <a:pt x="636372" y="343213"/>
                </a:lnTo>
                <a:lnTo>
                  <a:pt x="638157" y="356690"/>
                </a:lnTo>
                <a:lnTo>
                  <a:pt x="639562" y="370066"/>
                </a:lnTo>
                <a:lnTo>
                  <a:pt x="640314" y="383083"/>
                </a:lnTo>
                <a:lnTo>
                  <a:pt x="640140" y="395483"/>
                </a:lnTo>
                <a:lnTo>
                  <a:pt x="638769" y="407009"/>
                </a:lnTo>
                <a:lnTo>
                  <a:pt x="637237" y="412388"/>
                </a:lnTo>
                <a:lnTo>
                  <a:pt x="631299" y="424037"/>
                </a:lnTo>
                <a:lnTo>
                  <a:pt x="626056" y="434987"/>
                </a:lnTo>
                <a:lnTo>
                  <a:pt x="624293" y="441402"/>
                </a:lnTo>
                <a:lnTo>
                  <a:pt x="621415" y="453874"/>
                </a:lnTo>
                <a:lnTo>
                  <a:pt x="618639" y="466171"/>
                </a:lnTo>
                <a:lnTo>
                  <a:pt x="615189" y="478205"/>
                </a:lnTo>
                <a:lnTo>
                  <a:pt x="610288" y="489887"/>
                </a:lnTo>
                <a:lnTo>
                  <a:pt x="603158" y="501129"/>
                </a:lnTo>
                <a:lnTo>
                  <a:pt x="607917" y="510492"/>
                </a:lnTo>
                <a:lnTo>
                  <a:pt x="613232" y="521993"/>
                </a:lnTo>
                <a:lnTo>
                  <a:pt x="618333" y="533709"/>
                </a:lnTo>
                <a:lnTo>
                  <a:pt x="623395" y="545465"/>
                </a:lnTo>
                <a:lnTo>
                  <a:pt x="628596" y="557085"/>
                </a:lnTo>
                <a:lnTo>
                  <a:pt x="627286" y="565815"/>
                </a:lnTo>
                <a:lnTo>
                  <a:pt x="624661" y="577990"/>
                </a:lnTo>
                <a:lnTo>
                  <a:pt x="621401" y="589915"/>
                </a:lnTo>
                <a:lnTo>
                  <a:pt x="617794" y="601641"/>
                </a:lnTo>
                <a:lnTo>
                  <a:pt x="614125" y="613219"/>
                </a:lnTo>
                <a:lnTo>
                  <a:pt x="610682" y="624702"/>
                </a:lnTo>
                <a:lnTo>
                  <a:pt x="607750" y="636140"/>
                </a:lnTo>
                <a:lnTo>
                  <a:pt x="605616" y="647584"/>
                </a:lnTo>
                <a:lnTo>
                  <a:pt x="604566" y="659085"/>
                </a:lnTo>
                <a:lnTo>
                  <a:pt x="604888" y="670696"/>
                </a:lnTo>
                <a:lnTo>
                  <a:pt x="606867" y="682466"/>
                </a:lnTo>
                <a:lnTo>
                  <a:pt x="610790" y="694448"/>
                </a:lnTo>
                <a:lnTo>
                  <a:pt x="606485" y="704319"/>
                </a:lnTo>
                <a:lnTo>
                  <a:pt x="603391" y="716200"/>
                </a:lnTo>
                <a:lnTo>
                  <a:pt x="601331" y="728723"/>
                </a:lnTo>
                <a:lnTo>
                  <a:pt x="599625" y="741390"/>
                </a:lnTo>
                <a:lnTo>
                  <a:pt x="597598" y="753699"/>
                </a:lnTo>
                <a:lnTo>
                  <a:pt x="594571" y="765152"/>
                </a:lnTo>
                <a:lnTo>
                  <a:pt x="589869" y="775248"/>
                </a:lnTo>
                <a:lnTo>
                  <a:pt x="582812" y="783488"/>
                </a:lnTo>
                <a:lnTo>
                  <a:pt x="578267" y="786411"/>
                </a:lnTo>
                <a:lnTo>
                  <a:pt x="568100" y="789361"/>
                </a:lnTo>
                <a:lnTo>
                  <a:pt x="557464" y="791974"/>
                </a:lnTo>
                <a:lnTo>
                  <a:pt x="547189" y="798753"/>
                </a:lnTo>
                <a:lnTo>
                  <a:pt x="546914" y="802280"/>
                </a:lnTo>
                <a:lnTo>
                  <a:pt x="547740" y="815089"/>
                </a:lnTo>
                <a:lnTo>
                  <a:pt x="549742" y="826731"/>
                </a:lnTo>
                <a:lnTo>
                  <a:pt x="547636" y="827581"/>
                </a:lnTo>
                <a:lnTo>
                  <a:pt x="537441" y="835058"/>
                </a:lnTo>
                <a:lnTo>
                  <a:pt x="528455" y="843743"/>
                </a:lnTo>
                <a:lnTo>
                  <a:pt x="516671" y="849630"/>
                </a:lnTo>
                <a:lnTo>
                  <a:pt x="513090" y="843623"/>
                </a:lnTo>
                <a:lnTo>
                  <a:pt x="505422" y="835949"/>
                </a:lnTo>
                <a:lnTo>
                  <a:pt x="496739" y="830381"/>
                </a:lnTo>
                <a:lnTo>
                  <a:pt x="487992" y="825270"/>
                </a:lnTo>
                <a:lnTo>
                  <a:pt x="480132" y="818969"/>
                </a:lnTo>
                <a:lnTo>
                  <a:pt x="474109" y="809833"/>
                </a:lnTo>
                <a:lnTo>
                  <a:pt x="470875" y="796213"/>
                </a:lnTo>
                <a:lnTo>
                  <a:pt x="470822" y="795337"/>
                </a:lnTo>
                <a:lnTo>
                  <a:pt x="471767" y="787305"/>
                </a:lnTo>
                <a:lnTo>
                  <a:pt x="474439" y="776721"/>
                </a:lnTo>
                <a:lnTo>
                  <a:pt x="478028" y="764429"/>
                </a:lnTo>
                <a:lnTo>
                  <a:pt x="481724" y="751274"/>
                </a:lnTo>
                <a:lnTo>
                  <a:pt x="484715" y="738099"/>
                </a:lnTo>
                <a:lnTo>
                  <a:pt x="486192" y="725749"/>
                </a:lnTo>
                <a:lnTo>
                  <a:pt x="485343" y="715066"/>
                </a:lnTo>
                <a:lnTo>
                  <a:pt x="481358" y="706895"/>
                </a:lnTo>
                <a:lnTo>
                  <a:pt x="473427" y="702081"/>
                </a:lnTo>
                <a:lnTo>
                  <a:pt x="468826" y="701602"/>
                </a:lnTo>
                <a:lnTo>
                  <a:pt x="460674" y="705832"/>
                </a:lnTo>
                <a:lnTo>
                  <a:pt x="454017" y="715049"/>
                </a:lnTo>
                <a:lnTo>
                  <a:pt x="447571" y="726523"/>
                </a:lnTo>
                <a:lnTo>
                  <a:pt x="440050" y="737524"/>
                </a:lnTo>
                <a:lnTo>
                  <a:pt x="430171" y="745324"/>
                </a:lnTo>
                <a:lnTo>
                  <a:pt x="419554" y="749240"/>
                </a:lnTo>
                <a:lnTo>
                  <a:pt x="408323" y="750165"/>
                </a:lnTo>
                <a:lnTo>
                  <a:pt x="399280" y="747022"/>
                </a:lnTo>
                <a:lnTo>
                  <a:pt x="390951" y="740831"/>
                </a:lnTo>
                <a:lnTo>
                  <a:pt x="381860" y="732612"/>
                </a:lnTo>
                <a:lnTo>
                  <a:pt x="375905" y="734147"/>
                </a:lnTo>
                <a:lnTo>
                  <a:pt x="363292" y="734305"/>
                </a:lnTo>
                <a:lnTo>
                  <a:pt x="351646" y="730964"/>
                </a:lnTo>
                <a:lnTo>
                  <a:pt x="341051" y="725355"/>
                </a:lnTo>
                <a:lnTo>
                  <a:pt x="331588" y="718712"/>
                </a:lnTo>
                <a:lnTo>
                  <a:pt x="323339" y="712266"/>
                </a:lnTo>
                <a:lnTo>
                  <a:pt x="322739" y="712630"/>
                </a:lnTo>
                <a:lnTo>
                  <a:pt x="312729" y="714998"/>
                </a:lnTo>
                <a:lnTo>
                  <a:pt x="302774" y="712710"/>
                </a:lnTo>
                <a:lnTo>
                  <a:pt x="292139" y="709656"/>
                </a:lnTo>
                <a:lnTo>
                  <a:pt x="280095" y="709726"/>
                </a:lnTo>
                <a:lnTo>
                  <a:pt x="272932" y="705866"/>
                </a:lnTo>
                <a:lnTo>
                  <a:pt x="272882" y="694880"/>
                </a:lnTo>
                <a:lnTo>
                  <a:pt x="267382" y="689368"/>
                </a:lnTo>
                <a:lnTo>
                  <a:pt x="255824" y="696151"/>
                </a:lnTo>
                <a:lnTo>
                  <a:pt x="244765" y="700425"/>
                </a:lnTo>
                <a:lnTo>
                  <a:pt x="232801" y="703071"/>
                </a:lnTo>
                <a:lnTo>
                  <a:pt x="220398" y="703665"/>
                </a:lnTo>
                <a:lnTo>
                  <a:pt x="208025" y="701783"/>
                </a:lnTo>
                <a:lnTo>
                  <a:pt x="196148" y="697001"/>
                </a:lnTo>
                <a:lnTo>
                  <a:pt x="193652" y="689207"/>
                </a:lnTo>
                <a:lnTo>
                  <a:pt x="190338" y="676156"/>
                </a:lnTo>
                <a:lnTo>
                  <a:pt x="187779" y="663335"/>
                </a:lnTo>
                <a:lnTo>
                  <a:pt x="185529" y="650822"/>
                </a:lnTo>
                <a:lnTo>
                  <a:pt x="183143" y="638696"/>
                </a:lnTo>
                <a:lnTo>
                  <a:pt x="180175" y="627034"/>
                </a:lnTo>
                <a:lnTo>
                  <a:pt x="176179" y="615917"/>
                </a:lnTo>
                <a:lnTo>
                  <a:pt x="170710" y="605421"/>
                </a:lnTo>
                <a:lnTo>
                  <a:pt x="167692" y="601064"/>
                </a:lnTo>
                <a:lnTo>
                  <a:pt x="159084" y="591478"/>
                </a:lnTo>
                <a:lnTo>
                  <a:pt x="149601" y="582629"/>
                </a:lnTo>
                <a:lnTo>
                  <a:pt x="140399" y="573667"/>
                </a:lnTo>
                <a:lnTo>
                  <a:pt x="132635" y="563742"/>
                </a:lnTo>
                <a:lnTo>
                  <a:pt x="127467" y="552005"/>
                </a:lnTo>
                <a:lnTo>
                  <a:pt x="120268" y="559936"/>
                </a:lnTo>
                <a:lnTo>
                  <a:pt x="112418" y="569956"/>
                </a:lnTo>
                <a:lnTo>
                  <a:pt x="104568" y="579983"/>
                </a:lnTo>
                <a:lnTo>
                  <a:pt x="105756" y="582356"/>
                </a:lnTo>
                <a:lnTo>
                  <a:pt x="108807" y="594685"/>
                </a:lnTo>
                <a:lnTo>
                  <a:pt x="106789" y="605315"/>
                </a:lnTo>
                <a:lnTo>
                  <a:pt x="101415" y="614684"/>
                </a:lnTo>
                <a:lnTo>
                  <a:pt x="94396" y="623227"/>
                </a:lnTo>
                <a:lnTo>
                  <a:pt x="102941" y="626578"/>
                </a:lnTo>
                <a:lnTo>
                  <a:pt x="110116" y="632351"/>
                </a:lnTo>
                <a:lnTo>
                  <a:pt x="113130" y="639234"/>
                </a:lnTo>
                <a:lnTo>
                  <a:pt x="112623" y="646789"/>
                </a:lnTo>
                <a:lnTo>
                  <a:pt x="109235" y="654579"/>
                </a:lnTo>
                <a:lnTo>
                  <a:pt x="103607" y="662167"/>
                </a:lnTo>
                <a:lnTo>
                  <a:pt x="96379" y="669114"/>
                </a:lnTo>
                <a:lnTo>
                  <a:pt x="88191" y="674982"/>
                </a:lnTo>
                <a:lnTo>
                  <a:pt x="79684" y="679336"/>
                </a:lnTo>
                <a:lnTo>
                  <a:pt x="71498" y="681736"/>
                </a:lnTo>
                <a:lnTo>
                  <a:pt x="63954" y="679155"/>
                </a:lnTo>
                <a:lnTo>
                  <a:pt x="52369" y="672929"/>
                </a:lnTo>
                <a:lnTo>
                  <a:pt x="42380" y="665103"/>
                </a:lnTo>
                <a:lnTo>
                  <a:pt x="33343" y="656324"/>
                </a:lnTo>
                <a:lnTo>
                  <a:pt x="24612" y="647238"/>
                </a:lnTo>
                <a:lnTo>
                  <a:pt x="15541" y="638492"/>
                </a:lnTo>
                <a:lnTo>
                  <a:pt x="14275" y="652648"/>
                </a:lnTo>
                <a:lnTo>
                  <a:pt x="12921" y="667037"/>
                </a:lnTo>
                <a:lnTo>
                  <a:pt x="11508" y="681637"/>
                </a:lnTo>
                <a:lnTo>
                  <a:pt x="10063" y="696426"/>
                </a:lnTo>
                <a:lnTo>
                  <a:pt x="8614" y="711384"/>
                </a:lnTo>
                <a:lnTo>
                  <a:pt x="7189" y="726488"/>
                </a:lnTo>
                <a:lnTo>
                  <a:pt x="5816" y="741717"/>
                </a:lnTo>
                <a:lnTo>
                  <a:pt x="4523" y="757049"/>
                </a:lnTo>
                <a:lnTo>
                  <a:pt x="3337" y="772463"/>
                </a:lnTo>
                <a:lnTo>
                  <a:pt x="2287" y="787936"/>
                </a:lnTo>
                <a:lnTo>
                  <a:pt x="1401" y="803448"/>
                </a:lnTo>
                <a:lnTo>
                  <a:pt x="705" y="818976"/>
                </a:lnTo>
                <a:lnTo>
                  <a:pt x="229" y="834500"/>
                </a:lnTo>
                <a:lnTo>
                  <a:pt x="0" y="849997"/>
                </a:lnTo>
                <a:lnTo>
                  <a:pt x="45" y="865445"/>
                </a:lnTo>
                <a:lnTo>
                  <a:pt x="393" y="880824"/>
                </a:lnTo>
                <a:lnTo>
                  <a:pt x="1071" y="896112"/>
                </a:lnTo>
                <a:lnTo>
                  <a:pt x="2108" y="911286"/>
                </a:lnTo>
                <a:lnTo>
                  <a:pt x="3531" y="926326"/>
                </a:lnTo>
                <a:lnTo>
                  <a:pt x="5369" y="941209"/>
                </a:lnTo>
                <a:lnTo>
                  <a:pt x="14657" y="942364"/>
                </a:lnTo>
                <a:lnTo>
                  <a:pt x="29783" y="945195"/>
                </a:lnTo>
                <a:lnTo>
                  <a:pt x="43860" y="949075"/>
                </a:lnTo>
                <a:lnTo>
                  <a:pt x="56913" y="953979"/>
                </a:lnTo>
                <a:lnTo>
                  <a:pt x="68966" y="959883"/>
                </a:lnTo>
                <a:lnTo>
                  <a:pt x="80045" y="966760"/>
                </a:lnTo>
                <a:lnTo>
                  <a:pt x="90175" y="974587"/>
                </a:lnTo>
                <a:lnTo>
                  <a:pt x="99380" y="983339"/>
                </a:lnTo>
                <a:lnTo>
                  <a:pt x="107686" y="992990"/>
                </a:lnTo>
                <a:lnTo>
                  <a:pt x="115117" y="1003516"/>
                </a:lnTo>
                <a:lnTo>
                  <a:pt x="121699" y="1014892"/>
                </a:lnTo>
                <a:lnTo>
                  <a:pt x="127455" y="1027093"/>
                </a:lnTo>
                <a:lnTo>
                  <a:pt x="132412" y="1040095"/>
                </a:lnTo>
                <a:lnTo>
                  <a:pt x="136594" y="1053872"/>
                </a:lnTo>
                <a:lnTo>
                  <a:pt x="140025" y="1068399"/>
                </a:lnTo>
                <a:lnTo>
                  <a:pt x="142732" y="1083652"/>
                </a:lnTo>
                <a:lnTo>
                  <a:pt x="145528" y="1085401"/>
                </a:lnTo>
                <a:lnTo>
                  <a:pt x="155246" y="1089107"/>
                </a:lnTo>
                <a:lnTo>
                  <a:pt x="164642" y="1089305"/>
                </a:lnTo>
                <a:lnTo>
                  <a:pt x="173567" y="1086415"/>
                </a:lnTo>
                <a:lnTo>
                  <a:pt x="181870" y="1080856"/>
                </a:lnTo>
                <a:lnTo>
                  <a:pt x="189403" y="1073047"/>
                </a:lnTo>
                <a:lnTo>
                  <a:pt x="196018" y="1063407"/>
                </a:lnTo>
                <a:lnTo>
                  <a:pt x="201565" y="1052356"/>
                </a:lnTo>
                <a:lnTo>
                  <a:pt x="205896" y="1040313"/>
                </a:lnTo>
                <a:lnTo>
                  <a:pt x="208861" y="1027696"/>
                </a:lnTo>
                <a:lnTo>
                  <a:pt x="209050" y="1026467"/>
                </a:lnTo>
                <a:lnTo>
                  <a:pt x="208789" y="1014051"/>
                </a:lnTo>
                <a:lnTo>
                  <a:pt x="206825" y="1001642"/>
                </a:lnTo>
                <a:lnTo>
                  <a:pt x="206334" y="989533"/>
                </a:lnTo>
                <a:lnTo>
                  <a:pt x="207117" y="984513"/>
                </a:lnTo>
                <a:lnTo>
                  <a:pt x="210328" y="972891"/>
                </a:lnTo>
                <a:lnTo>
                  <a:pt x="213577" y="961893"/>
                </a:lnTo>
                <a:lnTo>
                  <a:pt x="214670" y="950741"/>
                </a:lnTo>
                <a:lnTo>
                  <a:pt x="211414" y="938657"/>
                </a:lnTo>
                <a:lnTo>
                  <a:pt x="217345" y="929733"/>
                </a:lnTo>
                <a:lnTo>
                  <a:pt x="223565" y="918992"/>
                </a:lnTo>
                <a:lnTo>
                  <a:pt x="229547" y="907626"/>
                </a:lnTo>
                <a:lnTo>
                  <a:pt x="235461" y="895872"/>
                </a:lnTo>
                <a:lnTo>
                  <a:pt x="241473" y="883971"/>
                </a:lnTo>
                <a:lnTo>
                  <a:pt x="247752" y="872159"/>
                </a:lnTo>
                <a:lnTo>
                  <a:pt x="254467" y="860677"/>
                </a:lnTo>
                <a:lnTo>
                  <a:pt x="261785" y="849763"/>
                </a:lnTo>
                <a:lnTo>
                  <a:pt x="269875" y="839655"/>
                </a:lnTo>
                <a:lnTo>
                  <a:pt x="278904" y="830593"/>
                </a:lnTo>
                <a:lnTo>
                  <a:pt x="289041" y="822814"/>
                </a:lnTo>
                <a:lnTo>
                  <a:pt x="300453" y="816559"/>
                </a:lnTo>
                <a:lnTo>
                  <a:pt x="308154" y="813424"/>
                </a:lnTo>
                <a:lnTo>
                  <a:pt x="318763" y="809847"/>
                </a:lnTo>
                <a:lnTo>
                  <a:pt x="330708" y="806563"/>
                </a:lnTo>
                <a:lnTo>
                  <a:pt x="343608" y="803764"/>
                </a:lnTo>
                <a:lnTo>
                  <a:pt x="357080" y="801645"/>
                </a:lnTo>
                <a:lnTo>
                  <a:pt x="370743" y="800398"/>
                </a:lnTo>
                <a:lnTo>
                  <a:pt x="384215" y="800216"/>
                </a:lnTo>
                <a:lnTo>
                  <a:pt x="397113" y="801293"/>
                </a:lnTo>
                <a:lnTo>
                  <a:pt x="404454" y="802795"/>
                </a:lnTo>
                <a:lnTo>
                  <a:pt x="415952" y="806918"/>
                </a:lnTo>
                <a:lnTo>
                  <a:pt x="426766" y="812288"/>
                </a:lnTo>
                <a:lnTo>
                  <a:pt x="437536" y="818056"/>
                </a:lnTo>
                <a:lnTo>
                  <a:pt x="448899" y="823375"/>
                </a:lnTo>
                <a:lnTo>
                  <a:pt x="461497" y="827396"/>
                </a:lnTo>
                <a:lnTo>
                  <a:pt x="475967" y="829271"/>
                </a:lnTo>
                <a:lnTo>
                  <a:pt x="478585" y="833713"/>
                </a:lnTo>
                <a:lnTo>
                  <a:pt x="486689" y="843557"/>
                </a:lnTo>
                <a:lnTo>
                  <a:pt x="496255" y="851944"/>
                </a:lnTo>
                <a:lnTo>
                  <a:pt x="506508" y="859645"/>
                </a:lnTo>
                <a:lnTo>
                  <a:pt x="516671" y="867435"/>
                </a:lnTo>
                <a:lnTo>
                  <a:pt x="521585" y="876366"/>
                </a:lnTo>
                <a:lnTo>
                  <a:pt x="526478" y="887664"/>
                </a:lnTo>
                <a:lnTo>
                  <a:pt x="530680" y="899652"/>
                </a:lnTo>
                <a:lnTo>
                  <a:pt x="534431" y="912092"/>
                </a:lnTo>
                <a:lnTo>
                  <a:pt x="537973" y="924743"/>
                </a:lnTo>
                <a:lnTo>
                  <a:pt x="541544" y="937364"/>
                </a:lnTo>
                <a:lnTo>
                  <a:pt x="545387" y="949714"/>
                </a:lnTo>
                <a:lnTo>
                  <a:pt x="549742" y="961555"/>
                </a:lnTo>
                <a:lnTo>
                  <a:pt x="549444" y="973902"/>
                </a:lnTo>
                <a:lnTo>
                  <a:pt x="548619" y="986475"/>
                </a:lnTo>
                <a:lnTo>
                  <a:pt x="547322" y="998891"/>
                </a:lnTo>
                <a:lnTo>
                  <a:pt x="545612" y="1011203"/>
                </a:lnTo>
                <a:lnTo>
                  <a:pt x="543544" y="1023465"/>
                </a:lnTo>
                <a:lnTo>
                  <a:pt x="541178" y="1035728"/>
                </a:lnTo>
                <a:lnTo>
                  <a:pt x="538568" y="1048046"/>
                </a:lnTo>
                <a:lnTo>
                  <a:pt x="535773" y="1060473"/>
                </a:lnTo>
                <a:lnTo>
                  <a:pt x="532849" y="1073060"/>
                </a:lnTo>
                <a:lnTo>
                  <a:pt x="529853" y="1085862"/>
                </a:lnTo>
                <a:lnTo>
                  <a:pt x="526843" y="1098931"/>
                </a:lnTo>
                <a:lnTo>
                  <a:pt x="522465" y="1103897"/>
                </a:lnTo>
                <a:lnTo>
                  <a:pt x="513138" y="1112428"/>
                </a:lnTo>
                <a:lnTo>
                  <a:pt x="503050" y="1120141"/>
                </a:lnTo>
                <a:lnTo>
                  <a:pt x="492737" y="1127641"/>
                </a:lnTo>
                <a:lnTo>
                  <a:pt x="482734" y="1135529"/>
                </a:lnTo>
                <a:lnTo>
                  <a:pt x="473575" y="1144410"/>
                </a:lnTo>
                <a:lnTo>
                  <a:pt x="465795" y="1154887"/>
                </a:lnTo>
                <a:lnTo>
                  <a:pt x="462284" y="1161983"/>
                </a:lnTo>
                <a:lnTo>
                  <a:pt x="458784" y="1173238"/>
                </a:lnTo>
                <a:lnTo>
                  <a:pt x="456328" y="1184955"/>
                </a:lnTo>
                <a:lnTo>
                  <a:pt x="453832" y="1196617"/>
                </a:lnTo>
                <a:lnTo>
                  <a:pt x="450212" y="1207708"/>
                </a:lnTo>
                <a:lnTo>
                  <a:pt x="444384" y="1217710"/>
                </a:lnTo>
                <a:lnTo>
                  <a:pt x="435264" y="1226108"/>
                </a:lnTo>
                <a:lnTo>
                  <a:pt x="431659" y="1224697"/>
                </a:lnTo>
                <a:lnTo>
                  <a:pt x="418563" y="1222206"/>
                </a:lnTo>
                <a:lnTo>
                  <a:pt x="406761" y="1223297"/>
                </a:lnTo>
                <a:lnTo>
                  <a:pt x="395763" y="1226284"/>
                </a:lnTo>
                <a:lnTo>
                  <a:pt x="385077" y="1229480"/>
                </a:lnTo>
                <a:lnTo>
                  <a:pt x="374215" y="1231201"/>
                </a:lnTo>
                <a:lnTo>
                  <a:pt x="370627" y="1242244"/>
                </a:lnTo>
                <a:lnTo>
                  <a:pt x="366149" y="1254617"/>
                </a:lnTo>
                <a:lnTo>
                  <a:pt x="358949" y="1264272"/>
                </a:lnTo>
                <a:lnTo>
                  <a:pt x="357494" y="1264181"/>
                </a:lnTo>
                <a:lnTo>
                  <a:pt x="347102" y="1265697"/>
                </a:lnTo>
                <a:lnTo>
                  <a:pt x="340041" y="1270545"/>
                </a:lnTo>
                <a:lnTo>
                  <a:pt x="335157" y="1277570"/>
                </a:lnTo>
                <a:lnTo>
                  <a:pt x="331296" y="1285619"/>
                </a:lnTo>
                <a:lnTo>
                  <a:pt x="327303" y="1293537"/>
                </a:lnTo>
                <a:lnTo>
                  <a:pt x="322024" y="1300170"/>
                </a:lnTo>
                <a:lnTo>
                  <a:pt x="314306" y="1304363"/>
                </a:lnTo>
                <a:lnTo>
                  <a:pt x="302993" y="1304963"/>
                </a:lnTo>
                <a:lnTo>
                  <a:pt x="305244" y="1308032"/>
                </a:lnTo>
                <a:lnTo>
                  <a:pt x="307770" y="1318437"/>
                </a:lnTo>
                <a:lnTo>
                  <a:pt x="306296" y="1330036"/>
                </a:lnTo>
                <a:lnTo>
                  <a:pt x="303733" y="1341949"/>
                </a:lnTo>
                <a:lnTo>
                  <a:pt x="302993" y="1353299"/>
                </a:lnTo>
                <a:lnTo>
                  <a:pt x="304648" y="1361538"/>
                </a:lnTo>
                <a:lnTo>
                  <a:pt x="309103" y="1372582"/>
                </a:lnTo>
                <a:lnTo>
                  <a:pt x="315496" y="1383406"/>
                </a:lnTo>
                <a:lnTo>
                  <a:pt x="323179" y="1394097"/>
                </a:lnTo>
                <a:lnTo>
                  <a:pt x="331505" y="1404741"/>
                </a:lnTo>
                <a:lnTo>
                  <a:pt x="339828" y="1415423"/>
                </a:lnTo>
                <a:lnTo>
                  <a:pt x="347498" y="1426229"/>
                </a:lnTo>
                <a:lnTo>
                  <a:pt x="353869" y="1437246"/>
                </a:lnTo>
                <a:lnTo>
                  <a:pt x="359887" y="1451439"/>
                </a:lnTo>
                <a:lnTo>
                  <a:pt x="363648" y="1463851"/>
                </a:lnTo>
                <a:lnTo>
                  <a:pt x="366194" y="1476186"/>
                </a:lnTo>
                <a:lnTo>
                  <a:pt x="367785" y="1488528"/>
                </a:lnTo>
                <a:lnTo>
                  <a:pt x="368675" y="1500958"/>
                </a:lnTo>
                <a:lnTo>
                  <a:pt x="369122" y="1513560"/>
                </a:lnTo>
                <a:lnTo>
                  <a:pt x="369338" y="1532107"/>
                </a:lnTo>
                <a:lnTo>
                  <a:pt x="369253" y="1544493"/>
                </a:lnTo>
                <a:lnTo>
                  <a:pt x="369031" y="1556981"/>
                </a:lnTo>
                <a:lnTo>
                  <a:pt x="368706" y="1569557"/>
                </a:lnTo>
                <a:lnTo>
                  <a:pt x="368315" y="1582207"/>
                </a:lnTo>
                <a:lnTo>
                  <a:pt x="367895" y="1594919"/>
                </a:lnTo>
                <a:lnTo>
                  <a:pt x="367481" y="1607678"/>
                </a:lnTo>
                <a:lnTo>
                  <a:pt x="367111" y="1620470"/>
                </a:lnTo>
                <a:lnTo>
                  <a:pt x="366819" y="1633283"/>
                </a:lnTo>
                <a:lnTo>
                  <a:pt x="366643" y="1646102"/>
                </a:lnTo>
                <a:lnTo>
                  <a:pt x="366618" y="1658914"/>
                </a:lnTo>
                <a:lnTo>
                  <a:pt x="366780" y="1671704"/>
                </a:lnTo>
                <a:lnTo>
                  <a:pt x="367167" y="1684461"/>
                </a:lnTo>
                <a:lnTo>
                  <a:pt x="367813" y="1697170"/>
                </a:lnTo>
                <a:lnTo>
                  <a:pt x="368756" y="1709816"/>
                </a:lnTo>
                <a:lnTo>
                  <a:pt x="370031" y="1722388"/>
                </a:lnTo>
                <a:lnTo>
                  <a:pt x="371675" y="1734870"/>
                </a:lnTo>
                <a:lnTo>
                  <a:pt x="379447" y="1735335"/>
                </a:lnTo>
                <a:lnTo>
                  <a:pt x="389863" y="1735848"/>
                </a:lnTo>
                <a:lnTo>
                  <a:pt x="401318" y="1736302"/>
                </a:lnTo>
                <a:lnTo>
                  <a:pt x="413642" y="1736690"/>
                </a:lnTo>
                <a:lnTo>
                  <a:pt x="426663" y="1737001"/>
                </a:lnTo>
                <a:lnTo>
                  <a:pt x="440213" y="1737228"/>
                </a:lnTo>
                <a:lnTo>
                  <a:pt x="454121" y="1737359"/>
                </a:lnTo>
                <a:lnTo>
                  <a:pt x="482329" y="1737303"/>
                </a:lnTo>
                <a:lnTo>
                  <a:pt x="496288" y="1737097"/>
                </a:lnTo>
                <a:lnTo>
                  <a:pt x="509924" y="1736760"/>
                </a:lnTo>
                <a:lnTo>
                  <a:pt x="523066" y="1736282"/>
                </a:lnTo>
                <a:lnTo>
                  <a:pt x="535545" y="1735656"/>
                </a:lnTo>
                <a:lnTo>
                  <a:pt x="547189" y="1734870"/>
                </a:lnTo>
                <a:lnTo>
                  <a:pt x="553385" y="1738814"/>
                </a:lnTo>
                <a:lnTo>
                  <a:pt x="563065" y="1746950"/>
                </a:lnTo>
                <a:lnTo>
                  <a:pt x="571980" y="1755852"/>
                </a:lnTo>
                <a:lnTo>
                  <a:pt x="581032" y="1764616"/>
                </a:lnTo>
                <a:lnTo>
                  <a:pt x="591124" y="1772338"/>
                </a:lnTo>
                <a:lnTo>
                  <a:pt x="603158" y="1778114"/>
                </a:lnTo>
                <a:lnTo>
                  <a:pt x="609368" y="177800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7667786" y="737421"/>
            <a:ext cx="42305" cy="193843"/>
          </a:xfrm>
          <a:custGeom>
            <a:avLst/>
            <a:gdLst/>
            <a:ahLst/>
            <a:cxnLst/>
            <a:rect l="l" t="t" r="r" b="b"/>
            <a:pathLst>
              <a:path w="62048" h="284303">
                <a:moveTo>
                  <a:pt x="59456" y="274969"/>
                </a:moveTo>
                <a:lnTo>
                  <a:pt x="60319" y="264093"/>
                </a:lnTo>
                <a:lnTo>
                  <a:pt x="61009" y="252507"/>
                </a:lnTo>
                <a:lnTo>
                  <a:pt x="61528" y="240301"/>
                </a:lnTo>
                <a:lnTo>
                  <a:pt x="61875" y="227569"/>
                </a:lnTo>
                <a:lnTo>
                  <a:pt x="62048" y="214400"/>
                </a:lnTo>
                <a:lnTo>
                  <a:pt x="62048" y="200887"/>
                </a:lnTo>
                <a:lnTo>
                  <a:pt x="61874" y="187122"/>
                </a:lnTo>
                <a:lnTo>
                  <a:pt x="61526" y="173195"/>
                </a:lnTo>
                <a:lnTo>
                  <a:pt x="61002" y="159198"/>
                </a:lnTo>
                <a:lnTo>
                  <a:pt x="60304" y="145223"/>
                </a:lnTo>
                <a:lnTo>
                  <a:pt x="59429" y="131361"/>
                </a:lnTo>
                <a:lnTo>
                  <a:pt x="58378" y="117704"/>
                </a:lnTo>
                <a:lnTo>
                  <a:pt x="57149" y="104343"/>
                </a:lnTo>
                <a:lnTo>
                  <a:pt x="55744" y="91370"/>
                </a:lnTo>
                <a:lnTo>
                  <a:pt x="54160" y="78877"/>
                </a:lnTo>
                <a:lnTo>
                  <a:pt x="52398" y="66954"/>
                </a:lnTo>
                <a:lnTo>
                  <a:pt x="50456" y="55694"/>
                </a:lnTo>
                <a:lnTo>
                  <a:pt x="48336" y="45187"/>
                </a:lnTo>
                <a:lnTo>
                  <a:pt x="42889" y="24753"/>
                </a:lnTo>
                <a:lnTo>
                  <a:pt x="38624" y="14296"/>
                </a:lnTo>
                <a:lnTo>
                  <a:pt x="33483" y="6359"/>
                </a:lnTo>
                <a:lnTo>
                  <a:pt x="19739" y="0"/>
                </a:lnTo>
                <a:lnTo>
                  <a:pt x="10723" y="2552"/>
                </a:lnTo>
                <a:lnTo>
                  <a:pt x="0" y="9576"/>
                </a:lnTo>
                <a:lnTo>
                  <a:pt x="4769" y="20363"/>
                </a:lnTo>
                <a:lnTo>
                  <a:pt x="9224" y="31462"/>
                </a:lnTo>
                <a:lnTo>
                  <a:pt x="13366" y="42867"/>
                </a:lnTo>
                <a:lnTo>
                  <a:pt x="17193" y="54575"/>
                </a:lnTo>
                <a:lnTo>
                  <a:pt x="20707" y="66580"/>
                </a:lnTo>
                <a:lnTo>
                  <a:pt x="23905" y="78878"/>
                </a:lnTo>
                <a:lnTo>
                  <a:pt x="26790" y="91464"/>
                </a:lnTo>
                <a:lnTo>
                  <a:pt x="29359" y="104334"/>
                </a:lnTo>
                <a:lnTo>
                  <a:pt x="31614" y="117483"/>
                </a:lnTo>
                <a:lnTo>
                  <a:pt x="33554" y="130906"/>
                </a:lnTo>
                <a:lnTo>
                  <a:pt x="35180" y="144599"/>
                </a:lnTo>
                <a:lnTo>
                  <a:pt x="36490" y="158557"/>
                </a:lnTo>
                <a:lnTo>
                  <a:pt x="37484" y="172775"/>
                </a:lnTo>
                <a:lnTo>
                  <a:pt x="38164" y="187250"/>
                </a:lnTo>
                <a:lnTo>
                  <a:pt x="38528" y="201975"/>
                </a:lnTo>
                <a:lnTo>
                  <a:pt x="38576" y="216948"/>
                </a:lnTo>
                <a:lnTo>
                  <a:pt x="38308" y="232162"/>
                </a:lnTo>
                <a:lnTo>
                  <a:pt x="37725" y="247613"/>
                </a:lnTo>
                <a:lnTo>
                  <a:pt x="36826" y="263298"/>
                </a:lnTo>
                <a:lnTo>
                  <a:pt x="35610" y="279210"/>
                </a:lnTo>
                <a:lnTo>
                  <a:pt x="36889" y="280331"/>
                </a:lnTo>
                <a:lnTo>
                  <a:pt x="48266" y="281751"/>
                </a:lnTo>
                <a:lnTo>
                  <a:pt x="58508" y="284303"/>
                </a:lnTo>
                <a:lnTo>
                  <a:pt x="59456" y="2749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7719824" y="743460"/>
            <a:ext cx="53764" cy="194738"/>
          </a:xfrm>
          <a:custGeom>
            <a:avLst/>
            <a:gdLst/>
            <a:ahLst/>
            <a:cxnLst/>
            <a:rect l="l" t="t" r="r" b="b"/>
            <a:pathLst>
              <a:path w="78854" h="285616">
                <a:moveTo>
                  <a:pt x="25995" y="270634"/>
                </a:moveTo>
                <a:lnTo>
                  <a:pt x="26947" y="255776"/>
                </a:lnTo>
                <a:lnTo>
                  <a:pt x="28265" y="241036"/>
                </a:lnTo>
                <a:lnTo>
                  <a:pt x="29920" y="226410"/>
                </a:lnTo>
                <a:lnTo>
                  <a:pt x="31884" y="211890"/>
                </a:lnTo>
                <a:lnTo>
                  <a:pt x="34127" y="197473"/>
                </a:lnTo>
                <a:lnTo>
                  <a:pt x="36622" y="183152"/>
                </a:lnTo>
                <a:lnTo>
                  <a:pt x="39339" y="168922"/>
                </a:lnTo>
                <a:lnTo>
                  <a:pt x="42250" y="154777"/>
                </a:lnTo>
                <a:lnTo>
                  <a:pt x="45326" y="140712"/>
                </a:lnTo>
                <a:lnTo>
                  <a:pt x="48538" y="126722"/>
                </a:lnTo>
                <a:lnTo>
                  <a:pt x="51858" y="112801"/>
                </a:lnTo>
                <a:lnTo>
                  <a:pt x="55257" y="98943"/>
                </a:lnTo>
                <a:lnTo>
                  <a:pt x="58707" y="85144"/>
                </a:lnTo>
                <a:lnTo>
                  <a:pt x="62178" y="71396"/>
                </a:lnTo>
                <a:lnTo>
                  <a:pt x="65642" y="57696"/>
                </a:lnTo>
                <a:lnTo>
                  <a:pt x="69070" y="44038"/>
                </a:lnTo>
                <a:lnTo>
                  <a:pt x="72434" y="30416"/>
                </a:lnTo>
                <a:lnTo>
                  <a:pt x="75705" y="16824"/>
                </a:lnTo>
                <a:lnTo>
                  <a:pt x="78854" y="3257"/>
                </a:lnTo>
                <a:lnTo>
                  <a:pt x="71752" y="1930"/>
                </a:lnTo>
                <a:lnTo>
                  <a:pt x="57688" y="0"/>
                </a:lnTo>
                <a:lnTo>
                  <a:pt x="44470" y="1029"/>
                </a:lnTo>
                <a:lnTo>
                  <a:pt x="38150" y="8350"/>
                </a:lnTo>
                <a:lnTo>
                  <a:pt x="37267" y="11028"/>
                </a:lnTo>
                <a:lnTo>
                  <a:pt x="33201" y="22446"/>
                </a:lnTo>
                <a:lnTo>
                  <a:pt x="28809" y="33845"/>
                </a:lnTo>
                <a:lnTo>
                  <a:pt x="24259" y="45325"/>
                </a:lnTo>
                <a:lnTo>
                  <a:pt x="19722" y="56990"/>
                </a:lnTo>
                <a:lnTo>
                  <a:pt x="15367" y="68942"/>
                </a:lnTo>
                <a:lnTo>
                  <a:pt x="11364" y="81284"/>
                </a:lnTo>
                <a:lnTo>
                  <a:pt x="7882" y="94119"/>
                </a:lnTo>
                <a:lnTo>
                  <a:pt x="5092" y="107549"/>
                </a:lnTo>
                <a:lnTo>
                  <a:pt x="3703" y="117695"/>
                </a:lnTo>
                <a:lnTo>
                  <a:pt x="2900" y="129224"/>
                </a:lnTo>
                <a:lnTo>
                  <a:pt x="2728" y="141019"/>
                </a:lnTo>
                <a:lnTo>
                  <a:pt x="3039" y="153044"/>
                </a:lnTo>
                <a:lnTo>
                  <a:pt x="3684" y="165262"/>
                </a:lnTo>
                <a:lnTo>
                  <a:pt x="4515" y="177639"/>
                </a:lnTo>
                <a:lnTo>
                  <a:pt x="5382" y="190137"/>
                </a:lnTo>
                <a:lnTo>
                  <a:pt x="6137" y="202720"/>
                </a:lnTo>
                <a:lnTo>
                  <a:pt x="6632" y="215353"/>
                </a:lnTo>
                <a:lnTo>
                  <a:pt x="6718" y="228000"/>
                </a:lnTo>
                <a:lnTo>
                  <a:pt x="6246" y="240623"/>
                </a:lnTo>
                <a:lnTo>
                  <a:pt x="5068" y="253188"/>
                </a:lnTo>
                <a:lnTo>
                  <a:pt x="3036" y="265657"/>
                </a:lnTo>
                <a:lnTo>
                  <a:pt x="0" y="277996"/>
                </a:lnTo>
                <a:lnTo>
                  <a:pt x="916" y="278517"/>
                </a:lnTo>
                <a:lnTo>
                  <a:pt x="12106" y="283133"/>
                </a:lnTo>
                <a:lnTo>
                  <a:pt x="25438" y="285616"/>
                </a:lnTo>
                <a:lnTo>
                  <a:pt x="25995" y="27063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888428" y="763025"/>
            <a:ext cx="7944" cy="31225"/>
          </a:xfrm>
          <a:custGeom>
            <a:avLst/>
            <a:gdLst/>
            <a:ahLst/>
            <a:cxnLst/>
            <a:rect l="l" t="t" r="r" b="b"/>
            <a:pathLst>
              <a:path w="11651" h="45796">
                <a:moveTo>
                  <a:pt x="10376" y="37662"/>
                </a:moveTo>
                <a:lnTo>
                  <a:pt x="11651" y="24068"/>
                </a:lnTo>
                <a:lnTo>
                  <a:pt x="9870" y="10056"/>
                </a:lnTo>
                <a:lnTo>
                  <a:pt x="5986" y="0"/>
                </a:lnTo>
                <a:lnTo>
                  <a:pt x="5798" y="3241"/>
                </a:lnTo>
                <a:lnTo>
                  <a:pt x="3216" y="15193"/>
                </a:lnTo>
                <a:lnTo>
                  <a:pt x="180" y="26484"/>
                </a:lnTo>
                <a:lnTo>
                  <a:pt x="0" y="36792"/>
                </a:lnTo>
                <a:lnTo>
                  <a:pt x="5986" y="45796"/>
                </a:lnTo>
                <a:lnTo>
                  <a:pt x="10376" y="3766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7088607" y="851480"/>
            <a:ext cx="25908" cy="152633"/>
          </a:xfrm>
          <a:custGeom>
            <a:avLst/>
            <a:gdLst/>
            <a:ahLst/>
            <a:cxnLst/>
            <a:rect l="l" t="t" r="r" b="b"/>
            <a:pathLst>
              <a:path w="37998" h="223862">
                <a:moveTo>
                  <a:pt x="13368" y="223748"/>
                </a:moveTo>
                <a:lnTo>
                  <a:pt x="24980" y="220556"/>
                </a:lnTo>
                <a:lnTo>
                  <a:pt x="37998" y="218770"/>
                </a:lnTo>
                <a:lnTo>
                  <a:pt x="36804" y="209252"/>
                </a:lnTo>
                <a:lnTo>
                  <a:pt x="35522" y="196348"/>
                </a:lnTo>
                <a:lnTo>
                  <a:pt x="34517" y="183168"/>
                </a:lnTo>
                <a:lnTo>
                  <a:pt x="33718" y="169781"/>
                </a:lnTo>
                <a:lnTo>
                  <a:pt x="33055" y="156259"/>
                </a:lnTo>
                <a:lnTo>
                  <a:pt x="32458" y="142671"/>
                </a:lnTo>
                <a:lnTo>
                  <a:pt x="31857" y="129086"/>
                </a:lnTo>
                <a:lnTo>
                  <a:pt x="31182" y="115577"/>
                </a:lnTo>
                <a:lnTo>
                  <a:pt x="30363" y="102212"/>
                </a:lnTo>
                <a:lnTo>
                  <a:pt x="29330" y="89061"/>
                </a:lnTo>
                <a:lnTo>
                  <a:pt x="28012" y="76196"/>
                </a:lnTo>
                <a:lnTo>
                  <a:pt x="26339" y="63685"/>
                </a:lnTo>
                <a:lnTo>
                  <a:pt x="24241" y="51599"/>
                </a:lnTo>
                <a:lnTo>
                  <a:pt x="21649" y="40008"/>
                </a:lnTo>
                <a:lnTo>
                  <a:pt x="18491" y="28983"/>
                </a:lnTo>
                <a:lnTo>
                  <a:pt x="14699" y="18593"/>
                </a:lnTo>
                <a:lnTo>
                  <a:pt x="10201" y="8908"/>
                </a:lnTo>
                <a:lnTo>
                  <a:pt x="4927" y="0"/>
                </a:lnTo>
                <a:lnTo>
                  <a:pt x="5136" y="13452"/>
                </a:lnTo>
                <a:lnTo>
                  <a:pt x="5014" y="26944"/>
                </a:lnTo>
                <a:lnTo>
                  <a:pt x="4625" y="40404"/>
                </a:lnTo>
                <a:lnTo>
                  <a:pt x="4037" y="53810"/>
                </a:lnTo>
                <a:lnTo>
                  <a:pt x="3318" y="67142"/>
                </a:lnTo>
                <a:lnTo>
                  <a:pt x="2534" y="80377"/>
                </a:lnTo>
                <a:lnTo>
                  <a:pt x="1753" y="93494"/>
                </a:lnTo>
                <a:lnTo>
                  <a:pt x="1041" y="106472"/>
                </a:lnTo>
                <a:lnTo>
                  <a:pt x="467" y="119289"/>
                </a:lnTo>
                <a:lnTo>
                  <a:pt x="98" y="131924"/>
                </a:lnTo>
                <a:lnTo>
                  <a:pt x="0" y="144355"/>
                </a:lnTo>
                <a:lnTo>
                  <a:pt x="240" y="156560"/>
                </a:lnTo>
                <a:lnTo>
                  <a:pt x="887" y="168519"/>
                </a:lnTo>
                <a:lnTo>
                  <a:pt x="2006" y="180210"/>
                </a:lnTo>
                <a:lnTo>
                  <a:pt x="3666" y="191611"/>
                </a:lnTo>
                <a:lnTo>
                  <a:pt x="5934" y="202701"/>
                </a:lnTo>
                <a:lnTo>
                  <a:pt x="8876" y="213459"/>
                </a:lnTo>
                <a:lnTo>
                  <a:pt x="12560" y="223862"/>
                </a:lnTo>
                <a:lnTo>
                  <a:pt x="13368" y="22374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267490" y="854542"/>
            <a:ext cx="283344" cy="385448"/>
          </a:xfrm>
          <a:custGeom>
            <a:avLst/>
            <a:gdLst/>
            <a:ahLst/>
            <a:cxnLst/>
            <a:rect l="l" t="t" r="r" b="b"/>
            <a:pathLst>
              <a:path w="415571" h="565323">
                <a:moveTo>
                  <a:pt x="19028" y="564709"/>
                </a:moveTo>
                <a:lnTo>
                  <a:pt x="32042" y="561117"/>
                </a:lnTo>
                <a:lnTo>
                  <a:pt x="44158" y="556628"/>
                </a:lnTo>
                <a:lnTo>
                  <a:pt x="55589" y="551452"/>
                </a:lnTo>
                <a:lnTo>
                  <a:pt x="66546" y="545801"/>
                </a:lnTo>
                <a:lnTo>
                  <a:pt x="77243" y="539885"/>
                </a:lnTo>
                <a:lnTo>
                  <a:pt x="77935" y="531900"/>
                </a:lnTo>
                <a:lnTo>
                  <a:pt x="78741" y="519200"/>
                </a:lnTo>
                <a:lnTo>
                  <a:pt x="79247" y="506449"/>
                </a:lnTo>
                <a:lnTo>
                  <a:pt x="79519" y="493672"/>
                </a:lnTo>
                <a:lnTo>
                  <a:pt x="79591" y="430214"/>
                </a:lnTo>
                <a:lnTo>
                  <a:pt x="79796" y="417775"/>
                </a:lnTo>
                <a:lnTo>
                  <a:pt x="79940" y="406137"/>
                </a:lnTo>
                <a:lnTo>
                  <a:pt x="79993" y="392497"/>
                </a:lnTo>
                <a:lnTo>
                  <a:pt x="80270" y="378868"/>
                </a:lnTo>
                <a:lnTo>
                  <a:pt x="81130" y="365541"/>
                </a:lnTo>
                <a:lnTo>
                  <a:pt x="82933" y="352811"/>
                </a:lnTo>
                <a:lnTo>
                  <a:pt x="86037" y="340968"/>
                </a:lnTo>
                <a:lnTo>
                  <a:pt x="90803" y="330305"/>
                </a:lnTo>
                <a:lnTo>
                  <a:pt x="97589" y="321115"/>
                </a:lnTo>
                <a:lnTo>
                  <a:pt x="98399" y="326168"/>
                </a:lnTo>
                <a:lnTo>
                  <a:pt x="100015" y="338955"/>
                </a:lnTo>
                <a:lnTo>
                  <a:pt x="101036" y="351552"/>
                </a:lnTo>
                <a:lnTo>
                  <a:pt x="101545" y="363998"/>
                </a:lnTo>
                <a:lnTo>
                  <a:pt x="101628" y="376329"/>
                </a:lnTo>
                <a:lnTo>
                  <a:pt x="101369" y="388585"/>
                </a:lnTo>
                <a:lnTo>
                  <a:pt x="100853" y="400802"/>
                </a:lnTo>
                <a:lnTo>
                  <a:pt x="100164" y="413020"/>
                </a:lnTo>
                <a:lnTo>
                  <a:pt x="99386" y="425275"/>
                </a:lnTo>
                <a:lnTo>
                  <a:pt x="98604" y="437605"/>
                </a:lnTo>
                <a:lnTo>
                  <a:pt x="97902" y="450050"/>
                </a:lnTo>
                <a:lnTo>
                  <a:pt x="97366" y="462646"/>
                </a:lnTo>
                <a:lnTo>
                  <a:pt x="97078" y="475431"/>
                </a:lnTo>
                <a:lnTo>
                  <a:pt x="97124" y="488444"/>
                </a:lnTo>
                <a:lnTo>
                  <a:pt x="97589" y="501722"/>
                </a:lnTo>
                <a:lnTo>
                  <a:pt x="104129" y="503665"/>
                </a:lnTo>
                <a:lnTo>
                  <a:pt x="108371" y="507907"/>
                </a:lnTo>
                <a:lnTo>
                  <a:pt x="110314" y="514447"/>
                </a:lnTo>
                <a:lnTo>
                  <a:pt x="110784" y="514374"/>
                </a:lnTo>
                <a:lnTo>
                  <a:pt x="123278" y="513013"/>
                </a:lnTo>
                <a:lnTo>
                  <a:pt x="136284" y="512166"/>
                </a:lnTo>
                <a:lnTo>
                  <a:pt x="149142" y="511168"/>
                </a:lnTo>
                <a:lnTo>
                  <a:pt x="161190" y="509354"/>
                </a:lnTo>
                <a:lnTo>
                  <a:pt x="161091" y="508942"/>
                </a:lnTo>
                <a:lnTo>
                  <a:pt x="158722" y="497122"/>
                </a:lnTo>
                <a:lnTo>
                  <a:pt x="157106" y="485041"/>
                </a:lnTo>
                <a:lnTo>
                  <a:pt x="156128" y="472739"/>
                </a:lnTo>
                <a:lnTo>
                  <a:pt x="155673" y="460257"/>
                </a:lnTo>
                <a:lnTo>
                  <a:pt x="155625" y="447636"/>
                </a:lnTo>
                <a:lnTo>
                  <a:pt x="155869" y="434917"/>
                </a:lnTo>
                <a:lnTo>
                  <a:pt x="156291" y="422140"/>
                </a:lnTo>
                <a:lnTo>
                  <a:pt x="156775" y="409346"/>
                </a:lnTo>
                <a:lnTo>
                  <a:pt x="157206" y="396576"/>
                </a:lnTo>
                <a:lnTo>
                  <a:pt x="157469" y="383872"/>
                </a:lnTo>
                <a:lnTo>
                  <a:pt x="157449" y="371272"/>
                </a:lnTo>
                <a:lnTo>
                  <a:pt x="157030" y="358819"/>
                </a:lnTo>
                <a:lnTo>
                  <a:pt x="156098" y="346553"/>
                </a:lnTo>
                <a:lnTo>
                  <a:pt x="155508" y="342469"/>
                </a:lnTo>
                <a:lnTo>
                  <a:pt x="152707" y="331065"/>
                </a:lnTo>
                <a:lnTo>
                  <a:pt x="149549" y="319320"/>
                </a:lnTo>
                <a:lnTo>
                  <a:pt x="147850" y="307834"/>
                </a:lnTo>
                <a:lnTo>
                  <a:pt x="149428" y="297209"/>
                </a:lnTo>
                <a:lnTo>
                  <a:pt x="156098" y="288044"/>
                </a:lnTo>
                <a:lnTo>
                  <a:pt x="158931" y="291436"/>
                </a:lnTo>
                <a:lnTo>
                  <a:pt x="164868" y="300935"/>
                </a:lnTo>
                <a:lnTo>
                  <a:pt x="169191" y="311562"/>
                </a:lnTo>
                <a:lnTo>
                  <a:pt x="172135" y="323134"/>
                </a:lnTo>
                <a:lnTo>
                  <a:pt x="173935" y="335468"/>
                </a:lnTo>
                <a:lnTo>
                  <a:pt x="174828" y="348381"/>
                </a:lnTo>
                <a:lnTo>
                  <a:pt x="175048" y="361691"/>
                </a:lnTo>
                <a:lnTo>
                  <a:pt x="174832" y="375214"/>
                </a:lnTo>
                <a:lnTo>
                  <a:pt x="174414" y="388768"/>
                </a:lnTo>
                <a:lnTo>
                  <a:pt x="174030" y="402169"/>
                </a:lnTo>
                <a:lnTo>
                  <a:pt x="174010" y="420996"/>
                </a:lnTo>
                <a:lnTo>
                  <a:pt x="174586" y="434175"/>
                </a:lnTo>
                <a:lnTo>
                  <a:pt x="175576" y="447291"/>
                </a:lnTo>
                <a:lnTo>
                  <a:pt x="176873" y="460219"/>
                </a:lnTo>
                <a:lnTo>
                  <a:pt x="178370" y="472836"/>
                </a:lnTo>
                <a:lnTo>
                  <a:pt x="179960" y="485018"/>
                </a:lnTo>
                <a:lnTo>
                  <a:pt x="181536" y="496642"/>
                </a:lnTo>
                <a:lnTo>
                  <a:pt x="191456" y="502125"/>
                </a:lnTo>
                <a:lnTo>
                  <a:pt x="202319" y="506293"/>
                </a:lnTo>
                <a:lnTo>
                  <a:pt x="213947" y="509258"/>
                </a:lnTo>
                <a:lnTo>
                  <a:pt x="226188" y="511152"/>
                </a:lnTo>
                <a:lnTo>
                  <a:pt x="238893" y="512107"/>
                </a:lnTo>
                <a:lnTo>
                  <a:pt x="251913" y="512253"/>
                </a:lnTo>
                <a:lnTo>
                  <a:pt x="265097" y="511724"/>
                </a:lnTo>
                <a:lnTo>
                  <a:pt x="278294" y="510650"/>
                </a:lnTo>
                <a:lnTo>
                  <a:pt x="291356" y="509164"/>
                </a:lnTo>
                <a:lnTo>
                  <a:pt x="304132" y="507396"/>
                </a:lnTo>
                <a:lnTo>
                  <a:pt x="316472" y="505478"/>
                </a:lnTo>
                <a:lnTo>
                  <a:pt x="328226" y="503543"/>
                </a:lnTo>
                <a:lnTo>
                  <a:pt x="339244" y="501722"/>
                </a:lnTo>
                <a:lnTo>
                  <a:pt x="340430" y="487290"/>
                </a:lnTo>
                <a:lnTo>
                  <a:pt x="340938" y="472444"/>
                </a:lnTo>
                <a:lnTo>
                  <a:pt x="340843" y="457214"/>
                </a:lnTo>
                <a:lnTo>
                  <a:pt x="340224" y="441635"/>
                </a:lnTo>
                <a:lnTo>
                  <a:pt x="339156" y="425737"/>
                </a:lnTo>
                <a:lnTo>
                  <a:pt x="337716" y="409553"/>
                </a:lnTo>
                <a:lnTo>
                  <a:pt x="335981" y="393115"/>
                </a:lnTo>
                <a:lnTo>
                  <a:pt x="334027" y="376456"/>
                </a:lnTo>
                <a:lnTo>
                  <a:pt x="331932" y="359608"/>
                </a:lnTo>
                <a:lnTo>
                  <a:pt x="329772" y="342603"/>
                </a:lnTo>
                <a:lnTo>
                  <a:pt x="327623" y="325474"/>
                </a:lnTo>
                <a:lnTo>
                  <a:pt x="325562" y="308252"/>
                </a:lnTo>
                <a:lnTo>
                  <a:pt x="323666" y="290970"/>
                </a:lnTo>
                <a:lnTo>
                  <a:pt x="322012" y="273660"/>
                </a:lnTo>
                <a:lnTo>
                  <a:pt x="320676" y="256355"/>
                </a:lnTo>
                <a:lnTo>
                  <a:pt x="319735" y="239087"/>
                </a:lnTo>
                <a:lnTo>
                  <a:pt x="319265" y="221887"/>
                </a:lnTo>
                <a:lnTo>
                  <a:pt x="319343" y="204789"/>
                </a:lnTo>
                <a:lnTo>
                  <a:pt x="320047" y="187825"/>
                </a:lnTo>
                <a:lnTo>
                  <a:pt x="321452" y="171026"/>
                </a:lnTo>
                <a:lnTo>
                  <a:pt x="324205" y="150734"/>
                </a:lnTo>
                <a:lnTo>
                  <a:pt x="326639" y="136905"/>
                </a:lnTo>
                <a:lnTo>
                  <a:pt x="329469" y="123218"/>
                </a:lnTo>
                <a:lnTo>
                  <a:pt x="332586" y="110336"/>
                </a:lnTo>
                <a:lnTo>
                  <a:pt x="335880" y="98920"/>
                </a:lnTo>
                <a:lnTo>
                  <a:pt x="339244" y="89632"/>
                </a:lnTo>
                <a:lnTo>
                  <a:pt x="343726" y="81231"/>
                </a:lnTo>
                <a:lnTo>
                  <a:pt x="351540" y="71088"/>
                </a:lnTo>
                <a:lnTo>
                  <a:pt x="361416" y="61775"/>
                </a:lnTo>
                <a:lnTo>
                  <a:pt x="372775" y="54113"/>
                </a:lnTo>
                <a:lnTo>
                  <a:pt x="385040" y="48929"/>
                </a:lnTo>
                <a:lnTo>
                  <a:pt x="389761" y="59867"/>
                </a:lnTo>
                <a:lnTo>
                  <a:pt x="400866" y="66372"/>
                </a:lnTo>
                <a:lnTo>
                  <a:pt x="415571" y="69274"/>
                </a:lnTo>
                <a:lnTo>
                  <a:pt x="410501" y="65042"/>
                </a:lnTo>
                <a:lnTo>
                  <a:pt x="402376" y="57665"/>
                </a:lnTo>
                <a:lnTo>
                  <a:pt x="393458" y="49472"/>
                </a:lnTo>
                <a:lnTo>
                  <a:pt x="383758" y="41090"/>
                </a:lnTo>
                <a:lnTo>
                  <a:pt x="373291" y="33151"/>
                </a:lnTo>
                <a:lnTo>
                  <a:pt x="362068" y="26284"/>
                </a:lnTo>
                <a:lnTo>
                  <a:pt x="350102" y="21118"/>
                </a:lnTo>
                <a:lnTo>
                  <a:pt x="337405" y="18284"/>
                </a:lnTo>
                <a:lnTo>
                  <a:pt x="323992" y="18410"/>
                </a:lnTo>
                <a:lnTo>
                  <a:pt x="320420" y="19084"/>
                </a:lnTo>
                <a:lnTo>
                  <a:pt x="309686" y="23622"/>
                </a:lnTo>
                <a:lnTo>
                  <a:pt x="300050" y="30470"/>
                </a:lnTo>
                <a:lnTo>
                  <a:pt x="290653" y="38026"/>
                </a:lnTo>
                <a:lnTo>
                  <a:pt x="280637" y="44689"/>
                </a:lnTo>
                <a:lnTo>
                  <a:pt x="269142" y="48856"/>
                </a:lnTo>
                <a:lnTo>
                  <a:pt x="255310" y="48929"/>
                </a:lnTo>
                <a:lnTo>
                  <a:pt x="247665" y="48090"/>
                </a:lnTo>
                <a:lnTo>
                  <a:pt x="252313" y="34959"/>
                </a:lnTo>
                <a:lnTo>
                  <a:pt x="245137" y="33663"/>
                </a:lnTo>
                <a:lnTo>
                  <a:pt x="235351" y="29743"/>
                </a:lnTo>
                <a:lnTo>
                  <a:pt x="224792" y="25729"/>
                </a:lnTo>
                <a:lnTo>
                  <a:pt x="213568" y="21711"/>
                </a:lnTo>
                <a:lnTo>
                  <a:pt x="201784" y="17777"/>
                </a:lnTo>
                <a:lnTo>
                  <a:pt x="189546" y="14017"/>
                </a:lnTo>
                <a:lnTo>
                  <a:pt x="176961" y="10519"/>
                </a:lnTo>
                <a:lnTo>
                  <a:pt x="164136" y="7371"/>
                </a:lnTo>
                <a:lnTo>
                  <a:pt x="151176" y="4662"/>
                </a:lnTo>
                <a:lnTo>
                  <a:pt x="138187" y="2482"/>
                </a:lnTo>
                <a:lnTo>
                  <a:pt x="125276" y="919"/>
                </a:lnTo>
                <a:lnTo>
                  <a:pt x="112550" y="62"/>
                </a:lnTo>
                <a:lnTo>
                  <a:pt x="100113" y="0"/>
                </a:lnTo>
                <a:lnTo>
                  <a:pt x="88074" y="820"/>
                </a:lnTo>
                <a:lnTo>
                  <a:pt x="76537" y="2613"/>
                </a:lnTo>
                <a:lnTo>
                  <a:pt x="65609" y="5467"/>
                </a:lnTo>
                <a:lnTo>
                  <a:pt x="55397" y="9470"/>
                </a:lnTo>
                <a:lnTo>
                  <a:pt x="46007" y="14712"/>
                </a:lnTo>
                <a:lnTo>
                  <a:pt x="37544" y="21281"/>
                </a:lnTo>
                <a:lnTo>
                  <a:pt x="30115" y="29266"/>
                </a:lnTo>
                <a:lnTo>
                  <a:pt x="23827" y="38756"/>
                </a:lnTo>
                <a:lnTo>
                  <a:pt x="18392" y="49999"/>
                </a:lnTo>
                <a:lnTo>
                  <a:pt x="14707" y="59725"/>
                </a:lnTo>
                <a:lnTo>
                  <a:pt x="11549" y="70091"/>
                </a:lnTo>
                <a:lnTo>
                  <a:pt x="8884" y="81045"/>
                </a:lnTo>
                <a:lnTo>
                  <a:pt x="6675" y="92537"/>
                </a:lnTo>
                <a:lnTo>
                  <a:pt x="4888" y="104516"/>
                </a:lnTo>
                <a:lnTo>
                  <a:pt x="3487" y="116931"/>
                </a:lnTo>
                <a:lnTo>
                  <a:pt x="2436" y="129731"/>
                </a:lnTo>
                <a:lnTo>
                  <a:pt x="1702" y="142864"/>
                </a:lnTo>
                <a:lnTo>
                  <a:pt x="1247" y="156281"/>
                </a:lnTo>
                <a:lnTo>
                  <a:pt x="1038" y="169929"/>
                </a:lnTo>
                <a:lnTo>
                  <a:pt x="1038" y="183759"/>
                </a:lnTo>
                <a:lnTo>
                  <a:pt x="1213" y="197719"/>
                </a:lnTo>
                <a:lnTo>
                  <a:pt x="1527" y="211758"/>
                </a:lnTo>
                <a:lnTo>
                  <a:pt x="1945" y="225825"/>
                </a:lnTo>
                <a:lnTo>
                  <a:pt x="2431" y="239869"/>
                </a:lnTo>
                <a:lnTo>
                  <a:pt x="2951" y="253840"/>
                </a:lnTo>
                <a:lnTo>
                  <a:pt x="3469" y="267686"/>
                </a:lnTo>
                <a:lnTo>
                  <a:pt x="3649" y="273703"/>
                </a:lnTo>
                <a:lnTo>
                  <a:pt x="3780" y="286619"/>
                </a:lnTo>
                <a:lnTo>
                  <a:pt x="3620" y="299532"/>
                </a:lnTo>
                <a:lnTo>
                  <a:pt x="3237" y="312428"/>
                </a:lnTo>
                <a:lnTo>
                  <a:pt x="2698" y="325292"/>
                </a:lnTo>
                <a:lnTo>
                  <a:pt x="2072" y="338111"/>
                </a:lnTo>
                <a:lnTo>
                  <a:pt x="1426" y="350871"/>
                </a:lnTo>
                <a:lnTo>
                  <a:pt x="828" y="363558"/>
                </a:lnTo>
                <a:lnTo>
                  <a:pt x="346" y="376158"/>
                </a:lnTo>
                <a:lnTo>
                  <a:pt x="47" y="388657"/>
                </a:lnTo>
                <a:lnTo>
                  <a:pt x="0" y="401041"/>
                </a:lnTo>
                <a:lnTo>
                  <a:pt x="271" y="413295"/>
                </a:lnTo>
                <a:lnTo>
                  <a:pt x="929" y="425407"/>
                </a:lnTo>
                <a:lnTo>
                  <a:pt x="2229" y="440150"/>
                </a:lnTo>
                <a:lnTo>
                  <a:pt x="3737" y="453358"/>
                </a:lnTo>
                <a:lnTo>
                  <a:pt x="5454" y="466259"/>
                </a:lnTo>
                <a:lnTo>
                  <a:pt x="7291" y="478910"/>
                </a:lnTo>
                <a:lnTo>
                  <a:pt x="9161" y="491369"/>
                </a:lnTo>
                <a:lnTo>
                  <a:pt x="10978" y="503695"/>
                </a:lnTo>
                <a:lnTo>
                  <a:pt x="12653" y="515943"/>
                </a:lnTo>
                <a:lnTo>
                  <a:pt x="14100" y="528173"/>
                </a:lnTo>
                <a:lnTo>
                  <a:pt x="15230" y="540441"/>
                </a:lnTo>
                <a:lnTo>
                  <a:pt x="15958" y="552805"/>
                </a:lnTo>
                <a:lnTo>
                  <a:pt x="16194" y="565323"/>
                </a:lnTo>
                <a:lnTo>
                  <a:pt x="19028" y="56470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012219" y="1105386"/>
            <a:ext cx="16555" cy="159236"/>
          </a:xfrm>
          <a:custGeom>
            <a:avLst/>
            <a:gdLst/>
            <a:ahLst/>
            <a:cxnLst/>
            <a:rect l="l" t="t" r="r" b="b"/>
            <a:pathLst>
              <a:path w="24280" h="233546">
                <a:moveTo>
                  <a:pt x="11403" y="227418"/>
                </a:moveTo>
                <a:lnTo>
                  <a:pt x="24280" y="222848"/>
                </a:lnTo>
                <a:lnTo>
                  <a:pt x="19187" y="52414"/>
                </a:lnTo>
                <a:lnTo>
                  <a:pt x="13163" y="46259"/>
                </a:lnTo>
                <a:lnTo>
                  <a:pt x="8732" y="37243"/>
                </a:lnTo>
                <a:lnTo>
                  <a:pt x="6082" y="26207"/>
                </a:lnTo>
                <a:lnTo>
                  <a:pt x="4875" y="13631"/>
                </a:lnTo>
                <a:lnTo>
                  <a:pt x="4773" y="0"/>
                </a:lnTo>
                <a:lnTo>
                  <a:pt x="0" y="233546"/>
                </a:lnTo>
                <a:lnTo>
                  <a:pt x="11403" y="22741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5978473" y="1057875"/>
            <a:ext cx="5483" cy="119427"/>
          </a:xfrm>
          <a:custGeom>
            <a:avLst/>
            <a:gdLst/>
            <a:ahLst/>
            <a:cxnLst/>
            <a:rect l="l" t="t" r="r" b="b"/>
            <a:pathLst>
              <a:path w="8042" h="175160">
                <a:moveTo>
                  <a:pt x="6373" y="50749"/>
                </a:moveTo>
                <a:lnTo>
                  <a:pt x="3752" y="38504"/>
                </a:lnTo>
                <a:lnTo>
                  <a:pt x="2565" y="25366"/>
                </a:lnTo>
                <a:lnTo>
                  <a:pt x="1705" y="12302"/>
                </a:lnTo>
                <a:lnTo>
                  <a:pt x="61" y="283"/>
                </a:lnTo>
                <a:lnTo>
                  <a:pt x="0" y="0"/>
                </a:lnTo>
                <a:lnTo>
                  <a:pt x="0" y="162801"/>
                </a:lnTo>
                <a:lnTo>
                  <a:pt x="3810" y="165282"/>
                </a:lnTo>
                <a:lnTo>
                  <a:pt x="8042" y="175160"/>
                </a:lnTo>
                <a:lnTo>
                  <a:pt x="6373" y="5074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5907913" y="878551"/>
            <a:ext cx="254410" cy="432550"/>
          </a:xfrm>
          <a:custGeom>
            <a:avLst/>
            <a:gdLst/>
            <a:ahLst/>
            <a:cxnLst/>
            <a:rect l="l" t="t" r="r" b="b"/>
            <a:pathLst>
              <a:path w="373135" h="634407">
                <a:moveTo>
                  <a:pt x="85109" y="625933"/>
                </a:moveTo>
                <a:lnTo>
                  <a:pt x="80932" y="616372"/>
                </a:lnTo>
                <a:lnTo>
                  <a:pt x="78224" y="606030"/>
                </a:lnTo>
                <a:lnTo>
                  <a:pt x="76786" y="594997"/>
                </a:lnTo>
                <a:lnTo>
                  <a:pt x="76420" y="583360"/>
                </a:lnTo>
                <a:lnTo>
                  <a:pt x="76927" y="571209"/>
                </a:lnTo>
                <a:lnTo>
                  <a:pt x="78109" y="558633"/>
                </a:lnTo>
                <a:lnTo>
                  <a:pt x="79766" y="545721"/>
                </a:lnTo>
                <a:lnTo>
                  <a:pt x="81700" y="532561"/>
                </a:lnTo>
                <a:lnTo>
                  <a:pt x="83713" y="519243"/>
                </a:lnTo>
                <a:lnTo>
                  <a:pt x="85606" y="505855"/>
                </a:lnTo>
                <a:lnTo>
                  <a:pt x="87180" y="492486"/>
                </a:lnTo>
                <a:lnTo>
                  <a:pt x="88236" y="479225"/>
                </a:lnTo>
                <a:lnTo>
                  <a:pt x="88256" y="467859"/>
                </a:lnTo>
                <a:lnTo>
                  <a:pt x="87873" y="454263"/>
                </a:lnTo>
                <a:lnTo>
                  <a:pt x="88945" y="441865"/>
                </a:lnTo>
                <a:lnTo>
                  <a:pt x="93481" y="431952"/>
                </a:lnTo>
                <a:lnTo>
                  <a:pt x="103489" y="425809"/>
                </a:lnTo>
                <a:lnTo>
                  <a:pt x="103489" y="263008"/>
                </a:lnTo>
                <a:lnTo>
                  <a:pt x="101876" y="255680"/>
                </a:lnTo>
                <a:lnTo>
                  <a:pt x="96339" y="249432"/>
                </a:lnTo>
                <a:lnTo>
                  <a:pt x="95856" y="242662"/>
                </a:lnTo>
                <a:lnTo>
                  <a:pt x="95658" y="232431"/>
                </a:lnTo>
                <a:lnTo>
                  <a:pt x="96363" y="221304"/>
                </a:lnTo>
                <a:lnTo>
                  <a:pt x="97834" y="209434"/>
                </a:lnTo>
                <a:lnTo>
                  <a:pt x="99933" y="196974"/>
                </a:lnTo>
                <a:lnTo>
                  <a:pt x="102522" y="184077"/>
                </a:lnTo>
                <a:lnTo>
                  <a:pt x="105464" y="170895"/>
                </a:lnTo>
                <a:lnTo>
                  <a:pt x="108622" y="157582"/>
                </a:lnTo>
                <a:lnTo>
                  <a:pt x="111856" y="144290"/>
                </a:lnTo>
                <a:lnTo>
                  <a:pt x="115031" y="131173"/>
                </a:lnTo>
                <a:lnTo>
                  <a:pt x="118008" y="118382"/>
                </a:lnTo>
                <a:lnTo>
                  <a:pt x="120649" y="106072"/>
                </a:lnTo>
                <a:lnTo>
                  <a:pt x="121307" y="102747"/>
                </a:lnTo>
                <a:lnTo>
                  <a:pt x="123133" y="88466"/>
                </a:lnTo>
                <a:lnTo>
                  <a:pt x="123829" y="74816"/>
                </a:lnTo>
                <a:lnTo>
                  <a:pt x="124594" y="62217"/>
                </a:lnTo>
                <a:lnTo>
                  <a:pt x="126627" y="51088"/>
                </a:lnTo>
                <a:lnTo>
                  <a:pt x="131127" y="41847"/>
                </a:lnTo>
                <a:lnTo>
                  <a:pt x="136560" y="36605"/>
                </a:lnTo>
                <a:lnTo>
                  <a:pt x="142833" y="36275"/>
                </a:lnTo>
                <a:lnTo>
                  <a:pt x="148815" y="36224"/>
                </a:lnTo>
                <a:lnTo>
                  <a:pt x="151825" y="39145"/>
                </a:lnTo>
                <a:lnTo>
                  <a:pt x="149253" y="49826"/>
                </a:lnTo>
                <a:lnTo>
                  <a:pt x="146768" y="61037"/>
                </a:lnTo>
                <a:lnTo>
                  <a:pt x="144369" y="72716"/>
                </a:lnTo>
                <a:lnTo>
                  <a:pt x="142056" y="84803"/>
                </a:lnTo>
                <a:lnTo>
                  <a:pt x="139828" y="97237"/>
                </a:lnTo>
                <a:lnTo>
                  <a:pt x="137685" y="109957"/>
                </a:lnTo>
                <a:lnTo>
                  <a:pt x="135627" y="122901"/>
                </a:lnTo>
                <a:lnTo>
                  <a:pt x="133653" y="136010"/>
                </a:lnTo>
                <a:lnTo>
                  <a:pt x="131762" y="149222"/>
                </a:lnTo>
                <a:lnTo>
                  <a:pt x="129956" y="162477"/>
                </a:lnTo>
                <a:lnTo>
                  <a:pt x="128232" y="175713"/>
                </a:lnTo>
                <a:lnTo>
                  <a:pt x="126591" y="188870"/>
                </a:lnTo>
                <a:lnTo>
                  <a:pt x="125032" y="201886"/>
                </a:lnTo>
                <a:lnTo>
                  <a:pt x="123847" y="212132"/>
                </a:lnTo>
                <a:lnTo>
                  <a:pt x="121073" y="224726"/>
                </a:lnTo>
                <a:lnTo>
                  <a:pt x="117596" y="236686"/>
                </a:lnTo>
                <a:lnTo>
                  <a:pt x="116145" y="249023"/>
                </a:lnTo>
                <a:lnTo>
                  <a:pt x="116214" y="250282"/>
                </a:lnTo>
                <a:lnTo>
                  <a:pt x="118223" y="261704"/>
                </a:lnTo>
                <a:lnTo>
                  <a:pt x="121886" y="272841"/>
                </a:lnTo>
                <a:lnTo>
                  <a:pt x="126170" y="283713"/>
                </a:lnTo>
                <a:lnTo>
                  <a:pt x="130042" y="294339"/>
                </a:lnTo>
                <a:lnTo>
                  <a:pt x="132469" y="304738"/>
                </a:lnTo>
                <a:lnTo>
                  <a:pt x="132418" y="314928"/>
                </a:lnTo>
                <a:lnTo>
                  <a:pt x="128855" y="324929"/>
                </a:lnTo>
                <a:lnTo>
                  <a:pt x="123847" y="331689"/>
                </a:lnTo>
                <a:lnTo>
                  <a:pt x="115028" y="324139"/>
                </a:lnTo>
                <a:lnTo>
                  <a:pt x="109863" y="313758"/>
                </a:lnTo>
                <a:lnTo>
                  <a:pt x="111531" y="438168"/>
                </a:lnTo>
                <a:lnTo>
                  <a:pt x="110275" y="450154"/>
                </a:lnTo>
                <a:lnTo>
                  <a:pt x="108582" y="461420"/>
                </a:lnTo>
                <a:lnTo>
                  <a:pt x="108431" y="466843"/>
                </a:lnTo>
                <a:lnTo>
                  <a:pt x="107934" y="479274"/>
                </a:lnTo>
                <a:lnTo>
                  <a:pt x="107263" y="492054"/>
                </a:lnTo>
                <a:lnTo>
                  <a:pt x="106479" y="505085"/>
                </a:lnTo>
                <a:lnTo>
                  <a:pt x="105645" y="518267"/>
                </a:lnTo>
                <a:lnTo>
                  <a:pt x="104820" y="531500"/>
                </a:lnTo>
                <a:lnTo>
                  <a:pt x="104065" y="544685"/>
                </a:lnTo>
                <a:lnTo>
                  <a:pt x="103443" y="557724"/>
                </a:lnTo>
                <a:lnTo>
                  <a:pt x="103013" y="570515"/>
                </a:lnTo>
                <a:lnTo>
                  <a:pt x="102836" y="582961"/>
                </a:lnTo>
                <a:lnTo>
                  <a:pt x="102975" y="594961"/>
                </a:lnTo>
                <a:lnTo>
                  <a:pt x="103489" y="606416"/>
                </a:lnTo>
                <a:lnTo>
                  <a:pt x="104078" y="605998"/>
                </a:lnTo>
                <a:lnTo>
                  <a:pt x="114110" y="598187"/>
                </a:lnTo>
                <a:lnTo>
                  <a:pt x="123616" y="589898"/>
                </a:lnTo>
                <a:lnTo>
                  <a:pt x="132998" y="581539"/>
                </a:lnTo>
                <a:lnTo>
                  <a:pt x="142653" y="573516"/>
                </a:lnTo>
                <a:lnTo>
                  <a:pt x="152983" y="566238"/>
                </a:lnTo>
                <a:lnTo>
                  <a:pt x="157757" y="332691"/>
                </a:lnTo>
                <a:lnTo>
                  <a:pt x="158422" y="318484"/>
                </a:lnTo>
                <a:lnTo>
                  <a:pt x="159517" y="304184"/>
                </a:lnTo>
                <a:lnTo>
                  <a:pt x="160703" y="290274"/>
                </a:lnTo>
                <a:lnTo>
                  <a:pt x="161643" y="277234"/>
                </a:lnTo>
                <a:lnTo>
                  <a:pt x="161998" y="265548"/>
                </a:lnTo>
                <a:lnTo>
                  <a:pt x="161757" y="262208"/>
                </a:lnTo>
                <a:lnTo>
                  <a:pt x="159318" y="249416"/>
                </a:lnTo>
                <a:lnTo>
                  <a:pt x="159445" y="237570"/>
                </a:lnTo>
                <a:lnTo>
                  <a:pt x="161833" y="235703"/>
                </a:lnTo>
                <a:lnTo>
                  <a:pt x="163306" y="232947"/>
                </a:lnTo>
                <a:lnTo>
                  <a:pt x="164550" y="229937"/>
                </a:lnTo>
                <a:lnTo>
                  <a:pt x="169630" y="229937"/>
                </a:lnTo>
                <a:lnTo>
                  <a:pt x="177399" y="233549"/>
                </a:lnTo>
                <a:lnTo>
                  <a:pt x="182000" y="242458"/>
                </a:lnTo>
                <a:lnTo>
                  <a:pt x="182309" y="254463"/>
                </a:lnTo>
                <a:lnTo>
                  <a:pt x="180764" y="267827"/>
                </a:lnTo>
                <a:lnTo>
                  <a:pt x="179803" y="280813"/>
                </a:lnTo>
                <a:lnTo>
                  <a:pt x="179898" y="285654"/>
                </a:lnTo>
                <a:lnTo>
                  <a:pt x="180400" y="298565"/>
                </a:lnTo>
                <a:lnTo>
                  <a:pt x="181047" y="311991"/>
                </a:lnTo>
                <a:lnTo>
                  <a:pt x="181558" y="325606"/>
                </a:lnTo>
                <a:lnTo>
                  <a:pt x="181649" y="339084"/>
                </a:lnTo>
                <a:lnTo>
                  <a:pt x="181039" y="352099"/>
                </a:lnTo>
                <a:lnTo>
                  <a:pt x="179444" y="364325"/>
                </a:lnTo>
                <a:lnTo>
                  <a:pt x="176582" y="375436"/>
                </a:lnTo>
                <a:lnTo>
                  <a:pt x="172170" y="385106"/>
                </a:lnTo>
                <a:lnTo>
                  <a:pt x="177263" y="555540"/>
                </a:lnTo>
                <a:lnTo>
                  <a:pt x="182691" y="554312"/>
                </a:lnTo>
                <a:lnTo>
                  <a:pt x="193718" y="552923"/>
                </a:lnTo>
                <a:lnTo>
                  <a:pt x="205277" y="552602"/>
                </a:lnTo>
                <a:lnTo>
                  <a:pt x="217377" y="553023"/>
                </a:lnTo>
                <a:lnTo>
                  <a:pt x="230028" y="553856"/>
                </a:lnTo>
                <a:lnTo>
                  <a:pt x="243239" y="554772"/>
                </a:lnTo>
                <a:lnTo>
                  <a:pt x="257021" y="555443"/>
                </a:lnTo>
                <a:lnTo>
                  <a:pt x="271383" y="555540"/>
                </a:lnTo>
                <a:lnTo>
                  <a:pt x="275365" y="552679"/>
                </a:lnTo>
                <a:lnTo>
                  <a:pt x="285514" y="545312"/>
                </a:lnTo>
                <a:lnTo>
                  <a:pt x="295718" y="538002"/>
                </a:lnTo>
                <a:lnTo>
                  <a:pt x="306127" y="530896"/>
                </a:lnTo>
                <a:lnTo>
                  <a:pt x="316889" y="524144"/>
                </a:lnTo>
                <a:lnTo>
                  <a:pt x="328152" y="517894"/>
                </a:lnTo>
                <a:lnTo>
                  <a:pt x="340064" y="512296"/>
                </a:lnTo>
                <a:lnTo>
                  <a:pt x="337133" y="492425"/>
                </a:lnTo>
                <a:lnTo>
                  <a:pt x="334573" y="472766"/>
                </a:lnTo>
                <a:lnTo>
                  <a:pt x="332358" y="453295"/>
                </a:lnTo>
                <a:lnTo>
                  <a:pt x="330462" y="433989"/>
                </a:lnTo>
                <a:lnTo>
                  <a:pt x="328860" y="414824"/>
                </a:lnTo>
                <a:lnTo>
                  <a:pt x="327525" y="395777"/>
                </a:lnTo>
                <a:lnTo>
                  <a:pt x="326431" y="376823"/>
                </a:lnTo>
                <a:lnTo>
                  <a:pt x="325552" y="357940"/>
                </a:lnTo>
                <a:lnTo>
                  <a:pt x="324861" y="339102"/>
                </a:lnTo>
                <a:lnTo>
                  <a:pt x="324334" y="320288"/>
                </a:lnTo>
                <a:lnTo>
                  <a:pt x="323943" y="301473"/>
                </a:lnTo>
                <a:lnTo>
                  <a:pt x="323663" y="282633"/>
                </a:lnTo>
                <a:lnTo>
                  <a:pt x="323467" y="263744"/>
                </a:lnTo>
                <a:lnTo>
                  <a:pt x="323330" y="244784"/>
                </a:lnTo>
                <a:lnTo>
                  <a:pt x="323126" y="206553"/>
                </a:lnTo>
                <a:lnTo>
                  <a:pt x="323007" y="187235"/>
                </a:lnTo>
                <a:lnTo>
                  <a:pt x="322843" y="167750"/>
                </a:lnTo>
                <a:lnTo>
                  <a:pt x="322606" y="148074"/>
                </a:lnTo>
                <a:lnTo>
                  <a:pt x="322272" y="128185"/>
                </a:lnTo>
                <a:lnTo>
                  <a:pt x="325142" y="120882"/>
                </a:lnTo>
                <a:lnTo>
                  <a:pt x="333168" y="118736"/>
                </a:lnTo>
                <a:lnTo>
                  <a:pt x="342617" y="118012"/>
                </a:lnTo>
                <a:lnTo>
                  <a:pt x="340637" y="107844"/>
                </a:lnTo>
                <a:lnTo>
                  <a:pt x="338496" y="95341"/>
                </a:lnTo>
                <a:lnTo>
                  <a:pt x="336875" y="82485"/>
                </a:lnTo>
                <a:lnTo>
                  <a:pt x="336125" y="69603"/>
                </a:lnTo>
                <a:lnTo>
                  <a:pt x="336598" y="57021"/>
                </a:lnTo>
                <a:lnTo>
                  <a:pt x="338645" y="45066"/>
                </a:lnTo>
                <a:lnTo>
                  <a:pt x="342617" y="34065"/>
                </a:lnTo>
                <a:lnTo>
                  <a:pt x="347154" y="27780"/>
                </a:lnTo>
                <a:lnTo>
                  <a:pt x="358207" y="19768"/>
                </a:lnTo>
                <a:lnTo>
                  <a:pt x="368601" y="12257"/>
                </a:lnTo>
                <a:lnTo>
                  <a:pt x="373135" y="994"/>
                </a:lnTo>
                <a:lnTo>
                  <a:pt x="367960" y="243"/>
                </a:lnTo>
                <a:lnTo>
                  <a:pt x="353732" y="0"/>
                </a:lnTo>
                <a:lnTo>
                  <a:pt x="340811" y="2445"/>
                </a:lnTo>
                <a:lnTo>
                  <a:pt x="329306" y="7328"/>
                </a:lnTo>
                <a:lnTo>
                  <a:pt x="319326" y="14397"/>
                </a:lnTo>
                <a:lnTo>
                  <a:pt x="310978" y="23401"/>
                </a:lnTo>
                <a:lnTo>
                  <a:pt x="304373" y="34087"/>
                </a:lnTo>
                <a:lnTo>
                  <a:pt x="299617" y="46205"/>
                </a:lnTo>
                <a:lnTo>
                  <a:pt x="296821" y="59503"/>
                </a:lnTo>
                <a:lnTo>
                  <a:pt x="288995" y="57607"/>
                </a:lnTo>
                <a:lnTo>
                  <a:pt x="283379" y="50116"/>
                </a:lnTo>
                <a:lnTo>
                  <a:pt x="283000" y="39410"/>
                </a:lnTo>
                <a:lnTo>
                  <a:pt x="284397" y="28101"/>
                </a:lnTo>
                <a:lnTo>
                  <a:pt x="284108" y="18800"/>
                </a:lnTo>
                <a:lnTo>
                  <a:pt x="274612" y="18055"/>
                </a:lnTo>
                <a:lnTo>
                  <a:pt x="261222" y="18684"/>
                </a:lnTo>
                <a:lnTo>
                  <a:pt x="248972" y="20825"/>
                </a:lnTo>
                <a:lnTo>
                  <a:pt x="237511" y="23756"/>
                </a:lnTo>
                <a:lnTo>
                  <a:pt x="226488" y="26757"/>
                </a:lnTo>
                <a:lnTo>
                  <a:pt x="215551" y="29108"/>
                </a:lnTo>
                <a:lnTo>
                  <a:pt x="204348" y="30086"/>
                </a:lnTo>
                <a:lnTo>
                  <a:pt x="192529" y="28972"/>
                </a:lnTo>
                <a:lnTo>
                  <a:pt x="187746" y="27745"/>
                </a:lnTo>
                <a:lnTo>
                  <a:pt x="178354" y="23861"/>
                </a:lnTo>
                <a:lnTo>
                  <a:pt x="169179" y="18734"/>
                </a:lnTo>
                <a:lnTo>
                  <a:pt x="160133" y="13145"/>
                </a:lnTo>
                <a:lnTo>
                  <a:pt x="151124" y="7877"/>
                </a:lnTo>
                <a:lnTo>
                  <a:pt x="142063" y="3712"/>
                </a:lnTo>
                <a:lnTo>
                  <a:pt x="132859" y="1432"/>
                </a:lnTo>
                <a:lnTo>
                  <a:pt x="123422" y="1818"/>
                </a:lnTo>
                <a:lnTo>
                  <a:pt x="113662" y="5654"/>
                </a:lnTo>
                <a:lnTo>
                  <a:pt x="103489" y="13720"/>
                </a:lnTo>
                <a:lnTo>
                  <a:pt x="102984" y="16034"/>
                </a:lnTo>
                <a:lnTo>
                  <a:pt x="101275" y="28690"/>
                </a:lnTo>
                <a:lnTo>
                  <a:pt x="100393" y="42174"/>
                </a:lnTo>
                <a:lnTo>
                  <a:pt x="99493" y="55641"/>
                </a:lnTo>
                <a:lnTo>
                  <a:pt x="97730" y="68245"/>
                </a:lnTo>
                <a:lnTo>
                  <a:pt x="94260" y="79140"/>
                </a:lnTo>
                <a:lnTo>
                  <a:pt x="88236" y="87481"/>
                </a:lnTo>
                <a:lnTo>
                  <a:pt x="85931" y="87092"/>
                </a:lnTo>
                <a:lnTo>
                  <a:pt x="78189" y="81877"/>
                </a:lnTo>
                <a:lnTo>
                  <a:pt x="76319" y="72580"/>
                </a:lnTo>
                <a:lnTo>
                  <a:pt x="77788" y="60842"/>
                </a:lnTo>
                <a:lnTo>
                  <a:pt x="80061" y="48303"/>
                </a:lnTo>
                <a:lnTo>
                  <a:pt x="80603" y="36605"/>
                </a:lnTo>
                <a:lnTo>
                  <a:pt x="73233" y="35260"/>
                </a:lnTo>
                <a:lnTo>
                  <a:pt x="60880" y="35141"/>
                </a:lnTo>
                <a:lnTo>
                  <a:pt x="48035" y="36526"/>
                </a:lnTo>
                <a:lnTo>
                  <a:pt x="35234" y="38358"/>
                </a:lnTo>
                <a:lnTo>
                  <a:pt x="23013" y="39583"/>
                </a:lnTo>
                <a:lnTo>
                  <a:pt x="11909" y="39145"/>
                </a:lnTo>
                <a:lnTo>
                  <a:pt x="6356" y="50064"/>
                </a:lnTo>
                <a:lnTo>
                  <a:pt x="3777" y="61623"/>
                </a:lnTo>
                <a:lnTo>
                  <a:pt x="3475" y="73854"/>
                </a:lnTo>
                <a:lnTo>
                  <a:pt x="4289" y="87481"/>
                </a:lnTo>
                <a:lnTo>
                  <a:pt x="5273" y="102904"/>
                </a:lnTo>
                <a:lnTo>
                  <a:pt x="6177" y="118657"/>
                </a:lnTo>
                <a:lnTo>
                  <a:pt x="7001" y="134698"/>
                </a:lnTo>
                <a:lnTo>
                  <a:pt x="7745" y="150984"/>
                </a:lnTo>
                <a:lnTo>
                  <a:pt x="8410" y="167474"/>
                </a:lnTo>
                <a:lnTo>
                  <a:pt x="8997" y="184125"/>
                </a:lnTo>
                <a:lnTo>
                  <a:pt x="9507" y="200895"/>
                </a:lnTo>
                <a:lnTo>
                  <a:pt x="9940" y="217742"/>
                </a:lnTo>
                <a:lnTo>
                  <a:pt x="10296" y="234624"/>
                </a:lnTo>
                <a:lnTo>
                  <a:pt x="10577" y="251498"/>
                </a:lnTo>
                <a:lnTo>
                  <a:pt x="10783" y="268323"/>
                </a:lnTo>
                <a:lnTo>
                  <a:pt x="10915" y="285056"/>
                </a:lnTo>
                <a:lnTo>
                  <a:pt x="10870" y="334280"/>
                </a:lnTo>
                <a:lnTo>
                  <a:pt x="10711" y="350223"/>
                </a:lnTo>
                <a:lnTo>
                  <a:pt x="10481" y="365863"/>
                </a:lnTo>
                <a:lnTo>
                  <a:pt x="10180" y="381158"/>
                </a:lnTo>
                <a:lnTo>
                  <a:pt x="9809" y="396066"/>
                </a:lnTo>
                <a:lnTo>
                  <a:pt x="9369" y="410544"/>
                </a:lnTo>
                <a:lnTo>
                  <a:pt x="18366" y="406536"/>
                </a:lnTo>
                <a:lnTo>
                  <a:pt x="27016" y="401655"/>
                </a:lnTo>
                <a:lnTo>
                  <a:pt x="34807" y="405464"/>
                </a:lnTo>
                <a:lnTo>
                  <a:pt x="34842" y="406617"/>
                </a:lnTo>
                <a:lnTo>
                  <a:pt x="32875" y="418464"/>
                </a:lnTo>
                <a:lnTo>
                  <a:pt x="27576" y="428879"/>
                </a:lnTo>
                <a:lnTo>
                  <a:pt x="20379" y="438759"/>
                </a:lnTo>
                <a:lnTo>
                  <a:pt x="12718" y="449000"/>
                </a:lnTo>
                <a:lnTo>
                  <a:pt x="6025" y="460496"/>
                </a:lnTo>
                <a:lnTo>
                  <a:pt x="1736" y="474145"/>
                </a:lnTo>
                <a:lnTo>
                  <a:pt x="474" y="484042"/>
                </a:lnTo>
                <a:lnTo>
                  <a:pt x="0" y="496125"/>
                </a:lnTo>
                <a:lnTo>
                  <a:pt x="440" y="508330"/>
                </a:lnTo>
                <a:lnTo>
                  <a:pt x="1554" y="520609"/>
                </a:lnTo>
                <a:lnTo>
                  <a:pt x="3097" y="532916"/>
                </a:lnTo>
                <a:lnTo>
                  <a:pt x="4826" y="545204"/>
                </a:lnTo>
                <a:lnTo>
                  <a:pt x="6499" y="557427"/>
                </a:lnTo>
                <a:lnTo>
                  <a:pt x="7872" y="569537"/>
                </a:lnTo>
                <a:lnTo>
                  <a:pt x="8702" y="581489"/>
                </a:lnTo>
                <a:lnTo>
                  <a:pt x="8747" y="593235"/>
                </a:lnTo>
                <a:lnTo>
                  <a:pt x="7763" y="604729"/>
                </a:lnTo>
                <a:lnTo>
                  <a:pt x="5507" y="615924"/>
                </a:lnTo>
                <a:lnTo>
                  <a:pt x="1736" y="626774"/>
                </a:lnTo>
                <a:lnTo>
                  <a:pt x="16658" y="626789"/>
                </a:lnTo>
                <a:lnTo>
                  <a:pt x="29168" y="627900"/>
                </a:lnTo>
                <a:lnTo>
                  <a:pt x="41061" y="629628"/>
                </a:lnTo>
                <a:lnTo>
                  <a:pt x="52752" y="631558"/>
                </a:lnTo>
                <a:lnTo>
                  <a:pt x="64658" y="633275"/>
                </a:lnTo>
                <a:lnTo>
                  <a:pt x="77194" y="634363"/>
                </a:lnTo>
                <a:lnTo>
                  <a:pt x="90776" y="634407"/>
                </a:lnTo>
                <a:lnTo>
                  <a:pt x="85109" y="62593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151733" y="908587"/>
            <a:ext cx="109452" cy="40023"/>
          </a:xfrm>
          <a:custGeom>
            <a:avLst/>
            <a:gdLst/>
            <a:ahLst/>
            <a:cxnLst/>
            <a:rect l="l" t="t" r="r" b="b"/>
            <a:pathLst>
              <a:path w="160530" h="58700">
                <a:moveTo>
                  <a:pt x="3343" y="58681"/>
                </a:moveTo>
                <a:lnTo>
                  <a:pt x="15477" y="58261"/>
                </a:lnTo>
                <a:lnTo>
                  <a:pt x="27907" y="57843"/>
                </a:lnTo>
                <a:lnTo>
                  <a:pt x="40573" y="57403"/>
                </a:lnTo>
                <a:lnTo>
                  <a:pt x="53417" y="56917"/>
                </a:lnTo>
                <a:lnTo>
                  <a:pt x="66379" y="56361"/>
                </a:lnTo>
                <a:lnTo>
                  <a:pt x="79399" y="55713"/>
                </a:lnTo>
                <a:lnTo>
                  <a:pt x="92419" y="54947"/>
                </a:lnTo>
                <a:lnTo>
                  <a:pt x="105380" y="54040"/>
                </a:lnTo>
                <a:lnTo>
                  <a:pt x="118221" y="52969"/>
                </a:lnTo>
                <a:lnTo>
                  <a:pt x="130883" y="51709"/>
                </a:lnTo>
                <a:lnTo>
                  <a:pt x="143309" y="50236"/>
                </a:lnTo>
                <a:lnTo>
                  <a:pt x="155437" y="48528"/>
                </a:lnTo>
                <a:lnTo>
                  <a:pt x="156810" y="41092"/>
                </a:lnTo>
                <a:lnTo>
                  <a:pt x="158583" y="28837"/>
                </a:lnTo>
                <a:lnTo>
                  <a:pt x="159830" y="16055"/>
                </a:lnTo>
                <a:lnTo>
                  <a:pt x="160530" y="2731"/>
                </a:lnTo>
                <a:lnTo>
                  <a:pt x="156788" y="2331"/>
                </a:lnTo>
                <a:lnTo>
                  <a:pt x="143125" y="1145"/>
                </a:lnTo>
                <a:lnTo>
                  <a:pt x="129971" y="406"/>
                </a:lnTo>
                <a:lnTo>
                  <a:pt x="117230" y="47"/>
                </a:lnTo>
                <a:lnTo>
                  <a:pt x="104807" y="0"/>
                </a:lnTo>
                <a:lnTo>
                  <a:pt x="92605" y="196"/>
                </a:lnTo>
                <a:lnTo>
                  <a:pt x="80529" y="570"/>
                </a:lnTo>
                <a:lnTo>
                  <a:pt x="68484" y="1052"/>
                </a:lnTo>
                <a:lnTo>
                  <a:pt x="56373" y="1576"/>
                </a:lnTo>
                <a:lnTo>
                  <a:pt x="44101" y="2073"/>
                </a:lnTo>
                <a:lnTo>
                  <a:pt x="31572" y="2476"/>
                </a:lnTo>
                <a:lnTo>
                  <a:pt x="18691" y="2718"/>
                </a:lnTo>
                <a:lnTo>
                  <a:pt x="5361" y="2731"/>
                </a:lnTo>
                <a:lnTo>
                  <a:pt x="3792" y="8209"/>
                </a:lnTo>
                <a:lnTo>
                  <a:pt x="1361" y="20269"/>
                </a:lnTo>
                <a:lnTo>
                  <a:pt x="0" y="33692"/>
                </a:lnTo>
                <a:lnTo>
                  <a:pt x="288" y="46996"/>
                </a:lnTo>
                <a:lnTo>
                  <a:pt x="2808" y="58700"/>
                </a:lnTo>
                <a:lnTo>
                  <a:pt x="3343" y="5868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6507341" y="913457"/>
            <a:ext cx="382022" cy="36881"/>
          </a:xfrm>
          <a:custGeom>
            <a:avLst/>
            <a:gdLst/>
            <a:ahLst/>
            <a:cxnLst/>
            <a:rect l="l" t="t" r="r" b="b"/>
            <a:pathLst>
              <a:path w="560299" h="54092">
                <a:moveTo>
                  <a:pt x="27020" y="53426"/>
                </a:moveTo>
                <a:lnTo>
                  <a:pt x="53843" y="52786"/>
                </a:lnTo>
                <a:lnTo>
                  <a:pt x="80672" y="52175"/>
                </a:lnTo>
                <a:lnTo>
                  <a:pt x="107527" y="51596"/>
                </a:lnTo>
                <a:lnTo>
                  <a:pt x="134430" y="51051"/>
                </a:lnTo>
                <a:lnTo>
                  <a:pt x="161400" y="50544"/>
                </a:lnTo>
                <a:lnTo>
                  <a:pt x="188457" y="50078"/>
                </a:lnTo>
                <a:lnTo>
                  <a:pt x="215621" y="49655"/>
                </a:lnTo>
                <a:lnTo>
                  <a:pt x="242913" y="49278"/>
                </a:lnTo>
                <a:lnTo>
                  <a:pt x="270352" y="48950"/>
                </a:lnTo>
                <a:lnTo>
                  <a:pt x="297959" y="48674"/>
                </a:lnTo>
                <a:lnTo>
                  <a:pt x="325753" y="48453"/>
                </a:lnTo>
                <a:lnTo>
                  <a:pt x="353756" y="48289"/>
                </a:lnTo>
                <a:lnTo>
                  <a:pt x="410465" y="48146"/>
                </a:lnTo>
                <a:lnTo>
                  <a:pt x="468247" y="48269"/>
                </a:lnTo>
                <a:lnTo>
                  <a:pt x="497590" y="48436"/>
                </a:lnTo>
                <a:lnTo>
                  <a:pt x="527262" y="48679"/>
                </a:lnTo>
                <a:lnTo>
                  <a:pt x="557283" y="48999"/>
                </a:lnTo>
                <a:lnTo>
                  <a:pt x="559552" y="39479"/>
                </a:lnTo>
                <a:lnTo>
                  <a:pt x="560299" y="25821"/>
                </a:lnTo>
                <a:lnTo>
                  <a:pt x="559421" y="11940"/>
                </a:lnTo>
                <a:lnTo>
                  <a:pt x="557283" y="676"/>
                </a:lnTo>
                <a:lnTo>
                  <a:pt x="529317" y="211"/>
                </a:lnTo>
                <a:lnTo>
                  <a:pt x="501597" y="0"/>
                </a:lnTo>
                <a:lnTo>
                  <a:pt x="474092" y="10"/>
                </a:lnTo>
                <a:lnTo>
                  <a:pt x="446768" y="210"/>
                </a:lnTo>
                <a:lnTo>
                  <a:pt x="419594" y="567"/>
                </a:lnTo>
                <a:lnTo>
                  <a:pt x="392537" y="1051"/>
                </a:lnTo>
                <a:lnTo>
                  <a:pt x="365564" y="1629"/>
                </a:lnTo>
                <a:lnTo>
                  <a:pt x="338643" y="2269"/>
                </a:lnTo>
                <a:lnTo>
                  <a:pt x="311741" y="2940"/>
                </a:lnTo>
                <a:lnTo>
                  <a:pt x="284827" y="3609"/>
                </a:lnTo>
                <a:lnTo>
                  <a:pt x="257867" y="4246"/>
                </a:lnTo>
                <a:lnTo>
                  <a:pt x="230829" y="4817"/>
                </a:lnTo>
                <a:lnTo>
                  <a:pt x="203680" y="5291"/>
                </a:lnTo>
                <a:lnTo>
                  <a:pt x="176388" y="5637"/>
                </a:lnTo>
                <a:lnTo>
                  <a:pt x="148921" y="5823"/>
                </a:lnTo>
                <a:lnTo>
                  <a:pt x="121246" y="5816"/>
                </a:lnTo>
                <a:lnTo>
                  <a:pt x="93331" y="5585"/>
                </a:lnTo>
                <a:lnTo>
                  <a:pt x="65143" y="5098"/>
                </a:lnTo>
                <a:lnTo>
                  <a:pt x="36649" y="4323"/>
                </a:lnTo>
                <a:lnTo>
                  <a:pt x="7818" y="3228"/>
                </a:lnTo>
                <a:lnTo>
                  <a:pt x="7486" y="4213"/>
                </a:lnTo>
                <a:lnTo>
                  <a:pt x="4194" y="16235"/>
                </a:lnTo>
                <a:lnTo>
                  <a:pt x="1517" y="30072"/>
                </a:lnTo>
                <a:lnTo>
                  <a:pt x="0" y="43449"/>
                </a:lnTo>
                <a:lnTo>
                  <a:pt x="185" y="54092"/>
                </a:lnTo>
                <a:lnTo>
                  <a:pt x="27020" y="5342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5804445" y="918328"/>
            <a:ext cx="90779" cy="52349"/>
          </a:xfrm>
          <a:custGeom>
            <a:avLst/>
            <a:gdLst/>
            <a:ahLst/>
            <a:cxnLst/>
            <a:rect l="l" t="t" r="r" b="b"/>
            <a:pathLst>
              <a:path w="133143" h="76779">
                <a:moveTo>
                  <a:pt x="92027" y="63599"/>
                </a:moveTo>
                <a:lnTo>
                  <a:pt x="104727" y="62981"/>
                </a:lnTo>
                <a:lnTo>
                  <a:pt x="117567" y="62505"/>
                </a:lnTo>
                <a:lnTo>
                  <a:pt x="130590" y="62214"/>
                </a:lnTo>
                <a:lnTo>
                  <a:pt x="132478" y="50886"/>
                </a:lnTo>
                <a:lnTo>
                  <a:pt x="132982" y="39076"/>
                </a:lnTo>
                <a:lnTo>
                  <a:pt x="132674" y="27325"/>
                </a:lnTo>
                <a:lnTo>
                  <a:pt x="132434" y="14923"/>
                </a:lnTo>
                <a:lnTo>
                  <a:pt x="133143" y="1165"/>
                </a:lnTo>
                <a:lnTo>
                  <a:pt x="126157" y="546"/>
                </a:lnTo>
                <a:lnTo>
                  <a:pt x="112316" y="0"/>
                </a:lnTo>
                <a:lnTo>
                  <a:pt x="99429" y="279"/>
                </a:lnTo>
                <a:lnTo>
                  <a:pt x="87269" y="1146"/>
                </a:lnTo>
                <a:lnTo>
                  <a:pt x="79522" y="1954"/>
                </a:lnTo>
                <a:lnTo>
                  <a:pt x="80331" y="30809"/>
                </a:lnTo>
                <a:lnTo>
                  <a:pt x="81293" y="63525"/>
                </a:lnTo>
                <a:lnTo>
                  <a:pt x="81312" y="64207"/>
                </a:lnTo>
                <a:lnTo>
                  <a:pt x="92027" y="635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7588014" y="926539"/>
            <a:ext cx="60700" cy="122665"/>
          </a:xfrm>
          <a:custGeom>
            <a:avLst/>
            <a:gdLst/>
            <a:ahLst/>
            <a:cxnLst/>
            <a:rect l="l" t="t" r="r" b="b"/>
            <a:pathLst>
              <a:path w="89026" h="179908">
                <a:moveTo>
                  <a:pt x="32008" y="172279"/>
                </a:moveTo>
                <a:lnTo>
                  <a:pt x="34850" y="159057"/>
                </a:lnTo>
                <a:lnTo>
                  <a:pt x="37953" y="146096"/>
                </a:lnTo>
                <a:lnTo>
                  <a:pt x="41299" y="133377"/>
                </a:lnTo>
                <a:lnTo>
                  <a:pt x="44869" y="120883"/>
                </a:lnTo>
                <a:lnTo>
                  <a:pt x="48647" y="108596"/>
                </a:lnTo>
                <a:lnTo>
                  <a:pt x="52614" y="96498"/>
                </a:lnTo>
                <a:lnTo>
                  <a:pt x="56753" y="84572"/>
                </a:lnTo>
                <a:lnTo>
                  <a:pt x="61045" y="72799"/>
                </a:lnTo>
                <a:lnTo>
                  <a:pt x="65474" y="61163"/>
                </a:lnTo>
                <a:lnTo>
                  <a:pt x="70020" y="49644"/>
                </a:lnTo>
                <a:lnTo>
                  <a:pt x="74666" y="38225"/>
                </a:lnTo>
                <a:lnTo>
                  <a:pt x="79394" y="26889"/>
                </a:lnTo>
                <a:lnTo>
                  <a:pt x="84187" y="15618"/>
                </a:lnTo>
                <a:lnTo>
                  <a:pt x="89026" y="4394"/>
                </a:lnTo>
                <a:lnTo>
                  <a:pt x="83019" y="4444"/>
                </a:lnTo>
                <a:lnTo>
                  <a:pt x="81533" y="0"/>
                </a:lnTo>
                <a:lnTo>
                  <a:pt x="73761" y="1841"/>
                </a:lnTo>
                <a:lnTo>
                  <a:pt x="73063" y="4102"/>
                </a:lnTo>
                <a:lnTo>
                  <a:pt x="74637" y="7277"/>
                </a:lnTo>
                <a:lnTo>
                  <a:pt x="73761" y="9474"/>
                </a:lnTo>
                <a:lnTo>
                  <a:pt x="70855" y="16520"/>
                </a:lnTo>
                <a:lnTo>
                  <a:pt x="65872" y="27771"/>
                </a:lnTo>
                <a:lnTo>
                  <a:pt x="60567" y="38974"/>
                </a:lnTo>
                <a:lnTo>
                  <a:pt x="55017" y="50157"/>
                </a:lnTo>
                <a:lnTo>
                  <a:pt x="49299" y="61347"/>
                </a:lnTo>
                <a:lnTo>
                  <a:pt x="43492" y="72573"/>
                </a:lnTo>
                <a:lnTo>
                  <a:pt x="37672" y="83864"/>
                </a:lnTo>
                <a:lnTo>
                  <a:pt x="31919" y="95247"/>
                </a:lnTo>
                <a:lnTo>
                  <a:pt x="26308" y="106752"/>
                </a:lnTo>
                <a:lnTo>
                  <a:pt x="20918" y="118406"/>
                </a:lnTo>
                <a:lnTo>
                  <a:pt x="15827" y="130238"/>
                </a:lnTo>
                <a:lnTo>
                  <a:pt x="11112" y="142275"/>
                </a:lnTo>
                <a:lnTo>
                  <a:pt x="6850" y="154547"/>
                </a:lnTo>
                <a:lnTo>
                  <a:pt x="3120" y="167082"/>
                </a:lnTo>
                <a:lnTo>
                  <a:pt x="0" y="179908"/>
                </a:lnTo>
                <a:lnTo>
                  <a:pt x="30518" y="179908"/>
                </a:lnTo>
                <a:lnTo>
                  <a:pt x="32008" y="17227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561992" y="931263"/>
            <a:ext cx="57237" cy="117937"/>
          </a:xfrm>
          <a:custGeom>
            <a:avLst/>
            <a:gdLst/>
            <a:ahLst/>
            <a:cxnLst/>
            <a:rect l="l" t="t" r="r" b="b"/>
            <a:pathLst>
              <a:path w="83947" h="172974">
                <a:moveTo>
                  <a:pt x="9938" y="169177"/>
                </a:moveTo>
                <a:lnTo>
                  <a:pt x="19153" y="161135"/>
                </a:lnTo>
                <a:lnTo>
                  <a:pt x="25705" y="150248"/>
                </a:lnTo>
                <a:lnTo>
                  <a:pt x="30364" y="137438"/>
                </a:lnTo>
                <a:lnTo>
                  <a:pt x="33903" y="123625"/>
                </a:lnTo>
                <a:lnTo>
                  <a:pt x="37092" y="109730"/>
                </a:lnTo>
                <a:lnTo>
                  <a:pt x="40703" y="96672"/>
                </a:lnTo>
                <a:lnTo>
                  <a:pt x="42283" y="92122"/>
                </a:lnTo>
                <a:lnTo>
                  <a:pt x="47580" y="79156"/>
                </a:lnTo>
                <a:lnTo>
                  <a:pt x="53549" y="66804"/>
                </a:lnTo>
                <a:lnTo>
                  <a:pt x="59841" y="54964"/>
                </a:lnTo>
                <a:lnTo>
                  <a:pt x="66108" y="43539"/>
                </a:lnTo>
                <a:lnTo>
                  <a:pt x="72001" y="32429"/>
                </a:lnTo>
                <a:lnTo>
                  <a:pt x="77171" y="21535"/>
                </a:lnTo>
                <a:lnTo>
                  <a:pt x="81269" y="10758"/>
                </a:lnTo>
                <a:lnTo>
                  <a:pt x="83947" y="0"/>
                </a:lnTo>
                <a:lnTo>
                  <a:pt x="82701" y="1075"/>
                </a:lnTo>
                <a:lnTo>
                  <a:pt x="74059" y="9285"/>
                </a:lnTo>
                <a:lnTo>
                  <a:pt x="65931" y="18292"/>
                </a:lnTo>
                <a:lnTo>
                  <a:pt x="58303" y="28020"/>
                </a:lnTo>
                <a:lnTo>
                  <a:pt x="51159" y="38392"/>
                </a:lnTo>
                <a:lnTo>
                  <a:pt x="44482" y="49331"/>
                </a:lnTo>
                <a:lnTo>
                  <a:pt x="38258" y="60759"/>
                </a:lnTo>
                <a:lnTo>
                  <a:pt x="32470" y="72600"/>
                </a:lnTo>
                <a:lnTo>
                  <a:pt x="27103" y="84778"/>
                </a:lnTo>
                <a:lnTo>
                  <a:pt x="22141" y="97214"/>
                </a:lnTo>
                <a:lnTo>
                  <a:pt x="17569" y="109834"/>
                </a:lnTo>
                <a:lnTo>
                  <a:pt x="13371" y="122558"/>
                </a:lnTo>
                <a:lnTo>
                  <a:pt x="9530" y="135311"/>
                </a:lnTo>
                <a:lnTo>
                  <a:pt x="6032" y="148016"/>
                </a:lnTo>
                <a:lnTo>
                  <a:pt x="2860" y="160596"/>
                </a:lnTo>
                <a:lnTo>
                  <a:pt x="0" y="172974"/>
                </a:lnTo>
                <a:lnTo>
                  <a:pt x="9938" y="1691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7624437" y="935455"/>
            <a:ext cx="50292" cy="113746"/>
          </a:xfrm>
          <a:custGeom>
            <a:avLst/>
            <a:gdLst/>
            <a:ahLst/>
            <a:cxnLst/>
            <a:rect l="l" t="t" r="r" b="b"/>
            <a:pathLst>
              <a:path w="73761" h="166827">
                <a:moveTo>
                  <a:pt x="31271" y="163487"/>
                </a:moveTo>
                <a:lnTo>
                  <a:pt x="34185" y="150869"/>
                </a:lnTo>
                <a:lnTo>
                  <a:pt x="37183" y="138334"/>
                </a:lnTo>
                <a:lnTo>
                  <a:pt x="40258" y="125875"/>
                </a:lnTo>
                <a:lnTo>
                  <a:pt x="43403" y="113485"/>
                </a:lnTo>
                <a:lnTo>
                  <a:pt x="46611" y="101159"/>
                </a:lnTo>
                <a:lnTo>
                  <a:pt x="49876" y="88889"/>
                </a:lnTo>
                <a:lnTo>
                  <a:pt x="53191" y="76668"/>
                </a:lnTo>
                <a:lnTo>
                  <a:pt x="56550" y="64491"/>
                </a:lnTo>
                <a:lnTo>
                  <a:pt x="59945" y="52351"/>
                </a:lnTo>
                <a:lnTo>
                  <a:pt x="63371" y="40241"/>
                </a:lnTo>
                <a:lnTo>
                  <a:pt x="66820" y="28154"/>
                </a:lnTo>
                <a:lnTo>
                  <a:pt x="70285" y="16085"/>
                </a:lnTo>
                <a:lnTo>
                  <a:pt x="73761" y="4025"/>
                </a:lnTo>
                <a:lnTo>
                  <a:pt x="67792" y="3213"/>
                </a:lnTo>
                <a:lnTo>
                  <a:pt x="64211" y="0"/>
                </a:lnTo>
                <a:lnTo>
                  <a:pt x="55956" y="1485"/>
                </a:lnTo>
                <a:lnTo>
                  <a:pt x="52890" y="7376"/>
                </a:lnTo>
                <a:lnTo>
                  <a:pt x="47467" y="18091"/>
                </a:lnTo>
                <a:lnTo>
                  <a:pt x="42193" y="28955"/>
                </a:lnTo>
                <a:lnTo>
                  <a:pt x="37088" y="39988"/>
                </a:lnTo>
                <a:lnTo>
                  <a:pt x="32173" y="51212"/>
                </a:lnTo>
                <a:lnTo>
                  <a:pt x="27470" y="62648"/>
                </a:lnTo>
                <a:lnTo>
                  <a:pt x="23000" y="74317"/>
                </a:lnTo>
                <a:lnTo>
                  <a:pt x="18783" y="86240"/>
                </a:lnTo>
                <a:lnTo>
                  <a:pt x="14842" y="98438"/>
                </a:lnTo>
                <a:lnTo>
                  <a:pt x="11196" y="110932"/>
                </a:lnTo>
                <a:lnTo>
                  <a:pt x="7868" y="123743"/>
                </a:lnTo>
                <a:lnTo>
                  <a:pt x="4879" y="136891"/>
                </a:lnTo>
                <a:lnTo>
                  <a:pt x="2249" y="150399"/>
                </a:lnTo>
                <a:lnTo>
                  <a:pt x="0" y="164287"/>
                </a:lnTo>
                <a:lnTo>
                  <a:pt x="9280" y="166585"/>
                </a:lnTo>
                <a:lnTo>
                  <a:pt x="19652" y="165213"/>
                </a:lnTo>
                <a:lnTo>
                  <a:pt x="30518" y="166827"/>
                </a:lnTo>
                <a:lnTo>
                  <a:pt x="31271" y="16348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7662586" y="945137"/>
            <a:ext cx="34928" cy="105088"/>
          </a:xfrm>
          <a:custGeom>
            <a:avLst/>
            <a:gdLst/>
            <a:ahLst/>
            <a:cxnLst/>
            <a:rect l="l" t="t" r="r" b="b"/>
            <a:pathLst>
              <a:path w="51228" h="154129">
                <a:moveTo>
                  <a:pt x="33070" y="152628"/>
                </a:moveTo>
                <a:lnTo>
                  <a:pt x="34111" y="142531"/>
                </a:lnTo>
                <a:lnTo>
                  <a:pt x="35110" y="130163"/>
                </a:lnTo>
                <a:lnTo>
                  <a:pt x="35959" y="117372"/>
                </a:lnTo>
                <a:lnTo>
                  <a:pt x="36755" y="104317"/>
                </a:lnTo>
                <a:lnTo>
                  <a:pt x="37591" y="91160"/>
                </a:lnTo>
                <a:lnTo>
                  <a:pt x="38563" y="78059"/>
                </a:lnTo>
                <a:lnTo>
                  <a:pt x="39766" y="65176"/>
                </a:lnTo>
                <a:lnTo>
                  <a:pt x="41294" y="52671"/>
                </a:lnTo>
                <a:lnTo>
                  <a:pt x="43243" y="40703"/>
                </a:lnTo>
                <a:lnTo>
                  <a:pt x="43860" y="38139"/>
                </a:lnTo>
                <a:lnTo>
                  <a:pt x="47673" y="27734"/>
                </a:lnTo>
                <a:lnTo>
                  <a:pt x="51228" y="16861"/>
                </a:lnTo>
                <a:lnTo>
                  <a:pt x="50944" y="7093"/>
                </a:lnTo>
                <a:lnTo>
                  <a:pt x="43243" y="0"/>
                </a:lnTo>
                <a:lnTo>
                  <a:pt x="41621" y="3075"/>
                </a:lnTo>
                <a:lnTo>
                  <a:pt x="36401" y="13578"/>
                </a:lnTo>
                <a:lnTo>
                  <a:pt x="31502" y="24401"/>
                </a:lnTo>
                <a:lnTo>
                  <a:pt x="26923" y="35542"/>
                </a:lnTo>
                <a:lnTo>
                  <a:pt x="22663" y="47002"/>
                </a:lnTo>
                <a:lnTo>
                  <a:pt x="18722" y="58779"/>
                </a:lnTo>
                <a:lnTo>
                  <a:pt x="15100" y="70875"/>
                </a:lnTo>
                <a:lnTo>
                  <a:pt x="11794" y="83287"/>
                </a:lnTo>
                <a:lnTo>
                  <a:pt x="8805" y="96016"/>
                </a:lnTo>
                <a:lnTo>
                  <a:pt x="6132" y="109061"/>
                </a:lnTo>
                <a:lnTo>
                  <a:pt x="3774" y="122421"/>
                </a:lnTo>
                <a:lnTo>
                  <a:pt x="1730" y="136097"/>
                </a:lnTo>
                <a:lnTo>
                  <a:pt x="0" y="150088"/>
                </a:lnTo>
                <a:lnTo>
                  <a:pt x="8496" y="152131"/>
                </a:lnTo>
                <a:lnTo>
                  <a:pt x="22177" y="154129"/>
                </a:lnTo>
                <a:lnTo>
                  <a:pt x="33070" y="15262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794394" y="945137"/>
            <a:ext cx="48569" cy="111001"/>
          </a:xfrm>
          <a:custGeom>
            <a:avLst/>
            <a:gdLst/>
            <a:ahLst/>
            <a:cxnLst/>
            <a:rect l="l" t="t" r="r" b="b"/>
            <a:pathLst>
              <a:path w="71234" h="162801">
                <a:moveTo>
                  <a:pt x="70851" y="152134"/>
                </a:moveTo>
                <a:lnTo>
                  <a:pt x="69641" y="138295"/>
                </a:lnTo>
                <a:lnTo>
                  <a:pt x="67665" y="124670"/>
                </a:lnTo>
                <a:lnTo>
                  <a:pt x="64967" y="111299"/>
                </a:lnTo>
                <a:lnTo>
                  <a:pt x="61589" y="98219"/>
                </a:lnTo>
                <a:lnTo>
                  <a:pt x="57574" y="85469"/>
                </a:lnTo>
                <a:lnTo>
                  <a:pt x="52965" y="73088"/>
                </a:lnTo>
                <a:lnTo>
                  <a:pt x="47804" y="61114"/>
                </a:lnTo>
                <a:lnTo>
                  <a:pt x="42134" y="49587"/>
                </a:lnTo>
                <a:lnTo>
                  <a:pt x="35998" y="38545"/>
                </a:lnTo>
                <a:lnTo>
                  <a:pt x="29438" y="28027"/>
                </a:lnTo>
                <a:lnTo>
                  <a:pt x="22497" y="18070"/>
                </a:lnTo>
                <a:lnTo>
                  <a:pt x="15219" y="8715"/>
                </a:lnTo>
                <a:lnTo>
                  <a:pt x="7645" y="0"/>
                </a:lnTo>
                <a:lnTo>
                  <a:pt x="6222" y="5194"/>
                </a:lnTo>
                <a:lnTo>
                  <a:pt x="0" y="4991"/>
                </a:lnTo>
                <a:lnTo>
                  <a:pt x="5092" y="10185"/>
                </a:lnTo>
                <a:lnTo>
                  <a:pt x="10135" y="21558"/>
                </a:lnTo>
                <a:lnTo>
                  <a:pt x="14659" y="32653"/>
                </a:lnTo>
                <a:lnTo>
                  <a:pt x="18920" y="44012"/>
                </a:lnTo>
                <a:lnTo>
                  <a:pt x="22920" y="55633"/>
                </a:lnTo>
                <a:lnTo>
                  <a:pt x="26660" y="67514"/>
                </a:lnTo>
                <a:lnTo>
                  <a:pt x="30144" y="79651"/>
                </a:lnTo>
                <a:lnTo>
                  <a:pt x="33374" y="92042"/>
                </a:lnTo>
                <a:lnTo>
                  <a:pt x="36353" y="104685"/>
                </a:lnTo>
                <a:lnTo>
                  <a:pt x="39081" y="117577"/>
                </a:lnTo>
                <a:lnTo>
                  <a:pt x="41563" y="130715"/>
                </a:lnTo>
                <a:lnTo>
                  <a:pt x="43801" y="144097"/>
                </a:lnTo>
                <a:lnTo>
                  <a:pt x="45796" y="157721"/>
                </a:lnTo>
                <a:lnTo>
                  <a:pt x="46256" y="157897"/>
                </a:lnTo>
                <a:lnTo>
                  <a:pt x="57908" y="161190"/>
                </a:lnTo>
                <a:lnTo>
                  <a:pt x="71234" y="162801"/>
                </a:lnTo>
                <a:lnTo>
                  <a:pt x="70851" y="15213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7701109" y="949586"/>
            <a:ext cx="28152" cy="101504"/>
          </a:xfrm>
          <a:custGeom>
            <a:avLst/>
            <a:gdLst/>
            <a:ahLst/>
            <a:cxnLst/>
            <a:rect l="l" t="t" r="r" b="b"/>
            <a:pathLst>
              <a:path w="41290" h="148873">
                <a:moveTo>
                  <a:pt x="28842" y="148782"/>
                </a:moveTo>
                <a:lnTo>
                  <a:pt x="40164" y="146113"/>
                </a:lnTo>
                <a:lnTo>
                  <a:pt x="39694" y="141467"/>
                </a:lnTo>
                <a:lnTo>
                  <a:pt x="38727" y="127859"/>
                </a:lnTo>
                <a:lnTo>
                  <a:pt x="38341" y="114791"/>
                </a:lnTo>
                <a:lnTo>
                  <a:pt x="38409" y="102152"/>
                </a:lnTo>
                <a:lnTo>
                  <a:pt x="38805" y="89837"/>
                </a:lnTo>
                <a:lnTo>
                  <a:pt x="39403" y="77738"/>
                </a:lnTo>
                <a:lnTo>
                  <a:pt x="40076" y="65748"/>
                </a:lnTo>
                <a:lnTo>
                  <a:pt x="40699" y="53758"/>
                </a:lnTo>
                <a:lnTo>
                  <a:pt x="41146" y="41661"/>
                </a:lnTo>
                <a:lnTo>
                  <a:pt x="41290" y="29350"/>
                </a:lnTo>
                <a:lnTo>
                  <a:pt x="41004" y="16718"/>
                </a:lnTo>
                <a:lnTo>
                  <a:pt x="40164" y="3657"/>
                </a:lnTo>
                <a:lnTo>
                  <a:pt x="34081" y="2120"/>
                </a:lnTo>
                <a:lnTo>
                  <a:pt x="28556" y="0"/>
                </a:lnTo>
                <a:lnTo>
                  <a:pt x="19806" y="1104"/>
                </a:lnTo>
                <a:lnTo>
                  <a:pt x="17909" y="8888"/>
                </a:lnTo>
                <a:lnTo>
                  <a:pt x="15115" y="20187"/>
                </a:lnTo>
                <a:lnTo>
                  <a:pt x="12281" y="31804"/>
                </a:lnTo>
                <a:lnTo>
                  <a:pt x="9511" y="43713"/>
                </a:lnTo>
                <a:lnTo>
                  <a:pt x="6907" y="55886"/>
                </a:lnTo>
                <a:lnTo>
                  <a:pt x="4574" y="68294"/>
                </a:lnTo>
                <a:lnTo>
                  <a:pt x="2613" y="80909"/>
                </a:lnTo>
                <a:lnTo>
                  <a:pt x="1128" y="93704"/>
                </a:lnTo>
                <a:lnTo>
                  <a:pt x="223" y="106649"/>
                </a:lnTo>
                <a:lnTo>
                  <a:pt x="0" y="119718"/>
                </a:lnTo>
                <a:lnTo>
                  <a:pt x="562" y="132882"/>
                </a:lnTo>
                <a:lnTo>
                  <a:pt x="2013" y="146113"/>
                </a:lnTo>
                <a:lnTo>
                  <a:pt x="2584" y="146388"/>
                </a:lnTo>
                <a:lnTo>
                  <a:pt x="14322" y="148873"/>
                </a:lnTo>
                <a:lnTo>
                  <a:pt x="28842" y="14878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770120" y="952079"/>
            <a:ext cx="39892" cy="100743"/>
          </a:xfrm>
          <a:custGeom>
            <a:avLst/>
            <a:gdLst/>
            <a:ahLst/>
            <a:cxnLst/>
            <a:rect l="l" t="t" r="r" b="b"/>
            <a:pathLst>
              <a:path w="58508" h="147757">
                <a:moveTo>
                  <a:pt x="47191" y="147664"/>
                </a:moveTo>
                <a:lnTo>
                  <a:pt x="58508" y="144995"/>
                </a:lnTo>
                <a:lnTo>
                  <a:pt x="56688" y="132377"/>
                </a:lnTo>
                <a:lnTo>
                  <a:pt x="54398" y="118868"/>
                </a:lnTo>
                <a:lnTo>
                  <a:pt x="51801" y="105665"/>
                </a:lnTo>
                <a:lnTo>
                  <a:pt x="48901" y="92765"/>
                </a:lnTo>
                <a:lnTo>
                  <a:pt x="45701" y="80164"/>
                </a:lnTo>
                <a:lnTo>
                  <a:pt x="42206" y="67858"/>
                </a:lnTo>
                <a:lnTo>
                  <a:pt x="38420" y="55843"/>
                </a:lnTo>
                <a:lnTo>
                  <a:pt x="34347" y="44115"/>
                </a:lnTo>
                <a:lnTo>
                  <a:pt x="29991" y="32671"/>
                </a:lnTo>
                <a:lnTo>
                  <a:pt x="25356" y="21506"/>
                </a:lnTo>
                <a:lnTo>
                  <a:pt x="20446" y="10617"/>
                </a:lnTo>
                <a:lnTo>
                  <a:pt x="15265" y="0"/>
                </a:lnTo>
                <a:lnTo>
                  <a:pt x="0" y="0"/>
                </a:lnTo>
                <a:lnTo>
                  <a:pt x="372" y="5959"/>
                </a:lnTo>
                <a:lnTo>
                  <a:pt x="1524" y="17457"/>
                </a:lnTo>
                <a:lnTo>
                  <a:pt x="3165" y="29241"/>
                </a:lnTo>
                <a:lnTo>
                  <a:pt x="5175" y="41290"/>
                </a:lnTo>
                <a:lnTo>
                  <a:pt x="7437" y="53586"/>
                </a:lnTo>
                <a:lnTo>
                  <a:pt x="9830" y="66111"/>
                </a:lnTo>
                <a:lnTo>
                  <a:pt x="12238" y="78845"/>
                </a:lnTo>
                <a:lnTo>
                  <a:pt x="14542" y="91769"/>
                </a:lnTo>
                <a:lnTo>
                  <a:pt x="16623" y="104865"/>
                </a:lnTo>
                <a:lnTo>
                  <a:pt x="18363" y="118114"/>
                </a:lnTo>
                <a:lnTo>
                  <a:pt x="19643" y="131497"/>
                </a:lnTo>
                <a:lnTo>
                  <a:pt x="20345" y="144995"/>
                </a:lnTo>
                <a:lnTo>
                  <a:pt x="20924" y="145274"/>
                </a:lnTo>
                <a:lnTo>
                  <a:pt x="32672" y="147757"/>
                </a:lnTo>
                <a:lnTo>
                  <a:pt x="47191" y="14766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7742338" y="953810"/>
            <a:ext cx="29515" cy="99059"/>
          </a:xfrm>
          <a:custGeom>
            <a:avLst/>
            <a:gdLst/>
            <a:ahLst/>
            <a:cxnLst/>
            <a:rect l="l" t="t" r="r" b="b"/>
            <a:pathLst>
              <a:path w="43288" h="145286">
                <a:moveTo>
                  <a:pt x="32080" y="145071"/>
                </a:moveTo>
                <a:lnTo>
                  <a:pt x="43288" y="142455"/>
                </a:lnTo>
                <a:lnTo>
                  <a:pt x="42560" y="136954"/>
                </a:lnTo>
                <a:lnTo>
                  <a:pt x="40354" y="125890"/>
                </a:lnTo>
                <a:lnTo>
                  <a:pt x="37384" y="113850"/>
                </a:lnTo>
                <a:lnTo>
                  <a:pt x="34063" y="101024"/>
                </a:lnTo>
                <a:lnTo>
                  <a:pt x="30805" y="87602"/>
                </a:lnTo>
                <a:lnTo>
                  <a:pt x="28022" y="73774"/>
                </a:lnTo>
                <a:lnTo>
                  <a:pt x="27719" y="71928"/>
                </a:lnTo>
                <a:lnTo>
                  <a:pt x="26180" y="58693"/>
                </a:lnTo>
                <a:lnTo>
                  <a:pt x="25096" y="45197"/>
                </a:lnTo>
                <a:lnTo>
                  <a:pt x="23714" y="32009"/>
                </a:lnTo>
                <a:lnTo>
                  <a:pt x="21277" y="19700"/>
                </a:lnTo>
                <a:lnTo>
                  <a:pt x="17030" y="8840"/>
                </a:lnTo>
                <a:lnTo>
                  <a:pt x="10217" y="0"/>
                </a:lnTo>
                <a:lnTo>
                  <a:pt x="8843" y="3500"/>
                </a:lnTo>
                <a:lnTo>
                  <a:pt x="5690" y="13780"/>
                </a:lnTo>
                <a:lnTo>
                  <a:pt x="3370" y="24891"/>
                </a:lnTo>
                <a:lnTo>
                  <a:pt x="1761" y="36714"/>
                </a:lnTo>
                <a:lnTo>
                  <a:pt x="743" y="49129"/>
                </a:lnTo>
                <a:lnTo>
                  <a:pt x="196" y="62014"/>
                </a:lnTo>
                <a:lnTo>
                  <a:pt x="0" y="75250"/>
                </a:lnTo>
                <a:lnTo>
                  <a:pt x="32" y="88714"/>
                </a:lnTo>
                <a:lnTo>
                  <a:pt x="173" y="102288"/>
                </a:lnTo>
                <a:lnTo>
                  <a:pt x="303" y="115850"/>
                </a:lnTo>
                <a:lnTo>
                  <a:pt x="300" y="129279"/>
                </a:lnTo>
                <a:lnTo>
                  <a:pt x="44" y="142455"/>
                </a:lnTo>
                <a:lnTo>
                  <a:pt x="4971" y="143695"/>
                </a:lnTo>
                <a:lnTo>
                  <a:pt x="18081" y="145286"/>
                </a:lnTo>
                <a:lnTo>
                  <a:pt x="32080" y="14507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6084280" y="957279"/>
            <a:ext cx="764866" cy="744067"/>
          </a:xfrm>
          <a:custGeom>
            <a:avLst/>
            <a:gdLst/>
            <a:ahLst/>
            <a:cxnLst/>
            <a:rect l="l" t="t" r="r" b="b"/>
            <a:pathLst>
              <a:path w="1121803" h="1091298">
                <a:moveTo>
                  <a:pt x="272341" y="1090611"/>
                </a:moveTo>
                <a:lnTo>
                  <a:pt x="287871" y="1090036"/>
                </a:lnTo>
                <a:lnTo>
                  <a:pt x="303508" y="1089555"/>
                </a:lnTo>
                <a:lnTo>
                  <a:pt x="319249" y="1089155"/>
                </a:lnTo>
                <a:lnTo>
                  <a:pt x="335090" y="1088819"/>
                </a:lnTo>
                <a:lnTo>
                  <a:pt x="351029" y="1088532"/>
                </a:lnTo>
                <a:lnTo>
                  <a:pt x="367061" y="1088279"/>
                </a:lnTo>
                <a:lnTo>
                  <a:pt x="383184" y="1088045"/>
                </a:lnTo>
                <a:lnTo>
                  <a:pt x="399394" y="1087815"/>
                </a:lnTo>
                <a:lnTo>
                  <a:pt x="415688" y="1087572"/>
                </a:lnTo>
                <a:lnTo>
                  <a:pt x="432063" y="1087302"/>
                </a:lnTo>
                <a:lnTo>
                  <a:pt x="448515" y="1086989"/>
                </a:lnTo>
                <a:lnTo>
                  <a:pt x="465041" y="1086618"/>
                </a:lnTo>
                <a:lnTo>
                  <a:pt x="481638" y="1086174"/>
                </a:lnTo>
                <a:lnTo>
                  <a:pt x="498302" y="1085642"/>
                </a:lnTo>
                <a:lnTo>
                  <a:pt x="515031" y="1085005"/>
                </a:lnTo>
                <a:lnTo>
                  <a:pt x="531821" y="1084249"/>
                </a:lnTo>
                <a:lnTo>
                  <a:pt x="548668" y="1083359"/>
                </a:lnTo>
                <a:lnTo>
                  <a:pt x="565570" y="1082318"/>
                </a:lnTo>
                <a:lnTo>
                  <a:pt x="582523" y="1081112"/>
                </a:lnTo>
                <a:lnTo>
                  <a:pt x="582663" y="1075851"/>
                </a:lnTo>
                <a:lnTo>
                  <a:pt x="578871" y="1063483"/>
                </a:lnTo>
                <a:lnTo>
                  <a:pt x="574890" y="1050594"/>
                </a:lnTo>
                <a:lnTo>
                  <a:pt x="571980" y="1050381"/>
                </a:lnTo>
                <a:lnTo>
                  <a:pt x="560478" y="1049525"/>
                </a:lnTo>
                <a:lnTo>
                  <a:pt x="548054" y="1048665"/>
                </a:lnTo>
                <a:lnTo>
                  <a:pt x="535003" y="1047928"/>
                </a:lnTo>
                <a:lnTo>
                  <a:pt x="521617" y="1047443"/>
                </a:lnTo>
                <a:lnTo>
                  <a:pt x="508188" y="1047339"/>
                </a:lnTo>
                <a:lnTo>
                  <a:pt x="495012" y="1047743"/>
                </a:lnTo>
                <a:lnTo>
                  <a:pt x="482380" y="1048786"/>
                </a:lnTo>
                <a:lnTo>
                  <a:pt x="470585" y="1050594"/>
                </a:lnTo>
                <a:lnTo>
                  <a:pt x="468757" y="1048149"/>
                </a:lnTo>
                <a:lnTo>
                  <a:pt x="461422" y="1038530"/>
                </a:lnTo>
                <a:lnTo>
                  <a:pt x="453709" y="1028672"/>
                </a:lnTo>
                <a:lnTo>
                  <a:pt x="445709" y="1018648"/>
                </a:lnTo>
                <a:lnTo>
                  <a:pt x="437514" y="1008529"/>
                </a:lnTo>
                <a:lnTo>
                  <a:pt x="429216" y="998387"/>
                </a:lnTo>
                <a:lnTo>
                  <a:pt x="420907" y="988293"/>
                </a:lnTo>
                <a:lnTo>
                  <a:pt x="412677" y="978318"/>
                </a:lnTo>
                <a:lnTo>
                  <a:pt x="404619" y="968535"/>
                </a:lnTo>
                <a:lnTo>
                  <a:pt x="396824" y="959015"/>
                </a:lnTo>
                <a:lnTo>
                  <a:pt x="390808" y="952190"/>
                </a:lnTo>
                <a:lnTo>
                  <a:pt x="380994" y="942537"/>
                </a:lnTo>
                <a:lnTo>
                  <a:pt x="370816" y="933294"/>
                </a:lnTo>
                <a:lnTo>
                  <a:pt x="360993" y="924212"/>
                </a:lnTo>
                <a:lnTo>
                  <a:pt x="352246" y="915041"/>
                </a:lnTo>
                <a:lnTo>
                  <a:pt x="345293" y="905528"/>
                </a:lnTo>
                <a:lnTo>
                  <a:pt x="340855" y="895426"/>
                </a:lnTo>
                <a:lnTo>
                  <a:pt x="338822" y="885822"/>
                </a:lnTo>
                <a:lnTo>
                  <a:pt x="337881" y="874914"/>
                </a:lnTo>
                <a:lnTo>
                  <a:pt x="338088" y="863743"/>
                </a:lnTo>
                <a:lnTo>
                  <a:pt x="339197" y="852303"/>
                </a:lnTo>
                <a:lnTo>
                  <a:pt x="340962" y="840588"/>
                </a:lnTo>
                <a:lnTo>
                  <a:pt x="343137" y="828594"/>
                </a:lnTo>
                <a:lnTo>
                  <a:pt x="345478" y="816314"/>
                </a:lnTo>
                <a:lnTo>
                  <a:pt x="347736" y="803742"/>
                </a:lnTo>
                <a:lnTo>
                  <a:pt x="349668" y="790874"/>
                </a:lnTo>
                <a:lnTo>
                  <a:pt x="351026" y="777703"/>
                </a:lnTo>
                <a:lnTo>
                  <a:pt x="351566" y="764223"/>
                </a:lnTo>
                <a:lnTo>
                  <a:pt x="351040" y="750430"/>
                </a:lnTo>
                <a:lnTo>
                  <a:pt x="356946" y="748703"/>
                </a:lnTo>
                <a:lnTo>
                  <a:pt x="357835" y="741972"/>
                </a:lnTo>
                <a:lnTo>
                  <a:pt x="363753" y="740244"/>
                </a:lnTo>
                <a:lnTo>
                  <a:pt x="375354" y="739835"/>
                </a:lnTo>
                <a:lnTo>
                  <a:pt x="388919" y="738887"/>
                </a:lnTo>
                <a:lnTo>
                  <a:pt x="402047" y="737502"/>
                </a:lnTo>
                <a:lnTo>
                  <a:pt x="414800" y="735742"/>
                </a:lnTo>
                <a:lnTo>
                  <a:pt x="427241" y="733671"/>
                </a:lnTo>
                <a:lnTo>
                  <a:pt x="439433" y="731349"/>
                </a:lnTo>
                <a:lnTo>
                  <a:pt x="451436" y="728840"/>
                </a:lnTo>
                <a:lnTo>
                  <a:pt x="463315" y="726207"/>
                </a:lnTo>
                <a:lnTo>
                  <a:pt x="475131" y="723511"/>
                </a:lnTo>
                <a:lnTo>
                  <a:pt x="486947" y="720815"/>
                </a:lnTo>
                <a:lnTo>
                  <a:pt x="498825" y="718181"/>
                </a:lnTo>
                <a:lnTo>
                  <a:pt x="510827" y="715672"/>
                </a:lnTo>
                <a:lnTo>
                  <a:pt x="523016" y="713351"/>
                </a:lnTo>
                <a:lnTo>
                  <a:pt x="535455" y="711279"/>
                </a:lnTo>
                <a:lnTo>
                  <a:pt x="548205" y="709519"/>
                </a:lnTo>
                <a:lnTo>
                  <a:pt x="561329" y="708134"/>
                </a:lnTo>
                <a:lnTo>
                  <a:pt x="574890" y="707186"/>
                </a:lnTo>
                <a:lnTo>
                  <a:pt x="577427" y="700647"/>
                </a:lnTo>
                <a:lnTo>
                  <a:pt x="583386" y="690660"/>
                </a:lnTo>
                <a:lnTo>
                  <a:pt x="590740" y="683334"/>
                </a:lnTo>
                <a:lnTo>
                  <a:pt x="599239" y="678440"/>
                </a:lnTo>
                <a:lnTo>
                  <a:pt x="608634" y="675749"/>
                </a:lnTo>
                <a:lnTo>
                  <a:pt x="618676" y="675035"/>
                </a:lnTo>
                <a:lnTo>
                  <a:pt x="629116" y="676069"/>
                </a:lnTo>
                <a:lnTo>
                  <a:pt x="639703" y="678622"/>
                </a:lnTo>
                <a:lnTo>
                  <a:pt x="650189" y="682467"/>
                </a:lnTo>
                <a:lnTo>
                  <a:pt x="660323" y="687377"/>
                </a:lnTo>
                <a:lnTo>
                  <a:pt x="669857" y="693121"/>
                </a:lnTo>
                <a:lnTo>
                  <a:pt x="678542" y="699474"/>
                </a:lnTo>
                <a:lnTo>
                  <a:pt x="686127" y="706207"/>
                </a:lnTo>
                <a:lnTo>
                  <a:pt x="692363" y="713091"/>
                </a:lnTo>
                <a:lnTo>
                  <a:pt x="697001" y="719899"/>
                </a:lnTo>
                <a:lnTo>
                  <a:pt x="695325" y="706445"/>
                </a:lnTo>
                <a:lnTo>
                  <a:pt x="694024" y="693005"/>
                </a:lnTo>
                <a:lnTo>
                  <a:pt x="693062" y="679582"/>
                </a:lnTo>
                <a:lnTo>
                  <a:pt x="692404" y="666180"/>
                </a:lnTo>
                <a:lnTo>
                  <a:pt x="692014" y="652803"/>
                </a:lnTo>
                <a:lnTo>
                  <a:pt x="691858" y="639455"/>
                </a:lnTo>
                <a:lnTo>
                  <a:pt x="691900" y="626140"/>
                </a:lnTo>
                <a:lnTo>
                  <a:pt x="692105" y="612862"/>
                </a:lnTo>
                <a:lnTo>
                  <a:pt x="692437" y="599626"/>
                </a:lnTo>
                <a:lnTo>
                  <a:pt x="692862" y="586435"/>
                </a:lnTo>
                <a:lnTo>
                  <a:pt x="693345" y="573293"/>
                </a:lnTo>
                <a:lnTo>
                  <a:pt x="693849" y="560204"/>
                </a:lnTo>
                <a:lnTo>
                  <a:pt x="694340" y="547172"/>
                </a:lnTo>
                <a:lnTo>
                  <a:pt x="694783" y="534201"/>
                </a:lnTo>
                <a:lnTo>
                  <a:pt x="695142" y="521296"/>
                </a:lnTo>
                <a:lnTo>
                  <a:pt x="695382" y="508459"/>
                </a:lnTo>
                <a:lnTo>
                  <a:pt x="695364" y="483010"/>
                </a:lnTo>
                <a:lnTo>
                  <a:pt x="695036" y="470405"/>
                </a:lnTo>
                <a:lnTo>
                  <a:pt x="694448" y="457885"/>
                </a:lnTo>
                <a:lnTo>
                  <a:pt x="687190" y="448230"/>
                </a:lnTo>
                <a:lnTo>
                  <a:pt x="683541" y="438300"/>
                </a:lnTo>
                <a:lnTo>
                  <a:pt x="683084" y="428362"/>
                </a:lnTo>
                <a:lnTo>
                  <a:pt x="685292" y="418568"/>
                </a:lnTo>
                <a:lnTo>
                  <a:pt x="689636" y="409071"/>
                </a:lnTo>
                <a:lnTo>
                  <a:pt x="695591" y="400024"/>
                </a:lnTo>
                <a:lnTo>
                  <a:pt x="702628" y="391581"/>
                </a:lnTo>
                <a:lnTo>
                  <a:pt x="710221" y="383893"/>
                </a:lnTo>
                <a:lnTo>
                  <a:pt x="717843" y="377115"/>
                </a:lnTo>
                <a:lnTo>
                  <a:pt x="724966" y="371398"/>
                </a:lnTo>
                <a:lnTo>
                  <a:pt x="721930" y="364928"/>
                </a:lnTo>
                <a:lnTo>
                  <a:pt x="719727" y="352808"/>
                </a:lnTo>
                <a:lnTo>
                  <a:pt x="719886" y="338328"/>
                </a:lnTo>
                <a:lnTo>
                  <a:pt x="727905" y="333226"/>
                </a:lnTo>
                <a:lnTo>
                  <a:pt x="738562" y="329811"/>
                </a:lnTo>
                <a:lnTo>
                  <a:pt x="748967" y="329767"/>
                </a:lnTo>
                <a:lnTo>
                  <a:pt x="759079" y="332396"/>
                </a:lnTo>
                <a:lnTo>
                  <a:pt x="768858" y="337001"/>
                </a:lnTo>
                <a:lnTo>
                  <a:pt x="778263" y="342884"/>
                </a:lnTo>
                <a:lnTo>
                  <a:pt x="787254" y="349348"/>
                </a:lnTo>
                <a:lnTo>
                  <a:pt x="795791" y="355694"/>
                </a:lnTo>
                <a:lnTo>
                  <a:pt x="803833" y="361226"/>
                </a:lnTo>
                <a:lnTo>
                  <a:pt x="811186" y="356066"/>
                </a:lnTo>
                <a:lnTo>
                  <a:pt x="820985" y="348301"/>
                </a:lnTo>
                <a:lnTo>
                  <a:pt x="831171" y="339786"/>
                </a:lnTo>
                <a:lnTo>
                  <a:pt x="841655" y="331144"/>
                </a:lnTo>
                <a:lnTo>
                  <a:pt x="852348" y="322998"/>
                </a:lnTo>
                <a:lnTo>
                  <a:pt x="863159" y="315969"/>
                </a:lnTo>
                <a:lnTo>
                  <a:pt x="874000" y="310680"/>
                </a:lnTo>
                <a:lnTo>
                  <a:pt x="884781" y="307752"/>
                </a:lnTo>
                <a:lnTo>
                  <a:pt x="895413" y="307809"/>
                </a:lnTo>
                <a:lnTo>
                  <a:pt x="892338" y="313996"/>
                </a:lnTo>
                <a:lnTo>
                  <a:pt x="884912" y="324488"/>
                </a:lnTo>
                <a:lnTo>
                  <a:pt x="875914" y="333410"/>
                </a:lnTo>
                <a:lnTo>
                  <a:pt x="865792" y="341208"/>
                </a:lnTo>
                <a:lnTo>
                  <a:pt x="854993" y="348331"/>
                </a:lnTo>
                <a:lnTo>
                  <a:pt x="843968" y="355228"/>
                </a:lnTo>
                <a:lnTo>
                  <a:pt x="833162" y="362344"/>
                </a:lnTo>
                <a:lnTo>
                  <a:pt x="823026" y="370129"/>
                </a:lnTo>
                <a:lnTo>
                  <a:pt x="814006" y="379031"/>
                </a:lnTo>
                <a:lnTo>
                  <a:pt x="816128" y="387412"/>
                </a:lnTo>
                <a:lnTo>
                  <a:pt x="820587" y="398762"/>
                </a:lnTo>
                <a:lnTo>
                  <a:pt x="825220" y="409499"/>
                </a:lnTo>
                <a:lnTo>
                  <a:pt x="828593" y="421085"/>
                </a:lnTo>
                <a:lnTo>
                  <a:pt x="829271" y="434987"/>
                </a:lnTo>
                <a:lnTo>
                  <a:pt x="828359" y="441029"/>
                </a:lnTo>
                <a:lnTo>
                  <a:pt x="824030" y="453237"/>
                </a:lnTo>
                <a:lnTo>
                  <a:pt x="818300" y="464738"/>
                </a:lnTo>
                <a:lnTo>
                  <a:pt x="813376" y="476232"/>
                </a:lnTo>
                <a:lnTo>
                  <a:pt x="811466" y="488416"/>
                </a:lnTo>
                <a:lnTo>
                  <a:pt x="811618" y="494449"/>
                </a:lnTo>
                <a:lnTo>
                  <a:pt x="817473" y="501281"/>
                </a:lnTo>
                <a:lnTo>
                  <a:pt x="819099" y="508762"/>
                </a:lnTo>
                <a:lnTo>
                  <a:pt x="820175" y="520256"/>
                </a:lnTo>
                <a:lnTo>
                  <a:pt x="819474" y="533360"/>
                </a:lnTo>
                <a:lnTo>
                  <a:pt x="818528" y="546002"/>
                </a:lnTo>
                <a:lnTo>
                  <a:pt x="819099" y="557098"/>
                </a:lnTo>
                <a:lnTo>
                  <a:pt x="819461" y="558784"/>
                </a:lnTo>
                <a:lnTo>
                  <a:pt x="824297" y="570840"/>
                </a:lnTo>
                <a:lnTo>
                  <a:pt x="831917" y="581451"/>
                </a:lnTo>
                <a:lnTo>
                  <a:pt x="841151" y="590953"/>
                </a:lnTo>
                <a:lnTo>
                  <a:pt x="850832" y="599682"/>
                </a:lnTo>
                <a:lnTo>
                  <a:pt x="859790" y="607974"/>
                </a:lnTo>
                <a:lnTo>
                  <a:pt x="866436" y="608837"/>
                </a:lnTo>
                <a:lnTo>
                  <a:pt x="879313" y="611278"/>
                </a:lnTo>
                <a:lnTo>
                  <a:pt x="892254" y="614783"/>
                </a:lnTo>
                <a:lnTo>
                  <a:pt x="904927" y="619362"/>
                </a:lnTo>
                <a:lnTo>
                  <a:pt x="917000" y="625029"/>
                </a:lnTo>
                <a:lnTo>
                  <a:pt x="928140" y="631793"/>
                </a:lnTo>
                <a:lnTo>
                  <a:pt x="938014" y="639668"/>
                </a:lnTo>
                <a:lnTo>
                  <a:pt x="946289" y="648665"/>
                </a:lnTo>
                <a:lnTo>
                  <a:pt x="949753" y="648536"/>
                </a:lnTo>
                <a:lnTo>
                  <a:pt x="962197" y="647601"/>
                </a:lnTo>
                <a:lnTo>
                  <a:pt x="973262" y="645983"/>
                </a:lnTo>
                <a:lnTo>
                  <a:pt x="986980" y="643585"/>
                </a:lnTo>
                <a:lnTo>
                  <a:pt x="986432" y="640830"/>
                </a:lnTo>
                <a:lnTo>
                  <a:pt x="981776" y="628218"/>
                </a:lnTo>
                <a:lnTo>
                  <a:pt x="975039" y="617308"/>
                </a:lnTo>
                <a:lnTo>
                  <a:pt x="967634" y="607128"/>
                </a:lnTo>
                <a:lnTo>
                  <a:pt x="960971" y="596707"/>
                </a:lnTo>
                <a:lnTo>
                  <a:pt x="956462" y="585076"/>
                </a:lnTo>
                <a:lnTo>
                  <a:pt x="954094" y="571364"/>
                </a:lnTo>
                <a:lnTo>
                  <a:pt x="953287" y="557239"/>
                </a:lnTo>
                <a:lnTo>
                  <a:pt x="953965" y="542841"/>
                </a:lnTo>
                <a:lnTo>
                  <a:pt x="956053" y="528309"/>
                </a:lnTo>
                <a:lnTo>
                  <a:pt x="959474" y="513784"/>
                </a:lnTo>
                <a:lnTo>
                  <a:pt x="964152" y="499405"/>
                </a:lnTo>
                <a:lnTo>
                  <a:pt x="970013" y="485312"/>
                </a:lnTo>
                <a:lnTo>
                  <a:pt x="976980" y="471645"/>
                </a:lnTo>
                <a:lnTo>
                  <a:pt x="984977" y="458543"/>
                </a:lnTo>
                <a:lnTo>
                  <a:pt x="993928" y="446147"/>
                </a:lnTo>
                <a:lnTo>
                  <a:pt x="1003759" y="434597"/>
                </a:lnTo>
                <a:lnTo>
                  <a:pt x="1014392" y="424031"/>
                </a:lnTo>
                <a:lnTo>
                  <a:pt x="1025752" y="414590"/>
                </a:lnTo>
                <a:lnTo>
                  <a:pt x="1037764" y="406414"/>
                </a:lnTo>
                <a:lnTo>
                  <a:pt x="1050350" y="399642"/>
                </a:lnTo>
                <a:lnTo>
                  <a:pt x="1063437" y="394414"/>
                </a:lnTo>
                <a:lnTo>
                  <a:pt x="1076947" y="390871"/>
                </a:lnTo>
                <a:lnTo>
                  <a:pt x="1090806" y="389152"/>
                </a:lnTo>
                <a:lnTo>
                  <a:pt x="1104936" y="389396"/>
                </a:lnTo>
                <a:lnTo>
                  <a:pt x="1119263" y="391744"/>
                </a:lnTo>
                <a:lnTo>
                  <a:pt x="1120098" y="372216"/>
                </a:lnTo>
                <a:lnTo>
                  <a:pt x="1120738" y="352650"/>
                </a:lnTo>
                <a:lnTo>
                  <a:pt x="1121203" y="333058"/>
                </a:lnTo>
                <a:lnTo>
                  <a:pt x="1121513" y="313452"/>
                </a:lnTo>
                <a:lnTo>
                  <a:pt x="1121689" y="293845"/>
                </a:lnTo>
                <a:lnTo>
                  <a:pt x="1121608" y="235130"/>
                </a:lnTo>
                <a:lnTo>
                  <a:pt x="1121445" y="215635"/>
                </a:lnTo>
                <a:lnTo>
                  <a:pt x="1121248" y="196197"/>
                </a:lnTo>
                <a:lnTo>
                  <a:pt x="1121036" y="176829"/>
                </a:lnTo>
                <a:lnTo>
                  <a:pt x="1120830" y="157543"/>
                </a:lnTo>
                <a:lnTo>
                  <a:pt x="1120651" y="138351"/>
                </a:lnTo>
                <a:lnTo>
                  <a:pt x="1120517" y="119264"/>
                </a:lnTo>
                <a:lnTo>
                  <a:pt x="1120592" y="62757"/>
                </a:lnTo>
                <a:lnTo>
                  <a:pt x="1120843" y="44213"/>
                </a:lnTo>
                <a:lnTo>
                  <a:pt x="1121240" y="25834"/>
                </a:lnTo>
                <a:lnTo>
                  <a:pt x="1121803" y="7632"/>
                </a:lnTo>
                <a:lnTo>
                  <a:pt x="1102645" y="6159"/>
                </a:lnTo>
                <a:lnTo>
                  <a:pt x="1083071" y="4963"/>
                </a:lnTo>
                <a:lnTo>
                  <a:pt x="1063128" y="4026"/>
                </a:lnTo>
                <a:lnTo>
                  <a:pt x="1042862" y="3325"/>
                </a:lnTo>
                <a:lnTo>
                  <a:pt x="1022319" y="2841"/>
                </a:lnTo>
                <a:lnTo>
                  <a:pt x="1001545" y="2552"/>
                </a:lnTo>
                <a:lnTo>
                  <a:pt x="959489" y="2482"/>
                </a:lnTo>
                <a:lnTo>
                  <a:pt x="938299" y="2659"/>
                </a:lnTo>
                <a:lnTo>
                  <a:pt x="917062" y="2951"/>
                </a:lnTo>
                <a:lnTo>
                  <a:pt x="895824" y="3336"/>
                </a:lnTo>
                <a:lnTo>
                  <a:pt x="874632" y="3794"/>
                </a:lnTo>
                <a:lnTo>
                  <a:pt x="853531" y="4304"/>
                </a:lnTo>
                <a:lnTo>
                  <a:pt x="832567" y="4847"/>
                </a:lnTo>
                <a:lnTo>
                  <a:pt x="811788" y="5402"/>
                </a:lnTo>
                <a:lnTo>
                  <a:pt x="791237" y="5947"/>
                </a:lnTo>
                <a:lnTo>
                  <a:pt x="770963" y="6464"/>
                </a:lnTo>
                <a:lnTo>
                  <a:pt x="751010" y="6930"/>
                </a:lnTo>
                <a:lnTo>
                  <a:pt x="731425" y="7327"/>
                </a:lnTo>
                <a:lnTo>
                  <a:pt x="712254" y="7632"/>
                </a:lnTo>
                <a:lnTo>
                  <a:pt x="711117" y="23355"/>
                </a:lnTo>
                <a:lnTo>
                  <a:pt x="710339" y="39413"/>
                </a:lnTo>
                <a:lnTo>
                  <a:pt x="709878" y="55772"/>
                </a:lnTo>
                <a:lnTo>
                  <a:pt x="709691" y="72401"/>
                </a:lnTo>
                <a:lnTo>
                  <a:pt x="709737" y="89266"/>
                </a:lnTo>
                <a:lnTo>
                  <a:pt x="709973" y="106336"/>
                </a:lnTo>
                <a:lnTo>
                  <a:pt x="710357" y="123577"/>
                </a:lnTo>
                <a:lnTo>
                  <a:pt x="710847" y="140957"/>
                </a:lnTo>
                <a:lnTo>
                  <a:pt x="711402" y="158444"/>
                </a:lnTo>
                <a:lnTo>
                  <a:pt x="711979" y="176004"/>
                </a:lnTo>
                <a:lnTo>
                  <a:pt x="712536" y="193606"/>
                </a:lnTo>
                <a:lnTo>
                  <a:pt x="713031" y="211216"/>
                </a:lnTo>
                <a:lnTo>
                  <a:pt x="713422" y="228802"/>
                </a:lnTo>
                <a:lnTo>
                  <a:pt x="713667" y="246332"/>
                </a:lnTo>
                <a:lnTo>
                  <a:pt x="713723" y="263773"/>
                </a:lnTo>
                <a:lnTo>
                  <a:pt x="713550" y="281092"/>
                </a:lnTo>
                <a:lnTo>
                  <a:pt x="713104" y="298257"/>
                </a:lnTo>
                <a:lnTo>
                  <a:pt x="712344" y="315235"/>
                </a:lnTo>
                <a:lnTo>
                  <a:pt x="711228" y="331994"/>
                </a:lnTo>
                <a:lnTo>
                  <a:pt x="709714" y="348500"/>
                </a:lnTo>
                <a:lnTo>
                  <a:pt x="703503" y="353314"/>
                </a:lnTo>
                <a:lnTo>
                  <a:pt x="697382" y="358216"/>
                </a:lnTo>
                <a:lnTo>
                  <a:pt x="689356" y="361226"/>
                </a:lnTo>
                <a:lnTo>
                  <a:pt x="686547" y="360787"/>
                </a:lnTo>
                <a:lnTo>
                  <a:pt x="674877" y="358824"/>
                </a:lnTo>
                <a:lnTo>
                  <a:pt x="661377" y="358673"/>
                </a:lnTo>
                <a:lnTo>
                  <a:pt x="660633" y="369814"/>
                </a:lnTo>
                <a:lnTo>
                  <a:pt x="658528" y="385090"/>
                </a:lnTo>
                <a:lnTo>
                  <a:pt x="655258" y="399200"/>
                </a:lnTo>
                <a:lnTo>
                  <a:pt x="650868" y="412191"/>
                </a:lnTo>
                <a:lnTo>
                  <a:pt x="645406" y="424108"/>
                </a:lnTo>
                <a:lnTo>
                  <a:pt x="638917" y="435000"/>
                </a:lnTo>
                <a:lnTo>
                  <a:pt x="631447" y="444911"/>
                </a:lnTo>
                <a:lnTo>
                  <a:pt x="623044" y="453890"/>
                </a:lnTo>
                <a:lnTo>
                  <a:pt x="613754" y="461981"/>
                </a:lnTo>
                <a:lnTo>
                  <a:pt x="603622" y="469233"/>
                </a:lnTo>
                <a:lnTo>
                  <a:pt x="592696" y="475691"/>
                </a:lnTo>
                <a:lnTo>
                  <a:pt x="593757" y="485594"/>
                </a:lnTo>
                <a:lnTo>
                  <a:pt x="594890" y="497767"/>
                </a:lnTo>
                <a:lnTo>
                  <a:pt x="595506" y="510454"/>
                </a:lnTo>
                <a:lnTo>
                  <a:pt x="595236" y="524027"/>
                </a:lnTo>
                <a:lnTo>
                  <a:pt x="584619" y="526173"/>
                </a:lnTo>
                <a:lnTo>
                  <a:pt x="583222" y="519074"/>
                </a:lnTo>
                <a:lnTo>
                  <a:pt x="574890" y="518934"/>
                </a:lnTo>
                <a:lnTo>
                  <a:pt x="570068" y="527093"/>
                </a:lnTo>
                <a:lnTo>
                  <a:pt x="561740" y="534693"/>
                </a:lnTo>
                <a:lnTo>
                  <a:pt x="551011" y="540354"/>
                </a:lnTo>
                <a:lnTo>
                  <a:pt x="538352" y="544370"/>
                </a:lnTo>
                <a:lnTo>
                  <a:pt x="524230" y="547032"/>
                </a:lnTo>
                <a:lnTo>
                  <a:pt x="509118" y="548633"/>
                </a:lnTo>
                <a:lnTo>
                  <a:pt x="493483" y="549465"/>
                </a:lnTo>
                <a:lnTo>
                  <a:pt x="481230" y="549943"/>
                </a:lnTo>
                <a:lnTo>
                  <a:pt x="468182" y="550489"/>
                </a:lnTo>
                <a:lnTo>
                  <a:pt x="454528" y="550997"/>
                </a:lnTo>
                <a:lnTo>
                  <a:pt x="440459" y="551360"/>
                </a:lnTo>
                <a:lnTo>
                  <a:pt x="426162" y="551471"/>
                </a:lnTo>
                <a:lnTo>
                  <a:pt x="411827" y="551223"/>
                </a:lnTo>
                <a:lnTo>
                  <a:pt x="397642" y="550509"/>
                </a:lnTo>
                <a:lnTo>
                  <a:pt x="383797" y="549224"/>
                </a:lnTo>
                <a:lnTo>
                  <a:pt x="370479" y="547258"/>
                </a:lnTo>
                <a:lnTo>
                  <a:pt x="357879" y="544507"/>
                </a:lnTo>
                <a:lnTo>
                  <a:pt x="346185" y="540863"/>
                </a:lnTo>
                <a:lnTo>
                  <a:pt x="335586" y="536219"/>
                </a:lnTo>
                <a:lnTo>
                  <a:pt x="326270" y="530468"/>
                </a:lnTo>
                <a:lnTo>
                  <a:pt x="318428" y="523504"/>
                </a:lnTo>
                <a:lnTo>
                  <a:pt x="312246" y="515220"/>
                </a:lnTo>
                <a:lnTo>
                  <a:pt x="307916" y="505508"/>
                </a:lnTo>
                <a:lnTo>
                  <a:pt x="305625" y="494262"/>
                </a:lnTo>
                <a:lnTo>
                  <a:pt x="305562" y="481376"/>
                </a:lnTo>
                <a:lnTo>
                  <a:pt x="307916" y="466741"/>
                </a:lnTo>
                <a:lnTo>
                  <a:pt x="312877" y="450253"/>
                </a:lnTo>
                <a:lnTo>
                  <a:pt x="309435" y="448410"/>
                </a:lnTo>
                <a:lnTo>
                  <a:pt x="298035" y="445189"/>
                </a:lnTo>
                <a:lnTo>
                  <a:pt x="289371" y="447322"/>
                </a:lnTo>
                <a:lnTo>
                  <a:pt x="280788" y="452367"/>
                </a:lnTo>
                <a:lnTo>
                  <a:pt x="269633" y="457885"/>
                </a:lnTo>
                <a:lnTo>
                  <a:pt x="266393" y="451928"/>
                </a:lnTo>
                <a:lnTo>
                  <a:pt x="263049" y="440764"/>
                </a:lnTo>
                <a:lnTo>
                  <a:pt x="262002" y="428899"/>
                </a:lnTo>
                <a:lnTo>
                  <a:pt x="262440" y="416565"/>
                </a:lnTo>
                <a:lnTo>
                  <a:pt x="263553" y="403989"/>
                </a:lnTo>
                <a:lnTo>
                  <a:pt x="264527" y="391401"/>
                </a:lnTo>
                <a:lnTo>
                  <a:pt x="264497" y="378109"/>
                </a:lnTo>
                <a:lnTo>
                  <a:pt x="263478" y="365729"/>
                </a:lnTo>
                <a:lnTo>
                  <a:pt x="262053" y="353339"/>
                </a:lnTo>
                <a:lnTo>
                  <a:pt x="260346" y="340912"/>
                </a:lnTo>
                <a:lnTo>
                  <a:pt x="258477" y="328422"/>
                </a:lnTo>
                <a:lnTo>
                  <a:pt x="256568" y="315841"/>
                </a:lnTo>
                <a:lnTo>
                  <a:pt x="254743" y="303141"/>
                </a:lnTo>
                <a:lnTo>
                  <a:pt x="253122" y="290296"/>
                </a:lnTo>
                <a:lnTo>
                  <a:pt x="251828" y="277279"/>
                </a:lnTo>
                <a:lnTo>
                  <a:pt x="250771" y="262465"/>
                </a:lnTo>
                <a:lnTo>
                  <a:pt x="250037" y="247590"/>
                </a:lnTo>
                <a:lnTo>
                  <a:pt x="249588" y="232683"/>
                </a:lnTo>
                <a:lnTo>
                  <a:pt x="249387" y="217769"/>
                </a:lnTo>
                <a:lnTo>
                  <a:pt x="249397" y="202875"/>
                </a:lnTo>
                <a:lnTo>
                  <a:pt x="249579" y="188027"/>
                </a:lnTo>
                <a:lnTo>
                  <a:pt x="249897" y="173253"/>
                </a:lnTo>
                <a:lnTo>
                  <a:pt x="250312" y="158579"/>
                </a:lnTo>
                <a:lnTo>
                  <a:pt x="250788" y="144032"/>
                </a:lnTo>
                <a:lnTo>
                  <a:pt x="251286" y="129638"/>
                </a:lnTo>
                <a:lnTo>
                  <a:pt x="251771" y="115424"/>
                </a:lnTo>
                <a:lnTo>
                  <a:pt x="252203" y="101417"/>
                </a:lnTo>
                <a:lnTo>
                  <a:pt x="252545" y="87643"/>
                </a:lnTo>
                <a:lnTo>
                  <a:pt x="252761" y="74129"/>
                </a:lnTo>
                <a:lnTo>
                  <a:pt x="252812" y="60902"/>
                </a:lnTo>
                <a:lnTo>
                  <a:pt x="252661" y="47988"/>
                </a:lnTo>
                <a:lnTo>
                  <a:pt x="252271" y="35414"/>
                </a:lnTo>
                <a:lnTo>
                  <a:pt x="251603" y="23207"/>
                </a:lnTo>
                <a:lnTo>
                  <a:pt x="250621" y="11393"/>
                </a:lnTo>
                <a:lnTo>
                  <a:pt x="249288" y="0"/>
                </a:lnTo>
                <a:lnTo>
                  <a:pt x="237984" y="1136"/>
                </a:lnTo>
                <a:lnTo>
                  <a:pt x="224723" y="1937"/>
                </a:lnTo>
                <a:lnTo>
                  <a:pt x="211580" y="2852"/>
                </a:lnTo>
                <a:lnTo>
                  <a:pt x="199202" y="4533"/>
                </a:lnTo>
                <a:lnTo>
                  <a:pt x="188239" y="7632"/>
                </a:lnTo>
                <a:lnTo>
                  <a:pt x="187483" y="11971"/>
                </a:lnTo>
                <a:lnTo>
                  <a:pt x="186130" y="23296"/>
                </a:lnTo>
                <a:lnTo>
                  <a:pt x="185545" y="34755"/>
                </a:lnTo>
                <a:lnTo>
                  <a:pt x="185599" y="46376"/>
                </a:lnTo>
                <a:lnTo>
                  <a:pt x="186160" y="58186"/>
                </a:lnTo>
                <a:lnTo>
                  <a:pt x="187100" y="70213"/>
                </a:lnTo>
                <a:lnTo>
                  <a:pt x="188287" y="82485"/>
                </a:lnTo>
                <a:lnTo>
                  <a:pt x="189592" y="95029"/>
                </a:lnTo>
                <a:lnTo>
                  <a:pt x="190884" y="107873"/>
                </a:lnTo>
                <a:lnTo>
                  <a:pt x="192033" y="121044"/>
                </a:lnTo>
                <a:lnTo>
                  <a:pt x="192909" y="134571"/>
                </a:lnTo>
                <a:lnTo>
                  <a:pt x="193381" y="148481"/>
                </a:lnTo>
                <a:lnTo>
                  <a:pt x="193319" y="162801"/>
                </a:lnTo>
                <a:lnTo>
                  <a:pt x="192745" y="173571"/>
                </a:lnTo>
                <a:lnTo>
                  <a:pt x="191638" y="186205"/>
                </a:lnTo>
                <a:lnTo>
                  <a:pt x="190747" y="198622"/>
                </a:lnTo>
                <a:lnTo>
                  <a:pt x="190835" y="212162"/>
                </a:lnTo>
                <a:lnTo>
                  <a:pt x="191134" y="223400"/>
                </a:lnTo>
                <a:lnTo>
                  <a:pt x="190980" y="235294"/>
                </a:lnTo>
                <a:lnTo>
                  <a:pt x="190489" y="247718"/>
                </a:lnTo>
                <a:lnTo>
                  <a:pt x="189776" y="260546"/>
                </a:lnTo>
                <a:lnTo>
                  <a:pt x="188956" y="273652"/>
                </a:lnTo>
                <a:lnTo>
                  <a:pt x="188144" y="286909"/>
                </a:lnTo>
                <a:lnTo>
                  <a:pt x="187455" y="300192"/>
                </a:lnTo>
                <a:lnTo>
                  <a:pt x="187005" y="313374"/>
                </a:lnTo>
                <a:lnTo>
                  <a:pt x="186909" y="326329"/>
                </a:lnTo>
                <a:lnTo>
                  <a:pt x="187282" y="338930"/>
                </a:lnTo>
                <a:lnTo>
                  <a:pt x="188239" y="351053"/>
                </a:lnTo>
                <a:lnTo>
                  <a:pt x="189523" y="359099"/>
                </a:lnTo>
                <a:lnTo>
                  <a:pt x="192676" y="371377"/>
                </a:lnTo>
                <a:lnTo>
                  <a:pt x="196853" y="384078"/>
                </a:lnTo>
                <a:lnTo>
                  <a:pt x="201498" y="396953"/>
                </a:lnTo>
                <a:lnTo>
                  <a:pt x="206058" y="409750"/>
                </a:lnTo>
                <a:lnTo>
                  <a:pt x="209977" y="422220"/>
                </a:lnTo>
                <a:lnTo>
                  <a:pt x="212702" y="434111"/>
                </a:lnTo>
                <a:lnTo>
                  <a:pt x="213677" y="445173"/>
                </a:lnTo>
                <a:lnTo>
                  <a:pt x="213322" y="451089"/>
                </a:lnTo>
                <a:lnTo>
                  <a:pt x="208821" y="464757"/>
                </a:lnTo>
                <a:lnTo>
                  <a:pt x="200086" y="473101"/>
                </a:lnTo>
                <a:lnTo>
                  <a:pt x="188294" y="477834"/>
                </a:lnTo>
                <a:lnTo>
                  <a:pt x="174622" y="480670"/>
                </a:lnTo>
                <a:lnTo>
                  <a:pt x="160248" y="483323"/>
                </a:lnTo>
                <a:lnTo>
                  <a:pt x="153497" y="484874"/>
                </a:lnTo>
                <a:lnTo>
                  <a:pt x="138382" y="488966"/>
                </a:lnTo>
                <a:lnTo>
                  <a:pt x="125176" y="493442"/>
                </a:lnTo>
                <a:lnTo>
                  <a:pt x="113487" y="498316"/>
                </a:lnTo>
                <a:lnTo>
                  <a:pt x="102927" y="503604"/>
                </a:lnTo>
                <a:lnTo>
                  <a:pt x="93106" y="509319"/>
                </a:lnTo>
                <a:lnTo>
                  <a:pt x="83634" y="515476"/>
                </a:lnTo>
                <a:lnTo>
                  <a:pt x="74121" y="522089"/>
                </a:lnTo>
                <a:lnTo>
                  <a:pt x="64178" y="529172"/>
                </a:lnTo>
                <a:lnTo>
                  <a:pt x="53416" y="536740"/>
                </a:lnTo>
                <a:lnTo>
                  <a:pt x="55063" y="536606"/>
                </a:lnTo>
                <a:lnTo>
                  <a:pt x="67382" y="536067"/>
                </a:lnTo>
                <a:lnTo>
                  <a:pt x="79776" y="536247"/>
                </a:lnTo>
                <a:lnTo>
                  <a:pt x="92238" y="537019"/>
                </a:lnTo>
                <a:lnTo>
                  <a:pt x="104757" y="538258"/>
                </a:lnTo>
                <a:lnTo>
                  <a:pt x="117327" y="539839"/>
                </a:lnTo>
                <a:lnTo>
                  <a:pt x="129938" y="541635"/>
                </a:lnTo>
                <a:lnTo>
                  <a:pt x="142582" y="543522"/>
                </a:lnTo>
                <a:lnTo>
                  <a:pt x="155250" y="545375"/>
                </a:lnTo>
                <a:lnTo>
                  <a:pt x="167935" y="547066"/>
                </a:lnTo>
                <a:lnTo>
                  <a:pt x="180627" y="548471"/>
                </a:lnTo>
                <a:lnTo>
                  <a:pt x="193319" y="549465"/>
                </a:lnTo>
                <a:lnTo>
                  <a:pt x="195047" y="550385"/>
                </a:lnTo>
                <a:lnTo>
                  <a:pt x="199103" y="557768"/>
                </a:lnTo>
                <a:lnTo>
                  <a:pt x="199909" y="565728"/>
                </a:lnTo>
                <a:lnTo>
                  <a:pt x="206044" y="569810"/>
                </a:lnTo>
                <a:lnTo>
                  <a:pt x="216340" y="573529"/>
                </a:lnTo>
                <a:lnTo>
                  <a:pt x="228905" y="578001"/>
                </a:lnTo>
                <a:lnTo>
                  <a:pt x="241162" y="582784"/>
                </a:lnTo>
                <a:lnTo>
                  <a:pt x="252720" y="588266"/>
                </a:lnTo>
                <a:lnTo>
                  <a:pt x="263191" y="594836"/>
                </a:lnTo>
                <a:lnTo>
                  <a:pt x="272186" y="602881"/>
                </a:lnTo>
                <a:lnTo>
                  <a:pt x="272498" y="604334"/>
                </a:lnTo>
                <a:lnTo>
                  <a:pt x="276735" y="617380"/>
                </a:lnTo>
                <a:lnTo>
                  <a:pt x="282489" y="628824"/>
                </a:lnTo>
                <a:lnTo>
                  <a:pt x="288862" y="639442"/>
                </a:lnTo>
                <a:lnTo>
                  <a:pt x="294954" y="650012"/>
                </a:lnTo>
                <a:lnTo>
                  <a:pt x="299867" y="661310"/>
                </a:lnTo>
                <a:lnTo>
                  <a:pt x="302704" y="674116"/>
                </a:lnTo>
                <a:lnTo>
                  <a:pt x="302851" y="682925"/>
                </a:lnTo>
                <a:lnTo>
                  <a:pt x="301159" y="695616"/>
                </a:lnTo>
                <a:lnTo>
                  <a:pt x="297867" y="709125"/>
                </a:lnTo>
                <a:lnTo>
                  <a:pt x="293530" y="722662"/>
                </a:lnTo>
                <a:lnTo>
                  <a:pt x="288704" y="735433"/>
                </a:lnTo>
                <a:lnTo>
                  <a:pt x="283944" y="746646"/>
                </a:lnTo>
                <a:lnTo>
                  <a:pt x="279806" y="755510"/>
                </a:lnTo>
                <a:lnTo>
                  <a:pt x="270183" y="771908"/>
                </a:lnTo>
                <a:lnTo>
                  <a:pt x="261940" y="783077"/>
                </a:lnTo>
                <a:lnTo>
                  <a:pt x="253023" y="793657"/>
                </a:lnTo>
                <a:lnTo>
                  <a:pt x="243798" y="803626"/>
                </a:lnTo>
                <a:lnTo>
                  <a:pt x="234631" y="812959"/>
                </a:lnTo>
                <a:lnTo>
                  <a:pt x="225888" y="821633"/>
                </a:lnTo>
                <a:lnTo>
                  <a:pt x="217935" y="829622"/>
                </a:lnTo>
                <a:lnTo>
                  <a:pt x="211137" y="836904"/>
                </a:lnTo>
                <a:lnTo>
                  <a:pt x="207747" y="844386"/>
                </a:lnTo>
                <a:lnTo>
                  <a:pt x="202101" y="856435"/>
                </a:lnTo>
                <a:lnTo>
                  <a:pt x="196067" y="868096"/>
                </a:lnTo>
                <a:lnTo>
                  <a:pt x="189381" y="879106"/>
                </a:lnTo>
                <a:lnTo>
                  <a:pt x="181782" y="889202"/>
                </a:lnTo>
                <a:lnTo>
                  <a:pt x="173005" y="898120"/>
                </a:lnTo>
                <a:lnTo>
                  <a:pt x="162788" y="905598"/>
                </a:lnTo>
                <a:lnTo>
                  <a:pt x="150977" y="908088"/>
                </a:lnTo>
                <a:lnTo>
                  <a:pt x="147434" y="902296"/>
                </a:lnTo>
                <a:lnTo>
                  <a:pt x="139903" y="900506"/>
                </a:lnTo>
                <a:lnTo>
                  <a:pt x="133569" y="904726"/>
                </a:lnTo>
                <a:lnTo>
                  <a:pt x="123515" y="910181"/>
                </a:lnTo>
                <a:lnTo>
                  <a:pt x="112576" y="914753"/>
                </a:lnTo>
                <a:lnTo>
                  <a:pt x="100952" y="918307"/>
                </a:lnTo>
                <a:lnTo>
                  <a:pt x="88841" y="920707"/>
                </a:lnTo>
                <a:lnTo>
                  <a:pt x="76444" y="921818"/>
                </a:lnTo>
                <a:lnTo>
                  <a:pt x="63959" y="921507"/>
                </a:lnTo>
                <a:lnTo>
                  <a:pt x="51587" y="919636"/>
                </a:lnTo>
                <a:lnTo>
                  <a:pt x="39527" y="916072"/>
                </a:lnTo>
                <a:lnTo>
                  <a:pt x="27978" y="910678"/>
                </a:lnTo>
                <a:lnTo>
                  <a:pt x="23738" y="919270"/>
                </a:lnTo>
                <a:lnTo>
                  <a:pt x="17546" y="930223"/>
                </a:lnTo>
                <a:lnTo>
                  <a:pt x="11199" y="941017"/>
                </a:lnTo>
                <a:lnTo>
                  <a:pt x="5188" y="952144"/>
                </a:lnTo>
                <a:lnTo>
                  <a:pt x="0" y="964095"/>
                </a:lnTo>
                <a:lnTo>
                  <a:pt x="5025" y="961690"/>
                </a:lnTo>
                <a:lnTo>
                  <a:pt x="16983" y="957646"/>
                </a:lnTo>
                <a:lnTo>
                  <a:pt x="28465" y="955966"/>
                </a:lnTo>
                <a:lnTo>
                  <a:pt x="39553" y="956298"/>
                </a:lnTo>
                <a:lnTo>
                  <a:pt x="50327" y="958294"/>
                </a:lnTo>
                <a:lnTo>
                  <a:pt x="60866" y="961601"/>
                </a:lnTo>
                <a:lnTo>
                  <a:pt x="71251" y="965871"/>
                </a:lnTo>
                <a:lnTo>
                  <a:pt x="81562" y="970753"/>
                </a:lnTo>
                <a:lnTo>
                  <a:pt x="91880" y="975897"/>
                </a:lnTo>
                <a:lnTo>
                  <a:pt x="102285" y="980953"/>
                </a:lnTo>
                <a:lnTo>
                  <a:pt x="112857" y="985569"/>
                </a:lnTo>
                <a:lnTo>
                  <a:pt x="123676" y="989397"/>
                </a:lnTo>
                <a:lnTo>
                  <a:pt x="134823" y="992085"/>
                </a:lnTo>
                <a:lnTo>
                  <a:pt x="136216" y="989923"/>
                </a:lnTo>
                <a:lnTo>
                  <a:pt x="143531" y="981359"/>
                </a:lnTo>
                <a:lnTo>
                  <a:pt x="152718" y="973121"/>
                </a:lnTo>
                <a:lnTo>
                  <a:pt x="162940" y="964803"/>
                </a:lnTo>
                <a:lnTo>
                  <a:pt x="173361" y="955999"/>
                </a:lnTo>
                <a:lnTo>
                  <a:pt x="183146" y="946302"/>
                </a:lnTo>
                <a:lnTo>
                  <a:pt x="184854" y="944296"/>
                </a:lnTo>
                <a:lnTo>
                  <a:pt x="190603" y="936547"/>
                </a:lnTo>
                <a:lnTo>
                  <a:pt x="196638" y="927762"/>
                </a:lnTo>
                <a:lnTo>
                  <a:pt x="203011" y="918964"/>
                </a:lnTo>
                <a:lnTo>
                  <a:pt x="209770" y="911181"/>
                </a:lnTo>
                <a:lnTo>
                  <a:pt x="216965" y="905435"/>
                </a:lnTo>
                <a:lnTo>
                  <a:pt x="224644" y="902753"/>
                </a:lnTo>
                <a:lnTo>
                  <a:pt x="232858" y="904159"/>
                </a:lnTo>
                <a:lnTo>
                  <a:pt x="241655" y="910678"/>
                </a:lnTo>
                <a:lnTo>
                  <a:pt x="237591" y="915577"/>
                </a:lnTo>
                <a:lnTo>
                  <a:pt x="229200" y="925127"/>
                </a:lnTo>
                <a:lnTo>
                  <a:pt x="220544" y="934412"/>
                </a:lnTo>
                <a:lnTo>
                  <a:pt x="211714" y="943524"/>
                </a:lnTo>
                <a:lnTo>
                  <a:pt x="202802" y="952555"/>
                </a:lnTo>
                <a:lnTo>
                  <a:pt x="193902" y="961597"/>
                </a:lnTo>
                <a:lnTo>
                  <a:pt x="185104" y="970743"/>
                </a:lnTo>
                <a:lnTo>
                  <a:pt x="176501" y="980083"/>
                </a:lnTo>
                <a:lnTo>
                  <a:pt x="168185" y="989711"/>
                </a:lnTo>
                <a:lnTo>
                  <a:pt x="160248" y="999718"/>
                </a:lnTo>
                <a:lnTo>
                  <a:pt x="166733" y="998848"/>
                </a:lnTo>
                <a:lnTo>
                  <a:pt x="177377" y="995357"/>
                </a:lnTo>
                <a:lnTo>
                  <a:pt x="190779" y="994625"/>
                </a:lnTo>
                <a:lnTo>
                  <a:pt x="201387" y="1005607"/>
                </a:lnTo>
                <a:lnTo>
                  <a:pt x="209483" y="1015163"/>
                </a:lnTo>
                <a:lnTo>
                  <a:pt x="217126" y="1025172"/>
                </a:lnTo>
                <a:lnTo>
                  <a:pt x="224378" y="1035572"/>
                </a:lnTo>
                <a:lnTo>
                  <a:pt x="231300" y="1046302"/>
                </a:lnTo>
                <a:lnTo>
                  <a:pt x="237954" y="1057301"/>
                </a:lnTo>
                <a:lnTo>
                  <a:pt x="244401" y="1068508"/>
                </a:lnTo>
                <a:lnTo>
                  <a:pt x="250703" y="1079860"/>
                </a:lnTo>
                <a:lnTo>
                  <a:pt x="256921" y="1091298"/>
                </a:lnTo>
                <a:lnTo>
                  <a:pt x="272341" y="109061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5994091" y="960747"/>
            <a:ext cx="220261" cy="358167"/>
          </a:xfrm>
          <a:custGeom>
            <a:avLst/>
            <a:gdLst/>
            <a:ahLst/>
            <a:cxnLst/>
            <a:rect l="l" t="t" r="r" b="b"/>
            <a:pathLst>
              <a:path w="323049" h="525311">
                <a:moveTo>
                  <a:pt x="85735" y="525123"/>
                </a:moveTo>
                <a:lnTo>
                  <a:pt x="98157" y="524656"/>
                </a:lnTo>
                <a:lnTo>
                  <a:pt x="110260" y="523852"/>
                </a:lnTo>
                <a:lnTo>
                  <a:pt x="122078" y="522654"/>
                </a:lnTo>
                <a:lnTo>
                  <a:pt x="133645" y="521006"/>
                </a:lnTo>
                <a:lnTo>
                  <a:pt x="144993" y="518850"/>
                </a:lnTo>
                <a:lnTo>
                  <a:pt x="156157" y="516129"/>
                </a:lnTo>
                <a:lnTo>
                  <a:pt x="167171" y="512785"/>
                </a:lnTo>
                <a:lnTo>
                  <a:pt x="178066" y="508762"/>
                </a:lnTo>
                <a:lnTo>
                  <a:pt x="192090" y="501345"/>
                </a:lnTo>
                <a:lnTo>
                  <a:pt x="202690" y="493762"/>
                </a:lnTo>
                <a:lnTo>
                  <a:pt x="212861" y="485631"/>
                </a:lnTo>
                <a:lnTo>
                  <a:pt x="222942" y="477709"/>
                </a:lnTo>
                <a:lnTo>
                  <a:pt x="233274" y="470753"/>
                </a:lnTo>
                <a:lnTo>
                  <a:pt x="244195" y="465518"/>
                </a:lnTo>
                <a:lnTo>
                  <a:pt x="250963" y="463330"/>
                </a:lnTo>
                <a:lnTo>
                  <a:pt x="263203" y="460518"/>
                </a:lnTo>
                <a:lnTo>
                  <a:pt x="275333" y="458666"/>
                </a:lnTo>
                <a:lnTo>
                  <a:pt x="287368" y="457116"/>
                </a:lnTo>
                <a:lnTo>
                  <a:pt x="299323" y="455212"/>
                </a:lnTo>
                <a:lnTo>
                  <a:pt x="311212" y="452297"/>
                </a:lnTo>
                <a:lnTo>
                  <a:pt x="323049" y="447713"/>
                </a:lnTo>
                <a:lnTo>
                  <a:pt x="323009" y="447504"/>
                </a:lnTo>
                <a:lnTo>
                  <a:pt x="320385" y="435342"/>
                </a:lnTo>
                <a:lnTo>
                  <a:pt x="317323" y="423142"/>
                </a:lnTo>
                <a:lnTo>
                  <a:pt x="314010" y="410892"/>
                </a:lnTo>
                <a:lnTo>
                  <a:pt x="310630" y="398582"/>
                </a:lnTo>
                <a:lnTo>
                  <a:pt x="307370" y="386199"/>
                </a:lnTo>
                <a:lnTo>
                  <a:pt x="304416" y="373732"/>
                </a:lnTo>
                <a:lnTo>
                  <a:pt x="301952" y="361170"/>
                </a:lnTo>
                <a:lnTo>
                  <a:pt x="300164" y="348500"/>
                </a:lnTo>
                <a:lnTo>
                  <a:pt x="299630" y="342314"/>
                </a:lnTo>
                <a:lnTo>
                  <a:pt x="299310" y="330560"/>
                </a:lnTo>
                <a:lnTo>
                  <a:pt x="299719" y="318735"/>
                </a:lnTo>
                <a:lnTo>
                  <a:pt x="300645" y="306780"/>
                </a:lnTo>
                <a:lnTo>
                  <a:pt x="301878" y="294633"/>
                </a:lnTo>
                <a:lnTo>
                  <a:pt x="303206" y="282237"/>
                </a:lnTo>
                <a:lnTo>
                  <a:pt x="304420" y="269529"/>
                </a:lnTo>
                <a:lnTo>
                  <a:pt x="305307" y="256451"/>
                </a:lnTo>
                <a:lnTo>
                  <a:pt x="305656" y="242942"/>
                </a:lnTo>
                <a:lnTo>
                  <a:pt x="305257" y="228942"/>
                </a:lnTo>
                <a:lnTo>
                  <a:pt x="305205" y="228074"/>
                </a:lnTo>
                <a:lnTo>
                  <a:pt x="304542" y="215824"/>
                </a:lnTo>
                <a:lnTo>
                  <a:pt x="303970" y="203416"/>
                </a:lnTo>
                <a:lnTo>
                  <a:pt x="303471" y="190871"/>
                </a:lnTo>
                <a:lnTo>
                  <a:pt x="303028" y="178208"/>
                </a:lnTo>
                <a:lnTo>
                  <a:pt x="302622" y="165449"/>
                </a:lnTo>
                <a:lnTo>
                  <a:pt x="302236" y="152614"/>
                </a:lnTo>
                <a:lnTo>
                  <a:pt x="301850" y="139722"/>
                </a:lnTo>
                <a:lnTo>
                  <a:pt x="301448" y="126795"/>
                </a:lnTo>
                <a:lnTo>
                  <a:pt x="301011" y="113852"/>
                </a:lnTo>
                <a:lnTo>
                  <a:pt x="300521" y="100913"/>
                </a:lnTo>
                <a:lnTo>
                  <a:pt x="299960" y="87999"/>
                </a:lnTo>
                <a:lnTo>
                  <a:pt x="299311" y="75130"/>
                </a:lnTo>
                <a:lnTo>
                  <a:pt x="298554" y="62327"/>
                </a:lnTo>
                <a:lnTo>
                  <a:pt x="297672" y="49609"/>
                </a:lnTo>
                <a:lnTo>
                  <a:pt x="296646" y="36997"/>
                </a:lnTo>
                <a:lnTo>
                  <a:pt x="295460" y="24512"/>
                </a:lnTo>
                <a:lnTo>
                  <a:pt x="294094" y="12172"/>
                </a:lnTo>
                <a:lnTo>
                  <a:pt x="292531" y="0"/>
                </a:lnTo>
                <a:lnTo>
                  <a:pt x="282995" y="89"/>
                </a:lnTo>
                <a:lnTo>
                  <a:pt x="269636" y="1286"/>
                </a:lnTo>
                <a:lnTo>
                  <a:pt x="256677" y="3099"/>
                </a:lnTo>
                <a:lnTo>
                  <a:pt x="244228" y="4813"/>
                </a:lnTo>
                <a:lnTo>
                  <a:pt x="232401" y="5716"/>
                </a:lnTo>
                <a:lnTo>
                  <a:pt x="221310" y="5092"/>
                </a:lnTo>
                <a:lnTo>
                  <a:pt x="221873" y="8397"/>
                </a:lnTo>
                <a:lnTo>
                  <a:pt x="223577" y="21555"/>
                </a:lnTo>
                <a:lnTo>
                  <a:pt x="224466" y="34530"/>
                </a:lnTo>
                <a:lnTo>
                  <a:pt x="224647" y="47342"/>
                </a:lnTo>
                <a:lnTo>
                  <a:pt x="224227" y="60007"/>
                </a:lnTo>
                <a:lnTo>
                  <a:pt x="223313" y="72544"/>
                </a:lnTo>
                <a:lnTo>
                  <a:pt x="222014" y="84972"/>
                </a:lnTo>
                <a:lnTo>
                  <a:pt x="220436" y="97309"/>
                </a:lnTo>
                <a:lnTo>
                  <a:pt x="218687" y="109572"/>
                </a:lnTo>
                <a:lnTo>
                  <a:pt x="216874" y="121781"/>
                </a:lnTo>
                <a:lnTo>
                  <a:pt x="215106" y="133953"/>
                </a:lnTo>
                <a:lnTo>
                  <a:pt x="213488" y="146107"/>
                </a:lnTo>
                <a:lnTo>
                  <a:pt x="212129" y="158261"/>
                </a:lnTo>
                <a:lnTo>
                  <a:pt x="211137" y="170434"/>
                </a:lnTo>
                <a:lnTo>
                  <a:pt x="210760" y="181907"/>
                </a:lnTo>
                <a:lnTo>
                  <a:pt x="211072" y="194402"/>
                </a:lnTo>
                <a:lnTo>
                  <a:pt x="212002" y="206887"/>
                </a:lnTo>
                <a:lnTo>
                  <a:pt x="213407" y="219376"/>
                </a:lnTo>
                <a:lnTo>
                  <a:pt x="215144" y="231881"/>
                </a:lnTo>
                <a:lnTo>
                  <a:pt x="217072" y="244414"/>
                </a:lnTo>
                <a:lnTo>
                  <a:pt x="219049" y="256988"/>
                </a:lnTo>
                <a:lnTo>
                  <a:pt x="220932" y="269616"/>
                </a:lnTo>
                <a:lnTo>
                  <a:pt x="222580" y="282311"/>
                </a:lnTo>
                <a:lnTo>
                  <a:pt x="223850" y="295084"/>
                </a:lnTo>
                <a:lnTo>
                  <a:pt x="223917" y="295915"/>
                </a:lnTo>
                <a:lnTo>
                  <a:pt x="225106" y="308370"/>
                </a:lnTo>
                <a:lnTo>
                  <a:pt x="226558" y="320820"/>
                </a:lnTo>
                <a:lnTo>
                  <a:pt x="228180" y="333282"/>
                </a:lnTo>
                <a:lnTo>
                  <a:pt x="229880" y="345775"/>
                </a:lnTo>
                <a:lnTo>
                  <a:pt x="231566" y="358313"/>
                </a:lnTo>
                <a:lnTo>
                  <a:pt x="233146" y="370913"/>
                </a:lnTo>
                <a:lnTo>
                  <a:pt x="234528" y="383593"/>
                </a:lnTo>
                <a:lnTo>
                  <a:pt x="235620" y="396369"/>
                </a:lnTo>
                <a:lnTo>
                  <a:pt x="236328" y="409257"/>
                </a:lnTo>
                <a:lnTo>
                  <a:pt x="236562" y="422275"/>
                </a:lnTo>
                <a:lnTo>
                  <a:pt x="232042" y="419580"/>
                </a:lnTo>
                <a:lnTo>
                  <a:pt x="221870" y="416295"/>
                </a:lnTo>
                <a:lnTo>
                  <a:pt x="212412" y="416784"/>
                </a:lnTo>
                <a:lnTo>
                  <a:pt x="203446" y="420208"/>
                </a:lnTo>
                <a:lnTo>
                  <a:pt x="194750" y="425726"/>
                </a:lnTo>
                <a:lnTo>
                  <a:pt x="186101" y="432499"/>
                </a:lnTo>
                <a:lnTo>
                  <a:pt x="177278" y="439687"/>
                </a:lnTo>
                <a:lnTo>
                  <a:pt x="168058" y="446451"/>
                </a:lnTo>
                <a:lnTo>
                  <a:pt x="158218" y="451950"/>
                </a:lnTo>
                <a:lnTo>
                  <a:pt x="147535" y="455345"/>
                </a:lnTo>
                <a:lnTo>
                  <a:pt x="143428" y="455982"/>
                </a:lnTo>
                <a:lnTo>
                  <a:pt x="131161" y="456666"/>
                </a:lnTo>
                <a:lnTo>
                  <a:pt x="118793" y="456048"/>
                </a:lnTo>
                <a:lnTo>
                  <a:pt x="106412" y="454753"/>
                </a:lnTo>
                <a:lnTo>
                  <a:pt x="94104" y="453409"/>
                </a:lnTo>
                <a:lnTo>
                  <a:pt x="81957" y="452642"/>
                </a:lnTo>
                <a:lnTo>
                  <a:pt x="70058" y="453079"/>
                </a:lnTo>
                <a:lnTo>
                  <a:pt x="58496" y="455345"/>
                </a:lnTo>
                <a:lnTo>
                  <a:pt x="44025" y="460550"/>
                </a:lnTo>
                <a:lnTo>
                  <a:pt x="32252" y="466608"/>
                </a:lnTo>
                <a:lnTo>
                  <a:pt x="21976" y="474173"/>
                </a:lnTo>
                <a:lnTo>
                  <a:pt x="13405" y="483471"/>
                </a:lnTo>
                <a:lnTo>
                  <a:pt x="6747" y="494727"/>
                </a:lnTo>
                <a:lnTo>
                  <a:pt x="2209" y="508166"/>
                </a:lnTo>
                <a:lnTo>
                  <a:pt x="0" y="524014"/>
                </a:lnTo>
                <a:lnTo>
                  <a:pt x="2631" y="524069"/>
                </a:lnTo>
                <a:lnTo>
                  <a:pt x="17670" y="524418"/>
                </a:lnTo>
                <a:lnTo>
                  <a:pt x="32189" y="524774"/>
                </a:lnTo>
                <a:lnTo>
                  <a:pt x="46221" y="525080"/>
                </a:lnTo>
                <a:lnTo>
                  <a:pt x="59800" y="525278"/>
                </a:lnTo>
                <a:lnTo>
                  <a:pt x="72960" y="525311"/>
                </a:lnTo>
                <a:lnTo>
                  <a:pt x="85735" y="52512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6861295" y="960637"/>
            <a:ext cx="164765" cy="393821"/>
          </a:xfrm>
          <a:custGeom>
            <a:avLst/>
            <a:gdLst/>
            <a:ahLst/>
            <a:cxnLst/>
            <a:rect l="l" t="t" r="r" b="b"/>
            <a:pathLst>
              <a:path w="241655" h="577604">
                <a:moveTo>
                  <a:pt x="103896" y="576491"/>
                </a:moveTo>
                <a:lnTo>
                  <a:pt x="116796" y="573624"/>
                </a:lnTo>
                <a:lnTo>
                  <a:pt x="129313" y="569950"/>
                </a:lnTo>
                <a:lnTo>
                  <a:pt x="141524" y="566294"/>
                </a:lnTo>
                <a:lnTo>
                  <a:pt x="153507" y="563481"/>
                </a:lnTo>
                <a:lnTo>
                  <a:pt x="165341" y="562338"/>
                </a:lnTo>
                <a:lnTo>
                  <a:pt x="172260" y="562866"/>
                </a:lnTo>
                <a:lnTo>
                  <a:pt x="184212" y="565666"/>
                </a:lnTo>
                <a:lnTo>
                  <a:pt x="195536" y="569084"/>
                </a:lnTo>
                <a:lnTo>
                  <a:pt x="206043" y="571049"/>
                </a:lnTo>
                <a:lnTo>
                  <a:pt x="215544" y="569490"/>
                </a:lnTo>
                <a:lnTo>
                  <a:pt x="223850" y="562338"/>
                </a:lnTo>
                <a:lnTo>
                  <a:pt x="223000" y="546899"/>
                </a:lnTo>
                <a:lnTo>
                  <a:pt x="222371" y="531476"/>
                </a:lnTo>
                <a:lnTo>
                  <a:pt x="221956" y="516075"/>
                </a:lnTo>
                <a:lnTo>
                  <a:pt x="221750" y="500700"/>
                </a:lnTo>
                <a:lnTo>
                  <a:pt x="221745" y="485355"/>
                </a:lnTo>
                <a:lnTo>
                  <a:pt x="221937" y="470047"/>
                </a:lnTo>
                <a:lnTo>
                  <a:pt x="222317" y="454778"/>
                </a:lnTo>
                <a:lnTo>
                  <a:pt x="222881" y="439556"/>
                </a:lnTo>
                <a:lnTo>
                  <a:pt x="223621" y="424383"/>
                </a:lnTo>
                <a:lnTo>
                  <a:pt x="224532" y="409265"/>
                </a:lnTo>
                <a:lnTo>
                  <a:pt x="225608" y="394207"/>
                </a:lnTo>
                <a:lnTo>
                  <a:pt x="226842" y="379214"/>
                </a:lnTo>
                <a:lnTo>
                  <a:pt x="228227" y="364290"/>
                </a:lnTo>
                <a:lnTo>
                  <a:pt x="229759" y="349441"/>
                </a:lnTo>
                <a:lnTo>
                  <a:pt x="231429" y="334671"/>
                </a:lnTo>
                <a:lnTo>
                  <a:pt x="233233" y="319984"/>
                </a:lnTo>
                <a:lnTo>
                  <a:pt x="235164" y="305386"/>
                </a:lnTo>
                <a:lnTo>
                  <a:pt x="237215" y="290882"/>
                </a:lnTo>
                <a:lnTo>
                  <a:pt x="239381" y="276476"/>
                </a:lnTo>
                <a:lnTo>
                  <a:pt x="241655" y="262174"/>
                </a:lnTo>
                <a:lnTo>
                  <a:pt x="240949" y="261338"/>
                </a:lnTo>
                <a:lnTo>
                  <a:pt x="234997" y="250810"/>
                </a:lnTo>
                <a:lnTo>
                  <a:pt x="230866" y="238459"/>
                </a:lnTo>
                <a:lnTo>
                  <a:pt x="226982" y="225858"/>
                </a:lnTo>
                <a:lnTo>
                  <a:pt x="221773" y="214582"/>
                </a:lnTo>
                <a:lnTo>
                  <a:pt x="213664" y="206205"/>
                </a:lnTo>
                <a:lnTo>
                  <a:pt x="214109" y="210867"/>
                </a:lnTo>
                <a:lnTo>
                  <a:pt x="214013" y="224535"/>
                </a:lnTo>
                <a:lnTo>
                  <a:pt x="211847" y="236133"/>
                </a:lnTo>
                <a:lnTo>
                  <a:pt x="208000" y="246051"/>
                </a:lnTo>
                <a:lnTo>
                  <a:pt x="202862" y="254678"/>
                </a:lnTo>
                <a:lnTo>
                  <a:pt x="196823" y="262404"/>
                </a:lnTo>
                <a:lnTo>
                  <a:pt x="190271" y="269617"/>
                </a:lnTo>
                <a:lnTo>
                  <a:pt x="183596" y="276708"/>
                </a:lnTo>
                <a:lnTo>
                  <a:pt x="177189" y="284065"/>
                </a:lnTo>
                <a:lnTo>
                  <a:pt x="171437" y="292079"/>
                </a:lnTo>
                <a:lnTo>
                  <a:pt x="166732" y="301139"/>
                </a:lnTo>
                <a:lnTo>
                  <a:pt x="163463" y="311634"/>
                </a:lnTo>
                <a:lnTo>
                  <a:pt x="162018" y="323954"/>
                </a:lnTo>
                <a:lnTo>
                  <a:pt x="162788" y="338488"/>
                </a:lnTo>
                <a:lnTo>
                  <a:pt x="161067" y="341250"/>
                </a:lnTo>
                <a:lnTo>
                  <a:pt x="153300" y="351644"/>
                </a:lnTo>
                <a:lnTo>
                  <a:pt x="144610" y="360696"/>
                </a:lnTo>
                <a:lnTo>
                  <a:pt x="135142" y="368853"/>
                </a:lnTo>
                <a:lnTo>
                  <a:pt x="125045" y="376563"/>
                </a:lnTo>
                <a:lnTo>
                  <a:pt x="114465" y="384272"/>
                </a:lnTo>
                <a:lnTo>
                  <a:pt x="105755" y="389962"/>
                </a:lnTo>
                <a:lnTo>
                  <a:pt x="95928" y="394471"/>
                </a:lnTo>
                <a:lnTo>
                  <a:pt x="87465" y="396180"/>
                </a:lnTo>
                <a:lnTo>
                  <a:pt x="80308" y="395371"/>
                </a:lnTo>
                <a:lnTo>
                  <a:pt x="74404" y="392329"/>
                </a:lnTo>
                <a:lnTo>
                  <a:pt x="69698" y="387337"/>
                </a:lnTo>
                <a:lnTo>
                  <a:pt x="66133" y="380681"/>
                </a:lnTo>
                <a:lnTo>
                  <a:pt x="63654" y="372643"/>
                </a:lnTo>
                <a:lnTo>
                  <a:pt x="62207" y="363507"/>
                </a:lnTo>
                <a:lnTo>
                  <a:pt x="61735" y="353559"/>
                </a:lnTo>
                <a:lnTo>
                  <a:pt x="62184" y="343081"/>
                </a:lnTo>
                <a:lnTo>
                  <a:pt x="63498" y="332358"/>
                </a:lnTo>
                <a:lnTo>
                  <a:pt x="65622" y="321673"/>
                </a:lnTo>
                <a:lnTo>
                  <a:pt x="68501" y="311312"/>
                </a:lnTo>
                <a:lnTo>
                  <a:pt x="72079" y="301556"/>
                </a:lnTo>
                <a:lnTo>
                  <a:pt x="76301" y="292692"/>
                </a:lnTo>
                <a:lnTo>
                  <a:pt x="69998" y="281350"/>
                </a:lnTo>
                <a:lnTo>
                  <a:pt x="64227" y="269331"/>
                </a:lnTo>
                <a:lnTo>
                  <a:pt x="58976" y="256690"/>
                </a:lnTo>
                <a:lnTo>
                  <a:pt x="54233" y="243482"/>
                </a:lnTo>
                <a:lnTo>
                  <a:pt x="49987" y="229762"/>
                </a:lnTo>
                <a:lnTo>
                  <a:pt x="46227" y="215586"/>
                </a:lnTo>
                <a:lnTo>
                  <a:pt x="42941" y="201008"/>
                </a:lnTo>
                <a:lnTo>
                  <a:pt x="40118" y="186085"/>
                </a:lnTo>
                <a:lnTo>
                  <a:pt x="37746" y="170871"/>
                </a:lnTo>
                <a:lnTo>
                  <a:pt x="35814" y="155422"/>
                </a:lnTo>
                <a:lnTo>
                  <a:pt x="34309" y="139793"/>
                </a:lnTo>
                <a:lnTo>
                  <a:pt x="33222" y="124040"/>
                </a:lnTo>
                <a:lnTo>
                  <a:pt x="32540" y="108217"/>
                </a:lnTo>
                <a:lnTo>
                  <a:pt x="32252" y="92380"/>
                </a:lnTo>
                <a:lnTo>
                  <a:pt x="32346" y="76585"/>
                </a:lnTo>
                <a:lnTo>
                  <a:pt x="32811" y="60885"/>
                </a:lnTo>
                <a:lnTo>
                  <a:pt x="33635" y="45338"/>
                </a:lnTo>
                <a:lnTo>
                  <a:pt x="34807" y="29998"/>
                </a:lnTo>
                <a:lnTo>
                  <a:pt x="36316" y="14920"/>
                </a:lnTo>
                <a:lnTo>
                  <a:pt x="38150" y="160"/>
                </a:lnTo>
                <a:lnTo>
                  <a:pt x="26261" y="210"/>
                </a:lnTo>
                <a:lnTo>
                  <a:pt x="12935" y="0"/>
                </a:lnTo>
                <a:lnTo>
                  <a:pt x="2540" y="2713"/>
                </a:lnTo>
                <a:lnTo>
                  <a:pt x="2037" y="20494"/>
                </a:lnTo>
                <a:lnTo>
                  <a:pt x="1705" y="38548"/>
                </a:lnTo>
                <a:lnTo>
                  <a:pt x="1520" y="56860"/>
                </a:lnTo>
                <a:lnTo>
                  <a:pt x="1509" y="94207"/>
                </a:lnTo>
                <a:lnTo>
                  <a:pt x="1638" y="113214"/>
                </a:lnTo>
                <a:lnTo>
                  <a:pt x="1829" y="132424"/>
                </a:lnTo>
                <a:lnTo>
                  <a:pt x="2059" y="151825"/>
                </a:lnTo>
                <a:lnTo>
                  <a:pt x="2307" y="171402"/>
                </a:lnTo>
                <a:lnTo>
                  <a:pt x="2551" y="191141"/>
                </a:lnTo>
                <a:lnTo>
                  <a:pt x="2769" y="211030"/>
                </a:lnTo>
                <a:lnTo>
                  <a:pt x="2940" y="231053"/>
                </a:lnTo>
                <a:lnTo>
                  <a:pt x="2952" y="291797"/>
                </a:lnTo>
                <a:lnTo>
                  <a:pt x="2717" y="312224"/>
                </a:lnTo>
                <a:lnTo>
                  <a:pt x="2325" y="332717"/>
                </a:lnTo>
                <a:lnTo>
                  <a:pt x="1757" y="353263"/>
                </a:lnTo>
                <a:lnTo>
                  <a:pt x="989" y="373847"/>
                </a:lnTo>
                <a:lnTo>
                  <a:pt x="0" y="394457"/>
                </a:lnTo>
                <a:lnTo>
                  <a:pt x="9151" y="399113"/>
                </a:lnTo>
                <a:lnTo>
                  <a:pt x="21084" y="405278"/>
                </a:lnTo>
                <a:lnTo>
                  <a:pt x="32827" y="411713"/>
                </a:lnTo>
                <a:lnTo>
                  <a:pt x="44165" y="418591"/>
                </a:lnTo>
                <a:lnTo>
                  <a:pt x="54882" y="426084"/>
                </a:lnTo>
                <a:lnTo>
                  <a:pt x="64764" y="434365"/>
                </a:lnTo>
                <a:lnTo>
                  <a:pt x="73595" y="443608"/>
                </a:lnTo>
                <a:lnTo>
                  <a:pt x="81161" y="453986"/>
                </a:lnTo>
                <a:lnTo>
                  <a:pt x="87247" y="465671"/>
                </a:lnTo>
                <a:lnTo>
                  <a:pt x="91638" y="478837"/>
                </a:lnTo>
                <a:lnTo>
                  <a:pt x="94119" y="493657"/>
                </a:lnTo>
                <a:lnTo>
                  <a:pt x="94680" y="500877"/>
                </a:lnTo>
                <a:lnTo>
                  <a:pt x="95208" y="512770"/>
                </a:lnTo>
                <a:lnTo>
                  <a:pt x="95358" y="524994"/>
                </a:lnTo>
                <a:lnTo>
                  <a:pt x="95226" y="537569"/>
                </a:lnTo>
                <a:lnTo>
                  <a:pt x="94910" y="550516"/>
                </a:lnTo>
                <a:lnTo>
                  <a:pt x="94509" y="563854"/>
                </a:lnTo>
                <a:lnTo>
                  <a:pt x="94119" y="577604"/>
                </a:lnTo>
                <a:lnTo>
                  <a:pt x="103896" y="57649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6499849" y="962484"/>
            <a:ext cx="57916" cy="223733"/>
          </a:xfrm>
          <a:custGeom>
            <a:avLst/>
            <a:gdLst/>
            <a:ahLst/>
            <a:cxnLst/>
            <a:rect l="l" t="t" r="r" b="b"/>
            <a:pathLst>
              <a:path w="84944" h="328142">
                <a:moveTo>
                  <a:pt x="79468" y="314665"/>
                </a:moveTo>
                <a:lnTo>
                  <a:pt x="81217" y="300441"/>
                </a:lnTo>
                <a:lnTo>
                  <a:pt x="82591" y="285544"/>
                </a:lnTo>
                <a:lnTo>
                  <a:pt x="83622" y="270050"/>
                </a:lnTo>
                <a:lnTo>
                  <a:pt x="84338" y="254035"/>
                </a:lnTo>
                <a:lnTo>
                  <a:pt x="84769" y="237574"/>
                </a:lnTo>
                <a:lnTo>
                  <a:pt x="84944" y="220743"/>
                </a:lnTo>
                <a:lnTo>
                  <a:pt x="84892" y="203616"/>
                </a:lnTo>
                <a:lnTo>
                  <a:pt x="84644" y="186270"/>
                </a:lnTo>
                <a:lnTo>
                  <a:pt x="84228" y="168779"/>
                </a:lnTo>
                <a:lnTo>
                  <a:pt x="83674" y="151220"/>
                </a:lnTo>
                <a:lnTo>
                  <a:pt x="83011" y="133668"/>
                </a:lnTo>
                <a:lnTo>
                  <a:pt x="82268" y="116197"/>
                </a:lnTo>
                <a:lnTo>
                  <a:pt x="81476" y="98884"/>
                </a:lnTo>
                <a:lnTo>
                  <a:pt x="80663" y="81804"/>
                </a:lnTo>
                <a:lnTo>
                  <a:pt x="79858" y="65033"/>
                </a:lnTo>
                <a:lnTo>
                  <a:pt x="79092" y="48645"/>
                </a:lnTo>
                <a:lnTo>
                  <a:pt x="78394" y="32717"/>
                </a:lnTo>
                <a:lnTo>
                  <a:pt x="77792" y="17323"/>
                </a:lnTo>
                <a:lnTo>
                  <a:pt x="77317" y="2540"/>
                </a:lnTo>
                <a:lnTo>
                  <a:pt x="66566" y="463"/>
                </a:lnTo>
                <a:lnTo>
                  <a:pt x="55052" y="176"/>
                </a:lnTo>
                <a:lnTo>
                  <a:pt x="43522" y="987"/>
                </a:lnTo>
                <a:lnTo>
                  <a:pt x="31702" y="1897"/>
                </a:lnTo>
                <a:lnTo>
                  <a:pt x="19318" y="1901"/>
                </a:lnTo>
                <a:lnTo>
                  <a:pt x="6096" y="0"/>
                </a:lnTo>
                <a:lnTo>
                  <a:pt x="3760" y="15921"/>
                </a:lnTo>
                <a:lnTo>
                  <a:pt x="2029" y="31851"/>
                </a:lnTo>
                <a:lnTo>
                  <a:pt x="856" y="47789"/>
                </a:lnTo>
                <a:lnTo>
                  <a:pt x="195" y="63736"/>
                </a:lnTo>
                <a:lnTo>
                  <a:pt x="0" y="79692"/>
                </a:lnTo>
                <a:lnTo>
                  <a:pt x="223" y="95658"/>
                </a:lnTo>
                <a:lnTo>
                  <a:pt x="819" y="111635"/>
                </a:lnTo>
                <a:lnTo>
                  <a:pt x="1741" y="127622"/>
                </a:lnTo>
                <a:lnTo>
                  <a:pt x="2943" y="143621"/>
                </a:lnTo>
                <a:lnTo>
                  <a:pt x="4378" y="159632"/>
                </a:lnTo>
                <a:lnTo>
                  <a:pt x="6000" y="175656"/>
                </a:lnTo>
                <a:lnTo>
                  <a:pt x="7763" y="191692"/>
                </a:lnTo>
                <a:lnTo>
                  <a:pt x="9619" y="207743"/>
                </a:lnTo>
                <a:lnTo>
                  <a:pt x="11524" y="223807"/>
                </a:lnTo>
                <a:lnTo>
                  <a:pt x="13429" y="239887"/>
                </a:lnTo>
                <a:lnTo>
                  <a:pt x="15289" y="255981"/>
                </a:lnTo>
                <a:lnTo>
                  <a:pt x="17058" y="272091"/>
                </a:lnTo>
                <a:lnTo>
                  <a:pt x="18688" y="288218"/>
                </a:lnTo>
                <a:lnTo>
                  <a:pt x="20134" y="304361"/>
                </a:lnTo>
                <a:lnTo>
                  <a:pt x="21349" y="320522"/>
                </a:lnTo>
                <a:lnTo>
                  <a:pt x="26552" y="321967"/>
                </a:lnTo>
                <a:lnTo>
                  <a:pt x="38028" y="324727"/>
                </a:lnTo>
                <a:lnTo>
                  <a:pt x="50155" y="326835"/>
                </a:lnTo>
                <a:lnTo>
                  <a:pt x="63172" y="328053"/>
                </a:lnTo>
                <a:lnTo>
                  <a:pt x="77317" y="328142"/>
                </a:lnTo>
                <a:lnTo>
                  <a:pt x="79468" y="31466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5789401" y="974623"/>
            <a:ext cx="322620" cy="589701"/>
          </a:xfrm>
          <a:custGeom>
            <a:avLst/>
            <a:gdLst/>
            <a:ahLst/>
            <a:cxnLst/>
            <a:rect l="l" t="t" r="r" b="b"/>
            <a:pathLst>
              <a:path w="473176" h="864895">
                <a:moveTo>
                  <a:pt x="117962" y="734024"/>
                </a:moveTo>
                <a:lnTo>
                  <a:pt x="126014" y="725880"/>
                </a:lnTo>
                <a:lnTo>
                  <a:pt x="134117" y="717864"/>
                </a:lnTo>
                <a:lnTo>
                  <a:pt x="142317" y="710052"/>
                </a:lnTo>
                <a:lnTo>
                  <a:pt x="150659" y="702519"/>
                </a:lnTo>
                <a:lnTo>
                  <a:pt x="159188" y="695343"/>
                </a:lnTo>
                <a:lnTo>
                  <a:pt x="167950" y="688598"/>
                </a:lnTo>
                <a:lnTo>
                  <a:pt x="176991" y="682361"/>
                </a:lnTo>
                <a:lnTo>
                  <a:pt x="186356" y="676709"/>
                </a:lnTo>
                <a:lnTo>
                  <a:pt x="196091" y="671716"/>
                </a:lnTo>
                <a:lnTo>
                  <a:pt x="206240" y="667459"/>
                </a:lnTo>
                <a:lnTo>
                  <a:pt x="216850" y="664014"/>
                </a:lnTo>
                <a:lnTo>
                  <a:pt x="227966" y="661457"/>
                </a:lnTo>
                <a:lnTo>
                  <a:pt x="239634" y="659865"/>
                </a:lnTo>
                <a:lnTo>
                  <a:pt x="251898" y="659312"/>
                </a:lnTo>
                <a:lnTo>
                  <a:pt x="264805" y="659875"/>
                </a:lnTo>
                <a:lnTo>
                  <a:pt x="278400" y="661631"/>
                </a:lnTo>
                <a:lnTo>
                  <a:pt x="292728" y="664655"/>
                </a:lnTo>
                <a:lnTo>
                  <a:pt x="307835" y="669023"/>
                </a:lnTo>
                <a:lnTo>
                  <a:pt x="312235" y="660478"/>
                </a:lnTo>
                <a:lnTo>
                  <a:pt x="319425" y="649904"/>
                </a:lnTo>
                <a:lnTo>
                  <a:pt x="328177" y="640893"/>
                </a:lnTo>
                <a:lnTo>
                  <a:pt x="338745" y="633699"/>
                </a:lnTo>
                <a:lnTo>
                  <a:pt x="351382" y="628576"/>
                </a:lnTo>
                <a:lnTo>
                  <a:pt x="366344" y="625779"/>
                </a:lnTo>
                <a:lnTo>
                  <a:pt x="367906" y="624039"/>
                </a:lnTo>
                <a:lnTo>
                  <a:pt x="376543" y="614720"/>
                </a:lnTo>
                <a:lnTo>
                  <a:pt x="385384" y="605606"/>
                </a:lnTo>
                <a:lnTo>
                  <a:pt x="394376" y="596642"/>
                </a:lnTo>
                <a:lnTo>
                  <a:pt x="403465" y="587775"/>
                </a:lnTo>
                <a:lnTo>
                  <a:pt x="412596" y="578951"/>
                </a:lnTo>
                <a:lnTo>
                  <a:pt x="421716" y="570115"/>
                </a:lnTo>
                <a:lnTo>
                  <a:pt x="430771" y="561214"/>
                </a:lnTo>
                <a:lnTo>
                  <a:pt x="439706" y="552194"/>
                </a:lnTo>
                <a:lnTo>
                  <a:pt x="448468" y="543001"/>
                </a:lnTo>
                <a:lnTo>
                  <a:pt x="457003" y="533580"/>
                </a:lnTo>
                <a:lnTo>
                  <a:pt x="465257" y="523878"/>
                </a:lnTo>
                <a:lnTo>
                  <a:pt x="473176" y="513842"/>
                </a:lnTo>
                <a:lnTo>
                  <a:pt x="471149" y="514128"/>
                </a:lnTo>
                <a:lnTo>
                  <a:pt x="458812" y="515944"/>
                </a:lnTo>
                <a:lnTo>
                  <a:pt x="446639" y="517812"/>
                </a:lnTo>
                <a:lnTo>
                  <a:pt x="434573" y="519678"/>
                </a:lnTo>
                <a:lnTo>
                  <a:pt x="422561" y="521490"/>
                </a:lnTo>
                <a:lnTo>
                  <a:pt x="410548" y="523195"/>
                </a:lnTo>
                <a:lnTo>
                  <a:pt x="398478" y="524738"/>
                </a:lnTo>
                <a:lnTo>
                  <a:pt x="386299" y="526068"/>
                </a:lnTo>
                <a:lnTo>
                  <a:pt x="373954" y="527130"/>
                </a:lnTo>
                <a:lnTo>
                  <a:pt x="361389" y="527871"/>
                </a:lnTo>
                <a:lnTo>
                  <a:pt x="348549" y="528239"/>
                </a:lnTo>
                <a:lnTo>
                  <a:pt x="335380" y="528180"/>
                </a:lnTo>
                <a:lnTo>
                  <a:pt x="321827" y="527640"/>
                </a:lnTo>
                <a:lnTo>
                  <a:pt x="307835" y="526567"/>
                </a:lnTo>
                <a:lnTo>
                  <a:pt x="300879" y="524232"/>
                </a:lnTo>
                <a:lnTo>
                  <a:pt x="294719" y="515961"/>
                </a:lnTo>
                <a:lnTo>
                  <a:pt x="284937" y="511302"/>
                </a:lnTo>
                <a:lnTo>
                  <a:pt x="273362" y="513210"/>
                </a:lnTo>
                <a:lnTo>
                  <a:pt x="260595" y="514455"/>
                </a:lnTo>
                <a:lnTo>
                  <a:pt x="247274" y="514964"/>
                </a:lnTo>
                <a:lnTo>
                  <a:pt x="233643" y="514744"/>
                </a:lnTo>
                <a:lnTo>
                  <a:pt x="219946" y="513804"/>
                </a:lnTo>
                <a:lnTo>
                  <a:pt x="206430" y="512152"/>
                </a:lnTo>
                <a:lnTo>
                  <a:pt x="193338" y="509796"/>
                </a:lnTo>
                <a:lnTo>
                  <a:pt x="180916" y="506745"/>
                </a:lnTo>
                <a:lnTo>
                  <a:pt x="169407" y="503005"/>
                </a:lnTo>
                <a:lnTo>
                  <a:pt x="159059" y="498587"/>
                </a:lnTo>
                <a:lnTo>
                  <a:pt x="150114" y="493496"/>
                </a:lnTo>
                <a:lnTo>
                  <a:pt x="150724" y="492589"/>
                </a:lnTo>
                <a:lnTo>
                  <a:pt x="156717" y="481018"/>
                </a:lnTo>
                <a:lnTo>
                  <a:pt x="159873" y="469353"/>
                </a:lnTo>
                <a:lnTo>
                  <a:pt x="160824" y="457592"/>
                </a:lnTo>
                <a:lnTo>
                  <a:pt x="160201" y="445733"/>
                </a:lnTo>
                <a:lnTo>
                  <a:pt x="158637" y="433775"/>
                </a:lnTo>
                <a:lnTo>
                  <a:pt x="156761" y="421714"/>
                </a:lnTo>
                <a:lnTo>
                  <a:pt x="155206" y="409549"/>
                </a:lnTo>
                <a:lnTo>
                  <a:pt x="154431" y="401486"/>
                </a:lnTo>
                <a:lnTo>
                  <a:pt x="153229" y="388524"/>
                </a:lnTo>
                <a:lnTo>
                  <a:pt x="152107" y="375365"/>
                </a:lnTo>
                <a:lnTo>
                  <a:pt x="151134" y="362189"/>
                </a:lnTo>
                <a:lnTo>
                  <a:pt x="150379" y="349174"/>
                </a:lnTo>
                <a:lnTo>
                  <a:pt x="149912" y="336500"/>
                </a:lnTo>
                <a:lnTo>
                  <a:pt x="149800" y="324345"/>
                </a:lnTo>
                <a:lnTo>
                  <a:pt x="150114" y="312889"/>
                </a:lnTo>
                <a:lnTo>
                  <a:pt x="151543" y="297779"/>
                </a:lnTo>
                <a:lnTo>
                  <a:pt x="153634" y="285075"/>
                </a:lnTo>
                <a:lnTo>
                  <a:pt x="156241" y="272597"/>
                </a:lnTo>
                <a:lnTo>
                  <a:pt x="159100" y="260272"/>
                </a:lnTo>
                <a:lnTo>
                  <a:pt x="161948" y="248028"/>
                </a:lnTo>
                <a:lnTo>
                  <a:pt x="164519" y="235793"/>
                </a:lnTo>
                <a:lnTo>
                  <a:pt x="166549" y="223493"/>
                </a:lnTo>
                <a:lnTo>
                  <a:pt x="167775" y="211057"/>
                </a:lnTo>
                <a:lnTo>
                  <a:pt x="167932" y="198412"/>
                </a:lnTo>
                <a:lnTo>
                  <a:pt x="167528" y="190476"/>
                </a:lnTo>
                <a:lnTo>
                  <a:pt x="166530" y="178218"/>
                </a:lnTo>
                <a:lnTo>
                  <a:pt x="165197" y="165895"/>
                </a:lnTo>
                <a:lnTo>
                  <a:pt x="163664" y="153478"/>
                </a:lnTo>
                <a:lnTo>
                  <a:pt x="162066" y="140941"/>
                </a:lnTo>
                <a:lnTo>
                  <a:pt x="160541" y="128256"/>
                </a:lnTo>
                <a:lnTo>
                  <a:pt x="159224" y="115396"/>
                </a:lnTo>
                <a:lnTo>
                  <a:pt x="158251" y="102333"/>
                </a:lnTo>
                <a:lnTo>
                  <a:pt x="157759" y="89039"/>
                </a:lnTo>
                <a:lnTo>
                  <a:pt x="157744" y="86676"/>
                </a:lnTo>
                <a:lnTo>
                  <a:pt x="158204" y="74869"/>
                </a:lnTo>
                <a:lnTo>
                  <a:pt x="159199" y="62795"/>
                </a:lnTo>
                <a:lnTo>
                  <a:pt x="160243" y="50498"/>
                </a:lnTo>
                <a:lnTo>
                  <a:pt x="160850" y="38026"/>
                </a:lnTo>
                <a:lnTo>
                  <a:pt x="160537" y="25421"/>
                </a:lnTo>
                <a:lnTo>
                  <a:pt x="158817" y="12731"/>
                </a:lnTo>
                <a:lnTo>
                  <a:pt x="155206" y="0"/>
                </a:lnTo>
                <a:lnTo>
                  <a:pt x="148689" y="296"/>
                </a:lnTo>
                <a:lnTo>
                  <a:pt x="135308" y="989"/>
                </a:lnTo>
                <a:lnTo>
                  <a:pt x="122053" y="1808"/>
                </a:lnTo>
                <a:lnTo>
                  <a:pt x="108944" y="2772"/>
                </a:lnTo>
                <a:lnTo>
                  <a:pt x="103996" y="3204"/>
                </a:lnTo>
                <a:lnTo>
                  <a:pt x="104295" y="13622"/>
                </a:lnTo>
                <a:lnTo>
                  <a:pt x="105155" y="46542"/>
                </a:lnTo>
                <a:lnTo>
                  <a:pt x="105878" y="80027"/>
                </a:lnTo>
                <a:lnTo>
                  <a:pt x="106407" y="114384"/>
                </a:lnTo>
                <a:lnTo>
                  <a:pt x="106685" y="149922"/>
                </a:lnTo>
                <a:lnTo>
                  <a:pt x="106656" y="186948"/>
                </a:lnTo>
                <a:lnTo>
                  <a:pt x="106261" y="225773"/>
                </a:lnTo>
                <a:lnTo>
                  <a:pt x="105444" y="266702"/>
                </a:lnTo>
                <a:lnTo>
                  <a:pt x="104148" y="310046"/>
                </a:lnTo>
                <a:lnTo>
                  <a:pt x="117852" y="526340"/>
                </a:lnTo>
                <a:lnTo>
                  <a:pt x="112746" y="495174"/>
                </a:lnTo>
                <a:lnTo>
                  <a:pt x="113228" y="552846"/>
                </a:lnTo>
                <a:lnTo>
                  <a:pt x="113878" y="607503"/>
                </a:lnTo>
                <a:lnTo>
                  <a:pt x="114666" y="659468"/>
                </a:lnTo>
                <a:lnTo>
                  <a:pt x="115560" y="709064"/>
                </a:lnTo>
                <a:lnTo>
                  <a:pt x="116107" y="735913"/>
                </a:lnTo>
                <a:lnTo>
                  <a:pt x="117962" y="73402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508222" y="1054139"/>
            <a:ext cx="29484" cy="47093"/>
          </a:xfrm>
          <a:custGeom>
            <a:avLst/>
            <a:gdLst/>
            <a:ahLst/>
            <a:cxnLst/>
            <a:rect l="l" t="t" r="r" b="b"/>
            <a:pathLst>
              <a:path w="43243" h="69069">
                <a:moveTo>
                  <a:pt x="30163" y="63828"/>
                </a:moveTo>
                <a:lnTo>
                  <a:pt x="32125" y="52825"/>
                </a:lnTo>
                <a:lnTo>
                  <a:pt x="32390" y="40995"/>
                </a:lnTo>
                <a:lnTo>
                  <a:pt x="32297" y="29087"/>
                </a:lnTo>
                <a:lnTo>
                  <a:pt x="33183" y="17851"/>
                </a:lnTo>
                <a:lnTo>
                  <a:pt x="36385" y="8034"/>
                </a:lnTo>
                <a:lnTo>
                  <a:pt x="43243" y="387"/>
                </a:lnTo>
                <a:lnTo>
                  <a:pt x="35309" y="0"/>
                </a:lnTo>
                <a:lnTo>
                  <a:pt x="22332" y="3320"/>
                </a:lnTo>
                <a:lnTo>
                  <a:pt x="13809" y="11097"/>
                </a:lnTo>
                <a:lnTo>
                  <a:pt x="8245" y="21831"/>
                </a:lnTo>
                <a:lnTo>
                  <a:pt x="4141" y="34026"/>
                </a:lnTo>
                <a:lnTo>
                  <a:pt x="0" y="46183"/>
                </a:lnTo>
                <a:lnTo>
                  <a:pt x="6228" y="55076"/>
                </a:lnTo>
                <a:lnTo>
                  <a:pt x="14461" y="64715"/>
                </a:lnTo>
                <a:lnTo>
                  <a:pt x="27978" y="69069"/>
                </a:lnTo>
                <a:lnTo>
                  <a:pt x="30163" y="6382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6917057" y="1063075"/>
            <a:ext cx="75641" cy="154365"/>
          </a:xfrm>
          <a:custGeom>
            <a:avLst/>
            <a:gdLst/>
            <a:ahLst/>
            <a:cxnLst/>
            <a:rect l="l" t="t" r="r" b="b"/>
            <a:pathLst>
              <a:path w="110940" h="226402">
                <a:moveTo>
                  <a:pt x="5243" y="226106"/>
                </a:moveTo>
                <a:lnTo>
                  <a:pt x="16039" y="220579"/>
                </a:lnTo>
                <a:lnTo>
                  <a:pt x="27742" y="214590"/>
                </a:lnTo>
                <a:lnTo>
                  <a:pt x="39333" y="207833"/>
                </a:lnTo>
                <a:lnTo>
                  <a:pt x="49796" y="200002"/>
                </a:lnTo>
                <a:lnTo>
                  <a:pt x="58112" y="190792"/>
                </a:lnTo>
                <a:lnTo>
                  <a:pt x="60647" y="186778"/>
                </a:lnTo>
                <a:lnTo>
                  <a:pt x="65814" y="175851"/>
                </a:lnTo>
                <a:lnTo>
                  <a:pt x="69799" y="163957"/>
                </a:lnTo>
                <a:lnTo>
                  <a:pt x="73210" y="151483"/>
                </a:lnTo>
                <a:lnTo>
                  <a:pt x="76656" y="138819"/>
                </a:lnTo>
                <a:lnTo>
                  <a:pt x="80747" y="126354"/>
                </a:lnTo>
                <a:lnTo>
                  <a:pt x="86090" y="114477"/>
                </a:lnTo>
                <a:lnTo>
                  <a:pt x="87287" y="112411"/>
                </a:lnTo>
                <a:lnTo>
                  <a:pt x="95561" y="102313"/>
                </a:lnTo>
                <a:lnTo>
                  <a:pt x="103728" y="93270"/>
                </a:lnTo>
                <a:lnTo>
                  <a:pt x="108988" y="81406"/>
                </a:lnTo>
                <a:lnTo>
                  <a:pt x="110000" y="75309"/>
                </a:lnTo>
                <a:lnTo>
                  <a:pt x="110940" y="63254"/>
                </a:lnTo>
                <a:lnTo>
                  <a:pt x="110730" y="51365"/>
                </a:lnTo>
                <a:lnTo>
                  <a:pt x="109773" y="39369"/>
                </a:lnTo>
                <a:lnTo>
                  <a:pt x="108472" y="26991"/>
                </a:lnTo>
                <a:lnTo>
                  <a:pt x="107230" y="13960"/>
                </a:lnTo>
                <a:lnTo>
                  <a:pt x="106448" y="0"/>
                </a:lnTo>
                <a:lnTo>
                  <a:pt x="105616" y="229"/>
                </a:lnTo>
                <a:lnTo>
                  <a:pt x="96518" y="4950"/>
                </a:lnTo>
                <a:lnTo>
                  <a:pt x="89836" y="12653"/>
                </a:lnTo>
                <a:lnTo>
                  <a:pt x="85196" y="22800"/>
                </a:lnTo>
                <a:lnTo>
                  <a:pt x="82223" y="34852"/>
                </a:lnTo>
                <a:lnTo>
                  <a:pt x="80545" y="48270"/>
                </a:lnTo>
                <a:lnTo>
                  <a:pt x="79786" y="62517"/>
                </a:lnTo>
                <a:lnTo>
                  <a:pt x="79574" y="77053"/>
                </a:lnTo>
                <a:lnTo>
                  <a:pt x="79533" y="91341"/>
                </a:lnTo>
                <a:lnTo>
                  <a:pt x="79290" y="104842"/>
                </a:lnTo>
                <a:lnTo>
                  <a:pt x="78470" y="117017"/>
                </a:lnTo>
                <a:lnTo>
                  <a:pt x="76455" y="119682"/>
                </a:lnTo>
                <a:lnTo>
                  <a:pt x="68714" y="129887"/>
                </a:lnTo>
                <a:lnTo>
                  <a:pt x="60333" y="139450"/>
                </a:lnTo>
                <a:lnTo>
                  <a:pt x="50492" y="147548"/>
                </a:lnTo>
                <a:lnTo>
                  <a:pt x="43105" y="148193"/>
                </a:lnTo>
                <a:lnTo>
                  <a:pt x="32837" y="144786"/>
                </a:lnTo>
                <a:lnTo>
                  <a:pt x="25041" y="145008"/>
                </a:lnTo>
                <a:lnTo>
                  <a:pt x="22500" y="147120"/>
                </a:lnTo>
                <a:lnTo>
                  <a:pt x="15545" y="154937"/>
                </a:lnTo>
                <a:lnTo>
                  <a:pt x="9452" y="164857"/>
                </a:lnTo>
                <a:lnTo>
                  <a:pt x="4588" y="176320"/>
                </a:lnTo>
                <a:lnTo>
                  <a:pt x="1315" y="188767"/>
                </a:lnTo>
                <a:lnTo>
                  <a:pt x="0" y="201636"/>
                </a:lnTo>
                <a:lnTo>
                  <a:pt x="1005" y="214368"/>
                </a:lnTo>
                <a:lnTo>
                  <a:pt x="4696" y="226402"/>
                </a:lnTo>
                <a:lnTo>
                  <a:pt x="5243" y="22610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7542915" y="1060825"/>
            <a:ext cx="336475" cy="27290"/>
          </a:xfrm>
          <a:custGeom>
            <a:avLst/>
            <a:gdLst/>
            <a:ahLst/>
            <a:cxnLst/>
            <a:rect l="l" t="t" r="r" b="b"/>
            <a:pathLst>
              <a:path w="493496" h="40025">
                <a:moveTo>
                  <a:pt x="253071" y="39945"/>
                </a:moveTo>
                <a:lnTo>
                  <a:pt x="272629" y="39725"/>
                </a:lnTo>
                <a:lnTo>
                  <a:pt x="292177" y="39387"/>
                </a:lnTo>
                <a:lnTo>
                  <a:pt x="311704" y="38933"/>
                </a:lnTo>
                <a:lnTo>
                  <a:pt x="331195" y="38364"/>
                </a:lnTo>
                <a:lnTo>
                  <a:pt x="350637" y="37682"/>
                </a:lnTo>
                <a:lnTo>
                  <a:pt x="370017" y="36889"/>
                </a:lnTo>
                <a:lnTo>
                  <a:pt x="389321" y="35985"/>
                </a:lnTo>
                <a:lnTo>
                  <a:pt x="408537" y="34973"/>
                </a:lnTo>
                <a:lnTo>
                  <a:pt x="427651" y="33853"/>
                </a:lnTo>
                <a:lnTo>
                  <a:pt x="446649" y="32628"/>
                </a:lnTo>
                <a:lnTo>
                  <a:pt x="465518" y="31298"/>
                </a:lnTo>
                <a:lnTo>
                  <a:pt x="466094" y="31275"/>
                </a:lnTo>
                <a:lnTo>
                  <a:pt x="476393" y="33668"/>
                </a:lnTo>
                <a:lnTo>
                  <a:pt x="487004" y="35554"/>
                </a:lnTo>
                <a:lnTo>
                  <a:pt x="493496" y="28745"/>
                </a:lnTo>
                <a:lnTo>
                  <a:pt x="492526" y="23515"/>
                </a:lnTo>
                <a:lnTo>
                  <a:pt x="483625" y="15719"/>
                </a:lnTo>
                <a:lnTo>
                  <a:pt x="470145" y="13835"/>
                </a:lnTo>
                <a:lnTo>
                  <a:pt x="457885" y="13480"/>
                </a:lnTo>
                <a:lnTo>
                  <a:pt x="444188" y="12150"/>
                </a:lnTo>
                <a:lnTo>
                  <a:pt x="430164" y="11057"/>
                </a:lnTo>
                <a:lnTo>
                  <a:pt x="415849" y="10176"/>
                </a:lnTo>
                <a:lnTo>
                  <a:pt x="401279" y="9487"/>
                </a:lnTo>
                <a:lnTo>
                  <a:pt x="386489" y="8966"/>
                </a:lnTo>
                <a:lnTo>
                  <a:pt x="371517" y="8589"/>
                </a:lnTo>
                <a:lnTo>
                  <a:pt x="356397" y="8336"/>
                </a:lnTo>
                <a:lnTo>
                  <a:pt x="341166" y="8182"/>
                </a:lnTo>
                <a:lnTo>
                  <a:pt x="234454" y="7990"/>
                </a:lnTo>
                <a:lnTo>
                  <a:pt x="219627" y="7816"/>
                </a:lnTo>
                <a:lnTo>
                  <a:pt x="205012" y="7538"/>
                </a:lnTo>
                <a:lnTo>
                  <a:pt x="190645" y="7132"/>
                </a:lnTo>
                <a:lnTo>
                  <a:pt x="176563" y="6576"/>
                </a:lnTo>
                <a:lnTo>
                  <a:pt x="162801" y="5847"/>
                </a:lnTo>
                <a:lnTo>
                  <a:pt x="151762" y="4994"/>
                </a:lnTo>
                <a:lnTo>
                  <a:pt x="139692" y="3879"/>
                </a:lnTo>
                <a:lnTo>
                  <a:pt x="127742" y="3150"/>
                </a:lnTo>
                <a:lnTo>
                  <a:pt x="114465" y="3307"/>
                </a:lnTo>
                <a:lnTo>
                  <a:pt x="108477" y="3507"/>
                </a:lnTo>
                <a:lnTo>
                  <a:pt x="93791" y="3235"/>
                </a:lnTo>
                <a:lnTo>
                  <a:pt x="78893" y="2280"/>
                </a:lnTo>
                <a:lnTo>
                  <a:pt x="64182" y="1111"/>
                </a:lnTo>
                <a:lnTo>
                  <a:pt x="50058" y="195"/>
                </a:lnTo>
                <a:lnTo>
                  <a:pt x="36920" y="0"/>
                </a:lnTo>
                <a:lnTo>
                  <a:pt x="25168" y="992"/>
                </a:lnTo>
                <a:lnTo>
                  <a:pt x="15200" y="3640"/>
                </a:lnTo>
                <a:lnTo>
                  <a:pt x="7416" y="8411"/>
                </a:lnTo>
                <a:lnTo>
                  <a:pt x="2217" y="15773"/>
                </a:lnTo>
                <a:lnTo>
                  <a:pt x="0" y="26193"/>
                </a:lnTo>
                <a:lnTo>
                  <a:pt x="6338" y="30761"/>
                </a:lnTo>
                <a:lnTo>
                  <a:pt x="17191" y="35321"/>
                </a:lnTo>
                <a:lnTo>
                  <a:pt x="28870" y="37351"/>
                </a:lnTo>
                <a:lnTo>
                  <a:pt x="41124" y="37662"/>
                </a:lnTo>
                <a:lnTo>
                  <a:pt x="53706" y="37064"/>
                </a:lnTo>
                <a:lnTo>
                  <a:pt x="66366" y="36366"/>
                </a:lnTo>
                <a:lnTo>
                  <a:pt x="78854" y="36378"/>
                </a:lnTo>
                <a:lnTo>
                  <a:pt x="97891" y="37285"/>
                </a:lnTo>
                <a:lnTo>
                  <a:pt x="117040" y="38061"/>
                </a:lnTo>
                <a:lnTo>
                  <a:pt x="136286" y="38708"/>
                </a:lnTo>
                <a:lnTo>
                  <a:pt x="155617" y="39226"/>
                </a:lnTo>
                <a:lnTo>
                  <a:pt x="175019" y="39617"/>
                </a:lnTo>
                <a:lnTo>
                  <a:pt x="194479" y="39883"/>
                </a:lnTo>
                <a:lnTo>
                  <a:pt x="213983" y="40025"/>
                </a:lnTo>
                <a:lnTo>
                  <a:pt x="253071" y="399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7891529" y="1078691"/>
            <a:ext cx="19076" cy="29484"/>
          </a:xfrm>
          <a:custGeom>
            <a:avLst/>
            <a:gdLst/>
            <a:ahLst/>
            <a:cxnLst/>
            <a:rect l="l" t="t" r="r" b="b"/>
            <a:pathLst>
              <a:path w="27978" h="43243">
                <a:moveTo>
                  <a:pt x="22252" y="40511"/>
                </a:moveTo>
                <a:lnTo>
                  <a:pt x="27767" y="30539"/>
                </a:lnTo>
                <a:lnTo>
                  <a:pt x="27978" y="15265"/>
                </a:lnTo>
                <a:lnTo>
                  <a:pt x="20374" y="13901"/>
                </a:lnTo>
                <a:lnTo>
                  <a:pt x="10672" y="6460"/>
                </a:lnTo>
                <a:lnTo>
                  <a:pt x="0" y="0"/>
                </a:lnTo>
                <a:lnTo>
                  <a:pt x="56" y="11704"/>
                </a:lnTo>
                <a:lnTo>
                  <a:pt x="2050" y="26140"/>
                </a:lnTo>
                <a:lnTo>
                  <a:pt x="7511" y="37109"/>
                </a:lnTo>
                <a:lnTo>
                  <a:pt x="17805" y="43243"/>
                </a:lnTo>
                <a:lnTo>
                  <a:pt x="22252" y="4051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7785727" y="1096660"/>
            <a:ext cx="36428" cy="179749"/>
          </a:xfrm>
          <a:custGeom>
            <a:avLst/>
            <a:gdLst/>
            <a:ahLst/>
            <a:cxnLst/>
            <a:rect l="l" t="t" r="r" b="b"/>
            <a:pathLst>
              <a:path w="53428" h="263632">
                <a:moveTo>
                  <a:pt x="53058" y="249629"/>
                </a:moveTo>
                <a:lnTo>
                  <a:pt x="52554" y="235760"/>
                </a:lnTo>
                <a:lnTo>
                  <a:pt x="51922" y="222018"/>
                </a:lnTo>
                <a:lnTo>
                  <a:pt x="51169" y="208398"/>
                </a:lnTo>
                <a:lnTo>
                  <a:pt x="50302" y="194892"/>
                </a:lnTo>
                <a:lnTo>
                  <a:pt x="49327" y="181495"/>
                </a:lnTo>
                <a:lnTo>
                  <a:pt x="48250" y="168199"/>
                </a:lnTo>
                <a:lnTo>
                  <a:pt x="47078" y="154998"/>
                </a:lnTo>
                <a:lnTo>
                  <a:pt x="45818" y="141885"/>
                </a:lnTo>
                <a:lnTo>
                  <a:pt x="44476" y="128855"/>
                </a:lnTo>
                <a:lnTo>
                  <a:pt x="43059" y="115900"/>
                </a:lnTo>
                <a:lnTo>
                  <a:pt x="41573" y="103014"/>
                </a:lnTo>
                <a:lnTo>
                  <a:pt x="40025" y="90190"/>
                </a:lnTo>
                <a:lnTo>
                  <a:pt x="38421" y="77423"/>
                </a:lnTo>
                <a:lnTo>
                  <a:pt x="36767" y="64705"/>
                </a:lnTo>
                <a:lnTo>
                  <a:pt x="35071" y="52030"/>
                </a:lnTo>
                <a:lnTo>
                  <a:pt x="33339" y="39392"/>
                </a:lnTo>
                <a:lnTo>
                  <a:pt x="31577" y="26784"/>
                </a:lnTo>
                <a:lnTo>
                  <a:pt x="29792" y="14199"/>
                </a:lnTo>
                <a:lnTo>
                  <a:pt x="27990" y="1631"/>
                </a:lnTo>
                <a:lnTo>
                  <a:pt x="23770" y="0"/>
                </a:lnTo>
                <a:lnTo>
                  <a:pt x="12492" y="1902"/>
                </a:lnTo>
                <a:lnTo>
                  <a:pt x="0" y="4171"/>
                </a:lnTo>
                <a:lnTo>
                  <a:pt x="2453" y="15422"/>
                </a:lnTo>
                <a:lnTo>
                  <a:pt x="4539" y="27244"/>
                </a:lnTo>
                <a:lnTo>
                  <a:pt x="6285" y="39572"/>
                </a:lnTo>
                <a:lnTo>
                  <a:pt x="7721" y="52341"/>
                </a:lnTo>
                <a:lnTo>
                  <a:pt x="8878" y="65486"/>
                </a:lnTo>
                <a:lnTo>
                  <a:pt x="9784" y="78941"/>
                </a:lnTo>
                <a:lnTo>
                  <a:pt x="10470" y="92644"/>
                </a:lnTo>
                <a:lnTo>
                  <a:pt x="10964" y="106527"/>
                </a:lnTo>
                <a:lnTo>
                  <a:pt x="11296" y="120527"/>
                </a:lnTo>
                <a:lnTo>
                  <a:pt x="11496" y="134578"/>
                </a:lnTo>
                <a:lnTo>
                  <a:pt x="11599" y="176390"/>
                </a:lnTo>
                <a:lnTo>
                  <a:pt x="11676" y="228920"/>
                </a:lnTo>
                <a:lnTo>
                  <a:pt x="11882" y="241045"/>
                </a:lnTo>
                <a:lnTo>
                  <a:pt x="12222" y="252637"/>
                </a:lnTo>
                <a:lnTo>
                  <a:pt x="12725" y="263632"/>
                </a:lnTo>
                <a:lnTo>
                  <a:pt x="53428" y="263632"/>
                </a:lnTo>
                <a:lnTo>
                  <a:pt x="53058" y="2496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7820418" y="1097572"/>
            <a:ext cx="48560" cy="180809"/>
          </a:xfrm>
          <a:custGeom>
            <a:avLst/>
            <a:gdLst/>
            <a:ahLst/>
            <a:cxnLst/>
            <a:rect l="l" t="t" r="r" b="b"/>
            <a:pathLst>
              <a:path w="71221" h="265186">
                <a:moveTo>
                  <a:pt x="59503" y="264877"/>
                </a:moveTo>
                <a:lnTo>
                  <a:pt x="71221" y="262299"/>
                </a:lnTo>
                <a:lnTo>
                  <a:pt x="69980" y="247896"/>
                </a:lnTo>
                <a:lnTo>
                  <a:pt x="68530" y="233702"/>
                </a:lnTo>
                <a:lnTo>
                  <a:pt x="66881" y="219707"/>
                </a:lnTo>
                <a:lnTo>
                  <a:pt x="65046" y="205897"/>
                </a:lnTo>
                <a:lnTo>
                  <a:pt x="63038" y="192261"/>
                </a:lnTo>
                <a:lnTo>
                  <a:pt x="60868" y="178786"/>
                </a:lnTo>
                <a:lnTo>
                  <a:pt x="58549" y="165461"/>
                </a:lnTo>
                <a:lnTo>
                  <a:pt x="56092" y="152272"/>
                </a:lnTo>
                <a:lnTo>
                  <a:pt x="53511" y="139209"/>
                </a:lnTo>
                <a:lnTo>
                  <a:pt x="50817" y="126258"/>
                </a:lnTo>
                <a:lnTo>
                  <a:pt x="48022" y="113408"/>
                </a:lnTo>
                <a:lnTo>
                  <a:pt x="45139" y="100647"/>
                </a:lnTo>
                <a:lnTo>
                  <a:pt x="42179" y="87962"/>
                </a:lnTo>
                <a:lnTo>
                  <a:pt x="39155" y="75341"/>
                </a:lnTo>
                <a:lnTo>
                  <a:pt x="36079" y="62772"/>
                </a:lnTo>
                <a:lnTo>
                  <a:pt x="32963" y="50243"/>
                </a:lnTo>
                <a:lnTo>
                  <a:pt x="29820" y="37742"/>
                </a:lnTo>
                <a:lnTo>
                  <a:pt x="26661" y="25257"/>
                </a:lnTo>
                <a:lnTo>
                  <a:pt x="23499" y="12775"/>
                </a:lnTo>
                <a:lnTo>
                  <a:pt x="20345" y="285"/>
                </a:lnTo>
                <a:lnTo>
                  <a:pt x="13709" y="0"/>
                </a:lnTo>
                <a:lnTo>
                  <a:pt x="2006" y="1478"/>
                </a:lnTo>
                <a:lnTo>
                  <a:pt x="0" y="5378"/>
                </a:lnTo>
                <a:lnTo>
                  <a:pt x="1420" y="18130"/>
                </a:lnTo>
                <a:lnTo>
                  <a:pt x="2890" y="30834"/>
                </a:lnTo>
                <a:lnTo>
                  <a:pt x="4398" y="43497"/>
                </a:lnTo>
                <a:lnTo>
                  <a:pt x="5930" y="56127"/>
                </a:lnTo>
                <a:lnTo>
                  <a:pt x="7472" y="68731"/>
                </a:lnTo>
                <a:lnTo>
                  <a:pt x="9012" y="81317"/>
                </a:lnTo>
                <a:lnTo>
                  <a:pt x="10537" y="93891"/>
                </a:lnTo>
                <a:lnTo>
                  <a:pt x="12032" y="106462"/>
                </a:lnTo>
                <a:lnTo>
                  <a:pt x="13485" y="119037"/>
                </a:lnTo>
                <a:lnTo>
                  <a:pt x="14882" y="131624"/>
                </a:lnTo>
                <a:lnTo>
                  <a:pt x="16211" y="144229"/>
                </a:lnTo>
                <a:lnTo>
                  <a:pt x="17458" y="156860"/>
                </a:lnTo>
                <a:lnTo>
                  <a:pt x="18610" y="169525"/>
                </a:lnTo>
                <a:lnTo>
                  <a:pt x="19653" y="182231"/>
                </a:lnTo>
                <a:lnTo>
                  <a:pt x="20575" y="194985"/>
                </a:lnTo>
                <a:lnTo>
                  <a:pt x="21362" y="207796"/>
                </a:lnTo>
                <a:lnTo>
                  <a:pt x="22001" y="220670"/>
                </a:lnTo>
                <a:lnTo>
                  <a:pt x="22479" y="233614"/>
                </a:lnTo>
                <a:lnTo>
                  <a:pt x="22782" y="246637"/>
                </a:lnTo>
                <a:lnTo>
                  <a:pt x="22898" y="259746"/>
                </a:lnTo>
                <a:lnTo>
                  <a:pt x="32070" y="263326"/>
                </a:lnTo>
                <a:lnTo>
                  <a:pt x="45448" y="265186"/>
                </a:lnTo>
                <a:lnTo>
                  <a:pt x="59503" y="2648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7851638" y="1097281"/>
            <a:ext cx="43463" cy="182603"/>
          </a:xfrm>
          <a:custGeom>
            <a:avLst/>
            <a:gdLst/>
            <a:ahLst/>
            <a:cxnLst/>
            <a:rect l="l" t="t" r="r" b="b"/>
            <a:pathLst>
              <a:path w="63746" h="267817">
                <a:moveTo>
                  <a:pt x="63746" y="252995"/>
                </a:moveTo>
                <a:lnTo>
                  <a:pt x="63302" y="238471"/>
                </a:lnTo>
                <a:lnTo>
                  <a:pt x="62305" y="224224"/>
                </a:lnTo>
                <a:lnTo>
                  <a:pt x="60804" y="210232"/>
                </a:lnTo>
                <a:lnTo>
                  <a:pt x="58846" y="196473"/>
                </a:lnTo>
                <a:lnTo>
                  <a:pt x="56480" y="182926"/>
                </a:lnTo>
                <a:lnTo>
                  <a:pt x="53755" y="169568"/>
                </a:lnTo>
                <a:lnTo>
                  <a:pt x="50719" y="156379"/>
                </a:lnTo>
                <a:lnTo>
                  <a:pt x="47420" y="143335"/>
                </a:lnTo>
                <a:lnTo>
                  <a:pt x="43907" y="130416"/>
                </a:lnTo>
                <a:lnTo>
                  <a:pt x="40227" y="117599"/>
                </a:lnTo>
                <a:lnTo>
                  <a:pt x="36431" y="104863"/>
                </a:lnTo>
                <a:lnTo>
                  <a:pt x="32565" y="92186"/>
                </a:lnTo>
                <a:lnTo>
                  <a:pt x="28678" y="79545"/>
                </a:lnTo>
                <a:lnTo>
                  <a:pt x="24819" y="66921"/>
                </a:lnTo>
                <a:lnTo>
                  <a:pt x="21036" y="54289"/>
                </a:lnTo>
                <a:lnTo>
                  <a:pt x="17378" y="41630"/>
                </a:lnTo>
                <a:lnTo>
                  <a:pt x="13892" y="28920"/>
                </a:lnTo>
                <a:lnTo>
                  <a:pt x="10627" y="16139"/>
                </a:lnTo>
                <a:lnTo>
                  <a:pt x="7632" y="3263"/>
                </a:lnTo>
                <a:lnTo>
                  <a:pt x="4381" y="3111"/>
                </a:lnTo>
                <a:lnTo>
                  <a:pt x="4114" y="0"/>
                </a:lnTo>
                <a:lnTo>
                  <a:pt x="0" y="711"/>
                </a:lnTo>
                <a:lnTo>
                  <a:pt x="1826" y="14291"/>
                </a:lnTo>
                <a:lnTo>
                  <a:pt x="3974" y="27709"/>
                </a:lnTo>
                <a:lnTo>
                  <a:pt x="6397" y="40988"/>
                </a:lnTo>
                <a:lnTo>
                  <a:pt x="9046" y="54151"/>
                </a:lnTo>
                <a:lnTo>
                  <a:pt x="11873" y="67222"/>
                </a:lnTo>
                <a:lnTo>
                  <a:pt x="14831" y="80224"/>
                </a:lnTo>
                <a:lnTo>
                  <a:pt x="17872" y="93178"/>
                </a:lnTo>
                <a:lnTo>
                  <a:pt x="20949" y="106109"/>
                </a:lnTo>
                <a:lnTo>
                  <a:pt x="24013" y="119039"/>
                </a:lnTo>
                <a:lnTo>
                  <a:pt x="27017" y="131992"/>
                </a:lnTo>
                <a:lnTo>
                  <a:pt x="29913" y="144990"/>
                </a:lnTo>
                <a:lnTo>
                  <a:pt x="32654" y="158057"/>
                </a:lnTo>
                <a:lnTo>
                  <a:pt x="35191" y="171215"/>
                </a:lnTo>
                <a:lnTo>
                  <a:pt x="37476" y="184488"/>
                </a:lnTo>
                <a:lnTo>
                  <a:pt x="39463" y="197898"/>
                </a:lnTo>
                <a:lnTo>
                  <a:pt x="41104" y="211469"/>
                </a:lnTo>
                <a:lnTo>
                  <a:pt x="42349" y="225223"/>
                </a:lnTo>
                <a:lnTo>
                  <a:pt x="43153" y="239184"/>
                </a:lnTo>
                <a:lnTo>
                  <a:pt x="43467" y="253374"/>
                </a:lnTo>
                <a:lnTo>
                  <a:pt x="43243" y="267817"/>
                </a:lnTo>
                <a:lnTo>
                  <a:pt x="63588" y="267817"/>
                </a:lnTo>
                <a:lnTo>
                  <a:pt x="63746" y="25299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6945936" y="1098859"/>
            <a:ext cx="5602" cy="10105"/>
          </a:xfrm>
          <a:custGeom>
            <a:avLst/>
            <a:gdLst/>
            <a:ahLst/>
            <a:cxnLst/>
            <a:rect l="l" t="t" r="r" b="b"/>
            <a:pathLst>
              <a:path w="8216" h="14820">
                <a:moveTo>
                  <a:pt x="8127" y="13665"/>
                </a:moveTo>
                <a:lnTo>
                  <a:pt x="5778" y="9220"/>
                </a:lnTo>
                <a:lnTo>
                  <a:pt x="8216" y="0"/>
                </a:lnTo>
                <a:lnTo>
                  <a:pt x="495" y="939"/>
                </a:lnTo>
                <a:lnTo>
                  <a:pt x="0" y="8229"/>
                </a:lnTo>
                <a:lnTo>
                  <a:pt x="177" y="14820"/>
                </a:lnTo>
                <a:lnTo>
                  <a:pt x="8127" y="1366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7539440" y="1099223"/>
            <a:ext cx="39892" cy="175996"/>
          </a:xfrm>
          <a:custGeom>
            <a:avLst/>
            <a:gdLst/>
            <a:ahLst/>
            <a:cxnLst/>
            <a:rect l="l" t="t" r="r" b="b"/>
            <a:pathLst>
              <a:path w="58508" h="258127">
                <a:moveTo>
                  <a:pt x="22898" y="257327"/>
                </a:moveTo>
                <a:lnTo>
                  <a:pt x="24332" y="244290"/>
                </a:lnTo>
                <a:lnTo>
                  <a:pt x="25912" y="231222"/>
                </a:lnTo>
                <a:lnTo>
                  <a:pt x="27619" y="218132"/>
                </a:lnTo>
                <a:lnTo>
                  <a:pt x="29435" y="205028"/>
                </a:lnTo>
                <a:lnTo>
                  <a:pt x="31341" y="191919"/>
                </a:lnTo>
                <a:lnTo>
                  <a:pt x="33319" y="178813"/>
                </a:lnTo>
                <a:lnTo>
                  <a:pt x="35353" y="165719"/>
                </a:lnTo>
                <a:lnTo>
                  <a:pt x="37422" y="152644"/>
                </a:lnTo>
                <a:lnTo>
                  <a:pt x="39510" y="139599"/>
                </a:lnTo>
                <a:lnTo>
                  <a:pt x="41598" y="126590"/>
                </a:lnTo>
                <a:lnTo>
                  <a:pt x="43669" y="113627"/>
                </a:lnTo>
                <a:lnTo>
                  <a:pt x="45703" y="100718"/>
                </a:lnTo>
                <a:lnTo>
                  <a:pt x="47683" y="87871"/>
                </a:lnTo>
                <a:lnTo>
                  <a:pt x="49591" y="75095"/>
                </a:lnTo>
                <a:lnTo>
                  <a:pt x="51408" y="62399"/>
                </a:lnTo>
                <a:lnTo>
                  <a:pt x="53118" y="49791"/>
                </a:lnTo>
                <a:lnTo>
                  <a:pt x="54700" y="37279"/>
                </a:lnTo>
                <a:lnTo>
                  <a:pt x="56138" y="24872"/>
                </a:lnTo>
                <a:lnTo>
                  <a:pt x="57414" y="12578"/>
                </a:lnTo>
                <a:lnTo>
                  <a:pt x="58508" y="406"/>
                </a:lnTo>
                <a:lnTo>
                  <a:pt x="50469" y="0"/>
                </a:lnTo>
                <a:lnTo>
                  <a:pt x="40703" y="5499"/>
                </a:lnTo>
                <a:lnTo>
                  <a:pt x="38752" y="15930"/>
                </a:lnTo>
                <a:lnTo>
                  <a:pt x="36547" y="27754"/>
                </a:lnTo>
                <a:lnTo>
                  <a:pt x="34336" y="39670"/>
                </a:lnTo>
                <a:lnTo>
                  <a:pt x="32124" y="51676"/>
                </a:lnTo>
                <a:lnTo>
                  <a:pt x="29914" y="63771"/>
                </a:lnTo>
                <a:lnTo>
                  <a:pt x="27711" y="75954"/>
                </a:lnTo>
                <a:lnTo>
                  <a:pt x="25519" y="88222"/>
                </a:lnTo>
                <a:lnTo>
                  <a:pt x="23343" y="100575"/>
                </a:lnTo>
                <a:lnTo>
                  <a:pt x="21187" y="113010"/>
                </a:lnTo>
                <a:lnTo>
                  <a:pt x="19054" y="125526"/>
                </a:lnTo>
                <a:lnTo>
                  <a:pt x="16950" y="138121"/>
                </a:lnTo>
                <a:lnTo>
                  <a:pt x="14879" y="150794"/>
                </a:lnTo>
                <a:lnTo>
                  <a:pt x="12845" y="163544"/>
                </a:lnTo>
                <a:lnTo>
                  <a:pt x="10852" y="176367"/>
                </a:lnTo>
                <a:lnTo>
                  <a:pt x="8904" y="189264"/>
                </a:lnTo>
                <a:lnTo>
                  <a:pt x="7006" y="202232"/>
                </a:lnTo>
                <a:lnTo>
                  <a:pt x="5163" y="215270"/>
                </a:lnTo>
                <a:lnTo>
                  <a:pt x="3378" y="228377"/>
                </a:lnTo>
                <a:lnTo>
                  <a:pt x="1655" y="241549"/>
                </a:lnTo>
                <a:lnTo>
                  <a:pt x="0" y="254787"/>
                </a:lnTo>
                <a:lnTo>
                  <a:pt x="6350" y="256921"/>
                </a:lnTo>
                <a:lnTo>
                  <a:pt x="13627" y="258127"/>
                </a:lnTo>
                <a:lnTo>
                  <a:pt x="22898" y="25732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7572399" y="1099500"/>
            <a:ext cx="36420" cy="176905"/>
          </a:xfrm>
          <a:custGeom>
            <a:avLst/>
            <a:gdLst/>
            <a:ahLst/>
            <a:cxnLst/>
            <a:rect l="l" t="t" r="r" b="b"/>
            <a:pathLst>
              <a:path w="53416" h="259461">
                <a:moveTo>
                  <a:pt x="26368" y="246710"/>
                </a:moveTo>
                <a:lnTo>
                  <a:pt x="27471" y="233806"/>
                </a:lnTo>
                <a:lnTo>
                  <a:pt x="28727" y="220769"/>
                </a:lnTo>
                <a:lnTo>
                  <a:pt x="30115" y="207622"/>
                </a:lnTo>
                <a:lnTo>
                  <a:pt x="31615" y="194386"/>
                </a:lnTo>
                <a:lnTo>
                  <a:pt x="33205" y="181084"/>
                </a:lnTo>
                <a:lnTo>
                  <a:pt x="34865" y="167736"/>
                </a:lnTo>
                <a:lnTo>
                  <a:pt x="36575" y="154365"/>
                </a:lnTo>
                <a:lnTo>
                  <a:pt x="38314" y="140992"/>
                </a:lnTo>
                <a:lnTo>
                  <a:pt x="40060" y="127639"/>
                </a:lnTo>
                <a:lnTo>
                  <a:pt x="41794" y="114328"/>
                </a:lnTo>
                <a:lnTo>
                  <a:pt x="43494" y="101081"/>
                </a:lnTo>
                <a:lnTo>
                  <a:pt x="45141" y="87919"/>
                </a:lnTo>
                <a:lnTo>
                  <a:pt x="46712" y="74864"/>
                </a:lnTo>
                <a:lnTo>
                  <a:pt x="48189" y="61938"/>
                </a:lnTo>
                <a:lnTo>
                  <a:pt x="49549" y="49162"/>
                </a:lnTo>
                <a:lnTo>
                  <a:pt x="50772" y="36559"/>
                </a:lnTo>
                <a:lnTo>
                  <a:pt x="51838" y="24149"/>
                </a:lnTo>
                <a:lnTo>
                  <a:pt x="52726" y="11956"/>
                </a:lnTo>
                <a:lnTo>
                  <a:pt x="53416" y="0"/>
                </a:lnTo>
                <a:lnTo>
                  <a:pt x="40690" y="0"/>
                </a:lnTo>
                <a:lnTo>
                  <a:pt x="37020" y="1422"/>
                </a:lnTo>
                <a:lnTo>
                  <a:pt x="34493" y="3975"/>
                </a:lnTo>
                <a:lnTo>
                  <a:pt x="33070" y="7632"/>
                </a:lnTo>
                <a:lnTo>
                  <a:pt x="31661" y="17645"/>
                </a:lnTo>
                <a:lnTo>
                  <a:pt x="29808" y="30051"/>
                </a:lnTo>
                <a:lnTo>
                  <a:pt x="27868" y="42371"/>
                </a:lnTo>
                <a:lnTo>
                  <a:pt x="25860" y="54622"/>
                </a:lnTo>
                <a:lnTo>
                  <a:pt x="23804" y="66825"/>
                </a:lnTo>
                <a:lnTo>
                  <a:pt x="21717" y="78997"/>
                </a:lnTo>
                <a:lnTo>
                  <a:pt x="19619" y="91159"/>
                </a:lnTo>
                <a:lnTo>
                  <a:pt x="17530" y="103329"/>
                </a:lnTo>
                <a:lnTo>
                  <a:pt x="15467" y="115526"/>
                </a:lnTo>
                <a:lnTo>
                  <a:pt x="13451" y="127769"/>
                </a:lnTo>
                <a:lnTo>
                  <a:pt x="11500" y="140077"/>
                </a:lnTo>
                <a:lnTo>
                  <a:pt x="9632" y="152469"/>
                </a:lnTo>
                <a:lnTo>
                  <a:pt x="7868" y="164965"/>
                </a:lnTo>
                <a:lnTo>
                  <a:pt x="6226" y="177582"/>
                </a:lnTo>
                <a:lnTo>
                  <a:pt x="4725" y="190341"/>
                </a:lnTo>
                <a:lnTo>
                  <a:pt x="3384" y="203260"/>
                </a:lnTo>
                <a:lnTo>
                  <a:pt x="2222" y="216359"/>
                </a:lnTo>
                <a:lnTo>
                  <a:pt x="1258" y="229656"/>
                </a:lnTo>
                <a:lnTo>
                  <a:pt x="511" y="243170"/>
                </a:lnTo>
                <a:lnTo>
                  <a:pt x="0" y="256921"/>
                </a:lnTo>
                <a:lnTo>
                  <a:pt x="2124" y="256665"/>
                </a:lnTo>
                <a:lnTo>
                  <a:pt x="13436" y="258411"/>
                </a:lnTo>
                <a:lnTo>
                  <a:pt x="25438" y="259461"/>
                </a:lnTo>
                <a:lnTo>
                  <a:pt x="26368" y="24671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605354" y="1099719"/>
            <a:ext cx="36420" cy="176788"/>
          </a:xfrm>
          <a:custGeom>
            <a:avLst/>
            <a:gdLst/>
            <a:ahLst/>
            <a:cxnLst/>
            <a:rect l="l" t="t" r="r" b="b"/>
            <a:pathLst>
              <a:path w="53416" h="259289">
                <a:moveTo>
                  <a:pt x="27978" y="259146"/>
                </a:moveTo>
                <a:lnTo>
                  <a:pt x="28963" y="247202"/>
                </a:lnTo>
                <a:lnTo>
                  <a:pt x="30088" y="234957"/>
                </a:lnTo>
                <a:lnTo>
                  <a:pt x="31335" y="222447"/>
                </a:lnTo>
                <a:lnTo>
                  <a:pt x="32686" y="209704"/>
                </a:lnTo>
                <a:lnTo>
                  <a:pt x="34122" y="196763"/>
                </a:lnTo>
                <a:lnTo>
                  <a:pt x="35625" y="183660"/>
                </a:lnTo>
                <a:lnTo>
                  <a:pt x="37177" y="170427"/>
                </a:lnTo>
                <a:lnTo>
                  <a:pt x="38759" y="157099"/>
                </a:lnTo>
                <a:lnTo>
                  <a:pt x="40352" y="143710"/>
                </a:lnTo>
                <a:lnTo>
                  <a:pt x="41940" y="130295"/>
                </a:lnTo>
                <a:lnTo>
                  <a:pt x="43502" y="116888"/>
                </a:lnTo>
                <a:lnTo>
                  <a:pt x="45021" y="103522"/>
                </a:lnTo>
                <a:lnTo>
                  <a:pt x="46479" y="90233"/>
                </a:lnTo>
                <a:lnTo>
                  <a:pt x="47856" y="77055"/>
                </a:lnTo>
                <a:lnTo>
                  <a:pt x="49136" y="64021"/>
                </a:lnTo>
                <a:lnTo>
                  <a:pt x="50298" y="51167"/>
                </a:lnTo>
                <a:lnTo>
                  <a:pt x="51326" y="38526"/>
                </a:lnTo>
                <a:lnTo>
                  <a:pt x="52200" y="26132"/>
                </a:lnTo>
                <a:lnTo>
                  <a:pt x="52903" y="14021"/>
                </a:lnTo>
                <a:lnTo>
                  <a:pt x="53416" y="2225"/>
                </a:lnTo>
                <a:lnTo>
                  <a:pt x="53069" y="1908"/>
                </a:lnTo>
                <a:lnTo>
                  <a:pt x="42356" y="0"/>
                </a:lnTo>
                <a:lnTo>
                  <a:pt x="30518" y="2225"/>
                </a:lnTo>
                <a:lnTo>
                  <a:pt x="28440" y="15007"/>
                </a:lnTo>
                <a:lnTo>
                  <a:pt x="26412" y="27713"/>
                </a:lnTo>
                <a:lnTo>
                  <a:pt x="24433" y="40353"/>
                </a:lnTo>
                <a:lnTo>
                  <a:pt x="22507" y="52940"/>
                </a:lnTo>
                <a:lnTo>
                  <a:pt x="20634" y="65486"/>
                </a:lnTo>
                <a:lnTo>
                  <a:pt x="18816" y="78001"/>
                </a:lnTo>
                <a:lnTo>
                  <a:pt x="17055" y="90498"/>
                </a:lnTo>
                <a:lnTo>
                  <a:pt x="15351" y="102988"/>
                </a:lnTo>
                <a:lnTo>
                  <a:pt x="13708" y="115484"/>
                </a:lnTo>
                <a:lnTo>
                  <a:pt x="12125" y="127996"/>
                </a:lnTo>
                <a:lnTo>
                  <a:pt x="10605" y="140537"/>
                </a:lnTo>
                <a:lnTo>
                  <a:pt x="9149" y="153117"/>
                </a:lnTo>
                <a:lnTo>
                  <a:pt x="7759" y="165750"/>
                </a:lnTo>
                <a:lnTo>
                  <a:pt x="6436" y="178445"/>
                </a:lnTo>
                <a:lnTo>
                  <a:pt x="5182" y="191216"/>
                </a:lnTo>
                <a:lnTo>
                  <a:pt x="3999" y="204074"/>
                </a:lnTo>
                <a:lnTo>
                  <a:pt x="2887" y="217030"/>
                </a:lnTo>
                <a:lnTo>
                  <a:pt x="1849" y="230096"/>
                </a:lnTo>
                <a:lnTo>
                  <a:pt x="886" y="243284"/>
                </a:lnTo>
                <a:lnTo>
                  <a:pt x="0" y="256606"/>
                </a:lnTo>
                <a:lnTo>
                  <a:pt x="2527" y="258092"/>
                </a:lnTo>
                <a:lnTo>
                  <a:pt x="14581" y="259289"/>
                </a:lnTo>
                <a:lnTo>
                  <a:pt x="27978" y="2591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7756248" y="1099500"/>
            <a:ext cx="24519" cy="178921"/>
          </a:xfrm>
          <a:custGeom>
            <a:avLst/>
            <a:gdLst/>
            <a:ahLst/>
            <a:cxnLst/>
            <a:rect l="l" t="t" r="r" b="b"/>
            <a:pathLst>
              <a:path w="35961" h="262417">
                <a:moveTo>
                  <a:pt x="23402" y="260497"/>
                </a:moveTo>
                <a:lnTo>
                  <a:pt x="35610" y="259461"/>
                </a:lnTo>
                <a:lnTo>
                  <a:pt x="35753" y="222058"/>
                </a:lnTo>
                <a:lnTo>
                  <a:pt x="35948" y="195740"/>
                </a:lnTo>
                <a:lnTo>
                  <a:pt x="35961" y="141349"/>
                </a:lnTo>
                <a:lnTo>
                  <a:pt x="35787" y="127639"/>
                </a:lnTo>
                <a:lnTo>
                  <a:pt x="35507" y="113971"/>
                </a:lnTo>
                <a:lnTo>
                  <a:pt x="35105" y="100388"/>
                </a:lnTo>
                <a:lnTo>
                  <a:pt x="34563" y="86933"/>
                </a:lnTo>
                <a:lnTo>
                  <a:pt x="33865" y="73651"/>
                </a:lnTo>
                <a:lnTo>
                  <a:pt x="32994" y="60584"/>
                </a:lnTo>
                <a:lnTo>
                  <a:pt x="31932" y="47776"/>
                </a:lnTo>
                <a:lnTo>
                  <a:pt x="30662" y="35270"/>
                </a:lnTo>
                <a:lnTo>
                  <a:pt x="29168" y="23109"/>
                </a:lnTo>
                <a:lnTo>
                  <a:pt x="27432" y="11338"/>
                </a:lnTo>
                <a:lnTo>
                  <a:pt x="25438" y="0"/>
                </a:lnTo>
                <a:lnTo>
                  <a:pt x="20345" y="0"/>
                </a:lnTo>
                <a:lnTo>
                  <a:pt x="16649" y="3937"/>
                </a:lnTo>
                <a:lnTo>
                  <a:pt x="7315" y="2235"/>
                </a:lnTo>
                <a:lnTo>
                  <a:pt x="0" y="2552"/>
                </a:lnTo>
                <a:lnTo>
                  <a:pt x="244" y="14238"/>
                </a:lnTo>
                <a:lnTo>
                  <a:pt x="523" y="26286"/>
                </a:lnTo>
                <a:lnTo>
                  <a:pt x="833" y="38660"/>
                </a:lnTo>
                <a:lnTo>
                  <a:pt x="1165" y="51322"/>
                </a:lnTo>
                <a:lnTo>
                  <a:pt x="1517" y="64233"/>
                </a:lnTo>
                <a:lnTo>
                  <a:pt x="1880" y="77356"/>
                </a:lnTo>
                <a:lnTo>
                  <a:pt x="2250" y="90652"/>
                </a:lnTo>
                <a:lnTo>
                  <a:pt x="2622" y="104084"/>
                </a:lnTo>
                <a:lnTo>
                  <a:pt x="2988" y="117613"/>
                </a:lnTo>
                <a:lnTo>
                  <a:pt x="3344" y="131202"/>
                </a:lnTo>
                <a:lnTo>
                  <a:pt x="3684" y="144812"/>
                </a:lnTo>
                <a:lnTo>
                  <a:pt x="4003" y="158406"/>
                </a:lnTo>
                <a:lnTo>
                  <a:pt x="4294" y="171946"/>
                </a:lnTo>
                <a:lnTo>
                  <a:pt x="4551" y="185393"/>
                </a:lnTo>
                <a:lnTo>
                  <a:pt x="4770" y="198711"/>
                </a:lnTo>
                <a:lnTo>
                  <a:pt x="4944" y="211860"/>
                </a:lnTo>
                <a:lnTo>
                  <a:pt x="5135" y="237501"/>
                </a:lnTo>
                <a:lnTo>
                  <a:pt x="5079" y="262013"/>
                </a:lnTo>
                <a:lnTo>
                  <a:pt x="12072" y="262417"/>
                </a:lnTo>
                <a:lnTo>
                  <a:pt x="23402" y="2604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872448" y="1099500"/>
            <a:ext cx="57237" cy="180377"/>
          </a:xfrm>
          <a:custGeom>
            <a:avLst/>
            <a:gdLst/>
            <a:ahLst/>
            <a:cxnLst/>
            <a:rect l="l" t="t" r="r" b="b"/>
            <a:pathLst>
              <a:path w="83946" h="264553">
                <a:moveTo>
                  <a:pt x="67184" y="252681"/>
                </a:moveTo>
                <a:lnTo>
                  <a:pt x="68453" y="214618"/>
                </a:lnTo>
                <a:lnTo>
                  <a:pt x="69397" y="187863"/>
                </a:lnTo>
                <a:lnTo>
                  <a:pt x="68845" y="185275"/>
                </a:lnTo>
                <a:lnTo>
                  <a:pt x="66035" y="172616"/>
                </a:lnTo>
                <a:lnTo>
                  <a:pt x="63141" y="160051"/>
                </a:lnTo>
                <a:lnTo>
                  <a:pt x="60166" y="147587"/>
                </a:lnTo>
                <a:lnTo>
                  <a:pt x="57117" y="135227"/>
                </a:lnTo>
                <a:lnTo>
                  <a:pt x="53996" y="122977"/>
                </a:lnTo>
                <a:lnTo>
                  <a:pt x="50808" y="110841"/>
                </a:lnTo>
                <a:lnTo>
                  <a:pt x="47558" y="98825"/>
                </a:lnTo>
                <a:lnTo>
                  <a:pt x="44251" y="86933"/>
                </a:lnTo>
                <a:lnTo>
                  <a:pt x="40890" y="75170"/>
                </a:lnTo>
                <a:lnTo>
                  <a:pt x="37480" y="63541"/>
                </a:lnTo>
                <a:lnTo>
                  <a:pt x="34025" y="52050"/>
                </a:lnTo>
                <a:lnTo>
                  <a:pt x="30530" y="40703"/>
                </a:lnTo>
                <a:lnTo>
                  <a:pt x="27127" y="31495"/>
                </a:lnTo>
                <a:lnTo>
                  <a:pt x="21247" y="19890"/>
                </a:lnTo>
                <a:lnTo>
                  <a:pt x="13840" y="9160"/>
                </a:lnTo>
                <a:lnTo>
                  <a:pt x="5092" y="0"/>
                </a:lnTo>
                <a:lnTo>
                  <a:pt x="0" y="0"/>
                </a:lnTo>
                <a:lnTo>
                  <a:pt x="2359" y="13567"/>
                </a:lnTo>
                <a:lnTo>
                  <a:pt x="5073" y="26934"/>
                </a:lnTo>
                <a:lnTo>
                  <a:pt x="8092" y="40129"/>
                </a:lnTo>
                <a:lnTo>
                  <a:pt x="11364" y="53180"/>
                </a:lnTo>
                <a:lnTo>
                  <a:pt x="14836" y="66112"/>
                </a:lnTo>
                <a:lnTo>
                  <a:pt x="18458" y="78955"/>
                </a:lnTo>
                <a:lnTo>
                  <a:pt x="22178" y="91734"/>
                </a:lnTo>
                <a:lnTo>
                  <a:pt x="25944" y="104477"/>
                </a:lnTo>
                <a:lnTo>
                  <a:pt x="29705" y="117213"/>
                </a:lnTo>
                <a:lnTo>
                  <a:pt x="33408" y="129967"/>
                </a:lnTo>
                <a:lnTo>
                  <a:pt x="37004" y="142767"/>
                </a:lnTo>
                <a:lnTo>
                  <a:pt x="40439" y="155640"/>
                </a:lnTo>
                <a:lnTo>
                  <a:pt x="43662" y="168615"/>
                </a:lnTo>
                <a:lnTo>
                  <a:pt x="46623" y="181718"/>
                </a:lnTo>
                <a:lnTo>
                  <a:pt x="49268" y="194976"/>
                </a:lnTo>
                <a:lnTo>
                  <a:pt x="51547" y="208416"/>
                </a:lnTo>
                <a:lnTo>
                  <a:pt x="53408" y="222067"/>
                </a:lnTo>
                <a:lnTo>
                  <a:pt x="54800" y="235956"/>
                </a:lnTo>
                <a:lnTo>
                  <a:pt x="55671" y="250108"/>
                </a:lnTo>
                <a:lnTo>
                  <a:pt x="55968" y="264553"/>
                </a:lnTo>
                <a:lnTo>
                  <a:pt x="66823" y="264553"/>
                </a:lnTo>
                <a:lnTo>
                  <a:pt x="67184" y="25268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506494" y="1100293"/>
            <a:ext cx="48560" cy="174670"/>
          </a:xfrm>
          <a:custGeom>
            <a:avLst/>
            <a:gdLst/>
            <a:ahLst/>
            <a:cxnLst/>
            <a:rect l="l" t="t" r="r" b="b"/>
            <a:pathLst>
              <a:path w="71221" h="256183">
                <a:moveTo>
                  <a:pt x="18523" y="254731"/>
                </a:moveTo>
                <a:lnTo>
                  <a:pt x="30518" y="253212"/>
                </a:lnTo>
                <a:lnTo>
                  <a:pt x="32455" y="242187"/>
                </a:lnTo>
                <a:lnTo>
                  <a:pt x="34653" y="229804"/>
                </a:lnTo>
                <a:lnTo>
                  <a:pt x="36866" y="217436"/>
                </a:lnTo>
                <a:lnTo>
                  <a:pt x="39088" y="205078"/>
                </a:lnTo>
                <a:lnTo>
                  <a:pt x="41314" y="192723"/>
                </a:lnTo>
                <a:lnTo>
                  <a:pt x="43538" y="180366"/>
                </a:lnTo>
                <a:lnTo>
                  <a:pt x="45753" y="168001"/>
                </a:lnTo>
                <a:lnTo>
                  <a:pt x="47954" y="155623"/>
                </a:lnTo>
                <a:lnTo>
                  <a:pt x="50137" y="143225"/>
                </a:lnTo>
                <a:lnTo>
                  <a:pt x="52293" y="130802"/>
                </a:lnTo>
                <a:lnTo>
                  <a:pt x="54420" y="118348"/>
                </a:lnTo>
                <a:lnTo>
                  <a:pt x="56509" y="105857"/>
                </a:lnTo>
                <a:lnTo>
                  <a:pt x="58556" y="93324"/>
                </a:lnTo>
                <a:lnTo>
                  <a:pt x="60555" y="80743"/>
                </a:lnTo>
                <a:lnTo>
                  <a:pt x="62501" y="68108"/>
                </a:lnTo>
                <a:lnTo>
                  <a:pt x="64386" y="55414"/>
                </a:lnTo>
                <a:lnTo>
                  <a:pt x="66207" y="42654"/>
                </a:lnTo>
                <a:lnTo>
                  <a:pt x="67957" y="29823"/>
                </a:lnTo>
                <a:lnTo>
                  <a:pt x="69630" y="16915"/>
                </a:lnTo>
                <a:lnTo>
                  <a:pt x="71221" y="3924"/>
                </a:lnTo>
                <a:lnTo>
                  <a:pt x="67513" y="0"/>
                </a:lnTo>
                <a:lnTo>
                  <a:pt x="58191" y="1689"/>
                </a:lnTo>
                <a:lnTo>
                  <a:pt x="50863" y="1371"/>
                </a:lnTo>
                <a:lnTo>
                  <a:pt x="48606" y="14379"/>
                </a:lnTo>
                <a:lnTo>
                  <a:pt x="46250" y="27287"/>
                </a:lnTo>
                <a:lnTo>
                  <a:pt x="43807" y="40108"/>
                </a:lnTo>
                <a:lnTo>
                  <a:pt x="41289" y="52853"/>
                </a:lnTo>
                <a:lnTo>
                  <a:pt x="38706" y="65534"/>
                </a:lnTo>
                <a:lnTo>
                  <a:pt x="36070" y="78161"/>
                </a:lnTo>
                <a:lnTo>
                  <a:pt x="33393" y="90747"/>
                </a:lnTo>
                <a:lnTo>
                  <a:pt x="30686" y="103302"/>
                </a:lnTo>
                <a:lnTo>
                  <a:pt x="27960" y="115839"/>
                </a:lnTo>
                <a:lnTo>
                  <a:pt x="25226" y="128368"/>
                </a:lnTo>
                <a:lnTo>
                  <a:pt x="22497" y="140901"/>
                </a:lnTo>
                <a:lnTo>
                  <a:pt x="19783" y="153450"/>
                </a:lnTo>
                <a:lnTo>
                  <a:pt x="17097" y="166025"/>
                </a:lnTo>
                <a:lnTo>
                  <a:pt x="14448" y="178639"/>
                </a:lnTo>
                <a:lnTo>
                  <a:pt x="11849" y="191302"/>
                </a:lnTo>
                <a:lnTo>
                  <a:pt x="9311" y="204027"/>
                </a:lnTo>
                <a:lnTo>
                  <a:pt x="6846" y="216824"/>
                </a:lnTo>
                <a:lnTo>
                  <a:pt x="4465" y="229705"/>
                </a:lnTo>
                <a:lnTo>
                  <a:pt x="2179" y="242681"/>
                </a:lnTo>
                <a:lnTo>
                  <a:pt x="0" y="255765"/>
                </a:lnTo>
                <a:lnTo>
                  <a:pt x="6469" y="256183"/>
                </a:lnTo>
                <a:lnTo>
                  <a:pt x="18523" y="25473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7640040" y="1101135"/>
            <a:ext cx="34688" cy="175345"/>
          </a:xfrm>
          <a:custGeom>
            <a:avLst/>
            <a:gdLst/>
            <a:ahLst/>
            <a:cxnLst/>
            <a:rect l="l" t="t" r="r" b="b"/>
            <a:pathLst>
              <a:path w="50876" h="257173">
                <a:moveTo>
                  <a:pt x="30518" y="257070"/>
                </a:moveTo>
                <a:lnTo>
                  <a:pt x="31778" y="244179"/>
                </a:lnTo>
                <a:lnTo>
                  <a:pt x="33037" y="231216"/>
                </a:lnTo>
                <a:lnTo>
                  <a:pt x="34291" y="218195"/>
                </a:lnTo>
                <a:lnTo>
                  <a:pt x="35537" y="205131"/>
                </a:lnTo>
                <a:lnTo>
                  <a:pt x="36769" y="192040"/>
                </a:lnTo>
                <a:lnTo>
                  <a:pt x="37983" y="178936"/>
                </a:lnTo>
                <a:lnTo>
                  <a:pt x="39177" y="165836"/>
                </a:lnTo>
                <a:lnTo>
                  <a:pt x="40345" y="152753"/>
                </a:lnTo>
                <a:lnTo>
                  <a:pt x="41483" y="139704"/>
                </a:lnTo>
                <a:lnTo>
                  <a:pt x="42587" y="126703"/>
                </a:lnTo>
                <a:lnTo>
                  <a:pt x="43654" y="113766"/>
                </a:lnTo>
                <a:lnTo>
                  <a:pt x="44679" y="100907"/>
                </a:lnTo>
                <a:lnTo>
                  <a:pt x="45658" y="88142"/>
                </a:lnTo>
                <a:lnTo>
                  <a:pt x="46586" y="75486"/>
                </a:lnTo>
                <a:lnTo>
                  <a:pt x="47461" y="62955"/>
                </a:lnTo>
                <a:lnTo>
                  <a:pt x="48277" y="50562"/>
                </a:lnTo>
                <a:lnTo>
                  <a:pt x="49031" y="38325"/>
                </a:lnTo>
                <a:lnTo>
                  <a:pt x="49718" y="26256"/>
                </a:lnTo>
                <a:lnTo>
                  <a:pt x="50334" y="14373"/>
                </a:lnTo>
                <a:lnTo>
                  <a:pt x="50876" y="2689"/>
                </a:lnTo>
                <a:lnTo>
                  <a:pt x="49238" y="1709"/>
                </a:lnTo>
                <a:lnTo>
                  <a:pt x="35679" y="0"/>
                </a:lnTo>
                <a:lnTo>
                  <a:pt x="25438" y="5242"/>
                </a:lnTo>
                <a:lnTo>
                  <a:pt x="24413" y="14469"/>
                </a:lnTo>
                <a:lnTo>
                  <a:pt x="23015" y="27168"/>
                </a:lnTo>
                <a:lnTo>
                  <a:pt x="21620" y="39939"/>
                </a:lnTo>
                <a:lnTo>
                  <a:pt x="20231" y="52769"/>
                </a:lnTo>
                <a:lnTo>
                  <a:pt x="18849" y="65644"/>
                </a:lnTo>
                <a:lnTo>
                  <a:pt x="17476" y="78549"/>
                </a:lnTo>
                <a:lnTo>
                  <a:pt x="16113" y="91471"/>
                </a:lnTo>
                <a:lnTo>
                  <a:pt x="14762" y="104395"/>
                </a:lnTo>
                <a:lnTo>
                  <a:pt x="13424" y="117307"/>
                </a:lnTo>
                <a:lnTo>
                  <a:pt x="12100" y="130193"/>
                </a:lnTo>
                <a:lnTo>
                  <a:pt x="10793" y="143040"/>
                </a:lnTo>
                <a:lnTo>
                  <a:pt x="9503" y="155832"/>
                </a:lnTo>
                <a:lnTo>
                  <a:pt x="8232" y="168556"/>
                </a:lnTo>
                <a:lnTo>
                  <a:pt x="6982" y="181198"/>
                </a:lnTo>
                <a:lnTo>
                  <a:pt x="5754" y="193743"/>
                </a:lnTo>
                <a:lnTo>
                  <a:pt x="4550" y="206178"/>
                </a:lnTo>
                <a:lnTo>
                  <a:pt x="3371" y="218488"/>
                </a:lnTo>
                <a:lnTo>
                  <a:pt x="2219" y="230660"/>
                </a:lnTo>
                <a:lnTo>
                  <a:pt x="1094" y="242678"/>
                </a:lnTo>
                <a:lnTo>
                  <a:pt x="0" y="254530"/>
                </a:lnTo>
                <a:lnTo>
                  <a:pt x="4630" y="256592"/>
                </a:lnTo>
                <a:lnTo>
                  <a:pt x="17235" y="257173"/>
                </a:lnTo>
                <a:lnTo>
                  <a:pt x="30518" y="25707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7676462" y="1102940"/>
            <a:ext cx="31216" cy="173606"/>
          </a:xfrm>
          <a:custGeom>
            <a:avLst/>
            <a:gdLst/>
            <a:ahLst/>
            <a:cxnLst/>
            <a:rect l="l" t="t" r="r" b="b"/>
            <a:pathLst>
              <a:path w="45783" h="254622">
                <a:moveTo>
                  <a:pt x="35610" y="251873"/>
                </a:moveTo>
                <a:lnTo>
                  <a:pt x="35914" y="244601"/>
                </a:lnTo>
                <a:lnTo>
                  <a:pt x="36426" y="232994"/>
                </a:lnTo>
                <a:lnTo>
                  <a:pt x="36981" y="221016"/>
                </a:lnTo>
                <a:lnTo>
                  <a:pt x="37571" y="208711"/>
                </a:lnTo>
                <a:lnTo>
                  <a:pt x="38189" y="196122"/>
                </a:lnTo>
                <a:lnTo>
                  <a:pt x="38828" y="183291"/>
                </a:lnTo>
                <a:lnTo>
                  <a:pt x="39480" y="170262"/>
                </a:lnTo>
                <a:lnTo>
                  <a:pt x="40137" y="157079"/>
                </a:lnTo>
                <a:lnTo>
                  <a:pt x="40794" y="143784"/>
                </a:lnTo>
                <a:lnTo>
                  <a:pt x="41441" y="130422"/>
                </a:lnTo>
                <a:lnTo>
                  <a:pt x="42071" y="117035"/>
                </a:lnTo>
                <a:lnTo>
                  <a:pt x="42678" y="103666"/>
                </a:lnTo>
                <a:lnTo>
                  <a:pt x="43254" y="90360"/>
                </a:lnTo>
                <a:lnTo>
                  <a:pt x="43790" y="77158"/>
                </a:lnTo>
                <a:lnTo>
                  <a:pt x="44281" y="64106"/>
                </a:lnTo>
                <a:lnTo>
                  <a:pt x="44718" y="51245"/>
                </a:lnTo>
                <a:lnTo>
                  <a:pt x="45094" y="38619"/>
                </a:lnTo>
                <a:lnTo>
                  <a:pt x="45402" y="26271"/>
                </a:lnTo>
                <a:lnTo>
                  <a:pt x="45634" y="14246"/>
                </a:lnTo>
                <a:lnTo>
                  <a:pt x="45783" y="2585"/>
                </a:lnTo>
                <a:lnTo>
                  <a:pt x="38331" y="679"/>
                </a:lnTo>
                <a:lnTo>
                  <a:pt x="25896" y="0"/>
                </a:lnTo>
                <a:lnTo>
                  <a:pt x="20345" y="7678"/>
                </a:lnTo>
                <a:lnTo>
                  <a:pt x="20121" y="11341"/>
                </a:lnTo>
                <a:lnTo>
                  <a:pt x="19298" y="23752"/>
                </a:lnTo>
                <a:lnTo>
                  <a:pt x="18386" y="36136"/>
                </a:lnTo>
                <a:lnTo>
                  <a:pt x="17396" y="48503"/>
                </a:lnTo>
                <a:lnTo>
                  <a:pt x="16339" y="60863"/>
                </a:lnTo>
                <a:lnTo>
                  <a:pt x="15226" y="73225"/>
                </a:lnTo>
                <a:lnTo>
                  <a:pt x="14069" y="85599"/>
                </a:lnTo>
                <a:lnTo>
                  <a:pt x="12877" y="97994"/>
                </a:lnTo>
                <a:lnTo>
                  <a:pt x="11664" y="110420"/>
                </a:lnTo>
                <a:lnTo>
                  <a:pt x="10438" y="122886"/>
                </a:lnTo>
                <a:lnTo>
                  <a:pt x="9213" y="135402"/>
                </a:lnTo>
                <a:lnTo>
                  <a:pt x="7998" y="147978"/>
                </a:lnTo>
                <a:lnTo>
                  <a:pt x="6805" y="160623"/>
                </a:lnTo>
                <a:lnTo>
                  <a:pt x="5645" y="173346"/>
                </a:lnTo>
                <a:lnTo>
                  <a:pt x="4529" y="186158"/>
                </a:lnTo>
                <a:lnTo>
                  <a:pt x="3468" y="199067"/>
                </a:lnTo>
                <a:lnTo>
                  <a:pt x="2474" y="212084"/>
                </a:lnTo>
                <a:lnTo>
                  <a:pt x="1557" y="225218"/>
                </a:lnTo>
                <a:lnTo>
                  <a:pt x="728" y="238477"/>
                </a:lnTo>
                <a:lnTo>
                  <a:pt x="0" y="251873"/>
                </a:lnTo>
                <a:lnTo>
                  <a:pt x="9682" y="254439"/>
                </a:lnTo>
                <a:lnTo>
                  <a:pt x="24198" y="254622"/>
                </a:lnTo>
                <a:lnTo>
                  <a:pt x="35610" y="25187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7716352" y="1103007"/>
            <a:ext cx="28736" cy="173593"/>
          </a:xfrm>
          <a:custGeom>
            <a:avLst/>
            <a:gdLst/>
            <a:ahLst/>
            <a:cxnLst/>
            <a:rect l="l" t="t" r="r" b="b"/>
            <a:pathLst>
              <a:path w="42146" h="254603">
                <a:moveTo>
                  <a:pt x="27718" y="254242"/>
                </a:moveTo>
                <a:lnTo>
                  <a:pt x="40703" y="254329"/>
                </a:lnTo>
                <a:lnTo>
                  <a:pt x="41261" y="244461"/>
                </a:lnTo>
                <a:lnTo>
                  <a:pt x="41727" y="232692"/>
                </a:lnTo>
                <a:lnTo>
                  <a:pt x="42017" y="220586"/>
                </a:lnTo>
                <a:lnTo>
                  <a:pt x="42146" y="208183"/>
                </a:lnTo>
                <a:lnTo>
                  <a:pt x="42131" y="195525"/>
                </a:lnTo>
                <a:lnTo>
                  <a:pt x="41988" y="182650"/>
                </a:lnTo>
                <a:lnTo>
                  <a:pt x="41733" y="169601"/>
                </a:lnTo>
                <a:lnTo>
                  <a:pt x="41382" y="156418"/>
                </a:lnTo>
                <a:lnTo>
                  <a:pt x="40952" y="143140"/>
                </a:lnTo>
                <a:lnTo>
                  <a:pt x="40459" y="129810"/>
                </a:lnTo>
                <a:lnTo>
                  <a:pt x="39919" y="116466"/>
                </a:lnTo>
                <a:lnTo>
                  <a:pt x="39347" y="103150"/>
                </a:lnTo>
                <a:lnTo>
                  <a:pt x="38762" y="89903"/>
                </a:lnTo>
                <a:lnTo>
                  <a:pt x="38177" y="76764"/>
                </a:lnTo>
                <a:lnTo>
                  <a:pt x="37611" y="63775"/>
                </a:lnTo>
                <a:lnTo>
                  <a:pt x="37078" y="50976"/>
                </a:lnTo>
                <a:lnTo>
                  <a:pt x="36595" y="38407"/>
                </a:lnTo>
                <a:lnTo>
                  <a:pt x="36179" y="26109"/>
                </a:lnTo>
                <a:lnTo>
                  <a:pt x="35845" y="14122"/>
                </a:lnTo>
                <a:lnTo>
                  <a:pt x="35610" y="2488"/>
                </a:lnTo>
                <a:lnTo>
                  <a:pt x="28245" y="86"/>
                </a:lnTo>
                <a:lnTo>
                  <a:pt x="15510" y="0"/>
                </a:lnTo>
                <a:lnTo>
                  <a:pt x="10172" y="7581"/>
                </a:lnTo>
                <a:lnTo>
                  <a:pt x="10105" y="10782"/>
                </a:lnTo>
                <a:lnTo>
                  <a:pt x="9775" y="23749"/>
                </a:lnTo>
                <a:lnTo>
                  <a:pt x="9368" y="36543"/>
                </a:lnTo>
                <a:lnTo>
                  <a:pt x="8893" y="49190"/>
                </a:lnTo>
                <a:lnTo>
                  <a:pt x="8359" y="61714"/>
                </a:lnTo>
                <a:lnTo>
                  <a:pt x="7777" y="74141"/>
                </a:lnTo>
                <a:lnTo>
                  <a:pt x="7155" y="86494"/>
                </a:lnTo>
                <a:lnTo>
                  <a:pt x="6505" y="98800"/>
                </a:lnTo>
                <a:lnTo>
                  <a:pt x="5836" y="111082"/>
                </a:lnTo>
                <a:lnTo>
                  <a:pt x="5157" y="123367"/>
                </a:lnTo>
                <a:lnTo>
                  <a:pt x="4478" y="135677"/>
                </a:lnTo>
                <a:lnTo>
                  <a:pt x="3810" y="148040"/>
                </a:lnTo>
                <a:lnTo>
                  <a:pt x="3161" y="160479"/>
                </a:lnTo>
                <a:lnTo>
                  <a:pt x="2542" y="173018"/>
                </a:lnTo>
                <a:lnTo>
                  <a:pt x="1963" y="185684"/>
                </a:lnTo>
                <a:lnTo>
                  <a:pt x="1433" y="198501"/>
                </a:lnTo>
                <a:lnTo>
                  <a:pt x="961" y="211494"/>
                </a:lnTo>
                <a:lnTo>
                  <a:pt x="559" y="224688"/>
                </a:lnTo>
                <a:lnTo>
                  <a:pt x="235" y="238107"/>
                </a:lnTo>
                <a:lnTo>
                  <a:pt x="0" y="251776"/>
                </a:lnTo>
                <a:lnTo>
                  <a:pt x="2788" y="253026"/>
                </a:lnTo>
                <a:lnTo>
                  <a:pt x="14283" y="254603"/>
                </a:lnTo>
                <a:lnTo>
                  <a:pt x="27718" y="25424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7898892" y="1114626"/>
            <a:ext cx="8763" cy="8252"/>
          </a:xfrm>
          <a:custGeom>
            <a:avLst/>
            <a:gdLst/>
            <a:ahLst/>
            <a:cxnLst/>
            <a:rect l="l" t="t" r="r" b="b"/>
            <a:pathLst>
              <a:path w="12852" h="12103">
                <a:moveTo>
                  <a:pt x="12090" y="8343"/>
                </a:moveTo>
                <a:lnTo>
                  <a:pt x="12852" y="1638"/>
                </a:lnTo>
                <a:lnTo>
                  <a:pt x="8572" y="0"/>
                </a:lnTo>
                <a:lnTo>
                  <a:pt x="1917" y="711"/>
                </a:lnTo>
                <a:lnTo>
                  <a:pt x="0" y="9664"/>
                </a:lnTo>
                <a:lnTo>
                  <a:pt x="8572" y="12103"/>
                </a:lnTo>
                <a:lnTo>
                  <a:pt x="12090" y="834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6585521" y="1196405"/>
            <a:ext cx="29484" cy="19300"/>
          </a:xfrm>
          <a:custGeom>
            <a:avLst/>
            <a:gdLst/>
            <a:ahLst/>
            <a:cxnLst/>
            <a:rect l="l" t="t" r="r" b="b"/>
            <a:pathLst>
              <a:path w="43243" h="28306">
                <a:moveTo>
                  <a:pt x="42078" y="22111"/>
                </a:moveTo>
                <a:lnTo>
                  <a:pt x="35566" y="12692"/>
                </a:lnTo>
                <a:lnTo>
                  <a:pt x="25075" y="4721"/>
                </a:lnTo>
                <a:lnTo>
                  <a:pt x="12567" y="0"/>
                </a:lnTo>
                <a:lnTo>
                  <a:pt x="0" y="328"/>
                </a:lnTo>
                <a:lnTo>
                  <a:pt x="1111" y="7085"/>
                </a:lnTo>
                <a:lnTo>
                  <a:pt x="7129" y="18755"/>
                </a:lnTo>
                <a:lnTo>
                  <a:pt x="17805" y="25766"/>
                </a:lnTo>
                <a:lnTo>
                  <a:pt x="25588" y="20650"/>
                </a:lnTo>
                <a:lnTo>
                  <a:pt x="34165" y="24179"/>
                </a:lnTo>
                <a:lnTo>
                  <a:pt x="43243" y="28306"/>
                </a:lnTo>
                <a:lnTo>
                  <a:pt x="42078" y="2211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6299339" y="1200097"/>
            <a:ext cx="224517" cy="119884"/>
          </a:xfrm>
          <a:custGeom>
            <a:avLst/>
            <a:gdLst/>
            <a:ahLst/>
            <a:cxnLst/>
            <a:rect l="l" t="t" r="r" b="b"/>
            <a:pathLst>
              <a:path w="329292" h="175830">
                <a:moveTo>
                  <a:pt x="114175" y="175638"/>
                </a:moveTo>
                <a:lnTo>
                  <a:pt x="128512" y="175141"/>
                </a:lnTo>
                <a:lnTo>
                  <a:pt x="143156" y="174324"/>
                </a:lnTo>
                <a:lnTo>
                  <a:pt x="157905" y="173170"/>
                </a:lnTo>
                <a:lnTo>
                  <a:pt x="147548" y="142455"/>
                </a:lnTo>
                <a:lnTo>
                  <a:pt x="144777" y="145287"/>
                </a:lnTo>
                <a:lnTo>
                  <a:pt x="135597" y="151423"/>
                </a:lnTo>
                <a:lnTo>
                  <a:pt x="123729" y="156455"/>
                </a:lnTo>
                <a:lnTo>
                  <a:pt x="110519" y="159866"/>
                </a:lnTo>
                <a:lnTo>
                  <a:pt x="97314" y="161134"/>
                </a:lnTo>
                <a:lnTo>
                  <a:pt x="85464" y="159741"/>
                </a:lnTo>
                <a:lnTo>
                  <a:pt x="76314" y="155168"/>
                </a:lnTo>
                <a:lnTo>
                  <a:pt x="79725" y="129328"/>
                </a:lnTo>
                <a:lnTo>
                  <a:pt x="68694" y="132283"/>
                </a:lnTo>
                <a:lnTo>
                  <a:pt x="61060" y="135804"/>
                </a:lnTo>
                <a:lnTo>
                  <a:pt x="50952" y="142294"/>
                </a:lnTo>
                <a:lnTo>
                  <a:pt x="40308" y="147405"/>
                </a:lnTo>
                <a:lnTo>
                  <a:pt x="27990" y="147535"/>
                </a:lnTo>
                <a:lnTo>
                  <a:pt x="28341" y="145341"/>
                </a:lnTo>
                <a:lnTo>
                  <a:pt x="33649" y="133829"/>
                </a:lnTo>
                <a:lnTo>
                  <a:pt x="43273" y="124717"/>
                </a:lnTo>
                <a:lnTo>
                  <a:pt x="55550" y="117765"/>
                </a:lnTo>
                <a:lnTo>
                  <a:pt x="68816" y="112733"/>
                </a:lnTo>
                <a:lnTo>
                  <a:pt x="81407" y="109385"/>
                </a:lnTo>
                <a:lnTo>
                  <a:pt x="93722" y="107074"/>
                </a:lnTo>
                <a:lnTo>
                  <a:pt x="106543" y="105353"/>
                </a:lnTo>
                <a:lnTo>
                  <a:pt x="119918" y="104150"/>
                </a:lnTo>
                <a:lnTo>
                  <a:pt x="133283" y="103529"/>
                </a:lnTo>
                <a:lnTo>
                  <a:pt x="146072" y="103555"/>
                </a:lnTo>
                <a:lnTo>
                  <a:pt x="157721" y="104292"/>
                </a:lnTo>
                <a:lnTo>
                  <a:pt x="169554" y="106748"/>
                </a:lnTo>
                <a:lnTo>
                  <a:pt x="181813" y="110932"/>
                </a:lnTo>
                <a:lnTo>
                  <a:pt x="193902" y="114958"/>
                </a:lnTo>
                <a:lnTo>
                  <a:pt x="206057" y="117017"/>
                </a:lnTo>
                <a:lnTo>
                  <a:pt x="217709" y="116855"/>
                </a:lnTo>
                <a:lnTo>
                  <a:pt x="230969" y="115060"/>
                </a:lnTo>
                <a:lnTo>
                  <a:pt x="243226" y="111741"/>
                </a:lnTo>
                <a:lnTo>
                  <a:pt x="254698" y="107147"/>
                </a:lnTo>
                <a:lnTo>
                  <a:pt x="265598" y="101526"/>
                </a:lnTo>
                <a:lnTo>
                  <a:pt x="276143" y="95129"/>
                </a:lnTo>
                <a:lnTo>
                  <a:pt x="286548" y="88204"/>
                </a:lnTo>
                <a:lnTo>
                  <a:pt x="297027" y="81003"/>
                </a:lnTo>
                <a:lnTo>
                  <a:pt x="307797" y="73774"/>
                </a:lnTo>
                <a:lnTo>
                  <a:pt x="308721" y="67185"/>
                </a:lnTo>
                <a:lnTo>
                  <a:pt x="312387" y="56913"/>
                </a:lnTo>
                <a:lnTo>
                  <a:pt x="317603" y="46578"/>
                </a:lnTo>
                <a:lnTo>
                  <a:pt x="323044" y="36352"/>
                </a:lnTo>
                <a:lnTo>
                  <a:pt x="327382" y="26409"/>
                </a:lnTo>
                <a:lnTo>
                  <a:pt x="329292" y="16920"/>
                </a:lnTo>
                <a:lnTo>
                  <a:pt x="327447" y="8060"/>
                </a:lnTo>
                <a:lnTo>
                  <a:pt x="320522" y="0"/>
                </a:lnTo>
                <a:lnTo>
                  <a:pt x="315429" y="0"/>
                </a:lnTo>
                <a:lnTo>
                  <a:pt x="314377" y="2378"/>
                </a:lnTo>
                <a:lnTo>
                  <a:pt x="309005" y="7899"/>
                </a:lnTo>
                <a:lnTo>
                  <a:pt x="300244" y="12786"/>
                </a:lnTo>
                <a:lnTo>
                  <a:pt x="288740" y="17037"/>
                </a:lnTo>
                <a:lnTo>
                  <a:pt x="275140" y="20650"/>
                </a:lnTo>
                <a:lnTo>
                  <a:pt x="260090" y="23625"/>
                </a:lnTo>
                <a:lnTo>
                  <a:pt x="244236" y="25960"/>
                </a:lnTo>
                <a:lnTo>
                  <a:pt x="228224" y="27653"/>
                </a:lnTo>
                <a:lnTo>
                  <a:pt x="212701" y="28703"/>
                </a:lnTo>
                <a:lnTo>
                  <a:pt x="198313" y="29108"/>
                </a:lnTo>
                <a:lnTo>
                  <a:pt x="185706" y="28867"/>
                </a:lnTo>
                <a:lnTo>
                  <a:pt x="175526" y="27978"/>
                </a:lnTo>
                <a:lnTo>
                  <a:pt x="172790" y="27506"/>
                </a:lnTo>
                <a:lnTo>
                  <a:pt x="159230" y="22935"/>
                </a:lnTo>
                <a:lnTo>
                  <a:pt x="147310" y="17600"/>
                </a:lnTo>
                <a:lnTo>
                  <a:pt x="137363" y="15265"/>
                </a:lnTo>
                <a:lnTo>
                  <a:pt x="132024" y="16323"/>
                </a:lnTo>
                <a:lnTo>
                  <a:pt x="119949" y="22672"/>
                </a:lnTo>
                <a:lnTo>
                  <a:pt x="109385" y="27978"/>
                </a:lnTo>
                <a:lnTo>
                  <a:pt x="107665" y="28319"/>
                </a:lnTo>
                <a:lnTo>
                  <a:pt x="95172" y="28961"/>
                </a:lnTo>
                <a:lnTo>
                  <a:pt x="82832" y="28652"/>
                </a:lnTo>
                <a:lnTo>
                  <a:pt x="71234" y="30518"/>
                </a:lnTo>
                <a:lnTo>
                  <a:pt x="60777" y="37629"/>
                </a:lnTo>
                <a:lnTo>
                  <a:pt x="52362" y="47514"/>
                </a:lnTo>
                <a:lnTo>
                  <a:pt x="43243" y="55968"/>
                </a:lnTo>
                <a:lnTo>
                  <a:pt x="40174" y="57645"/>
                </a:lnTo>
                <a:lnTo>
                  <a:pt x="28626" y="61544"/>
                </a:lnTo>
                <a:lnTo>
                  <a:pt x="17566" y="63956"/>
                </a:lnTo>
                <a:lnTo>
                  <a:pt x="7766" y="67880"/>
                </a:lnTo>
                <a:lnTo>
                  <a:pt x="0" y="76314"/>
                </a:lnTo>
                <a:lnTo>
                  <a:pt x="10369" y="77173"/>
                </a:lnTo>
                <a:lnTo>
                  <a:pt x="22152" y="77077"/>
                </a:lnTo>
                <a:lnTo>
                  <a:pt x="33996" y="75998"/>
                </a:lnTo>
                <a:lnTo>
                  <a:pt x="45910" y="74094"/>
                </a:lnTo>
                <a:lnTo>
                  <a:pt x="57902" y="71522"/>
                </a:lnTo>
                <a:lnTo>
                  <a:pt x="69981" y="68440"/>
                </a:lnTo>
                <a:lnTo>
                  <a:pt x="82157" y="65004"/>
                </a:lnTo>
                <a:lnTo>
                  <a:pt x="94437" y="61373"/>
                </a:lnTo>
                <a:lnTo>
                  <a:pt x="106831" y="57704"/>
                </a:lnTo>
                <a:lnTo>
                  <a:pt x="119347" y="54154"/>
                </a:lnTo>
                <a:lnTo>
                  <a:pt x="131995" y="50881"/>
                </a:lnTo>
                <a:lnTo>
                  <a:pt x="144784" y="48043"/>
                </a:lnTo>
                <a:lnTo>
                  <a:pt x="157721" y="45796"/>
                </a:lnTo>
                <a:lnTo>
                  <a:pt x="166564" y="44687"/>
                </a:lnTo>
                <a:lnTo>
                  <a:pt x="179133" y="43581"/>
                </a:lnTo>
                <a:lnTo>
                  <a:pt x="191687" y="42740"/>
                </a:lnTo>
                <a:lnTo>
                  <a:pt x="204221" y="41842"/>
                </a:lnTo>
                <a:lnTo>
                  <a:pt x="216731" y="40569"/>
                </a:lnTo>
                <a:lnTo>
                  <a:pt x="229215" y="38598"/>
                </a:lnTo>
                <a:lnTo>
                  <a:pt x="241668" y="35610"/>
                </a:lnTo>
                <a:lnTo>
                  <a:pt x="250930" y="43515"/>
                </a:lnTo>
                <a:lnTo>
                  <a:pt x="257271" y="50760"/>
                </a:lnTo>
                <a:lnTo>
                  <a:pt x="260907" y="57367"/>
                </a:lnTo>
                <a:lnTo>
                  <a:pt x="262052" y="63355"/>
                </a:lnTo>
                <a:lnTo>
                  <a:pt x="260921" y="68744"/>
                </a:lnTo>
                <a:lnTo>
                  <a:pt x="257729" y="73555"/>
                </a:lnTo>
                <a:lnTo>
                  <a:pt x="252692" y="77809"/>
                </a:lnTo>
                <a:lnTo>
                  <a:pt x="246024" y="81525"/>
                </a:lnTo>
                <a:lnTo>
                  <a:pt x="237939" y="84723"/>
                </a:lnTo>
                <a:lnTo>
                  <a:pt x="228653" y="87425"/>
                </a:lnTo>
                <a:lnTo>
                  <a:pt x="218382" y="89650"/>
                </a:lnTo>
                <a:lnTo>
                  <a:pt x="207338" y="91418"/>
                </a:lnTo>
                <a:lnTo>
                  <a:pt x="195739" y="92750"/>
                </a:lnTo>
                <a:lnTo>
                  <a:pt x="183798" y="93667"/>
                </a:lnTo>
                <a:lnTo>
                  <a:pt x="171730" y="94187"/>
                </a:lnTo>
                <a:lnTo>
                  <a:pt x="159751" y="94333"/>
                </a:lnTo>
                <a:lnTo>
                  <a:pt x="148076" y="94123"/>
                </a:lnTo>
                <a:lnTo>
                  <a:pt x="136918" y="93579"/>
                </a:lnTo>
                <a:lnTo>
                  <a:pt x="126494" y="92720"/>
                </a:lnTo>
                <a:lnTo>
                  <a:pt x="117017" y="91567"/>
                </a:lnTo>
                <a:lnTo>
                  <a:pt x="101610" y="88473"/>
                </a:lnTo>
                <a:lnTo>
                  <a:pt x="89242" y="85482"/>
                </a:lnTo>
                <a:lnTo>
                  <a:pt x="77558" y="83554"/>
                </a:lnTo>
                <a:lnTo>
                  <a:pt x="66141" y="83947"/>
                </a:lnTo>
                <a:lnTo>
                  <a:pt x="62968" y="84602"/>
                </a:lnTo>
                <a:lnTo>
                  <a:pt x="50010" y="89606"/>
                </a:lnTo>
                <a:lnTo>
                  <a:pt x="38730" y="96976"/>
                </a:lnTo>
                <a:lnTo>
                  <a:pt x="28648" y="105339"/>
                </a:lnTo>
                <a:lnTo>
                  <a:pt x="19289" y="113323"/>
                </a:lnTo>
                <a:lnTo>
                  <a:pt x="10172" y="119557"/>
                </a:lnTo>
                <a:lnTo>
                  <a:pt x="11680" y="127573"/>
                </a:lnTo>
                <a:lnTo>
                  <a:pt x="12925" y="140647"/>
                </a:lnTo>
                <a:lnTo>
                  <a:pt x="15265" y="152628"/>
                </a:lnTo>
                <a:lnTo>
                  <a:pt x="17890" y="154791"/>
                </a:lnTo>
                <a:lnTo>
                  <a:pt x="27222" y="161107"/>
                </a:lnTo>
                <a:lnTo>
                  <a:pt x="38194" y="166614"/>
                </a:lnTo>
                <a:lnTo>
                  <a:pt x="50596" y="171035"/>
                </a:lnTo>
                <a:lnTo>
                  <a:pt x="64223" y="174094"/>
                </a:lnTo>
                <a:lnTo>
                  <a:pt x="78867" y="175514"/>
                </a:lnTo>
                <a:lnTo>
                  <a:pt x="87228" y="175734"/>
                </a:lnTo>
                <a:lnTo>
                  <a:pt x="100346" y="175830"/>
                </a:lnTo>
                <a:lnTo>
                  <a:pt x="114175" y="17563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6351371" y="1285040"/>
            <a:ext cx="126613" cy="33127"/>
          </a:xfrm>
          <a:custGeom>
            <a:avLst/>
            <a:gdLst/>
            <a:ahLst/>
            <a:cxnLst/>
            <a:rect l="l" t="t" r="r" b="b"/>
            <a:pathLst>
              <a:path w="185699" h="48586">
                <a:moveTo>
                  <a:pt x="96241" y="47080"/>
                </a:moveTo>
                <a:lnTo>
                  <a:pt x="110592" y="45205"/>
                </a:lnTo>
                <a:lnTo>
                  <a:pt x="124442" y="42946"/>
                </a:lnTo>
                <a:lnTo>
                  <a:pt x="137589" y="40286"/>
                </a:lnTo>
                <a:lnTo>
                  <a:pt x="149830" y="37209"/>
                </a:lnTo>
                <a:lnTo>
                  <a:pt x="160963" y="33699"/>
                </a:lnTo>
                <a:lnTo>
                  <a:pt x="170787" y="29740"/>
                </a:lnTo>
                <a:lnTo>
                  <a:pt x="179100" y="25316"/>
                </a:lnTo>
                <a:lnTo>
                  <a:pt x="185699" y="20411"/>
                </a:lnTo>
                <a:lnTo>
                  <a:pt x="183382" y="14923"/>
                </a:lnTo>
                <a:lnTo>
                  <a:pt x="175445" y="8659"/>
                </a:lnTo>
                <a:lnTo>
                  <a:pt x="164549" y="7437"/>
                </a:lnTo>
                <a:lnTo>
                  <a:pt x="152256" y="9132"/>
                </a:lnTo>
                <a:lnTo>
                  <a:pt x="140133" y="11621"/>
                </a:lnTo>
                <a:lnTo>
                  <a:pt x="129743" y="12779"/>
                </a:lnTo>
                <a:lnTo>
                  <a:pt x="118687" y="11857"/>
                </a:lnTo>
                <a:lnTo>
                  <a:pt x="106307" y="9636"/>
                </a:lnTo>
                <a:lnTo>
                  <a:pt x="93874" y="6742"/>
                </a:lnTo>
                <a:lnTo>
                  <a:pt x="81358" y="3777"/>
                </a:lnTo>
                <a:lnTo>
                  <a:pt x="68732" y="1347"/>
                </a:lnTo>
                <a:lnTo>
                  <a:pt x="55968" y="53"/>
                </a:lnTo>
                <a:lnTo>
                  <a:pt x="41816" y="0"/>
                </a:lnTo>
                <a:lnTo>
                  <a:pt x="28499" y="825"/>
                </a:lnTo>
                <a:lnTo>
                  <a:pt x="15574" y="2430"/>
                </a:lnTo>
                <a:lnTo>
                  <a:pt x="3411" y="4744"/>
                </a:lnTo>
                <a:lnTo>
                  <a:pt x="0" y="30584"/>
                </a:lnTo>
                <a:lnTo>
                  <a:pt x="2556" y="27194"/>
                </a:lnTo>
                <a:lnTo>
                  <a:pt x="11191" y="20434"/>
                </a:lnTo>
                <a:lnTo>
                  <a:pt x="22674" y="15304"/>
                </a:lnTo>
                <a:lnTo>
                  <a:pt x="35713" y="12143"/>
                </a:lnTo>
                <a:lnTo>
                  <a:pt x="49015" y="11291"/>
                </a:lnTo>
                <a:lnTo>
                  <a:pt x="61286" y="13087"/>
                </a:lnTo>
                <a:lnTo>
                  <a:pt x="71234" y="17871"/>
                </a:lnTo>
                <a:lnTo>
                  <a:pt x="81590" y="48586"/>
                </a:lnTo>
                <a:lnTo>
                  <a:pt x="96241" y="4708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6577747" y="1218993"/>
            <a:ext cx="12993" cy="26201"/>
          </a:xfrm>
          <a:custGeom>
            <a:avLst/>
            <a:gdLst/>
            <a:ahLst/>
            <a:cxnLst/>
            <a:rect l="l" t="t" r="r" b="b"/>
            <a:pathLst>
              <a:path w="19057" h="38428">
                <a:moveTo>
                  <a:pt x="14148" y="37655"/>
                </a:moveTo>
                <a:lnTo>
                  <a:pt x="17062" y="26473"/>
                </a:lnTo>
                <a:lnTo>
                  <a:pt x="19057" y="14378"/>
                </a:lnTo>
                <a:lnTo>
                  <a:pt x="19032" y="265"/>
                </a:lnTo>
                <a:lnTo>
                  <a:pt x="13417" y="0"/>
                </a:lnTo>
                <a:lnTo>
                  <a:pt x="3863" y="4285"/>
                </a:lnTo>
                <a:lnTo>
                  <a:pt x="0" y="13253"/>
                </a:lnTo>
                <a:lnTo>
                  <a:pt x="966" y="23920"/>
                </a:lnTo>
                <a:lnTo>
                  <a:pt x="5899" y="33306"/>
                </a:lnTo>
                <a:lnTo>
                  <a:pt x="13939" y="38428"/>
                </a:lnTo>
                <a:lnTo>
                  <a:pt x="14148" y="3765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6573383" y="1227846"/>
            <a:ext cx="61309" cy="95397"/>
          </a:xfrm>
          <a:custGeom>
            <a:avLst/>
            <a:gdLst/>
            <a:ahLst/>
            <a:cxnLst/>
            <a:rect l="l" t="t" r="r" b="b"/>
            <a:pathLst>
              <a:path w="89920" h="139915">
                <a:moveTo>
                  <a:pt x="4237" y="139410"/>
                </a:moveTo>
                <a:lnTo>
                  <a:pt x="17808" y="136391"/>
                </a:lnTo>
                <a:lnTo>
                  <a:pt x="29852" y="131842"/>
                </a:lnTo>
                <a:lnTo>
                  <a:pt x="40919" y="126317"/>
                </a:lnTo>
                <a:lnTo>
                  <a:pt x="51559" y="120365"/>
                </a:lnTo>
                <a:lnTo>
                  <a:pt x="62323" y="114537"/>
                </a:lnTo>
                <a:lnTo>
                  <a:pt x="73761" y="109385"/>
                </a:lnTo>
                <a:lnTo>
                  <a:pt x="73944" y="105124"/>
                </a:lnTo>
                <a:lnTo>
                  <a:pt x="75570" y="93509"/>
                </a:lnTo>
                <a:lnTo>
                  <a:pt x="78389" y="81857"/>
                </a:lnTo>
                <a:lnTo>
                  <a:pt x="81815" y="70276"/>
                </a:lnTo>
                <a:lnTo>
                  <a:pt x="85266" y="58870"/>
                </a:lnTo>
                <a:lnTo>
                  <a:pt x="88156" y="47744"/>
                </a:lnTo>
                <a:lnTo>
                  <a:pt x="89903" y="37003"/>
                </a:lnTo>
                <a:lnTo>
                  <a:pt x="89920" y="26753"/>
                </a:lnTo>
                <a:lnTo>
                  <a:pt x="87625" y="17099"/>
                </a:lnTo>
                <a:lnTo>
                  <a:pt x="82434" y="8146"/>
                </a:lnTo>
                <a:lnTo>
                  <a:pt x="73761" y="0"/>
                </a:lnTo>
                <a:lnTo>
                  <a:pt x="72994" y="8566"/>
                </a:lnTo>
                <a:lnTo>
                  <a:pt x="75130" y="18268"/>
                </a:lnTo>
                <a:lnTo>
                  <a:pt x="76933" y="27641"/>
                </a:lnTo>
                <a:lnTo>
                  <a:pt x="75051" y="35511"/>
                </a:lnTo>
                <a:lnTo>
                  <a:pt x="66128" y="40703"/>
                </a:lnTo>
                <a:lnTo>
                  <a:pt x="61942" y="35150"/>
                </a:lnTo>
                <a:lnTo>
                  <a:pt x="58000" y="23683"/>
                </a:lnTo>
                <a:lnTo>
                  <a:pt x="53303" y="12974"/>
                </a:lnTo>
                <a:lnTo>
                  <a:pt x="43243" y="7632"/>
                </a:lnTo>
                <a:lnTo>
                  <a:pt x="41362" y="14232"/>
                </a:lnTo>
                <a:lnTo>
                  <a:pt x="40302" y="26603"/>
                </a:lnTo>
                <a:lnTo>
                  <a:pt x="41732" y="38352"/>
                </a:lnTo>
                <a:lnTo>
                  <a:pt x="44389" y="49870"/>
                </a:lnTo>
                <a:lnTo>
                  <a:pt x="47008" y="61547"/>
                </a:lnTo>
                <a:lnTo>
                  <a:pt x="48323" y="73774"/>
                </a:lnTo>
                <a:lnTo>
                  <a:pt x="41693" y="78845"/>
                </a:lnTo>
                <a:lnTo>
                  <a:pt x="36009" y="90202"/>
                </a:lnTo>
                <a:lnTo>
                  <a:pt x="33070" y="104292"/>
                </a:lnTo>
                <a:lnTo>
                  <a:pt x="30815" y="104117"/>
                </a:lnTo>
                <a:lnTo>
                  <a:pt x="16298" y="106258"/>
                </a:lnTo>
                <a:lnTo>
                  <a:pt x="7174" y="113787"/>
                </a:lnTo>
                <a:lnTo>
                  <a:pt x="2167" y="125431"/>
                </a:lnTo>
                <a:lnTo>
                  <a:pt x="0" y="139915"/>
                </a:lnTo>
                <a:lnTo>
                  <a:pt x="4237" y="13941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6746412" y="1236467"/>
            <a:ext cx="168648" cy="150940"/>
          </a:xfrm>
          <a:custGeom>
            <a:avLst/>
            <a:gdLst/>
            <a:ahLst/>
            <a:cxnLst/>
            <a:rect l="l" t="t" r="r" b="b"/>
            <a:pathLst>
              <a:path w="247351" h="221379">
                <a:moveTo>
                  <a:pt x="40973" y="218419"/>
                </a:moveTo>
                <a:lnTo>
                  <a:pt x="50505" y="212741"/>
                </a:lnTo>
                <a:lnTo>
                  <a:pt x="64191" y="211206"/>
                </a:lnTo>
                <a:lnTo>
                  <a:pt x="68663" y="199098"/>
                </a:lnTo>
                <a:lnTo>
                  <a:pt x="73542" y="186433"/>
                </a:lnTo>
                <a:lnTo>
                  <a:pt x="79085" y="174432"/>
                </a:lnTo>
                <a:lnTo>
                  <a:pt x="85811" y="163616"/>
                </a:lnTo>
                <a:lnTo>
                  <a:pt x="94241" y="154505"/>
                </a:lnTo>
                <a:lnTo>
                  <a:pt x="104895" y="147618"/>
                </a:lnTo>
                <a:lnTo>
                  <a:pt x="95875" y="141795"/>
                </a:lnTo>
                <a:lnTo>
                  <a:pt x="84740" y="134982"/>
                </a:lnTo>
                <a:lnTo>
                  <a:pt x="75219" y="126559"/>
                </a:lnTo>
                <a:lnTo>
                  <a:pt x="69284" y="114547"/>
                </a:lnTo>
                <a:lnTo>
                  <a:pt x="70706" y="110889"/>
                </a:lnTo>
                <a:lnTo>
                  <a:pt x="73246" y="108336"/>
                </a:lnTo>
                <a:lnTo>
                  <a:pt x="76917" y="106914"/>
                </a:lnTo>
                <a:lnTo>
                  <a:pt x="87113" y="112487"/>
                </a:lnTo>
                <a:lnTo>
                  <a:pt x="97755" y="119547"/>
                </a:lnTo>
                <a:lnTo>
                  <a:pt x="107847" y="127158"/>
                </a:lnTo>
                <a:lnTo>
                  <a:pt x="117704" y="135005"/>
                </a:lnTo>
                <a:lnTo>
                  <a:pt x="127639" y="142776"/>
                </a:lnTo>
                <a:lnTo>
                  <a:pt x="137966" y="150158"/>
                </a:lnTo>
                <a:lnTo>
                  <a:pt x="136436" y="145874"/>
                </a:lnTo>
                <a:lnTo>
                  <a:pt x="131627" y="137322"/>
                </a:lnTo>
                <a:lnTo>
                  <a:pt x="125714" y="128033"/>
                </a:lnTo>
                <a:lnTo>
                  <a:pt x="120537" y="118541"/>
                </a:lnTo>
                <a:lnTo>
                  <a:pt x="117932" y="109382"/>
                </a:lnTo>
                <a:lnTo>
                  <a:pt x="119738" y="101090"/>
                </a:lnTo>
                <a:lnTo>
                  <a:pt x="127793" y="94201"/>
                </a:lnTo>
                <a:lnTo>
                  <a:pt x="130482" y="97399"/>
                </a:lnTo>
                <a:lnTo>
                  <a:pt x="137821" y="107731"/>
                </a:lnTo>
                <a:lnTo>
                  <a:pt x="144444" y="118782"/>
                </a:lnTo>
                <a:lnTo>
                  <a:pt x="150841" y="130058"/>
                </a:lnTo>
                <a:lnTo>
                  <a:pt x="157502" y="141070"/>
                </a:lnTo>
                <a:lnTo>
                  <a:pt x="164917" y="151324"/>
                </a:lnTo>
                <a:lnTo>
                  <a:pt x="173576" y="160330"/>
                </a:lnTo>
                <a:lnTo>
                  <a:pt x="175952" y="151265"/>
                </a:lnTo>
                <a:lnTo>
                  <a:pt x="174919" y="140002"/>
                </a:lnTo>
                <a:lnTo>
                  <a:pt x="176116" y="129812"/>
                </a:lnTo>
                <a:lnTo>
                  <a:pt x="185400" y="126764"/>
                </a:lnTo>
                <a:lnTo>
                  <a:pt x="187534" y="126243"/>
                </a:lnTo>
                <a:lnTo>
                  <a:pt x="193922" y="124719"/>
                </a:lnTo>
                <a:lnTo>
                  <a:pt x="192486" y="116872"/>
                </a:lnTo>
                <a:lnTo>
                  <a:pt x="188369" y="105653"/>
                </a:lnTo>
                <a:lnTo>
                  <a:pt x="183968" y="94513"/>
                </a:lnTo>
                <a:lnTo>
                  <a:pt x="181642" y="83160"/>
                </a:lnTo>
                <a:lnTo>
                  <a:pt x="183749" y="71303"/>
                </a:lnTo>
                <a:lnTo>
                  <a:pt x="192822" y="79677"/>
                </a:lnTo>
                <a:lnTo>
                  <a:pt x="200421" y="89937"/>
                </a:lnTo>
                <a:lnTo>
                  <a:pt x="206973" y="101243"/>
                </a:lnTo>
                <a:lnTo>
                  <a:pt x="213145" y="112930"/>
                </a:lnTo>
                <a:lnTo>
                  <a:pt x="219602" y="124331"/>
                </a:lnTo>
                <a:lnTo>
                  <a:pt x="227011" y="134780"/>
                </a:lnTo>
                <a:lnTo>
                  <a:pt x="236039" y="143611"/>
                </a:lnTo>
                <a:lnTo>
                  <a:pt x="247351" y="150158"/>
                </a:lnTo>
                <a:lnTo>
                  <a:pt x="246865" y="134983"/>
                </a:lnTo>
                <a:lnTo>
                  <a:pt x="243912" y="122244"/>
                </a:lnTo>
                <a:lnTo>
                  <a:pt x="239341" y="111125"/>
                </a:lnTo>
                <a:lnTo>
                  <a:pt x="234006" y="100770"/>
                </a:lnTo>
                <a:lnTo>
                  <a:pt x="228759" y="90325"/>
                </a:lnTo>
                <a:lnTo>
                  <a:pt x="224453" y="78936"/>
                </a:lnTo>
                <a:lnTo>
                  <a:pt x="230815" y="81044"/>
                </a:lnTo>
                <a:lnTo>
                  <a:pt x="234448" y="85908"/>
                </a:lnTo>
                <a:lnTo>
                  <a:pt x="242258" y="86569"/>
                </a:lnTo>
                <a:lnTo>
                  <a:pt x="236534" y="66798"/>
                </a:lnTo>
                <a:lnTo>
                  <a:pt x="230421" y="54811"/>
                </a:lnTo>
                <a:lnTo>
                  <a:pt x="222795" y="44150"/>
                </a:lnTo>
                <a:lnTo>
                  <a:pt x="213931" y="35127"/>
                </a:lnTo>
                <a:lnTo>
                  <a:pt x="204107" y="28060"/>
                </a:lnTo>
                <a:lnTo>
                  <a:pt x="190926" y="21033"/>
                </a:lnTo>
                <a:lnTo>
                  <a:pt x="177631" y="14594"/>
                </a:lnTo>
                <a:lnTo>
                  <a:pt x="165021" y="8897"/>
                </a:lnTo>
                <a:lnTo>
                  <a:pt x="155771" y="5174"/>
                </a:lnTo>
                <a:lnTo>
                  <a:pt x="142845" y="1637"/>
                </a:lnTo>
                <a:lnTo>
                  <a:pt x="129984" y="0"/>
                </a:lnTo>
                <a:lnTo>
                  <a:pt x="117269" y="154"/>
                </a:lnTo>
                <a:lnTo>
                  <a:pt x="104784" y="1993"/>
                </a:lnTo>
                <a:lnTo>
                  <a:pt x="92609" y="5410"/>
                </a:lnTo>
                <a:lnTo>
                  <a:pt x="80828" y="10297"/>
                </a:lnTo>
                <a:lnTo>
                  <a:pt x="69522" y="16547"/>
                </a:lnTo>
                <a:lnTo>
                  <a:pt x="58773" y="24053"/>
                </a:lnTo>
                <a:lnTo>
                  <a:pt x="48663" y="32708"/>
                </a:lnTo>
                <a:lnTo>
                  <a:pt x="39276" y="42404"/>
                </a:lnTo>
                <a:lnTo>
                  <a:pt x="30691" y="53035"/>
                </a:lnTo>
                <a:lnTo>
                  <a:pt x="22993" y="64492"/>
                </a:lnTo>
                <a:lnTo>
                  <a:pt x="16262" y="76670"/>
                </a:lnTo>
                <a:lnTo>
                  <a:pt x="10581" y="89459"/>
                </a:lnTo>
                <a:lnTo>
                  <a:pt x="6033" y="102754"/>
                </a:lnTo>
                <a:lnTo>
                  <a:pt x="2698" y="116447"/>
                </a:lnTo>
                <a:lnTo>
                  <a:pt x="660" y="130431"/>
                </a:lnTo>
                <a:lnTo>
                  <a:pt x="0" y="144599"/>
                </a:lnTo>
                <a:lnTo>
                  <a:pt x="800" y="158843"/>
                </a:lnTo>
                <a:lnTo>
                  <a:pt x="3142" y="173056"/>
                </a:lnTo>
                <a:lnTo>
                  <a:pt x="5115" y="179264"/>
                </a:lnTo>
                <a:lnTo>
                  <a:pt x="11395" y="189599"/>
                </a:lnTo>
                <a:lnTo>
                  <a:pt x="19379" y="198786"/>
                </a:lnTo>
                <a:lnTo>
                  <a:pt x="27370" y="208741"/>
                </a:lnTo>
                <a:lnTo>
                  <a:pt x="33673" y="221379"/>
                </a:lnTo>
                <a:lnTo>
                  <a:pt x="40973" y="21841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6398203" y="1239988"/>
            <a:ext cx="64172" cy="12089"/>
          </a:xfrm>
          <a:custGeom>
            <a:avLst/>
            <a:gdLst/>
            <a:ahLst/>
            <a:cxnLst/>
            <a:rect l="l" t="t" r="r" b="b"/>
            <a:pathLst>
              <a:path w="94119" h="17731">
                <a:moveTo>
                  <a:pt x="50525" y="16558"/>
                </a:moveTo>
                <a:lnTo>
                  <a:pt x="63436" y="14082"/>
                </a:lnTo>
                <a:lnTo>
                  <a:pt x="75337" y="10419"/>
                </a:lnTo>
                <a:lnTo>
                  <a:pt x="85731" y="5686"/>
                </a:lnTo>
                <a:lnTo>
                  <a:pt x="94119" y="0"/>
                </a:lnTo>
                <a:lnTo>
                  <a:pt x="88354" y="856"/>
                </a:lnTo>
                <a:lnTo>
                  <a:pt x="76331" y="2100"/>
                </a:lnTo>
                <a:lnTo>
                  <a:pt x="63318" y="3057"/>
                </a:lnTo>
                <a:lnTo>
                  <a:pt x="49790" y="3992"/>
                </a:lnTo>
                <a:lnTo>
                  <a:pt x="36220" y="5164"/>
                </a:lnTo>
                <a:lnTo>
                  <a:pt x="23083" y="6835"/>
                </a:lnTo>
                <a:lnTo>
                  <a:pt x="10851" y="9269"/>
                </a:lnTo>
                <a:lnTo>
                  <a:pt x="0" y="12725"/>
                </a:lnTo>
                <a:lnTo>
                  <a:pt x="10708" y="15697"/>
                </a:lnTo>
                <a:lnTo>
                  <a:pt x="23663" y="17483"/>
                </a:lnTo>
                <a:lnTo>
                  <a:pt x="37101" y="17731"/>
                </a:lnTo>
                <a:lnTo>
                  <a:pt x="50525" y="1655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6564706" y="1246924"/>
            <a:ext cx="15612" cy="17344"/>
          </a:xfrm>
          <a:custGeom>
            <a:avLst/>
            <a:gdLst/>
            <a:ahLst/>
            <a:cxnLst/>
            <a:rect l="l" t="t" r="r" b="b"/>
            <a:pathLst>
              <a:path w="22898" h="25438">
                <a:moveTo>
                  <a:pt x="18127" y="17742"/>
                </a:moveTo>
                <a:lnTo>
                  <a:pt x="8979" y="8957"/>
                </a:lnTo>
                <a:lnTo>
                  <a:pt x="0" y="0"/>
                </a:lnTo>
                <a:lnTo>
                  <a:pt x="2294" y="10171"/>
                </a:lnTo>
                <a:lnTo>
                  <a:pt x="9319" y="21080"/>
                </a:lnTo>
                <a:lnTo>
                  <a:pt x="22898" y="25438"/>
                </a:lnTo>
                <a:lnTo>
                  <a:pt x="18127" y="1774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7178401" y="1267384"/>
            <a:ext cx="208415" cy="162196"/>
          </a:xfrm>
          <a:custGeom>
            <a:avLst/>
            <a:gdLst/>
            <a:ahLst/>
            <a:cxnLst/>
            <a:rect l="l" t="t" r="r" b="b"/>
            <a:pathLst>
              <a:path w="305675" h="237887">
                <a:moveTo>
                  <a:pt x="51294" y="237090"/>
                </a:moveTo>
                <a:lnTo>
                  <a:pt x="51716" y="233093"/>
                </a:lnTo>
                <a:lnTo>
                  <a:pt x="50141" y="220693"/>
                </a:lnTo>
                <a:lnTo>
                  <a:pt x="45384" y="209465"/>
                </a:lnTo>
                <a:lnTo>
                  <a:pt x="39338" y="198732"/>
                </a:lnTo>
                <a:lnTo>
                  <a:pt x="33891" y="187817"/>
                </a:lnTo>
                <a:lnTo>
                  <a:pt x="30936" y="176041"/>
                </a:lnTo>
                <a:lnTo>
                  <a:pt x="31080" y="163396"/>
                </a:lnTo>
                <a:lnTo>
                  <a:pt x="33602" y="151311"/>
                </a:lnTo>
                <a:lnTo>
                  <a:pt x="38301" y="140081"/>
                </a:lnTo>
                <a:lnTo>
                  <a:pt x="44973" y="129937"/>
                </a:lnTo>
                <a:lnTo>
                  <a:pt x="53410" y="121110"/>
                </a:lnTo>
                <a:lnTo>
                  <a:pt x="63409" y="113831"/>
                </a:lnTo>
                <a:lnTo>
                  <a:pt x="74762" y="108331"/>
                </a:lnTo>
                <a:lnTo>
                  <a:pt x="87265" y="104842"/>
                </a:lnTo>
                <a:lnTo>
                  <a:pt x="100712" y="103595"/>
                </a:lnTo>
                <a:lnTo>
                  <a:pt x="114896" y="104820"/>
                </a:lnTo>
                <a:lnTo>
                  <a:pt x="117476" y="108364"/>
                </a:lnTo>
                <a:lnTo>
                  <a:pt x="123037" y="118734"/>
                </a:lnTo>
                <a:lnTo>
                  <a:pt x="127192" y="130520"/>
                </a:lnTo>
                <a:lnTo>
                  <a:pt x="130179" y="143314"/>
                </a:lnTo>
                <a:lnTo>
                  <a:pt x="132238" y="156708"/>
                </a:lnTo>
                <a:lnTo>
                  <a:pt x="133609" y="170292"/>
                </a:lnTo>
                <a:lnTo>
                  <a:pt x="134530" y="183659"/>
                </a:lnTo>
                <a:lnTo>
                  <a:pt x="135241" y="196400"/>
                </a:lnTo>
                <a:lnTo>
                  <a:pt x="137214" y="196014"/>
                </a:lnTo>
                <a:lnTo>
                  <a:pt x="149671" y="191781"/>
                </a:lnTo>
                <a:lnTo>
                  <a:pt x="160613" y="185578"/>
                </a:lnTo>
                <a:lnTo>
                  <a:pt x="170653" y="178500"/>
                </a:lnTo>
                <a:lnTo>
                  <a:pt x="180407" y="171641"/>
                </a:lnTo>
                <a:lnTo>
                  <a:pt x="190489" y="166096"/>
                </a:lnTo>
                <a:lnTo>
                  <a:pt x="201514" y="162961"/>
                </a:lnTo>
                <a:lnTo>
                  <a:pt x="214096" y="163329"/>
                </a:lnTo>
                <a:lnTo>
                  <a:pt x="222091" y="166391"/>
                </a:lnTo>
                <a:lnTo>
                  <a:pt x="229740" y="171469"/>
                </a:lnTo>
                <a:lnTo>
                  <a:pt x="237739" y="177899"/>
                </a:lnTo>
                <a:lnTo>
                  <a:pt x="246115" y="184886"/>
                </a:lnTo>
                <a:lnTo>
                  <a:pt x="254892" y="191632"/>
                </a:lnTo>
                <a:lnTo>
                  <a:pt x="264095" y="197339"/>
                </a:lnTo>
                <a:lnTo>
                  <a:pt x="273749" y="201212"/>
                </a:lnTo>
                <a:lnTo>
                  <a:pt x="283881" y="202452"/>
                </a:lnTo>
                <a:lnTo>
                  <a:pt x="294514" y="200263"/>
                </a:lnTo>
                <a:lnTo>
                  <a:pt x="305675" y="193847"/>
                </a:lnTo>
                <a:lnTo>
                  <a:pt x="303603" y="181713"/>
                </a:lnTo>
                <a:lnTo>
                  <a:pt x="300453" y="170245"/>
                </a:lnTo>
                <a:lnTo>
                  <a:pt x="298143" y="159935"/>
                </a:lnTo>
                <a:lnTo>
                  <a:pt x="298443" y="149559"/>
                </a:lnTo>
                <a:lnTo>
                  <a:pt x="303123" y="137891"/>
                </a:lnTo>
                <a:lnTo>
                  <a:pt x="301584" y="134209"/>
                </a:lnTo>
                <a:lnTo>
                  <a:pt x="296871" y="122149"/>
                </a:lnTo>
                <a:lnTo>
                  <a:pt x="292361" y="109862"/>
                </a:lnTo>
                <a:lnTo>
                  <a:pt x="287852" y="97515"/>
                </a:lnTo>
                <a:lnTo>
                  <a:pt x="283144" y="85275"/>
                </a:lnTo>
                <a:lnTo>
                  <a:pt x="278038" y="73309"/>
                </a:lnTo>
                <a:lnTo>
                  <a:pt x="272334" y="61782"/>
                </a:lnTo>
                <a:lnTo>
                  <a:pt x="265832" y="50863"/>
                </a:lnTo>
                <a:lnTo>
                  <a:pt x="258331" y="40717"/>
                </a:lnTo>
                <a:lnTo>
                  <a:pt x="249631" y="31512"/>
                </a:lnTo>
                <a:lnTo>
                  <a:pt x="239534" y="23413"/>
                </a:lnTo>
                <a:lnTo>
                  <a:pt x="228027" y="19749"/>
                </a:lnTo>
                <a:lnTo>
                  <a:pt x="215394" y="15780"/>
                </a:lnTo>
                <a:lnTo>
                  <a:pt x="203032" y="12064"/>
                </a:lnTo>
                <a:lnTo>
                  <a:pt x="190861" y="8689"/>
                </a:lnTo>
                <a:lnTo>
                  <a:pt x="178802" y="5742"/>
                </a:lnTo>
                <a:lnTo>
                  <a:pt x="166777" y="3312"/>
                </a:lnTo>
                <a:lnTo>
                  <a:pt x="154707" y="1486"/>
                </a:lnTo>
                <a:lnTo>
                  <a:pt x="142513" y="353"/>
                </a:lnTo>
                <a:lnTo>
                  <a:pt x="130115" y="0"/>
                </a:lnTo>
                <a:lnTo>
                  <a:pt x="117436" y="515"/>
                </a:lnTo>
                <a:lnTo>
                  <a:pt x="96552" y="3990"/>
                </a:lnTo>
                <a:lnTo>
                  <a:pt x="83138" y="8750"/>
                </a:lnTo>
                <a:lnTo>
                  <a:pt x="71551" y="15116"/>
                </a:lnTo>
                <a:lnTo>
                  <a:pt x="61537" y="22887"/>
                </a:lnTo>
                <a:lnTo>
                  <a:pt x="52843" y="31860"/>
                </a:lnTo>
                <a:lnTo>
                  <a:pt x="45216" y="41832"/>
                </a:lnTo>
                <a:lnTo>
                  <a:pt x="38402" y="52602"/>
                </a:lnTo>
                <a:lnTo>
                  <a:pt x="32149" y="63966"/>
                </a:lnTo>
                <a:lnTo>
                  <a:pt x="26203" y="75723"/>
                </a:lnTo>
                <a:lnTo>
                  <a:pt x="20310" y="87669"/>
                </a:lnTo>
                <a:lnTo>
                  <a:pt x="14217" y="99604"/>
                </a:lnTo>
                <a:lnTo>
                  <a:pt x="7671" y="111323"/>
                </a:lnTo>
                <a:lnTo>
                  <a:pt x="418" y="122625"/>
                </a:lnTo>
                <a:lnTo>
                  <a:pt x="812" y="132007"/>
                </a:lnTo>
                <a:lnTo>
                  <a:pt x="710" y="143597"/>
                </a:lnTo>
                <a:lnTo>
                  <a:pt x="333" y="155894"/>
                </a:lnTo>
                <a:lnTo>
                  <a:pt x="0" y="168531"/>
                </a:lnTo>
                <a:lnTo>
                  <a:pt x="26" y="181142"/>
                </a:lnTo>
                <a:lnTo>
                  <a:pt x="731" y="193360"/>
                </a:lnTo>
                <a:lnTo>
                  <a:pt x="2430" y="204818"/>
                </a:lnTo>
                <a:lnTo>
                  <a:pt x="5442" y="215150"/>
                </a:lnTo>
                <a:lnTo>
                  <a:pt x="10083" y="223989"/>
                </a:lnTo>
                <a:lnTo>
                  <a:pt x="16672" y="230970"/>
                </a:lnTo>
                <a:lnTo>
                  <a:pt x="25525" y="235724"/>
                </a:lnTo>
                <a:lnTo>
                  <a:pt x="36960" y="237887"/>
                </a:lnTo>
                <a:lnTo>
                  <a:pt x="51294" y="23709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6568065" y="1278145"/>
            <a:ext cx="14050" cy="18470"/>
          </a:xfrm>
          <a:custGeom>
            <a:avLst/>
            <a:gdLst/>
            <a:ahLst/>
            <a:cxnLst/>
            <a:rect l="l" t="t" r="r" b="b"/>
            <a:pathLst>
              <a:path w="20607" h="27089">
                <a:moveTo>
                  <a:pt x="16251" y="23723"/>
                </a:moveTo>
                <a:lnTo>
                  <a:pt x="20505" y="20345"/>
                </a:lnTo>
                <a:lnTo>
                  <a:pt x="20607" y="10922"/>
                </a:lnTo>
                <a:lnTo>
                  <a:pt x="16607" y="5600"/>
                </a:lnTo>
                <a:lnTo>
                  <a:pt x="12885" y="0"/>
                </a:lnTo>
                <a:lnTo>
                  <a:pt x="160" y="0"/>
                </a:lnTo>
                <a:lnTo>
                  <a:pt x="234" y="1212"/>
                </a:lnTo>
                <a:lnTo>
                  <a:pt x="0" y="14795"/>
                </a:lnTo>
                <a:lnTo>
                  <a:pt x="2713" y="25438"/>
                </a:lnTo>
                <a:lnTo>
                  <a:pt x="11996" y="27089"/>
                </a:lnTo>
                <a:lnTo>
                  <a:pt x="16251" y="2372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7504759" y="1287372"/>
            <a:ext cx="437067" cy="27211"/>
          </a:xfrm>
          <a:custGeom>
            <a:avLst/>
            <a:gdLst/>
            <a:ahLst/>
            <a:cxnLst/>
            <a:rect l="l" t="t" r="r" b="b"/>
            <a:pathLst>
              <a:path w="641032" h="39910">
                <a:moveTo>
                  <a:pt x="604647" y="39848"/>
                </a:moveTo>
                <a:lnTo>
                  <a:pt x="605275" y="16172"/>
                </a:lnTo>
                <a:lnTo>
                  <a:pt x="605471" y="9716"/>
                </a:lnTo>
                <a:lnTo>
                  <a:pt x="593198" y="11621"/>
                </a:lnTo>
                <a:lnTo>
                  <a:pt x="582523" y="16988"/>
                </a:lnTo>
                <a:lnTo>
                  <a:pt x="576630" y="9380"/>
                </a:lnTo>
                <a:lnTo>
                  <a:pt x="569226" y="10409"/>
                </a:lnTo>
                <a:lnTo>
                  <a:pt x="547509" y="7383"/>
                </a:lnTo>
                <a:lnTo>
                  <a:pt x="532420" y="5764"/>
                </a:lnTo>
                <a:lnTo>
                  <a:pt x="516944" y="4470"/>
                </a:lnTo>
                <a:lnTo>
                  <a:pt x="501112" y="3476"/>
                </a:lnTo>
                <a:lnTo>
                  <a:pt x="484960" y="2756"/>
                </a:lnTo>
                <a:lnTo>
                  <a:pt x="468518" y="2281"/>
                </a:lnTo>
                <a:lnTo>
                  <a:pt x="451820" y="2028"/>
                </a:lnTo>
                <a:lnTo>
                  <a:pt x="417787" y="2077"/>
                </a:lnTo>
                <a:lnTo>
                  <a:pt x="400518" y="2327"/>
                </a:lnTo>
                <a:lnTo>
                  <a:pt x="383124" y="2692"/>
                </a:lnTo>
                <a:lnTo>
                  <a:pt x="365638" y="3146"/>
                </a:lnTo>
                <a:lnTo>
                  <a:pt x="348094" y="3663"/>
                </a:lnTo>
                <a:lnTo>
                  <a:pt x="330523" y="4215"/>
                </a:lnTo>
                <a:lnTo>
                  <a:pt x="312959" y="4778"/>
                </a:lnTo>
                <a:lnTo>
                  <a:pt x="295435" y="5323"/>
                </a:lnTo>
                <a:lnTo>
                  <a:pt x="277983" y="5826"/>
                </a:lnTo>
                <a:lnTo>
                  <a:pt x="260636" y="6260"/>
                </a:lnTo>
                <a:lnTo>
                  <a:pt x="243427" y="6599"/>
                </a:lnTo>
                <a:lnTo>
                  <a:pt x="226390" y="6815"/>
                </a:lnTo>
                <a:lnTo>
                  <a:pt x="203892" y="6728"/>
                </a:lnTo>
                <a:lnTo>
                  <a:pt x="191214" y="6478"/>
                </a:lnTo>
                <a:lnTo>
                  <a:pt x="178413" y="6125"/>
                </a:lnTo>
                <a:lnTo>
                  <a:pt x="165549" y="5697"/>
                </a:lnTo>
                <a:lnTo>
                  <a:pt x="152684" y="5226"/>
                </a:lnTo>
                <a:lnTo>
                  <a:pt x="139877" y="4742"/>
                </a:lnTo>
                <a:lnTo>
                  <a:pt x="127190" y="4275"/>
                </a:lnTo>
                <a:lnTo>
                  <a:pt x="117216" y="3773"/>
                </a:lnTo>
                <a:lnTo>
                  <a:pt x="103140" y="2743"/>
                </a:lnTo>
                <a:lnTo>
                  <a:pt x="88770" y="1579"/>
                </a:lnTo>
                <a:lnTo>
                  <a:pt x="74412" y="568"/>
                </a:lnTo>
                <a:lnTo>
                  <a:pt x="60372" y="0"/>
                </a:lnTo>
                <a:lnTo>
                  <a:pt x="46959" y="163"/>
                </a:lnTo>
                <a:lnTo>
                  <a:pt x="34477" y="1348"/>
                </a:lnTo>
                <a:lnTo>
                  <a:pt x="23234" y="3843"/>
                </a:lnTo>
                <a:lnTo>
                  <a:pt x="13535" y="7938"/>
                </a:lnTo>
                <a:lnTo>
                  <a:pt x="5688" y="13920"/>
                </a:lnTo>
                <a:lnTo>
                  <a:pt x="0" y="22080"/>
                </a:lnTo>
                <a:lnTo>
                  <a:pt x="23916" y="24301"/>
                </a:lnTo>
                <a:lnTo>
                  <a:pt x="48657" y="26106"/>
                </a:lnTo>
                <a:lnTo>
                  <a:pt x="74144" y="27537"/>
                </a:lnTo>
                <a:lnTo>
                  <a:pt x="100297" y="28635"/>
                </a:lnTo>
                <a:lnTo>
                  <a:pt x="127036" y="29443"/>
                </a:lnTo>
                <a:lnTo>
                  <a:pt x="154282" y="30000"/>
                </a:lnTo>
                <a:lnTo>
                  <a:pt x="181955" y="30349"/>
                </a:lnTo>
                <a:lnTo>
                  <a:pt x="209976" y="30532"/>
                </a:lnTo>
                <a:lnTo>
                  <a:pt x="352509" y="30394"/>
                </a:lnTo>
                <a:lnTo>
                  <a:pt x="380944" y="30446"/>
                </a:lnTo>
                <a:lnTo>
                  <a:pt x="409170" y="30622"/>
                </a:lnTo>
                <a:lnTo>
                  <a:pt x="437107" y="30963"/>
                </a:lnTo>
                <a:lnTo>
                  <a:pt x="464675" y="31511"/>
                </a:lnTo>
                <a:lnTo>
                  <a:pt x="491795" y="32306"/>
                </a:lnTo>
                <a:lnTo>
                  <a:pt x="518387" y="33390"/>
                </a:lnTo>
                <a:lnTo>
                  <a:pt x="544372" y="34806"/>
                </a:lnTo>
                <a:lnTo>
                  <a:pt x="563384" y="36593"/>
                </a:lnTo>
                <a:lnTo>
                  <a:pt x="577412" y="38217"/>
                </a:lnTo>
                <a:lnTo>
                  <a:pt x="591036" y="39502"/>
                </a:lnTo>
                <a:lnTo>
                  <a:pt x="603912" y="39910"/>
                </a:lnTo>
                <a:lnTo>
                  <a:pt x="604647" y="3984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7476995" y="1291251"/>
            <a:ext cx="19087" cy="45867"/>
          </a:xfrm>
          <a:custGeom>
            <a:avLst/>
            <a:gdLst/>
            <a:ahLst/>
            <a:cxnLst/>
            <a:rect l="l" t="t" r="r" b="b"/>
            <a:pathLst>
              <a:path w="27994" h="67271">
                <a:moveTo>
                  <a:pt x="23421" y="58948"/>
                </a:moveTo>
                <a:lnTo>
                  <a:pt x="20974" y="47883"/>
                </a:lnTo>
                <a:lnTo>
                  <a:pt x="20825" y="36286"/>
                </a:lnTo>
                <a:lnTo>
                  <a:pt x="21594" y="24439"/>
                </a:lnTo>
                <a:lnTo>
                  <a:pt x="21900" y="12626"/>
                </a:lnTo>
                <a:lnTo>
                  <a:pt x="20362" y="1130"/>
                </a:lnTo>
                <a:lnTo>
                  <a:pt x="9059" y="0"/>
                </a:lnTo>
                <a:lnTo>
                  <a:pt x="6900" y="8013"/>
                </a:lnTo>
                <a:lnTo>
                  <a:pt x="16" y="11303"/>
                </a:lnTo>
                <a:lnTo>
                  <a:pt x="0" y="30895"/>
                </a:lnTo>
                <a:lnTo>
                  <a:pt x="1528" y="45454"/>
                </a:lnTo>
                <a:lnTo>
                  <a:pt x="5839" y="57233"/>
                </a:lnTo>
                <a:lnTo>
                  <a:pt x="14229" y="64937"/>
                </a:lnTo>
                <a:lnTo>
                  <a:pt x="27994" y="67271"/>
                </a:lnTo>
                <a:lnTo>
                  <a:pt x="23421" y="5894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6576395" y="1312832"/>
            <a:ext cx="55273" cy="45096"/>
          </a:xfrm>
          <a:custGeom>
            <a:avLst/>
            <a:gdLst/>
            <a:ahLst/>
            <a:cxnLst/>
            <a:rect l="l" t="t" r="r" b="b"/>
            <a:pathLst>
              <a:path w="81067" h="66141">
                <a:moveTo>
                  <a:pt x="9257" y="65977"/>
                </a:moveTo>
                <a:lnTo>
                  <a:pt x="20003" y="64832"/>
                </a:lnTo>
                <a:lnTo>
                  <a:pt x="31377" y="62638"/>
                </a:lnTo>
                <a:lnTo>
                  <a:pt x="42811" y="59333"/>
                </a:lnTo>
                <a:lnTo>
                  <a:pt x="53739" y="54857"/>
                </a:lnTo>
                <a:lnTo>
                  <a:pt x="63595" y="49149"/>
                </a:lnTo>
                <a:lnTo>
                  <a:pt x="71813" y="42148"/>
                </a:lnTo>
                <a:lnTo>
                  <a:pt x="77826" y="33794"/>
                </a:lnTo>
                <a:lnTo>
                  <a:pt x="81067" y="24025"/>
                </a:lnTo>
                <a:lnTo>
                  <a:pt x="80972" y="12780"/>
                </a:lnTo>
                <a:lnTo>
                  <a:pt x="76972" y="0"/>
                </a:lnTo>
                <a:lnTo>
                  <a:pt x="75177" y="1645"/>
                </a:lnTo>
                <a:lnTo>
                  <a:pt x="67690" y="6565"/>
                </a:lnTo>
                <a:lnTo>
                  <a:pt x="58405" y="10836"/>
                </a:lnTo>
                <a:lnTo>
                  <a:pt x="48001" y="14735"/>
                </a:lnTo>
                <a:lnTo>
                  <a:pt x="37155" y="18544"/>
                </a:lnTo>
                <a:lnTo>
                  <a:pt x="26544" y="22541"/>
                </a:lnTo>
                <a:lnTo>
                  <a:pt x="16846" y="27006"/>
                </a:lnTo>
                <a:lnTo>
                  <a:pt x="8737" y="32219"/>
                </a:lnTo>
                <a:lnTo>
                  <a:pt x="2896" y="38459"/>
                </a:lnTo>
                <a:lnTo>
                  <a:pt x="0" y="46007"/>
                </a:lnTo>
                <a:lnTo>
                  <a:pt x="725" y="55141"/>
                </a:lnTo>
                <a:lnTo>
                  <a:pt x="5750" y="66141"/>
                </a:lnTo>
                <a:lnTo>
                  <a:pt x="9257" y="659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7503024" y="1313785"/>
            <a:ext cx="430131" cy="19973"/>
          </a:xfrm>
          <a:custGeom>
            <a:avLst/>
            <a:gdLst/>
            <a:ahLst/>
            <a:cxnLst/>
            <a:rect l="l" t="t" r="r" b="b"/>
            <a:pathLst>
              <a:path w="630859" h="29294">
                <a:moveTo>
                  <a:pt x="572822" y="29151"/>
                </a:moveTo>
                <a:lnTo>
                  <a:pt x="585067" y="28386"/>
                </a:lnTo>
                <a:lnTo>
                  <a:pt x="597038" y="26862"/>
                </a:lnTo>
                <a:lnTo>
                  <a:pt x="606599" y="24881"/>
                </a:lnTo>
                <a:lnTo>
                  <a:pt x="606766" y="17143"/>
                </a:lnTo>
                <a:lnTo>
                  <a:pt x="606791" y="16223"/>
                </a:lnTo>
                <a:lnTo>
                  <a:pt x="592702" y="15973"/>
                </a:lnTo>
                <a:lnTo>
                  <a:pt x="579698" y="15647"/>
                </a:lnTo>
                <a:lnTo>
                  <a:pt x="566867" y="15244"/>
                </a:lnTo>
                <a:lnTo>
                  <a:pt x="554185" y="14772"/>
                </a:lnTo>
                <a:lnTo>
                  <a:pt x="541626" y="14241"/>
                </a:lnTo>
                <a:lnTo>
                  <a:pt x="529168" y="13657"/>
                </a:lnTo>
                <a:lnTo>
                  <a:pt x="516785" y="13031"/>
                </a:lnTo>
                <a:lnTo>
                  <a:pt x="504453" y="12369"/>
                </a:lnTo>
                <a:lnTo>
                  <a:pt x="492147" y="11681"/>
                </a:lnTo>
                <a:lnTo>
                  <a:pt x="479844" y="10975"/>
                </a:lnTo>
                <a:lnTo>
                  <a:pt x="467519" y="10260"/>
                </a:lnTo>
                <a:lnTo>
                  <a:pt x="455148" y="9543"/>
                </a:lnTo>
                <a:lnTo>
                  <a:pt x="442706" y="8833"/>
                </a:lnTo>
                <a:lnTo>
                  <a:pt x="430169" y="8138"/>
                </a:lnTo>
                <a:lnTo>
                  <a:pt x="417512" y="7468"/>
                </a:lnTo>
                <a:lnTo>
                  <a:pt x="404712" y="6830"/>
                </a:lnTo>
                <a:lnTo>
                  <a:pt x="391744" y="6233"/>
                </a:lnTo>
                <a:lnTo>
                  <a:pt x="376729" y="5628"/>
                </a:lnTo>
                <a:lnTo>
                  <a:pt x="361724" y="5129"/>
                </a:lnTo>
                <a:lnTo>
                  <a:pt x="346733" y="4724"/>
                </a:lnTo>
                <a:lnTo>
                  <a:pt x="331761" y="4402"/>
                </a:lnTo>
                <a:lnTo>
                  <a:pt x="316814" y="4151"/>
                </a:lnTo>
                <a:lnTo>
                  <a:pt x="301897" y="3960"/>
                </a:lnTo>
                <a:lnTo>
                  <a:pt x="287016" y="3817"/>
                </a:lnTo>
                <a:lnTo>
                  <a:pt x="257381" y="3629"/>
                </a:lnTo>
                <a:lnTo>
                  <a:pt x="227951" y="3498"/>
                </a:lnTo>
                <a:lnTo>
                  <a:pt x="198770" y="3331"/>
                </a:lnTo>
                <a:lnTo>
                  <a:pt x="184285" y="3205"/>
                </a:lnTo>
                <a:lnTo>
                  <a:pt x="169878" y="3036"/>
                </a:lnTo>
                <a:lnTo>
                  <a:pt x="155555" y="2812"/>
                </a:lnTo>
                <a:lnTo>
                  <a:pt x="141320" y="2522"/>
                </a:lnTo>
                <a:lnTo>
                  <a:pt x="127179" y="2154"/>
                </a:lnTo>
                <a:lnTo>
                  <a:pt x="113137" y="1697"/>
                </a:lnTo>
                <a:lnTo>
                  <a:pt x="99199" y="1140"/>
                </a:lnTo>
                <a:lnTo>
                  <a:pt x="83999" y="495"/>
                </a:lnTo>
                <a:lnTo>
                  <a:pt x="68897" y="35"/>
                </a:lnTo>
                <a:lnTo>
                  <a:pt x="54513" y="0"/>
                </a:lnTo>
                <a:lnTo>
                  <a:pt x="41036" y="607"/>
                </a:lnTo>
                <a:lnTo>
                  <a:pt x="28657" y="2078"/>
                </a:lnTo>
                <a:lnTo>
                  <a:pt x="17565" y="4631"/>
                </a:lnTo>
                <a:lnTo>
                  <a:pt x="7949" y="8487"/>
                </a:lnTo>
                <a:lnTo>
                  <a:pt x="0" y="13865"/>
                </a:lnTo>
                <a:lnTo>
                  <a:pt x="12199" y="15968"/>
                </a:lnTo>
                <a:lnTo>
                  <a:pt x="24492" y="17732"/>
                </a:lnTo>
                <a:lnTo>
                  <a:pt x="36874" y="19182"/>
                </a:lnTo>
                <a:lnTo>
                  <a:pt x="49336" y="20341"/>
                </a:lnTo>
                <a:lnTo>
                  <a:pt x="61873" y="21233"/>
                </a:lnTo>
                <a:lnTo>
                  <a:pt x="74477" y="21883"/>
                </a:lnTo>
                <a:lnTo>
                  <a:pt x="87143" y="22314"/>
                </a:lnTo>
                <a:lnTo>
                  <a:pt x="99863" y="22551"/>
                </a:lnTo>
                <a:lnTo>
                  <a:pt x="125442" y="22536"/>
                </a:lnTo>
                <a:lnTo>
                  <a:pt x="138287" y="22333"/>
                </a:lnTo>
                <a:lnTo>
                  <a:pt x="151161" y="22032"/>
                </a:lnTo>
                <a:lnTo>
                  <a:pt x="164056" y="21656"/>
                </a:lnTo>
                <a:lnTo>
                  <a:pt x="176967" y="21230"/>
                </a:lnTo>
                <a:lnTo>
                  <a:pt x="189886" y="20777"/>
                </a:lnTo>
                <a:lnTo>
                  <a:pt x="202807" y="20322"/>
                </a:lnTo>
                <a:lnTo>
                  <a:pt x="215724" y="19888"/>
                </a:lnTo>
                <a:lnTo>
                  <a:pt x="228629" y="19501"/>
                </a:lnTo>
                <a:lnTo>
                  <a:pt x="241517" y="19182"/>
                </a:lnTo>
                <a:lnTo>
                  <a:pt x="254380" y="18958"/>
                </a:lnTo>
                <a:lnTo>
                  <a:pt x="286008" y="18965"/>
                </a:lnTo>
                <a:lnTo>
                  <a:pt x="299052" y="19178"/>
                </a:lnTo>
                <a:lnTo>
                  <a:pt x="312099" y="19487"/>
                </a:lnTo>
                <a:lnTo>
                  <a:pt x="325134" y="19873"/>
                </a:lnTo>
                <a:lnTo>
                  <a:pt x="338140" y="20318"/>
                </a:lnTo>
                <a:lnTo>
                  <a:pt x="351101" y="20805"/>
                </a:lnTo>
                <a:lnTo>
                  <a:pt x="363999" y="21314"/>
                </a:lnTo>
                <a:lnTo>
                  <a:pt x="376819" y="21829"/>
                </a:lnTo>
                <a:lnTo>
                  <a:pt x="389544" y="22330"/>
                </a:lnTo>
                <a:lnTo>
                  <a:pt x="402156" y="22799"/>
                </a:lnTo>
                <a:lnTo>
                  <a:pt x="414641" y="23219"/>
                </a:lnTo>
                <a:lnTo>
                  <a:pt x="426981" y="23571"/>
                </a:lnTo>
                <a:lnTo>
                  <a:pt x="439159" y="23837"/>
                </a:lnTo>
                <a:lnTo>
                  <a:pt x="451159" y="23999"/>
                </a:lnTo>
                <a:lnTo>
                  <a:pt x="470451" y="24109"/>
                </a:lnTo>
                <a:lnTo>
                  <a:pt x="483253" y="24572"/>
                </a:lnTo>
                <a:lnTo>
                  <a:pt x="496144" y="25352"/>
                </a:lnTo>
                <a:lnTo>
                  <a:pt x="509079" y="26313"/>
                </a:lnTo>
                <a:lnTo>
                  <a:pt x="522012" y="27322"/>
                </a:lnTo>
                <a:lnTo>
                  <a:pt x="534898" y="28245"/>
                </a:lnTo>
                <a:lnTo>
                  <a:pt x="547692" y="28947"/>
                </a:lnTo>
                <a:lnTo>
                  <a:pt x="560348" y="29294"/>
                </a:lnTo>
                <a:lnTo>
                  <a:pt x="572822" y="2915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6786714" y="1347520"/>
            <a:ext cx="56489" cy="88645"/>
          </a:xfrm>
          <a:custGeom>
            <a:avLst/>
            <a:gdLst/>
            <a:ahLst/>
            <a:cxnLst/>
            <a:rect l="l" t="t" r="r" b="b"/>
            <a:pathLst>
              <a:path w="82850" h="130013">
                <a:moveTo>
                  <a:pt x="73761" y="89026"/>
                </a:moveTo>
                <a:lnTo>
                  <a:pt x="73880" y="80396"/>
                </a:lnTo>
                <a:lnTo>
                  <a:pt x="82850" y="16508"/>
                </a:lnTo>
                <a:lnTo>
                  <a:pt x="73730" y="7739"/>
                </a:lnTo>
                <a:lnTo>
                  <a:pt x="63588" y="0"/>
                </a:lnTo>
                <a:lnTo>
                  <a:pt x="62398" y="133"/>
                </a:lnTo>
                <a:lnTo>
                  <a:pt x="51043" y="3613"/>
                </a:lnTo>
                <a:lnTo>
                  <a:pt x="42742" y="10144"/>
                </a:lnTo>
                <a:lnTo>
                  <a:pt x="36658" y="18894"/>
                </a:lnTo>
                <a:lnTo>
                  <a:pt x="31959" y="29026"/>
                </a:lnTo>
                <a:lnTo>
                  <a:pt x="27808" y="39707"/>
                </a:lnTo>
                <a:lnTo>
                  <a:pt x="23372" y="50102"/>
                </a:lnTo>
                <a:lnTo>
                  <a:pt x="17814" y="59375"/>
                </a:lnTo>
                <a:lnTo>
                  <a:pt x="10302" y="66693"/>
                </a:lnTo>
                <a:lnTo>
                  <a:pt x="0" y="71221"/>
                </a:lnTo>
                <a:lnTo>
                  <a:pt x="920" y="73130"/>
                </a:lnTo>
                <a:lnTo>
                  <a:pt x="6049" y="83180"/>
                </a:lnTo>
                <a:lnTo>
                  <a:pt x="12196" y="93628"/>
                </a:lnTo>
                <a:lnTo>
                  <a:pt x="19371" y="103481"/>
                </a:lnTo>
                <a:lnTo>
                  <a:pt x="27581" y="111742"/>
                </a:lnTo>
                <a:lnTo>
                  <a:pt x="36835" y="117415"/>
                </a:lnTo>
                <a:lnTo>
                  <a:pt x="47141" y="119505"/>
                </a:lnTo>
                <a:lnTo>
                  <a:pt x="58508" y="117017"/>
                </a:lnTo>
                <a:lnTo>
                  <a:pt x="64972" y="120638"/>
                </a:lnTo>
                <a:lnTo>
                  <a:pt x="73445" y="130013"/>
                </a:lnTo>
                <a:lnTo>
                  <a:pt x="73761" y="8902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6836791" y="1333986"/>
            <a:ext cx="148979" cy="143620"/>
          </a:xfrm>
          <a:custGeom>
            <a:avLst/>
            <a:gdLst/>
            <a:ahLst/>
            <a:cxnLst/>
            <a:rect l="l" t="t" r="r" b="b"/>
            <a:pathLst>
              <a:path w="218502" h="210642">
                <a:moveTo>
                  <a:pt x="178385" y="208761"/>
                </a:moveTo>
                <a:lnTo>
                  <a:pt x="187439" y="203758"/>
                </a:lnTo>
                <a:lnTo>
                  <a:pt x="195970" y="196081"/>
                </a:lnTo>
                <a:lnTo>
                  <a:pt x="203626" y="186181"/>
                </a:lnTo>
                <a:lnTo>
                  <a:pt x="210057" y="174507"/>
                </a:lnTo>
                <a:lnTo>
                  <a:pt x="214914" y="161508"/>
                </a:lnTo>
                <a:lnTo>
                  <a:pt x="217845" y="147635"/>
                </a:lnTo>
                <a:lnTo>
                  <a:pt x="218502" y="133336"/>
                </a:lnTo>
                <a:lnTo>
                  <a:pt x="216533" y="119061"/>
                </a:lnTo>
                <a:lnTo>
                  <a:pt x="213087" y="108329"/>
                </a:lnTo>
                <a:lnTo>
                  <a:pt x="207038" y="96228"/>
                </a:lnTo>
                <a:lnTo>
                  <a:pt x="199382" y="85130"/>
                </a:lnTo>
                <a:lnTo>
                  <a:pt x="190574" y="74978"/>
                </a:lnTo>
                <a:lnTo>
                  <a:pt x="181071" y="65719"/>
                </a:lnTo>
                <a:lnTo>
                  <a:pt x="171328" y="57297"/>
                </a:lnTo>
                <a:lnTo>
                  <a:pt x="161800" y="49658"/>
                </a:lnTo>
                <a:lnTo>
                  <a:pt x="152944" y="42747"/>
                </a:lnTo>
                <a:lnTo>
                  <a:pt x="144707" y="46586"/>
                </a:lnTo>
                <a:lnTo>
                  <a:pt x="131958" y="50999"/>
                </a:lnTo>
                <a:lnTo>
                  <a:pt x="118361" y="54508"/>
                </a:lnTo>
                <a:lnTo>
                  <a:pt x="105368" y="56908"/>
                </a:lnTo>
                <a:lnTo>
                  <a:pt x="94435" y="57999"/>
                </a:lnTo>
                <a:lnTo>
                  <a:pt x="95164" y="50596"/>
                </a:lnTo>
                <a:lnTo>
                  <a:pt x="99628" y="40054"/>
                </a:lnTo>
                <a:lnTo>
                  <a:pt x="102068" y="27481"/>
                </a:lnTo>
                <a:lnTo>
                  <a:pt x="94845" y="19557"/>
                </a:lnTo>
                <a:lnTo>
                  <a:pt x="87746" y="10935"/>
                </a:lnTo>
                <a:lnTo>
                  <a:pt x="79634" y="3690"/>
                </a:lnTo>
                <a:lnTo>
                  <a:pt x="69487" y="0"/>
                </a:lnTo>
                <a:lnTo>
                  <a:pt x="56284" y="2043"/>
                </a:lnTo>
                <a:lnTo>
                  <a:pt x="57072" y="3196"/>
                </a:lnTo>
                <a:lnTo>
                  <a:pt x="62535" y="14353"/>
                </a:lnTo>
                <a:lnTo>
                  <a:pt x="63576" y="24136"/>
                </a:lnTo>
                <a:lnTo>
                  <a:pt x="60715" y="32340"/>
                </a:lnTo>
                <a:lnTo>
                  <a:pt x="54474" y="38761"/>
                </a:lnTo>
                <a:lnTo>
                  <a:pt x="45373" y="43195"/>
                </a:lnTo>
                <a:lnTo>
                  <a:pt x="33932" y="45438"/>
                </a:lnTo>
                <a:lnTo>
                  <a:pt x="20673" y="45287"/>
                </a:lnTo>
                <a:lnTo>
                  <a:pt x="19257" y="44394"/>
                </a:lnTo>
                <a:lnTo>
                  <a:pt x="9404" y="36357"/>
                </a:lnTo>
                <a:lnTo>
                  <a:pt x="434" y="100245"/>
                </a:lnTo>
                <a:lnTo>
                  <a:pt x="5443" y="89281"/>
                </a:lnTo>
                <a:lnTo>
                  <a:pt x="13041" y="80897"/>
                </a:lnTo>
                <a:lnTo>
                  <a:pt x="17028" y="82163"/>
                </a:lnTo>
                <a:lnTo>
                  <a:pt x="25244" y="91675"/>
                </a:lnTo>
                <a:lnTo>
                  <a:pt x="33386" y="101255"/>
                </a:lnTo>
                <a:lnTo>
                  <a:pt x="30732" y="105383"/>
                </a:lnTo>
                <a:lnTo>
                  <a:pt x="30846" y="108875"/>
                </a:lnTo>
                <a:lnTo>
                  <a:pt x="23290" y="110976"/>
                </a:lnTo>
                <a:lnTo>
                  <a:pt x="10416" y="112514"/>
                </a:lnTo>
                <a:lnTo>
                  <a:pt x="315" y="108875"/>
                </a:lnTo>
                <a:lnTo>
                  <a:pt x="0" y="149862"/>
                </a:lnTo>
                <a:lnTo>
                  <a:pt x="10501" y="157212"/>
                </a:lnTo>
                <a:lnTo>
                  <a:pt x="13779" y="155171"/>
                </a:lnTo>
                <a:lnTo>
                  <a:pt x="20014" y="146264"/>
                </a:lnTo>
                <a:lnTo>
                  <a:pt x="30846" y="141946"/>
                </a:lnTo>
                <a:lnTo>
                  <a:pt x="33124" y="149671"/>
                </a:lnTo>
                <a:lnTo>
                  <a:pt x="32052" y="158975"/>
                </a:lnTo>
                <a:lnTo>
                  <a:pt x="32806" y="166633"/>
                </a:lnTo>
                <a:lnTo>
                  <a:pt x="41019" y="169937"/>
                </a:lnTo>
                <a:lnTo>
                  <a:pt x="44089" y="170993"/>
                </a:lnTo>
                <a:lnTo>
                  <a:pt x="50275" y="167747"/>
                </a:lnTo>
                <a:lnTo>
                  <a:pt x="56079" y="160810"/>
                </a:lnTo>
                <a:lnTo>
                  <a:pt x="62753" y="155520"/>
                </a:lnTo>
                <a:lnTo>
                  <a:pt x="71550" y="157212"/>
                </a:lnTo>
                <a:lnTo>
                  <a:pt x="71693" y="157997"/>
                </a:lnTo>
                <a:lnTo>
                  <a:pt x="69285" y="169267"/>
                </a:lnTo>
                <a:lnTo>
                  <a:pt x="66457" y="180110"/>
                </a:lnTo>
                <a:lnTo>
                  <a:pt x="73604" y="182541"/>
                </a:lnTo>
                <a:lnTo>
                  <a:pt x="85362" y="185395"/>
                </a:lnTo>
                <a:lnTo>
                  <a:pt x="98216" y="187154"/>
                </a:lnTo>
                <a:lnTo>
                  <a:pt x="112240" y="187742"/>
                </a:lnTo>
                <a:lnTo>
                  <a:pt x="114878" y="184103"/>
                </a:lnTo>
                <a:lnTo>
                  <a:pt x="119967" y="173732"/>
                </a:lnTo>
                <a:lnTo>
                  <a:pt x="123545" y="161852"/>
                </a:lnTo>
                <a:lnTo>
                  <a:pt x="126226" y="149076"/>
                </a:lnTo>
                <a:lnTo>
                  <a:pt x="128621" y="136015"/>
                </a:lnTo>
                <a:lnTo>
                  <a:pt x="131343" y="123282"/>
                </a:lnTo>
                <a:lnTo>
                  <a:pt x="135005" y="111492"/>
                </a:lnTo>
                <a:lnTo>
                  <a:pt x="140219" y="101255"/>
                </a:lnTo>
                <a:lnTo>
                  <a:pt x="144714" y="103554"/>
                </a:lnTo>
                <a:lnTo>
                  <a:pt x="148105" y="106945"/>
                </a:lnTo>
                <a:lnTo>
                  <a:pt x="150404" y="111428"/>
                </a:lnTo>
                <a:lnTo>
                  <a:pt x="148851" y="117408"/>
                </a:lnTo>
                <a:lnTo>
                  <a:pt x="145787" y="129790"/>
                </a:lnTo>
                <a:lnTo>
                  <a:pt x="142917" y="143179"/>
                </a:lnTo>
                <a:lnTo>
                  <a:pt x="140717" y="156927"/>
                </a:lnTo>
                <a:lnTo>
                  <a:pt x="139663" y="170385"/>
                </a:lnTo>
                <a:lnTo>
                  <a:pt x="140229" y="182905"/>
                </a:lnTo>
                <a:lnTo>
                  <a:pt x="142892" y="193839"/>
                </a:lnTo>
                <a:lnTo>
                  <a:pt x="148126" y="202539"/>
                </a:lnTo>
                <a:lnTo>
                  <a:pt x="156406" y="208355"/>
                </a:lnTo>
                <a:lnTo>
                  <a:pt x="168209" y="210641"/>
                </a:lnTo>
                <a:lnTo>
                  <a:pt x="169157" y="210642"/>
                </a:lnTo>
                <a:lnTo>
                  <a:pt x="178385" y="20876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6056520" y="1335381"/>
            <a:ext cx="218538" cy="147421"/>
          </a:xfrm>
          <a:custGeom>
            <a:avLst/>
            <a:gdLst/>
            <a:ahLst/>
            <a:cxnLst/>
            <a:rect l="l" t="t" r="r" b="b"/>
            <a:pathLst>
              <a:path w="320522" h="216217">
                <a:moveTo>
                  <a:pt x="52839" y="215006"/>
                </a:moveTo>
                <a:lnTo>
                  <a:pt x="58728" y="209356"/>
                </a:lnTo>
                <a:lnTo>
                  <a:pt x="62659" y="202219"/>
                </a:lnTo>
                <a:lnTo>
                  <a:pt x="65069" y="193968"/>
                </a:lnTo>
                <a:lnTo>
                  <a:pt x="66396" y="184975"/>
                </a:lnTo>
                <a:lnTo>
                  <a:pt x="67077" y="175615"/>
                </a:lnTo>
                <a:lnTo>
                  <a:pt x="67550" y="166260"/>
                </a:lnTo>
                <a:lnTo>
                  <a:pt x="68252" y="157283"/>
                </a:lnTo>
                <a:lnTo>
                  <a:pt x="69620" y="149058"/>
                </a:lnTo>
                <a:lnTo>
                  <a:pt x="72091" y="141958"/>
                </a:lnTo>
                <a:lnTo>
                  <a:pt x="76104" y="136356"/>
                </a:lnTo>
                <a:lnTo>
                  <a:pt x="82096" y="132625"/>
                </a:lnTo>
                <a:lnTo>
                  <a:pt x="90504" y="131139"/>
                </a:lnTo>
                <a:lnTo>
                  <a:pt x="101765" y="132270"/>
                </a:lnTo>
                <a:lnTo>
                  <a:pt x="104947" y="133125"/>
                </a:lnTo>
                <a:lnTo>
                  <a:pt x="113759" y="139248"/>
                </a:lnTo>
                <a:lnTo>
                  <a:pt x="118742" y="148902"/>
                </a:lnTo>
                <a:lnTo>
                  <a:pt x="121798" y="160751"/>
                </a:lnTo>
                <a:lnTo>
                  <a:pt x="124830" y="173462"/>
                </a:lnTo>
                <a:lnTo>
                  <a:pt x="129743" y="185699"/>
                </a:lnTo>
                <a:lnTo>
                  <a:pt x="138040" y="176895"/>
                </a:lnTo>
                <a:lnTo>
                  <a:pt x="144872" y="166831"/>
                </a:lnTo>
                <a:lnTo>
                  <a:pt x="151301" y="155663"/>
                </a:lnTo>
                <a:lnTo>
                  <a:pt x="157811" y="144039"/>
                </a:lnTo>
                <a:lnTo>
                  <a:pt x="164890" y="132607"/>
                </a:lnTo>
                <a:lnTo>
                  <a:pt x="173022" y="122014"/>
                </a:lnTo>
                <a:lnTo>
                  <a:pt x="182694" y="112909"/>
                </a:lnTo>
                <a:lnTo>
                  <a:pt x="194390" y="105939"/>
                </a:lnTo>
                <a:lnTo>
                  <a:pt x="208597" y="101752"/>
                </a:lnTo>
                <a:lnTo>
                  <a:pt x="211129" y="101542"/>
                </a:lnTo>
                <a:lnTo>
                  <a:pt x="223383" y="103021"/>
                </a:lnTo>
                <a:lnTo>
                  <a:pt x="236575" y="104292"/>
                </a:lnTo>
                <a:lnTo>
                  <a:pt x="244127" y="103426"/>
                </a:lnTo>
                <a:lnTo>
                  <a:pt x="256943" y="100320"/>
                </a:lnTo>
                <a:lnTo>
                  <a:pt x="269580" y="96605"/>
                </a:lnTo>
                <a:lnTo>
                  <a:pt x="281595" y="93974"/>
                </a:lnTo>
                <a:lnTo>
                  <a:pt x="292544" y="94119"/>
                </a:lnTo>
                <a:lnTo>
                  <a:pt x="299454" y="97522"/>
                </a:lnTo>
                <a:lnTo>
                  <a:pt x="308341" y="106561"/>
                </a:lnTo>
                <a:lnTo>
                  <a:pt x="320522" y="111925"/>
                </a:lnTo>
                <a:lnTo>
                  <a:pt x="320429" y="108325"/>
                </a:lnTo>
                <a:lnTo>
                  <a:pt x="317391" y="94808"/>
                </a:lnTo>
                <a:lnTo>
                  <a:pt x="311460" y="84180"/>
                </a:lnTo>
                <a:lnTo>
                  <a:pt x="304514" y="74566"/>
                </a:lnTo>
                <a:lnTo>
                  <a:pt x="298429" y="64090"/>
                </a:lnTo>
                <a:lnTo>
                  <a:pt x="295084" y="50876"/>
                </a:lnTo>
                <a:lnTo>
                  <a:pt x="287410" y="44345"/>
                </a:lnTo>
                <a:lnTo>
                  <a:pt x="276534" y="38989"/>
                </a:lnTo>
                <a:lnTo>
                  <a:pt x="264641" y="35535"/>
                </a:lnTo>
                <a:lnTo>
                  <a:pt x="252340" y="32870"/>
                </a:lnTo>
                <a:lnTo>
                  <a:pt x="240241" y="29875"/>
                </a:lnTo>
                <a:lnTo>
                  <a:pt x="228955" y="25438"/>
                </a:lnTo>
                <a:lnTo>
                  <a:pt x="225470" y="23527"/>
                </a:lnTo>
                <a:lnTo>
                  <a:pt x="215248" y="17218"/>
                </a:lnTo>
                <a:lnTo>
                  <a:pt x="204464" y="11494"/>
                </a:lnTo>
                <a:lnTo>
                  <a:pt x="190792" y="7632"/>
                </a:lnTo>
                <a:lnTo>
                  <a:pt x="190152" y="7531"/>
                </a:lnTo>
                <a:lnTo>
                  <a:pt x="176305" y="5291"/>
                </a:lnTo>
                <a:lnTo>
                  <a:pt x="163333" y="3236"/>
                </a:lnTo>
                <a:lnTo>
                  <a:pt x="150988" y="1549"/>
                </a:lnTo>
                <a:lnTo>
                  <a:pt x="139023" y="409"/>
                </a:lnTo>
                <a:lnTo>
                  <a:pt x="127190" y="0"/>
                </a:lnTo>
                <a:lnTo>
                  <a:pt x="127012" y="0"/>
                </a:lnTo>
                <a:lnTo>
                  <a:pt x="112909" y="1580"/>
                </a:lnTo>
                <a:lnTo>
                  <a:pt x="100322" y="5836"/>
                </a:lnTo>
                <a:lnTo>
                  <a:pt x="89047" y="12195"/>
                </a:lnTo>
                <a:lnTo>
                  <a:pt x="78881" y="20084"/>
                </a:lnTo>
                <a:lnTo>
                  <a:pt x="69621" y="28931"/>
                </a:lnTo>
                <a:lnTo>
                  <a:pt x="61061" y="38163"/>
                </a:lnTo>
                <a:lnTo>
                  <a:pt x="54311" y="45801"/>
                </a:lnTo>
                <a:lnTo>
                  <a:pt x="45986" y="55376"/>
                </a:lnTo>
                <a:lnTo>
                  <a:pt x="37630" y="64843"/>
                </a:lnTo>
                <a:lnTo>
                  <a:pt x="29047" y="74080"/>
                </a:lnTo>
                <a:lnTo>
                  <a:pt x="20043" y="82966"/>
                </a:lnTo>
                <a:lnTo>
                  <a:pt x="10426" y="91380"/>
                </a:lnTo>
                <a:lnTo>
                  <a:pt x="0" y="99199"/>
                </a:lnTo>
                <a:lnTo>
                  <a:pt x="180" y="99807"/>
                </a:lnTo>
                <a:lnTo>
                  <a:pt x="3886" y="112813"/>
                </a:lnTo>
                <a:lnTo>
                  <a:pt x="7470" y="125941"/>
                </a:lnTo>
                <a:lnTo>
                  <a:pt x="11091" y="139031"/>
                </a:lnTo>
                <a:lnTo>
                  <a:pt x="14909" y="151924"/>
                </a:lnTo>
                <a:lnTo>
                  <a:pt x="19083" y="164461"/>
                </a:lnTo>
                <a:lnTo>
                  <a:pt x="23773" y="176482"/>
                </a:lnTo>
                <a:lnTo>
                  <a:pt x="29138" y="187828"/>
                </a:lnTo>
                <a:lnTo>
                  <a:pt x="35337" y="198339"/>
                </a:lnTo>
                <a:lnTo>
                  <a:pt x="42530" y="207855"/>
                </a:lnTo>
                <a:lnTo>
                  <a:pt x="50876" y="216217"/>
                </a:lnTo>
                <a:lnTo>
                  <a:pt x="52839" y="21500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7511690" y="1340126"/>
            <a:ext cx="31205" cy="146405"/>
          </a:xfrm>
          <a:custGeom>
            <a:avLst/>
            <a:gdLst/>
            <a:ahLst/>
            <a:cxnLst/>
            <a:rect l="l" t="t" r="r" b="b"/>
            <a:pathLst>
              <a:path w="45768" h="214727">
                <a:moveTo>
                  <a:pt x="33070" y="211808"/>
                </a:moveTo>
                <a:lnTo>
                  <a:pt x="33029" y="196965"/>
                </a:lnTo>
                <a:lnTo>
                  <a:pt x="33317" y="184404"/>
                </a:lnTo>
                <a:lnTo>
                  <a:pt x="33848" y="171355"/>
                </a:lnTo>
                <a:lnTo>
                  <a:pt x="34584" y="157968"/>
                </a:lnTo>
                <a:lnTo>
                  <a:pt x="35487" y="144392"/>
                </a:lnTo>
                <a:lnTo>
                  <a:pt x="36517" y="130778"/>
                </a:lnTo>
                <a:lnTo>
                  <a:pt x="37638" y="117274"/>
                </a:lnTo>
                <a:lnTo>
                  <a:pt x="38810" y="104029"/>
                </a:lnTo>
                <a:lnTo>
                  <a:pt x="39994" y="91194"/>
                </a:lnTo>
                <a:lnTo>
                  <a:pt x="41154" y="78918"/>
                </a:lnTo>
                <a:lnTo>
                  <a:pt x="42250" y="67350"/>
                </a:lnTo>
                <a:lnTo>
                  <a:pt x="43243" y="56640"/>
                </a:lnTo>
                <a:lnTo>
                  <a:pt x="43676" y="52298"/>
                </a:lnTo>
                <a:lnTo>
                  <a:pt x="44861" y="41103"/>
                </a:lnTo>
                <a:lnTo>
                  <a:pt x="45768" y="29286"/>
                </a:lnTo>
                <a:lnTo>
                  <a:pt x="45732" y="18057"/>
                </a:lnTo>
                <a:lnTo>
                  <a:pt x="44090" y="8626"/>
                </a:lnTo>
                <a:lnTo>
                  <a:pt x="40179" y="2204"/>
                </a:lnTo>
                <a:lnTo>
                  <a:pt x="33336" y="0"/>
                </a:lnTo>
                <a:lnTo>
                  <a:pt x="22898" y="3223"/>
                </a:lnTo>
                <a:lnTo>
                  <a:pt x="19399" y="19264"/>
                </a:lnTo>
                <a:lnTo>
                  <a:pt x="16995" y="31389"/>
                </a:lnTo>
                <a:lnTo>
                  <a:pt x="14789" y="43530"/>
                </a:lnTo>
                <a:lnTo>
                  <a:pt x="12772" y="55701"/>
                </a:lnTo>
                <a:lnTo>
                  <a:pt x="10935" y="67916"/>
                </a:lnTo>
                <a:lnTo>
                  <a:pt x="9268" y="80189"/>
                </a:lnTo>
                <a:lnTo>
                  <a:pt x="7763" y="92535"/>
                </a:lnTo>
                <a:lnTo>
                  <a:pt x="6411" y="104967"/>
                </a:lnTo>
                <a:lnTo>
                  <a:pt x="5202" y="117500"/>
                </a:lnTo>
                <a:lnTo>
                  <a:pt x="4128" y="130149"/>
                </a:lnTo>
                <a:lnTo>
                  <a:pt x="3179" y="142927"/>
                </a:lnTo>
                <a:lnTo>
                  <a:pt x="2346" y="155848"/>
                </a:lnTo>
                <a:lnTo>
                  <a:pt x="1621" y="168928"/>
                </a:lnTo>
                <a:lnTo>
                  <a:pt x="994" y="182179"/>
                </a:lnTo>
                <a:lnTo>
                  <a:pt x="457" y="195617"/>
                </a:lnTo>
                <a:lnTo>
                  <a:pt x="0" y="209255"/>
                </a:lnTo>
                <a:lnTo>
                  <a:pt x="6740" y="213423"/>
                </a:lnTo>
                <a:lnTo>
                  <a:pt x="20910" y="214727"/>
                </a:lnTo>
                <a:lnTo>
                  <a:pt x="33070" y="21180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7544644" y="1341860"/>
            <a:ext cx="36927" cy="145484"/>
          </a:xfrm>
          <a:custGeom>
            <a:avLst/>
            <a:gdLst/>
            <a:ahLst/>
            <a:cxnLst/>
            <a:rect l="l" t="t" r="r" b="b"/>
            <a:pathLst>
              <a:path w="54160" h="213377">
                <a:moveTo>
                  <a:pt x="38183" y="212424"/>
                </a:moveTo>
                <a:lnTo>
                  <a:pt x="50876" y="211811"/>
                </a:lnTo>
                <a:lnTo>
                  <a:pt x="49818" y="200947"/>
                </a:lnTo>
                <a:lnTo>
                  <a:pt x="48867" y="187199"/>
                </a:lnTo>
                <a:lnTo>
                  <a:pt x="48333" y="173747"/>
                </a:lnTo>
                <a:lnTo>
                  <a:pt x="48160" y="160561"/>
                </a:lnTo>
                <a:lnTo>
                  <a:pt x="48292" y="147614"/>
                </a:lnTo>
                <a:lnTo>
                  <a:pt x="48674" y="134877"/>
                </a:lnTo>
                <a:lnTo>
                  <a:pt x="49250" y="122323"/>
                </a:lnTo>
                <a:lnTo>
                  <a:pt x="49965" y="109924"/>
                </a:lnTo>
                <a:lnTo>
                  <a:pt x="50762" y="97651"/>
                </a:lnTo>
                <a:lnTo>
                  <a:pt x="51586" y="85477"/>
                </a:lnTo>
                <a:lnTo>
                  <a:pt x="52381" y="73374"/>
                </a:lnTo>
                <a:lnTo>
                  <a:pt x="53092" y="61314"/>
                </a:lnTo>
                <a:lnTo>
                  <a:pt x="53662" y="49268"/>
                </a:lnTo>
                <a:lnTo>
                  <a:pt x="54037" y="37209"/>
                </a:lnTo>
                <a:lnTo>
                  <a:pt x="54160" y="25109"/>
                </a:lnTo>
                <a:lnTo>
                  <a:pt x="53976" y="12940"/>
                </a:lnTo>
                <a:lnTo>
                  <a:pt x="53428" y="673"/>
                </a:lnTo>
                <a:lnTo>
                  <a:pt x="53181" y="640"/>
                </a:lnTo>
                <a:lnTo>
                  <a:pt x="42179" y="0"/>
                </a:lnTo>
                <a:lnTo>
                  <a:pt x="27824" y="602"/>
                </a:lnTo>
                <a:lnTo>
                  <a:pt x="15278" y="3226"/>
                </a:lnTo>
                <a:lnTo>
                  <a:pt x="15137" y="6949"/>
                </a:lnTo>
                <a:lnTo>
                  <a:pt x="14497" y="20616"/>
                </a:lnTo>
                <a:lnTo>
                  <a:pt x="13697" y="33931"/>
                </a:lnTo>
                <a:lnTo>
                  <a:pt x="12763" y="46939"/>
                </a:lnTo>
                <a:lnTo>
                  <a:pt x="11720" y="59687"/>
                </a:lnTo>
                <a:lnTo>
                  <a:pt x="10594" y="72222"/>
                </a:lnTo>
                <a:lnTo>
                  <a:pt x="9410" y="84589"/>
                </a:lnTo>
                <a:lnTo>
                  <a:pt x="8194" y="96835"/>
                </a:lnTo>
                <a:lnTo>
                  <a:pt x="6971" y="109006"/>
                </a:lnTo>
                <a:lnTo>
                  <a:pt x="5766" y="121149"/>
                </a:lnTo>
                <a:lnTo>
                  <a:pt x="4606" y="133310"/>
                </a:lnTo>
                <a:lnTo>
                  <a:pt x="3515" y="145536"/>
                </a:lnTo>
                <a:lnTo>
                  <a:pt x="2520" y="157873"/>
                </a:lnTo>
                <a:lnTo>
                  <a:pt x="1645" y="170367"/>
                </a:lnTo>
                <a:lnTo>
                  <a:pt x="917" y="183065"/>
                </a:lnTo>
                <a:lnTo>
                  <a:pt x="359" y="196013"/>
                </a:lnTo>
                <a:lnTo>
                  <a:pt x="0" y="209258"/>
                </a:lnTo>
                <a:lnTo>
                  <a:pt x="1547" y="210005"/>
                </a:lnTo>
                <a:lnTo>
                  <a:pt x="13156" y="213096"/>
                </a:lnTo>
                <a:lnTo>
                  <a:pt x="25489" y="213377"/>
                </a:lnTo>
                <a:lnTo>
                  <a:pt x="38183" y="21242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7590480" y="1340482"/>
            <a:ext cx="33951" cy="147007"/>
          </a:xfrm>
          <a:custGeom>
            <a:avLst/>
            <a:gdLst/>
            <a:ahLst/>
            <a:cxnLst/>
            <a:rect l="l" t="t" r="r" b="b"/>
            <a:pathLst>
              <a:path w="49795" h="215610">
                <a:moveTo>
                  <a:pt x="30196" y="215593"/>
                </a:moveTo>
                <a:lnTo>
                  <a:pt x="42163" y="213822"/>
                </a:lnTo>
                <a:lnTo>
                  <a:pt x="42364" y="208301"/>
                </a:lnTo>
                <a:lnTo>
                  <a:pt x="42843" y="195626"/>
                </a:lnTo>
                <a:lnTo>
                  <a:pt x="43341" y="182971"/>
                </a:lnTo>
                <a:lnTo>
                  <a:pt x="43855" y="170330"/>
                </a:lnTo>
                <a:lnTo>
                  <a:pt x="44379" y="157699"/>
                </a:lnTo>
                <a:lnTo>
                  <a:pt x="44909" y="145074"/>
                </a:lnTo>
                <a:lnTo>
                  <a:pt x="45439" y="132449"/>
                </a:lnTo>
                <a:lnTo>
                  <a:pt x="45967" y="119821"/>
                </a:lnTo>
                <a:lnTo>
                  <a:pt x="46486" y="107185"/>
                </a:lnTo>
                <a:lnTo>
                  <a:pt x="46993" y="94535"/>
                </a:lnTo>
                <a:lnTo>
                  <a:pt x="47482" y="81868"/>
                </a:lnTo>
                <a:lnTo>
                  <a:pt x="47949" y="69179"/>
                </a:lnTo>
                <a:lnTo>
                  <a:pt x="48390" y="56462"/>
                </a:lnTo>
                <a:lnTo>
                  <a:pt x="48800" y="43715"/>
                </a:lnTo>
                <a:lnTo>
                  <a:pt x="49174" y="30931"/>
                </a:lnTo>
                <a:lnTo>
                  <a:pt x="49507" y="18107"/>
                </a:lnTo>
                <a:lnTo>
                  <a:pt x="49795" y="5237"/>
                </a:lnTo>
                <a:lnTo>
                  <a:pt x="47520" y="3862"/>
                </a:lnTo>
                <a:lnTo>
                  <a:pt x="36582" y="751"/>
                </a:lnTo>
                <a:lnTo>
                  <a:pt x="23285" y="0"/>
                </a:lnTo>
                <a:lnTo>
                  <a:pt x="9092" y="144"/>
                </a:lnTo>
                <a:lnTo>
                  <a:pt x="8648" y="11267"/>
                </a:lnTo>
                <a:lnTo>
                  <a:pt x="8013" y="24020"/>
                </a:lnTo>
                <a:lnTo>
                  <a:pt x="7264" y="36947"/>
                </a:lnTo>
                <a:lnTo>
                  <a:pt x="6430" y="50008"/>
                </a:lnTo>
                <a:lnTo>
                  <a:pt x="5541" y="63163"/>
                </a:lnTo>
                <a:lnTo>
                  <a:pt x="4628" y="76372"/>
                </a:lnTo>
                <a:lnTo>
                  <a:pt x="3719" y="89595"/>
                </a:lnTo>
                <a:lnTo>
                  <a:pt x="2845" y="102792"/>
                </a:lnTo>
                <a:lnTo>
                  <a:pt x="2036" y="115924"/>
                </a:lnTo>
                <a:lnTo>
                  <a:pt x="1321" y="128950"/>
                </a:lnTo>
                <a:lnTo>
                  <a:pt x="730" y="141830"/>
                </a:lnTo>
                <a:lnTo>
                  <a:pt x="293" y="154525"/>
                </a:lnTo>
                <a:lnTo>
                  <a:pt x="39" y="166995"/>
                </a:lnTo>
                <a:lnTo>
                  <a:pt x="0" y="179199"/>
                </a:lnTo>
                <a:lnTo>
                  <a:pt x="203" y="191098"/>
                </a:lnTo>
                <a:lnTo>
                  <a:pt x="680" y="202652"/>
                </a:lnTo>
                <a:lnTo>
                  <a:pt x="1459" y="213822"/>
                </a:lnTo>
                <a:lnTo>
                  <a:pt x="5103" y="214291"/>
                </a:lnTo>
                <a:lnTo>
                  <a:pt x="18453" y="215610"/>
                </a:lnTo>
                <a:lnTo>
                  <a:pt x="30196" y="21559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7632468" y="1342282"/>
            <a:ext cx="29085" cy="145763"/>
          </a:xfrm>
          <a:custGeom>
            <a:avLst/>
            <a:gdLst/>
            <a:ahLst/>
            <a:cxnLst/>
            <a:rect l="l" t="t" r="r" b="b"/>
            <a:pathLst>
              <a:path w="42658" h="213785">
                <a:moveTo>
                  <a:pt x="33994" y="213734"/>
                </a:moveTo>
                <a:lnTo>
                  <a:pt x="33843" y="203368"/>
                </a:lnTo>
                <a:lnTo>
                  <a:pt x="33901" y="189151"/>
                </a:lnTo>
                <a:lnTo>
                  <a:pt x="34231" y="175339"/>
                </a:lnTo>
                <a:lnTo>
                  <a:pt x="34788" y="161892"/>
                </a:lnTo>
                <a:lnTo>
                  <a:pt x="35526" y="148771"/>
                </a:lnTo>
                <a:lnTo>
                  <a:pt x="36397" y="135937"/>
                </a:lnTo>
                <a:lnTo>
                  <a:pt x="37357" y="123352"/>
                </a:lnTo>
                <a:lnTo>
                  <a:pt x="38359" y="110976"/>
                </a:lnTo>
                <a:lnTo>
                  <a:pt x="39356" y="98771"/>
                </a:lnTo>
                <a:lnTo>
                  <a:pt x="40303" y="86697"/>
                </a:lnTo>
                <a:lnTo>
                  <a:pt x="41152" y="74716"/>
                </a:lnTo>
                <a:lnTo>
                  <a:pt x="41859" y="62789"/>
                </a:lnTo>
                <a:lnTo>
                  <a:pt x="42376" y="50876"/>
                </a:lnTo>
                <a:lnTo>
                  <a:pt x="42658" y="38940"/>
                </a:lnTo>
                <a:lnTo>
                  <a:pt x="42657" y="26941"/>
                </a:lnTo>
                <a:lnTo>
                  <a:pt x="42329" y="14839"/>
                </a:lnTo>
                <a:lnTo>
                  <a:pt x="41626" y="2597"/>
                </a:lnTo>
                <a:lnTo>
                  <a:pt x="34712" y="179"/>
                </a:lnTo>
                <a:lnTo>
                  <a:pt x="21750" y="0"/>
                </a:lnTo>
                <a:lnTo>
                  <a:pt x="8555" y="44"/>
                </a:lnTo>
                <a:lnTo>
                  <a:pt x="8477" y="9286"/>
                </a:lnTo>
                <a:lnTo>
                  <a:pt x="8176" y="22780"/>
                </a:lnTo>
                <a:lnTo>
                  <a:pt x="7685" y="36045"/>
                </a:lnTo>
                <a:lnTo>
                  <a:pt x="7040" y="49103"/>
                </a:lnTo>
                <a:lnTo>
                  <a:pt x="6277" y="61981"/>
                </a:lnTo>
                <a:lnTo>
                  <a:pt x="5432" y="74701"/>
                </a:lnTo>
                <a:lnTo>
                  <a:pt x="4540" y="87288"/>
                </a:lnTo>
                <a:lnTo>
                  <a:pt x="3637" y="99766"/>
                </a:lnTo>
                <a:lnTo>
                  <a:pt x="2759" y="112160"/>
                </a:lnTo>
                <a:lnTo>
                  <a:pt x="1942" y="124494"/>
                </a:lnTo>
                <a:lnTo>
                  <a:pt x="1222" y="136792"/>
                </a:lnTo>
                <a:lnTo>
                  <a:pt x="634" y="149078"/>
                </a:lnTo>
                <a:lnTo>
                  <a:pt x="215" y="161377"/>
                </a:lnTo>
                <a:lnTo>
                  <a:pt x="0" y="173712"/>
                </a:lnTo>
                <a:lnTo>
                  <a:pt x="24" y="186109"/>
                </a:lnTo>
                <a:lnTo>
                  <a:pt x="324" y="198590"/>
                </a:lnTo>
                <a:lnTo>
                  <a:pt x="935" y="211181"/>
                </a:lnTo>
                <a:lnTo>
                  <a:pt x="7830" y="213599"/>
                </a:lnTo>
                <a:lnTo>
                  <a:pt x="20792" y="213785"/>
                </a:lnTo>
                <a:lnTo>
                  <a:pt x="33994" y="21373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7907137" y="1342678"/>
            <a:ext cx="56396" cy="152480"/>
          </a:xfrm>
          <a:custGeom>
            <a:avLst/>
            <a:gdLst/>
            <a:ahLst/>
            <a:cxnLst/>
            <a:rect l="l" t="t" r="r" b="b"/>
            <a:pathLst>
              <a:path w="82714" h="223637">
                <a:moveTo>
                  <a:pt x="13440" y="210432"/>
                </a:moveTo>
                <a:lnTo>
                  <a:pt x="12609" y="172960"/>
                </a:lnTo>
                <a:lnTo>
                  <a:pt x="12220" y="134367"/>
                </a:lnTo>
                <a:lnTo>
                  <a:pt x="12223" y="94952"/>
                </a:lnTo>
                <a:lnTo>
                  <a:pt x="12567" y="55015"/>
                </a:lnTo>
                <a:lnTo>
                  <a:pt x="13198" y="14854"/>
                </a:lnTo>
                <a:lnTo>
                  <a:pt x="13383" y="6333"/>
                </a:lnTo>
                <a:lnTo>
                  <a:pt x="5092" y="7109"/>
                </a:lnTo>
                <a:lnTo>
                  <a:pt x="3883" y="19393"/>
                </a:lnTo>
                <a:lnTo>
                  <a:pt x="2861" y="32609"/>
                </a:lnTo>
                <a:lnTo>
                  <a:pt x="2117" y="45593"/>
                </a:lnTo>
                <a:lnTo>
                  <a:pt x="1616" y="58378"/>
                </a:lnTo>
                <a:lnTo>
                  <a:pt x="1318" y="70993"/>
                </a:lnTo>
                <a:lnTo>
                  <a:pt x="1188" y="83472"/>
                </a:lnTo>
                <a:lnTo>
                  <a:pt x="1276" y="108147"/>
                </a:lnTo>
                <a:lnTo>
                  <a:pt x="1420" y="120406"/>
                </a:lnTo>
                <a:lnTo>
                  <a:pt x="1581" y="132655"/>
                </a:lnTo>
                <a:lnTo>
                  <a:pt x="1719" y="144925"/>
                </a:lnTo>
                <a:lnTo>
                  <a:pt x="1783" y="169657"/>
                </a:lnTo>
                <a:lnTo>
                  <a:pt x="1632" y="182182"/>
                </a:lnTo>
                <a:lnTo>
                  <a:pt x="1310" y="194856"/>
                </a:lnTo>
                <a:lnTo>
                  <a:pt x="778" y="207709"/>
                </a:lnTo>
                <a:lnTo>
                  <a:pt x="0" y="220774"/>
                </a:lnTo>
                <a:lnTo>
                  <a:pt x="9542" y="222702"/>
                </a:lnTo>
                <a:lnTo>
                  <a:pt x="13904" y="223030"/>
                </a:lnTo>
                <a:lnTo>
                  <a:pt x="13440" y="21043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7744228" y="1343426"/>
            <a:ext cx="36479" cy="148404"/>
          </a:xfrm>
          <a:custGeom>
            <a:avLst/>
            <a:gdLst/>
            <a:ahLst/>
            <a:cxnLst/>
            <a:rect l="l" t="t" r="r" b="b"/>
            <a:pathLst>
              <a:path w="53503" h="217659">
                <a:moveTo>
                  <a:pt x="37027" y="217050"/>
                </a:moveTo>
                <a:lnTo>
                  <a:pt x="48143" y="214599"/>
                </a:lnTo>
                <a:lnTo>
                  <a:pt x="47991" y="205941"/>
                </a:lnTo>
                <a:lnTo>
                  <a:pt x="48055" y="180033"/>
                </a:lnTo>
                <a:lnTo>
                  <a:pt x="48332" y="167327"/>
                </a:lnTo>
                <a:lnTo>
                  <a:pt x="48737" y="154747"/>
                </a:lnTo>
                <a:lnTo>
                  <a:pt x="49239" y="142267"/>
                </a:lnTo>
                <a:lnTo>
                  <a:pt x="49812" y="129857"/>
                </a:lnTo>
                <a:lnTo>
                  <a:pt x="50427" y="117489"/>
                </a:lnTo>
                <a:lnTo>
                  <a:pt x="51057" y="105137"/>
                </a:lnTo>
                <a:lnTo>
                  <a:pt x="51672" y="92771"/>
                </a:lnTo>
                <a:lnTo>
                  <a:pt x="52246" y="80363"/>
                </a:lnTo>
                <a:lnTo>
                  <a:pt x="52750" y="67885"/>
                </a:lnTo>
                <a:lnTo>
                  <a:pt x="53155" y="55309"/>
                </a:lnTo>
                <a:lnTo>
                  <a:pt x="53435" y="42607"/>
                </a:lnTo>
                <a:lnTo>
                  <a:pt x="53503" y="16711"/>
                </a:lnTo>
                <a:lnTo>
                  <a:pt x="53235" y="3462"/>
                </a:lnTo>
                <a:lnTo>
                  <a:pt x="52670" y="3381"/>
                </a:lnTo>
                <a:lnTo>
                  <a:pt x="41312" y="1496"/>
                </a:lnTo>
                <a:lnTo>
                  <a:pt x="26787" y="0"/>
                </a:lnTo>
                <a:lnTo>
                  <a:pt x="13895" y="1487"/>
                </a:lnTo>
                <a:lnTo>
                  <a:pt x="7439" y="8555"/>
                </a:lnTo>
                <a:lnTo>
                  <a:pt x="7503" y="13334"/>
                </a:lnTo>
                <a:lnTo>
                  <a:pt x="7479" y="27499"/>
                </a:lnTo>
                <a:lnTo>
                  <a:pt x="7172" y="41227"/>
                </a:lnTo>
                <a:lnTo>
                  <a:pt x="6634" y="54565"/>
                </a:lnTo>
                <a:lnTo>
                  <a:pt x="5916" y="67562"/>
                </a:lnTo>
                <a:lnTo>
                  <a:pt x="5072" y="80267"/>
                </a:lnTo>
                <a:lnTo>
                  <a:pt x="4153" y="92728"/>
                </a:lnTo>
                <a:lnTo>
                  <a:pt x="3212" y="104993"/>
                </a:lnTo>
                <a:lnTo>
                  <a:pt x="2300" y="117112"/>
                </a:lnTo>
                <a:lnTo>
                  <a:pt x="1471" y="129133"/>
                </a:lnTo>
                <a:lnTo>
                  <a:pt x="776" y="141104"/>
                </a:lnTo>
                <a:lnTo>
                  <a:pt x="268" y="153073"/>
                </a:lnTo>
                <a:lnTo>
                  <a:pt x="0" y="165090"/>
                </a:lnTo>
                <a:lnTo>
                  <a:pt x="22" y="177203"/>
                </a:lnTo>
                <a:lnTo>
                  <a:pt x="388" y="189459"/>
                </a:lnTo>
                <a:lnTo>
                  <a:pt x="1149" y="201909"/>
                </a:lnTo>
                <a:lnTo>
                  <a:pt x="2359" y="214599"/>
                </a:lnTo>
                <a:lnTo>
                  <a:pt x="9197" y="216429"/>
                </a:lnTo>
                <a:lnTo>
                  <a:pt x="22798" y="217659"/>
                </a:lnTo>
                <a:lnTo>
                  <a:pt x="37027" y="21705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7790247" y="1345641"/>
            <a:ext cx="32625" cy="147635"/>
          </a:xfrm>
          <a:custGeom>
            <a:avLst/>
            <a:gdLst/>
            <a:ahLst/>
            <a:cxnLst/>
            <a:rect l="l" t="t" r="r" b="b"/>
            <a:pathLst>
              <a:path w="47850" h="216531">
                <a:moveTo>
                  <a:pt x="44250" y="216436"/>
                </a:moveTo>
                <a:lnTo>
                  <a:pt x="43748" y="205761"/>
                </a:lnTo>
                <a:lnTo>
                  <a:pt x="43540" y="194299"/>
                </a:lnTo>
                <a:lnTo>
                  <a:pt x="43599" y="182492"/>
                </a:lnTo>
                <a:lnTo>
                  <a:pt x="43877" y="170378"/>
                </a:lnTo>
                <a:lnTo>
                  <a:pt x="44320" y="157996"/>
                </a:lnTo>
                <a:lnTo>
                  <a:pt x="44881" y="145385"/>
                </a:lnTo>
                <a:lnTo>
                  <a:pt x="45506" y="132585"/>
                </a:lnTo>
                <a:lnTo>
                  <a:pt x="46147" y="119634"/>
                </a:lnTo>
                <a:lnTo>
                  <a:pt x="46753" y="106572"/>
                </a:lnTo>
                <a:lnTo>
                  <a:pt x="47272" y="93438"/>
                </a:lnTo>
                <a:lnTo>
                  <a:pt x="47655" y="80271"/>
                </a:lnTo>
                <a:lnTo>
                  <a:pt x="47850" y="67109"/>
                </a:lnTo>
                <a:lnTo>
                  <a:pt x="47808" y="53993"/>
                </a:lnTo>
                <a:lnTo>
                  <a:pt x="47478" y="40960"/>
                </a:lnTo>
                <a:lnTo>
                  <a:pt x="46808" y="28051"/>
                </a:lnTo>
                <a:lnTo>
                  <a:pt x="45749" y="15304"/>
                </a:lnTo>
                <a:lnTo>
                  <a:pt x="44250" y="2758"/>
                </a:lnTo>
                <a:lnTo>
                  <a:pt x="32485" y="0"/>
                </a:lnTo>
                <a:lnTo>
                  <a:pt x="19141" y="256"/>
                </a:lnTo>
                <a:lnTo>
                  <a:pt x="6099" y="206"/>
                </a:lnTo>
                <a:lnTo>
                  <a:pt x="5855" y="8806"/>
                </a:lnTo>
                <a:lnTo>
                  <a:pt x="5406" y="21738"/>
                </a:lnTo>
                <a:lnTo>
                  <a:pt x="4885" y="34418"/>
                </a:lnTo>
                <a:lnTo>
                  <a:pt x="4312" y="46892"/>
                </a:lnTo>
                <a:lnTo>
                  <a:pt x="3705" y="59206"/>
                </a:lnTo>
                <a:lnTo>
                  <a:pt x="3084" y="71407"/>
                </a:lnTo>
                <a:lnTo>
                  <a:pt x="2470" y="83540"/>
                </a:lnTo>
                <a:lnTo>
                  <a:pt x="1881" y="95652"/>
                </a:lnTo>
                <a:lnTo>
                  <a:pt x="1338" y="107789"/>
                </a:lnTo>
                <a:lnTo>
                  <a:pt x="861" y="119997"/>
                </a:lnTo>
                <a:lnTo>
                  <a:pt x="469" y="132323"/>
                </a:lnTo>
                <a:lnTo>
                  <a:pt x="181" y="144814"/>
                </a:lnTo>
                <a:lnTo>
                  <a:pt x="18" y="157514"/>
                </a:lnTo>
                <a:lnTo>
                  <a:pt x="0" y="170471"/>
                </a:lnTo>
                <a:lnTo>
                  <a:pt x="145" y="183730"/>
                </a:lnTo>
                <a:lnTo>
                  <a:pt x="474" y="197339"/>
                </a:lnTo>
                <a:lnTo>
                  <a:pt x="1006" y="211343"/>
                </a:lnTo>
                <a:lnTo>
                  <a:pt x="5546" y="213003"/>
                </a:lnTo>
                <a:lnTo>
                  <a:pt x="17092" y="215503"/>
                </a:lnTo>
                <a:lnTo>
                  <a:pt x="30107" y="216531"/>
                </a:lnTo>
                <a:lnTo>
                  <a:pt x="44250" y="21643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7832561" y="1345787"/>
            <a:ext cx="23864" cy="149161"/>
          </a:xfrm>
          <a:custGeom>
            <a:avLst/>
            <a:gdLst/>
            <a:ahLst/>
            <a:cxnLst/>
            <a:rect l="l" t="t" r="r" b="b"/>
            <a:pathLst>
              <a:path w="35000" h="218770">
                <a:moveTo>
                  <a:pt x="33760" y="210724"/>
                </a:moveTo>
                <a:lnTo>
                  <a:pt x="34365" y="200523"/>
                </a:lnTo>
                <a:lnTo>
                  <a:pt x="34772" y="189557"/>
                </a:lnTo>
                <a:lnTo>
                  <a:pt x="35000" y="177912"/>
                </a:lnTo>
                <a:lnTo>
                  <a:pt x="34996" y="152945"/>
                </a:lnTo>
                <a:lnTo>
                  <a:pt x="34804" y="139799"/>
                </a:lnTo>
                <a:lnTo>
                  <a:pt x="34510" y="126328"/>
                </a:lnTo>
                <a:lnTo>
                  <a:pt x="34135" y="112622"/>
                </a:lnTo>
                <a:lnTo>
                  <a:pt x="33697" y="98769"/>
                </a:lnTo>
                <a:lnTo>
                  <a:pt x="33216" y="84857"/>
                </a:lnTo>
                <a:lnTo>
                  <a:pt x="32712" y="70974"/>
                </a:lnTo>
                <a:lnTo>
                  <a:pt x="32203" y="57208"/>
                </a:lnTo>
                <a:lnTo>
                  <a:pt x="31710" y="43649"/>
                </a:lnTo>
                <a:lnTo>
                  <a:pt x="31252" y="30385"/>
                </a:lnTo>
                <a:lnTo>
                  <a:pt x="30848" y="17503"/>
                </a:lnTo>
                <a:lnTo>
                  <a:pt x="30518" y="5092"/>
                </a:lnTo>
                <a:lnTo>
                  <a:pt x="25038" y="3200"/>
                </a:lnTo>
                <a:lnTo>
                  <a:pt x="12177" y="1938"/>
                </a:lnTo>
                <a:lnTo>
                  <a:pt x="0" y="0"/>
                </a:lnTo>
                <a:lnTo>
                  <a:pt x="1042" y="7795"/>
                </a:lnTo>
                <a:lnTo>
                  <a:pt x="2230" y="20113"/>
                </a:lnTo>
                <a:lnTo>
                  <a:pt x="2944" y="32556"/>
                </a:lnTo>
                <a:lnTo>
                  <a:pt x="3258" y="45101"/>
                </a:lnTo>
                <a:lnTo>
                  <a:pt x="3247" y="57727"/>
                </a:lnTo>
                <a:lnTo>
                  <a:pt x="2987" y="70410"/>
                </a:lnTo>
                <a:lnTo>
                  <a:pt x="2552" y="83127"/>
                </a:lnTo>
                <a:lnTo>
                  <a:pt x="2017" y="95856"/>
                </a:lnTo>
                <a:lnTo>
                  <a:pt x="1456" y="108574"/>
                </a:lnTo>
                <a:lnTo>
                  <a:pt x="946" y="121257"/>
                </a:lnTo>
                <a:lnTo>
                  <a:pt x="560" y="133884"/>
                </a:lnTo>
                <a:lnTo>
                  <a:pt x="373" y="146432"/>
                </a:lnTo>
                <a:lnTo>
                  <a:pt x="460" y="158877"/>
                </a:lnTo>
                <a:lnTo>
                  <a:pt x="897" y="171197"/>
                </a:lnTo>
                <a:lnTo>
                  <a:pt x="1758" y="183369"/>
                </a:lnTo>
                <a:lnTo>
                  <a:pt x="3117" y="195370"/>
                </a:lnTo>
                <a:lnTo>
                  <a:pt x="5050" y="207178"/>
                </a:lnTo>
                <a:lnTo>
                  <a:pt x="7632" y="218770"/>
                </a:lnTo>
                <a:lnTo>
                  <a:pt x="33070" y="218770"/>
                </a:lnTo>
                <a:lnTo>
                  <a:pt x="33760" y="21072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7867005" y="1347384"/>
            <a:ext cx="29725" cy="147622"/>
          </a:xfrm>
          <a:custGeom>
            <a:avLst/>
            <a:gdLst/>
            <a:ahLst/>
            <a:cxnLst/>
            <a:rect l="l" t="t" r="r" b="b"/>
            <a:pathLst>
              <a:path w="43597" h="216512">
                <a:moveTo>
                  <a:pt x="38505" y="216435"/>
                </a:moveTo>
                <a:lnTo>
                  <a:pt x="38881" y="206644"/>
                </a:lnTo>
                <a:lnTo>
                  <a:pt x="39325" y="194615"/>
                </a:lnTo>
                <a:lnTo>
                  <a:pt x="39757" y="182349"/>
                </a:lnTo>
                <a:lnTo>
                  <a:pt x="40175" y="169876"/>
                </a:lnTo>
                <a:lnTo>
                  <a:pt x="40578" y="157227"/>
                </a:lnTo>
                <a:lnTo>
                  <a:pt x="40964" y="144431"/>
                </a:lnTo>
                <a:lnTo>
                  <a:pt x="41331" y="131520"/>
                </a:lnTo>
                <a:lnTo>
                  <a:pt x="41678" y="118524"/>
                </a:lnTo>
                <a:lnTo>
                  <a:pt x="42002" y="105473"/>
                </a:lnTo>
                <a:lnTo>
                  <a:pt x="42303" y="92398"/>
                </a:lnTo>
                <a:lnTo>
                  <a:pt x="42578" y="79329"/>
                </a:lnTo>
                <a:lnTo>
                  <a:pt x="42826" y="66296"/>
                </a:lnTo>
                <a:lnTo>
                  <a:pt x="43045" y="53330"/>
                </a:lnTo>
                <a:lnTo>
                  <a:pt x="43233" y="40462"/>
                </a:lnTo>
                <a:lnTo>
                  <a:pt x="43389" y="27721"/>
                </a:lnTo>
                <a:lnTo>
                  <a:pt x="43597" y="2744"/>
                </a:lnTo>
                <a:lnTo>
                  <a:pt x="37564" y="525"/>
                </a:lnTo>
                <a:lnTo>
                  <a:pt x="25379" y="0"/>
                </a:lnTo>
                <a:lnTo>
                  <a:pt x="12523" y="1619"/>
                </a:lnTo>
                <a:lnTo>
                  <a:pt x="354" y="2744"/>
                </a:lnTo>
                <a:lnTo>
                  <a:pt x="174" y="10652"/>
                </a:lnTo>
                <a:lnTo>
                  <a:pt x="0" y="23317"/>
                </a:lnTo>
                <a:lnTo>
                  <a:pt x="0" y="49264"/>
                </a:lnTo>
                <a:lnTo>
                  <a:pt x="141" y="62453"/>
                </a:lnTo>
                <a:lnTo>
                  <a:pt x="354" y="75725"/>
                </a:lnTo>
                <a:lnTo>
                  <a:pt x="624" y="89033"/>
                </a:lnTo>
                <a:lnTo>
                  <a:pt x="935" y="102331"/>
                </a:lnTo>
                <a:lnTo>
                  <a:pt x="1270" y="115572"/>
                </a:lnTo>
                <a:lnTo>
                  <a:pt x="1613" y="128709"/>
                </a:lnTo>
                <a:lnTo>
                  <a:pt x="1949" y="141697"/>
                </a:lnTo>
                <a:lnTo>
                  <a:pt x="2260" y="154488"/>
                </a:lnTo>
                <a:lnTo>
                  <a:pt x="2532" y="167038"/>
                </a:lnTo>
                <a:lnTo>
                  <a:pt x="2747" y="179298"/>
                </a:lnTo>
                <a:lnTo>
                  <a:pt x="2890" y="191223"/>
                </a:lnTo>
                <a:lnTo>
                  <a:pt x="2894" y="213882"/>
                </a:lnTo>
                <a:lnTo>
                  <a:pt x="12195" y="216512"/>
                </a:lnTo>
                <a:lnTo>
                  <a:pt x="38505" y="21643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6588986" y="1349258"/>
            <a:ext cx="357435" cy="329538"/>
          </a:xfrm>
          <a:custGeom>
            <a:avLst/>
            <a:gdLst/>
            <a:ahLst/>
            <a:cxnLst/>
            <a:rect l="l" t="t" r="r" b="b"/>
            <a:pathLst>
              <a:path w="524238" h="483323">
                <a:moveTo>
                  <a:pt x="495030" y="477350"/>
                </a:moveTo>
                <a:lnTo>
                  <a:pt x="496681" y="467473"/>
                </a:lnTo>
                <a:lnTo>
                  <a:pt x="495510" y="457101"/>
                </a:lnTo>
                <a:lnTo>
                  <a:pt x="496036" y="445160"/>
                </a:lnTo>
                <a:lnTo>
                  <a:pt x="496342" y="443874"/>
                </a:lnTo>
                <a:lnTo>
                  <a:pt x="500960" y="432181"/>
                </a:lnTo>
                <a:lnTo>
                  <a:pt x="507621" y="420930"/>
                </a:lnTo>
                <a:lnTo>
                  <a:pt x="514741" y="409802"/>
                </a:lnTo>
                <a:lnTo>
                  <a:pt x="520734" y="398481"/>
                </a:lnTo>
                <a:lnTo>
                  <a:pt x="524014" y="386651"/>
                </a:lnTo>
                <a:lnTo>
                  <a:pt x="524238" y="383382"/>
                </a:lnTo>
                <a:lnTo>
                  <a:pt x="523052" y="370948"/>
                </a:lnTo>
                <a:lnTo>
                  <a:pt x="520486" y="358389"/>
                </a:lnTo>
                <a:lnTo>
                  <a:pt x="518934" y="345960"/>
                </a:lnTo>
                <a:lnTo>
                  <a:pt x="518898" y="342942"/>
                </a:lnTo>
                <a:lnTo>
                  <a:pt x="519182" y="330347"/>
                </a:lnTo>
                <a:lnTo>
                  <a:pt x="519937" y="317827"/>
                </a:lnTo>
                <a:lnTo>
                  <a:pt x="520855" y="305311"/>
                </a:lnTo>
                <a:lnTo>
                  <a:pt x="521623" y="292729"/>
                </a:lnTo>
                <a:lnTo>
                  <a:pt x="521933" y="280014"/>
                </a:lnTo>
                <a:lnTo>
                  <a:pt x="521474" y="267093"/>
                </a:lnTo>
                <a:lnTo>
                  <a:pt x="511140" y="260697"/>
                </a:lnTo>
                <a:lnTo>
                  <a:pt x="499951" y="253944"/>
                </a:lnTo>
                <a:lnTo>
                  <a:pt x="488964" y="246990"/>
                </a:lnTo>
                <a:lnTo>
                  <a:pt x="478499" y="239515"/>
                </a:lnTo>
                <a:lnTo>
                  <a:pt x="468874" y="231201"/>
                </a:lnTo>
                <a:lnTo>
                  <a:pt x="460411" y="221726"/>
                </a:lnTo>
                <a:lnTo>
                  <a:pt x="453426" y="210771"/>
                </a:lnTo>
                <a:lnTo>
                  <a:pt x="448240" y="198018"/>
                </a:lnTo>
                <a:lnTo>
                  <a:pt x="445173" y="183146"/>
                </a:lnTo>
                <a:lnTo>
                  <a:pt x="443695" y="182904"/>
                </a:lnTo>
                <a:lnTo>
                  <a:pt x="430433" y="179696"/>
                </a:lnTo>
                <a:lnTo>
                  <a:pt x="418442" y="175216"/>
                </a:lnTo>
                <a:lnTo>
                  <a:pt x="407256" y="169930"/>
                </a:lnTo>
                <a:lnTo>
                  <a:pt x="396408" y="164305"/>
                </a:lnTo>
                <a:lnTo>
                  <a:pt x="385432" y="158810"/>
                </a:lnTo>
                <a:lnTo>
                  <a:pt x="373860" y="153911"/>
                </a:lnTo>
                <a:lnTo>
                  <a:pt x="361226" y="150075"/>
                </a:lnTo>
                <a:lnTo>
                  <a:pt x="354533" y="148285"/>
                </a:lnTo>
                <a:lnTo>
                  <a:pt x="356209" y="138150"/>
                </a:lnTo>
                <a:lnTo>
                  <a:pt x="351053" y="134823"/>
                </a:lnTo>
                <a:lnTo>
                  <a:pt x="347792" y="135576"/>
                </a:lnTo>
                <a:lnTo>
                  <a:pt x="333948" y="136180"/>
                </a:lnTo>
                <a:lnTo>
                  <a:pt x="322552" y="132605"/>
                </a:lnTo>
                <a:lnTo>
                  <a:pt x="313107" y="125869"/>
                </a:lnTo>
                <a:lnTo>
                  <a:pt x="305118" y="116997"/>
                </a:lnTo>
                <a:lnTo>
                  <a:pt x="298088" y="107007"/>
                </a:lnTo>
                <a:lnTo>
                  <a:pt x="291522" y="96923"/>
                </a:lnTo>
                <a:lnTo>
                  <a:pt x="284923" y="87765"/>
                </a:lnTo>
                <a:lnTo>
                  <a:pt x="277797" y="80555"/>
                </a:lnTo>
                <a:lnTo>
                  <a:pt x="269646" y="76314"/>
                </a:lnTo>
                <a:lnTo>
                  <a:pt x="268367" y="75993"/>
                </a:lnTo>
                <a:lnTo>
                  <a:pt x="256930" y="75824"/>
                </a:lnTo>
                <a:lnTo>
                  <a:pt x="246156" y="79183"/>
                </a:lnTo>
                <a:lnTo>
                  <a:pt x="234724" y="83571"/>
                </a:lnTo>
                <a:lnTo>
                  <a:pt x="221310" y="86486"/>
                </a:lnTo>
                <a:lnTo>
                  <a:pt x="221916" y="91074"/>
                </a:lnTo>
                <a:lnTo>
                  <a:pt x="224605" y="102083"/>
                </a:lnTo>
                <a:lnTo>
                  <a:pt x="228066" y="114389"/>
                </a:lnTo>
                <a:lnTo>
                  <a:pt x="230882" y="126921"/>
                </a:lnTo>
                <a:lnTo>
                  <a:pt x="231639" y="138608"/>
                </a:lnTo>
                <a:lnTo>
                  <a:pt x="228920" y="148381"/>
                </a:lnTo>
                <a:lnTo>
                  <a:pt x="221310" y="155168"/>
                </a:lnTo>
                <a:lnTo>
                  <a:pt x="214998" y="151430"/>
                </a:lnTo>
                <a:lnTo>
                  <a:pt x="211394" y="142077"/>
                </a:lnTo>
                <a:lnTo>
                  <a:pt x="211732" y="130678"/>
                </a:lnTo>
                <a:lnTo>
                  <a:pt x="211137" y="119557"/>
                </a:lnTo>
                <a:lnTo>
                  <a:pt x="210228" y="116481"/>
                </a:lnTo>
                <a:lnTo>
                  <a:pt x="204558" y="104195"/>
                </a:lnTo>
                <a:lnTo>
                  <a:pt x="197244" y="93553"/>
                </a:lnTo>
                <a:lnTo>
                  <a:pt x="189654" y="83698"/>
                </a:lnTo>
                <a:lnTo>
                  <a:pt x="183159" y="73774"/>
                </a:lnTo>
                <a:lnTo>
                  <a:pt x="172633" y="69226"/>
                </a:lnTo>
                <a:lnTo>
                  <a:pt x="162113" y="63934"/>
                </a:lnTo>
                <a:lnTo>
                  <a:pt x="151460" y="58776"/>
                </a:lnTo>
                <a:lnTo>
                  <a:pt x="139996" y="54429"/>
                </a:lnTo>
                <a:lnTo>
                  <a:pt x="127044" y="51570"/>
                </a:lnTo>
                <a:lnTo>
                  <a:pt x="111925" y="50876"/>
                </a:lnTo>
                <a:lnTo>
                  <a:pt x="108361" y="47458"/>
                </a:lnTo>
                <a:lnTo>
                  <a:pt x="99067" y="38816"/>
                </a:lnTo>
                <a:lnTo>
                  <a:pt x="89850" y="30097"/>
                </a:lnTo>
                <a:lnTo>
                  <a:pt x="81058" y="20954"/>
                </a:lnTo>
                <a:lnTo>
                  <a:pt x="73039" y="11037"/>
                </a:lnTo>
                <a:lnTo>
                  <a:pt x="66141" y="0"/>
                </a:lnTo>
                <a:lnTo>
                  <a:pt x="58587" y="1965"/>
                </a:lnTo>
                <a:lnTo>
                  <a:pt x="46951" y="6742"/>
                </a:lnTo>
                <a:lnTo>
                  <a:pt x="36240" y="12446"/>
                </a:lnTo>
                <a:lnTo>
                  <a:pt x="25490" y="18108"/>
                </a:lnTo>
                <a:lnTo>
                  <a:pt x="13732" y="22761"/>
                </a:lnTo>
                <a:lnTo>
                  <a:pt x="0" y="25438"/>
                </a:lnTo>
                <a:lnTo>
                  <a:pt x="2872" y="30391"/>
                </a:lnTo>
                <a:lnTo>
                  <a:pt x="9438" y="41404"/>
                </a:lnTo>
                <a:lnTo>
                  <a:pt x="16142" y="52279"/>
                </a:lnTo>
                <a:lnTo>
                  <a:pt x="22965" y="63034"/>
                </a:lnTo>
                <a:lnTo>
                  <a:pt x="29888" y="73690"/>
                </a:lnTo>
                <a:lnTo>
                  <a:pt x="36891" y="84266"/>
                </a:lnTo>
                <a:lnTo>
                  <a:pt x="43954" y="94783"/>
                </a:lnTo>
                <a:lnTo>
                  <a:pt x="51058" y="105258"/>
                </a:lnTo>
                <a:lnTo>
                  <a:pt x="58183" y="115714"/>
                </a:lnTo>
                <a:lnTo>
                  <a:pt x="65309" y="126168"/>
                </a:lnTo>
                <a:lnTo>
                  <a:pt x="72417" y="136640"/>
                </a:lnTo>
                <a:lnTo>
                  <a:pt x="79487" y="147152"/>
                </a:lnTo>
                <a:lnTo>
                  <a:pt x="86499" y="157721"/>
                </a:lnTo>
                <a:lnTo>
                  <a:pt x="87294" y="158286"/>
                </a:lnTo>
                <a:lnTo>
                  <a:pt x="97357" y="165403"/>
                </a:lnTo>
                <a:lnTo>
                  <a:pt x="107378" y="172384"/>
                </a:lnTo>
                <a:lnTo>
                  <a:pt x="117425" y="179207"/>
                </a:lnTo>
                <a:lnTo>
                  <a:pt x="127565" y="185851"/>
                </a:lnTo>
                <a:lnTo>
                  <a:pt x="137864" y="192295"/>
                </a:lnTo>
                <a:lnTo>
                  <a:pt x="148389" y="198516"/>
                </a:lnTo>
                <a:lnTo>
                  <a:pt x="159208" y="204493"/>
                </a:lnTo>
                <a:lnTo>
                  <a:pt x="170388" y="210204"/>
                </a:lnTo>
                <a:lnTo>
                  <a:pt x="181995" y="215629"/>
                </a:lnTo>
                <a:lnTo>
                  <a:pt x="194096" y="220744"/>
                </a:lnTo>
                <a:lnTo>
                  <a:pt x="206758" y="225529"/>
                </a:lnTo>
                <a:lnTo>
                  <a:pt x="220049" y="229963"/>
                </a:lnTo>
                <a:lnTo>
                  <a:pt x="234035" y="234022"/>
                </a:lnTo>
                <a:lnTo>
                  <a:pt x="250322" y="238115"/>
                </a:lnTo>
                <a:lnTo>
                  <a:pt x="262404" y="240787"/>
                </a:lnTo>
                <a:lnTo>
                  <a:pt x="274528" y="243184"/>
                </a:lnTo>
                <a:lnTo>
                  <a:pt x="286716" y="245334"/>
                </a:lnTo>
                <a:lnTo>
                  <a:pt x="298990" y="247264"/>
                </a:lnTo>
                <a:lnTo>
                  <a:pt x="311373" y="249002"/>
                </a:lnTo>
                <a:lnTo>
                  <a:pt x="323887" y="250574"/>
                </a:lnTo>
                <a:lnTo>
                  <a:pt x="336555" y="252009"/>
                </a:lnTo>
                <a:lnTo>
                  <a:pt x="349398" y="253334"/>
                </a:lnTo>
                <a:lnTo>
                  <a:pt x="362439" y="254575"/>
                </a:lnTo>
                <a:lnTo>
                  <a:pt x="375700" y="255762"/>
                </a:lnTo>
                <a:lnTo>
                  <a:pt x="389204" y="256920"/>
                </a:lnTo>
                <a:lnTo>
                  <a:pt x="390043" y="259299"/>
                </a:lnTo>
                <a:lnTo>
                  <a:pt x="395485" y="271126"/>
                </a:lnTo>
                <a:lnTo>
                  <a:pt x="402057" y="281823"/>
                </a:lnTo>
                <a:lnTo>
                  <a:pt x="409145" y="292004"/>
                </a:lnTo>
                <a:lnTo>
                  <a:pt x="416133" y="302285"/>
                </a:lnTo>
                <a:lnTo>
                  <a:pt x="422408" y="313279"/>
                </a:lnTo>
                <a:lnTo>
                  <a:pt x="427354" y="325602"/>
                </a:lnTo>
                <a:lnTo>
                  <a:pt x="431844" y="330480"/>
                </a:lnTo>
                <a:lnTo>
                  <a:pt x="441571" y="338692"/>
                </a:lnTo>
                <a:lnTo>
                  <a:pt x="452162" y="346043"/>
                </a:lnTo>
                <a:lnTo>
                  <a:pt x="462878" y="353269"/>
                </a:lnTo>
                <a:lnTo>
                  <a:pt x="472984" y="361107"/>
                </a:lnTo>
                <a:lnTo>
                  <a:pt x="481742" y="370295"/>
                </a:lnTo>
                <a:lnTo>
                  <a:pt x="488416" y="381571"/>
                </a:lnTo>
                <a:lnTo>
                  <a:pt x="486783" y="382679"/>
                </a:lnTo>
                <a:lnTo>
                  <a:pt x="476668" y="384678"/>
                </a:lnTo>
                <a:lnTo>
                  <a:pt x="466927" y="381622"/>
                </a:lnTo>
                <a:lnTo>
                  <a:pt x="457980" y="378182"/>
                </a:lnTo>
                <a:lnTo>
                  <a:pt x="450253" y="379031"/>
                </a:lnTo>
                <a:lnTo>
                  <a:pt x="452324" y="395637"/>
                </a:lnTo>
                <a:lnTo>
                  <a:pt x="457131" y="407952"/>
                </a:lnTo>
                <a:lnTo>
                  <a:pt x="463792" y="418414"/>
                </a:lnTo>
                <a:lnTo>
                  <a:pt x="471403" y="427925"/>
                </a:lnTo>
                <a:lnTo>
                  <a:pt x="479061" y="437386"/>
                </a:lnTo>
                <a:lnTo>
                  <a:pt x="485863" y="447700"/>
                </a:lnTo>
                <a:lnTo>
                  <a:pt x="480306" y="449515"/>
                </a:lnTo>
                <a:lnTo>
                  <a:pt x="468551" y="449078"/>
                </a:lnTo>
                <a:lnTo>
                  <a:pt x="462965" y="452793"/>
                </a:lnTo>
                <a:lnTo>
                  <a:pt x="461511" y="455014"/>
                </a:lnTo>
                <a:lnTo>
                  <a:pt x="458267" y="466461"/>
                </a:lnTo>
                <a:lnTo>
                  <a:pt x="457885" y="480771"/>
                </a:lnTo>
                <a:lnTo>
                  <a:pt x="463875" y="481186"/>
                </a:lnTo>
                <a:lnTo>
                  <a:pt x="476596" y="481888"/>
                </a:lnTo>
                <a:lnTo>
                  <a:pt x="490956" y="483323"/>
                </a:lnTo>
                <a:lnTo>
                  <a:pt x="495030" y="47735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7214271" y="1349256"/>
            <a:ext cx="42653" cy="62432"/>
          </a:xfrm>
          <a:custGeom>
            <a:avLst/>
            <a:gdLst/>
            <a:ahLst/>
            <a:cxnLst/>
            <a:rect l="l" t="t" r="r" b="b"/>
            <a:pathLst>
              <a:path w="62557" h="91567">
                <a:moveTo>
                  <a:pt x="26087" y="87490"/>
                </a:moveTo>
                <a:lnTo>
                  <a:pt x="32191" y="77802"/>
                </a:lnTo>
                <a:lnTo>
                  <a:pt x="34601" y="64423"/>
                </a:lnTo>
                <a:lnTo>
                  <a:pt x="34296" y="48336"/>
                </a:lnTo>
                <a:lnTo>
                  <a:pt x="32035" y="42113"/>
                </a:lnTo>
                <a:lnTo>
                  <a:pt x="20097" y="45580"/>
                </a:lnTo>
                <a:lnTo>
                  <a:pt x="21583" y="35610"/>
                </a:lnTo>
                <a:lnTo>
                  <a:pt x="27771" y="29084"/>
                </a:lnTo>
                <a:lnTo>
                  <a:pt x="35536" y="26351"/>
                </a:lnTo>
                <a:lnTo>
                  <a:pt x="43270" y="27944"/>
                </a:lnTo>
                <a:lnTo>
                  <a:pt x="50137" y="33163"/>
                </a:lnTo>
                <a:lnTo>
                  <a:pt x="55303" y="41310"/>
                </a:lnTo>
                <a:lnTo>
                  <a:pt x="57934" y="51685"/>
                </a:lnTo>
                <a:lnTo>
                  <a:pt x="57194" y="63588"/>
                </a:lnTo>
                <a:lnTo>
                  <a:pt x="61095" y="55681"/>
                </a:lnTo>
                <a:lnTo>
                  <a:pt x="62557" y="43794"/>
                </a:lnTo>
                <a:lnTo>
                  <a:pt x="60890" y="31118"/>
                </a:lnTo>
                <a:lnTo>
                  <a:pt x="57084" y="18817"/>
                </a:lnTo>
                <a:lnTo>
                  <a:pt x="52131" y="8056"/>
                </a:lnTo>
                <a:lnTo>
                  <a:pt x="47021" y="0"/>
                </a:lnTo>
                <a:lnTo>
                  <a:pt x="37164" y="869"/>
                </a:lnTo>
                <a:lnTo>
                  <a:pt x="26425" y="4843"/>
                </a:lnTo>
                <a:lnTo>
                  <a:pt x="17338" y="11483"/>
                </a:lnTo>
                <a:lnTo>
                  <a:pt x="10028" y="20214"/>
                </a:lnTo>
                <a:lnTo>
                  <a:pt x="4618" y="30460"/>
                </a:lnTo>
                <a:lnTo>
                  <a:pt x="1234" y="41647"/>
                </a:lnTo>
                <a:lnTo>
                  <a:pt x="0" y="53199"/>
                </a:lnTo>
                <a:lnTo>
                  <a:pt x="1039" y="64543"/>
                </a:lnTo>
                <a:lnTo>
                  <a:pt x="4476" y="75102"/>
                </a:lnTo>
                <a:lnTo>
                  <a:pt x="10436" y="84301"/>
                </a:lnTo>
                <a:lnTo>
                  <a:pt x="19043" y="91567"/>
                </a:lnTo>
                <a:lnTo>
                  <a:pt x="26087" y="8749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7482214" y="1350990"/>
            <a:ext cx="26693" cy="133653"/>
          </a:xfrm>
          <a:custGeom>
            <a:avLst/>
            <a:gdLst/>
            <a:ahLst/>
            <a:cxnLst/>
            <a:rect l="l" t="t" r="r" b="b"/>
            <a:pathLst>
              <a:path w="39149" h="196025">
                <a:moveTo>
                  <a:pt x="25425" y="195872"/>
                </a:moveTo>
                <a:lnTo>
                  <a:pt x="25726" y="189341"/>
                </a:lnTo>
                <a:lnTo>
                  <a:pt x="26510" y="176703"/>
                </a:lnTo>
                <a:lnTo>
                  <a:pt x="27528" y="163806"/>
                </a:lnTo>
                <a:lnTo>
                  <a:pt x="28728" y="150711"/>
                </a:lnTo>
                <a:lnTo>
                  <a:pt x="30058" y="137478"/>
                </a:lnTo>
                <a:lnTo>
                  <a:pt x="31464" y="124168"/>
                </a:lnTo>
                <a:lnTo>
                  <a:pt x="32894" y="110839"/>
                </a:lnTo>
                <a:lnTo>
                  <a:pt x="34295" y="97553"/>
                </a:lnTo>
                <a:lnTo>
                  <a:pt x="35614" y="84370"/>
                </a:lnTo>
                <a:lnTo>
                  <a:pt x="36800" y="71349"/>
                </a:lnTo>
                <a:lnTo>
                  <a:pt x="37799" y="58550"/>
                </a:lnTo>
                <a:lnTo>
                  <a:pt x="38559" y="46034"/>
                </a:lnTo>
                <a:lnTo>
                  <a:pt x="39026" y="33861"/>
                </a:lnTo>
                <a:lnTo>
                  <a:pt x="39149" y="22091"/>
                </a:lnTo>
                <a:lnTo>
                  <a:pt x="38875" y="10784"/>
                </a:lnTo>
                <a:lnTo>
                  <a:pt x="38150" y="0"/>
                </a:lnTo>
                <a:lnTo>
                  <a:pt x="37719" y="2959"/>
                </a:lnTo>
                <a:lnTo>
                  <a:pt x="34124" y="2755"/>
                </a:lnTo>
                <a:lnTo>
                  <a:pt x="30518" y="2552"/>
                </a:lnTo>
                <a:lnTo>
                  <a:pt x="30189" y="5321"/>
                </a:lnTo>
                <a:lnTo>
                  <a:pt x="28622" y="18300"/>
                </a:lnTo>
                <a:lnTo>
                  <a:pt x="27013" y="31238"/>
                </a:lnTo>
                <a:lnTo>
                  <a:pt x="25357" y="44129"/>
                </a:lnTo>
                <a:lnTo>
                  <a:pt x="23650" y="56968"/>
                </a:lnTo>
                <a:lnTo>
                  <a:pt x="21886" y="69751"/>
                </a:lnTo>
                <a:lnTo>
                  <a:pt x="20059" y="82471"/>
                </a:lnTo>
                <a:lnTo>
                  <a:pt x="18166" y="95125"/>
                </a:lnTo>
                <a:lnTo>
                  <a:pt x="16201" y="107707"/>
                </a:lnTo>
                <a:lnTo>
                  <a:pt x="14158" y="120211"/>
                </a:lnTo>
                <a:lnTo>
                  <a:pt x="12034" y="132634"/>
                </a:lnTo>
                <a:lnTo>
                  <a:pt x="9822" y="144968"/>
                </a:lnTo>
                <a:lnTo>
                  <a:pt x="7517" y="157211"/>
                </a:lnTo>
                <a:lnTo>
                  <a:pt x="5116" y="169355"/>
                </a:lnTo>
                <a:lnTo>
                  <a:pt x="2611" y="181397"/>
                </a:lnTo>
                <a:lnTo>
                  <a:pt x="0" y="193332"/>
                </a:lnTo>
                <a:lnTo>
                  <a:pt x="702" y="193906"/>
                </a:lnTo>
                <a:lnTo>
                  <a:pt x="11918" y="196025"/>
                </a:lnTo>
                <a:lnTo>
                  <a:pt x="25425" y="1958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6906379" y="1357929"/>
            <a:ext cx="132074" cy="157829"/>
          </a:xfrm>
          <a:custGeom>
            <a:avLst/>
            <a:gdLst/>
            <a:ahLst/>
            <a:cxnLst/>
            <a:rect l="l" t="t" r="r" b="b"/>
            <a:pathLst>
              <a:path w="193708" h="231482">
                <a:moveTo>
                  <a:pt x="60005" y="231383"/>
                </a:moveTo>
                <a:lnTo>
                  <a:pt x="70687" y="227199"/>
                </a:lnTo>
                <a:lnTo>
                  <a:pt x="80473" y="218660"/>
                </a:lnTo>
                <a:lnTo>
                  <a:pt x="89856" y="208153"/>
                </a:lnTo>
                <a:lnTo>
                  <a:pt x="99333" y="198064"/>
                </a:lnTo>
                <a:lnTo>
                  <a:pt x="109397" y="190779"/>
                </a:lnTo>
                <a:lnTo>
                  <a:pt x="110416" y="190300"/>
                </a:lnTo>
                <a:lnTo>
                  <a:pt x="122693" y="185966"/>
                </a:lnTo>
                <a:lnTo>
                  <a:pt x="135163" y="182774"/>
                </a:lnTo>
                <a:lnTo>
                  <a:pt x="147086" y="179013"/>
                </a:lnTo>
                <a:lnTo>
                  <a:pt x="157721" y="172974"/>
                </a:lnTo>
                <a:lnTo>
                  <a:pt x="167231" y="163821"/>
                </a:lnTo>
                <a:lnTo>
                  <a:pt x="175080" y="152944"/>
                </a:lnTo>
                <a:lnTo>
                  <a:pt x="181179" y="141987"/>
                </a:lnTo>
                <a:lnTo>
                  <a:pt x="186829" y="131516"/>
                </a:lnTo>
                <a:lnTo>
                  <a:pt x="193332" y="122097"/>
                </a:lnTo>
                <a:lnTo>
                  <a:pt x="193645" y="117702"/>
                </a:lnTo>
                <a:lnTo>
                  <a:pt x="193708" y="101864"/>
                </a:lnTo>
                <a:lnTo>
                  <a:pt x="191897" y="88728"/>
                </a:lnTo>
                <a:lnTo>
                  <a:pt x="188297" y="77640"/>
                </a:lnTo>
                <a:lnTo>
                  <a:pt x="182994" y="67946"/>
                </a:lnTo>
                <a:lnTo>
                  <a:pt x="176073" y="58993"/>
                </a:lnTo>
                <a:lnTo>
                  <a:pt x="167620" y="50125"/>
                </a:lnTo>
                <a:lnTo>
                  <a:pt x="157721" y="40690"/>
                </a:lnTo>
                <a:lnTo>
                  <a:pt x="151603" y="34730"/>
                </a:lnTo>
                <a:lnTo>
                  <a:pt x="141935" y="24607"/>
                </a:lnTo>
                <a:lnTo>
                  <a:pt x="133467" y="15942"/>
                </a:lnTo>
                <a:lnTo>
                  <a:pt x="124943" y="8941"/>
                </a:lnTo>
                <a:lnTo>
                  <a:pt x="115110" y="3812"/>
                </a:lnTo>
                <a:lnTo>
                  <a:pt x="102714" y="763"/>
                </a:lnTo>
                <a:lnTo>
                  <a:pt x="86499" y="0"/>
                </a:lnTo>
                <a:lnTo>
                  <a:pt x="88024" y="4638"/>
                </a:lnTo>
                <a:lnTo>
                  <a:pt x="93279" y="14548"/>
                </a:lnTo>
                <a:lnTo>
                  <a:pt x="100438" y="24276"/>
                </a:lnTo>
                <a:lnTo>
                  <a:pt x="108644" y="34143"/>
                </a:lnTo>
                <a:lnTo>
                  <a:pt x="117042" y="44468"/>
                </a:lnTo>
                <a:lnTo>
                  <a:pt x="124775" y="55572"/>
                </a:lnTo>
                <a:lnTo>
                  <a:pt x="130987" y="67774"/>
                </a:lnTo>
                <a:lnTo>
                  <a:pt x="134823" y="81394"/>
                </a:lnTo>
                <a:lnTo>
                  <a:pt x="136558" y="97570"/>
                </a:lnTo>
                <a:lnTo>
                  <a:pt x="136252" y="112604"/>
                </a:lnTo>
                <a:lnTo>
                  <a:pt x="134006" y="125996"/>
                </a:lnTo>
                <a:lnTo>
                  <a:pt x="130030" y="137903"/>
                </a:lnTo>
                <a:lnTo>
                  <a:pt x="124533" y="148480"/>
                </a:lnTo>
                <a:lnTo>
                  <a:pt x="117724" y="157884"/>
                </a:lnTo>
                <a:lnTo>
                  <a:pt x="109813" y="166271"/>
                </a:lnTo>
                <a:lnTo>
                  <a:pt x="101010" y="173797"/>
                </a:lnTo>
                <a:lnTo>
                  <a:pt x="91523" y="180617"/>
                </a:lnTo>
                <a:lnTo>
                  <a:pt x="81564" y="186889"/>
                </a:lnTo>
                <a:lnTo>
                  <a:pt x="71340" y="192769"/>
                </a:lnTo>
                <a:lnTo>
                  <a:pt x="61061" y="198412"/>
                </a:lnTo>
                <a:lnTo>
                  <a:pt x="52320" y="193856"/>
                </a:lnTo>
                <a:lnTo>
                  <a:pt x="44274" y="187159"/>
                </a:lnTo>
                <a:lnTo>
                  <a:pt x="36615" y="179897"/>
                </a:lnTo>
                <a:lnTo>
                  <a:pt x="28850" y="173585"/>
                </a:lnTo>
                <a:lnTo>
                  <a:pt x="20488" y="169740"/>
                </a:lnTo>
                <a:lnTo>
                  <a:pt x="11035" y="169877"/>
                </a:lnTo>
                <a:lnTo>
                  <a:pt x="0" y="175514"/>
                </a:lnTo>
                <a:lnTo>
                  <a:pt x="2692" y="180662"/>
                </a:lnTo>
                <a:lnTo>
                  <a:pt x="9520" y="192526"/>
                </a:lnTo>
                <a:lnTo>
                  <a:pt x="17477" y="204292"/>
                </a:lnTo>
                <a:lnTo>
                  <a:pt x="26458" y="215014"/>
                </a:lnTo>
                <a:lnTo>
                  <a:pt x="36361" y="223750"/>
                </a:lnTo>
                <a:lnTo>
                  <a:pt x="47083" y="229554"/>
                </a:lnTo>
                <a:lnTo>
                  <a:pt x="58521" y="231482"/>
                </a:lnTo>
                <a:lnTo>
                  <a:pt x="60005" y="2313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7006983" y="1361905"/>
            <a:ext cx="100592" cy="176403"/>
          </a:xfrm>
          <a:custGeom>
            <a:avLst/>
            <a:gdLst/>
            <a:ahLst/>
            <a:cxnLst/>
            <a:rect l="l" t="t" r="r" b="b"/>
            <a:pathLst>
              <a:path w="147535" h="258724">
                <a:moveTo>
                  <a:pt x="4517" y="256580"/>
                </a:moveTo>
                <a:lnTo>
                  <a:pt x="15562" y="250738"/>
                </a:lnTo>
                <a:lnTo>
                  <a:pt x="26179" y="244468"/>
                </a:lnTo>
                <a:lnTo>
                  <a:pt x="36568" y="237969"/>
                </a:lnTo>
                <a:lnTo>
                  <a:pt x="46926" y="231439"/>
                </a:lnTo>
                <a:lnTo>
                  <a:pt x="57453" y="225079"/>
                </a:lnTo>
                <a:lnTo>
                  <a:pt x="68347" y="219085"/>
                </a:lnTo>
                <a:lnTo>
                  <a:pt x="79805" y="213657"/>
                </a:lnTo>
                <a:lnTo>
                  <a:pt x="92028" y="208994"/>
                </a:lnTo>
                <a:lnTo>
                  <a:pt x="105212" y="205293"/>
                </a:lnTo>
                <a:lnTo>
                  <a:pt x="119557" y="202755"/>
                </a:lnTo>
                <a:lnTo>
                  <a:pt x="127717" y="193096"/>
                </a:lnTo>
                <a:lnTo>
                  <a:pt x="134810" y="182410"/>
                </a:lnTo>
                <a:lnTo>
                  <a:pt x="133146" y="174698"/>
                </a:lnTo>
                <a:lnTo>
                  <a:pt x="128771" y="164397"/>
                </a:lnTo>
                <a:lnTo>
                  <a:pt x="124917" y="153571"/>
                </a:lnTo>
                <a:lnTo>
                  <a:pt x="124637" y="139166"/>
                </a:lnTo>
                <a:lnTo>
                  <a:pt x="127753" y="134476"/>
                </a:lnTo>
                <a:lnTo>
                  <a:pt x="138574" y="130115"/>
                </a:lnTo>
                <a:lnTo>
                  <a:pt x="147535" y="123901"/>
                </a:lnTo>
                <a:lnTo>
                  <a:pt x="142967" y="107405"/>
                </a:lnTo>
                <a:lnTo>
                  <a:pt x="138516" y="93896"/>
                </a:lnTo>
                <a:lnTo>
                  <a:pt x="133452" y="81001"/>
                </a:lnTo>
                <a:lnTo>
                  <a:pt x="127678" y="68815"/>
                </a:lnTo>
                <a:lnTo>
                  <a:pt x="121100" y="57435"/>
                </a:lnTo>
                <a:lnTo>
                  <a:pt x="113620" y="46956"/>
                </a:lnTo>
                <a:lnTo>
                  <a:pt x="105143" y="37474"/>
                </a:lnTo>
                <a:lnTo>
                  <a:pt x="95574" y="29085"/>
                </a:lnTo>
                <a:lnTo>
                  <a:pt x="84816" y="21885"/>
                </a:lnTo>
                <a:lnTo>
                  <a:pt x="72773" y="15968"/>
                </a:lnTo>
                <a:lnTo>
                  <a:pt x="59350" y="11432"/>
                </a:lnTo>
                <a:lnTo>
                  <a:pt x="44450" y="8372"/>
                </a:lnTo>
                <a:lnTo>
                  <a:pt x="27978" y="6883"/>
                </a:lnTo>
                <a:lnTo>
                  <a:pt x="25679" y="0"/>
                </a:lnTo>
                <a:lnTo>
                  <a:pt x="22288" y="12699"/>
                </a:lnTo>
                <a:lnTo>
                  <a:pt x="17805" y="11976"/>
                </a:lnTo>
                <a:lnTo>
                  <a:pt x="19618" y="15347"/>
                </a:lnTo>
                <a:lnTo>
                  <a:pt x="25625" y="24592"/>
                </a:lnTo>
                <a:lnTo>
                  <a:pt x="32329" y="33142"/>
                </a:lnTo>
                <a:lnTo>
                  <a:pt x="39335" y="41390"/>
                </a:lnTo>
                <a:lnTo>
                  <a:pt x="46246" y="49733"/>
                </a:lnTo>
                <a:lnTo>
                  <a:pt x="52668" y="58566"/>
                </a:lnTo>
                <a:lnTo>
                  <a:pt x="58206" y="68283"/>
                </a:lnTo>
                <a:lnTo>
                  <a:pt x="62463" y="79280"/>
                </a:lnTo>
                <a:lnTo>
                  <a:pt x="65045" y="91952"/>
                </a:lnTo>
                <a:lnTo>
                  <a:pt x="65556" y="106694"/>
                </a:lnTo>
                <a:lnTo>
                  <a:pt x="63601" y="123901"/>
                </a:lnTo>
                <a:lnTo>
                  <a:pt x="59587" y="131884"/>
                </a:lnTo>
                <a:lnTo>
                  <a:pt x="53025" y="143236"/>
                </a:lnTo>
                <a:lnTo>
                  <a:pt x="45792" y="153917"/>
                </a:lnTo>
                <a:lnTo>
                  <a:pt x="37900" y="163939"/>
                </a:lnTo>
                <a:lnTo>
                  <a:pt x="29362" y="173314"/>
                </a:lnTo>
                <a:lnTo>
                  <a:pt x="20191" y="182054"/>
                </a:lnTo>
                <a:lnTo>
                  <a:pt x="10400" y="190170"/>
                </a:lnTo>
                <a:lnTo>
                  <a:pt x="0" y="197675"/>
                </a:lnTo>
                <a:lnTo>
                  <a:pt x="1188" y="208738"/>
                </a:lnTo>
                <a:lnTo>
                  <a:pt x="1657" y="220964"/>
                </a:lnTo>
                <a:lnTo>
                  <a:pt x="1394" y="232815"/>
                </a:lnTo>
                <a:lnTo>
                  <a:pt x="731" y="245124"/>
                </a:lnTo>
                <a:lnTo>
                  <a:pt x="0" y="258724"/>
                </a:lnTo>
                <a:lnTo>
                  <a:pt x="4517" y="25658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6567317" y="1370068"/>
            <a:ext cx="298168" cy="324335"/>
          </a:xfrm>
          <a:custGeom>
            <a:avLst/>
            <a:gdLst/>
            <a:ahLst/>
            <a:cxnLst/>
            <a:rect l="l" t="t" r="r" b="b"/>
            <a:pathLst>
              <a:path w="437313" h="475691">
                <a:moveTo>
                  <a:pt x="11830" y="475288"/>
                </a:moveTo>
                <a:lnTo>
                  <a:pt x="24416" y="474900"/>
                </a:lnTo>
                <a:lnTo>
                  <a:pt x="37085" y="474597"/>
                </a:lnTo>
                <a:lnTo>
                  <a:pt x="49824" y="474362"/>
                </a:lnTo>
                <a:lnTo>
                  <a:pt x="62617" y="474184"/>
                </a:lnTo>
                <a:lnTo>
                  <a:pt x="75452" y="474047"/>
                </a:lnTo>
                <a:lnTo>
                  <a:pt x="101191" y="473843"/>
                </a:lnTo>
                <a:lnTo>
                  <a:pt x="126930" y="473638"/>
                </a:lnTo>
                <a:lnTo>
                  <a:pt x="139764" y="473502"/>
                </a:lnTo>
                <a:lnTo>
                  <a:pt x="152556" y="473323"/>
                </a:lnTo>
                <a:lnTo>
                  <a:pt x="165293" y="473089"/>
                </a:lnTo>
                <a:lnTo>
                  <a:pt x="177961" y="472785"/>
                </a:lnTo>
                <a:lnTo>
                  <a:pt x="190545" y="472398"/>
                </a:lnTo>
                <a:lnTo>
                  <a:pt x="203032" y="471914"/>
                </a:lnTo>
                <a:lnTo>
                  <a:pt x="215408" y="471319"/>
                </a:lnTo>
                <a:lnTo>
                  <a:pt x="227659" y="470598"/>
                </a:lnTo>
                <a:lnTo>
                  <a:pt x="232872" y="460689"/>
                </a:lnTo>
                <a:lnTo>
                  <a:pt x="242873" y="452819"/>
                </a:lnTo>
                <a:lnTo>
                  <a:pt x="255637" y="447713"/>
                </a:lnTo>
                <a:lnTo>
                  <a:pt x="253033" y="440280"/>
                </a:lnTo>
                <a:lnTo>
                  <a:pt x="248075" y="428632"/>
                </a:lnTo>
                <a:lnTo>
                  <a:pt x="242912" y="417182"/>
                </a:lnTo>
                <a:lnTo>
                  <a:pt x="248066" y="407180"/>
                </a:lnTo>
                <a:lnTo>
                  <a:pt x="253884" y="399741"/>
                </a:lnTo>
                <a:lnTo>
                  <a:pt x="259864" y="395588"/>
                </a:lnTo>
                <a:lnTo>
                  <a:pt x="266005" y="394269"/>
                </a:lnTo>
                <a:lnTo>
                  <a:pt x="272311" y="395332"/>
                </a:lnTo>
                <a:lnTo>
                  <a:pt x="278781" y="398325"/>
                </a:lnTo>
                <a:lnTo>
                  <a:pt x="285418" y="402796"/>
                </a:lnTo>
                <a:lnTo>
                  <a:pt x="292222" y="408293"/>
                </a:lnTo>
                <a:lnTo>
                  <a:pt x="299196" y="414364"/>
                </a:lnTo>
                <a:lnTo>
                  <a:pt x="306340" y="420557"/>
                </a:lnTo>
                <a:lnTo>
                  <a:pt x="313656" y="426420"/>
                </a:lnTo>
                <a:lnTo>
                  <a:pt x="321145" y="431500"/>
                </a:lnTo>
                <a:lnTo>
                  <a:pt x="328808" y="435346"/>
                </a:lnTo>
                <a:lnTo>
                  <a:pt x="336648" y="437506"/>
                </a:lnTo>
                <a:lnTo>
                  <a:pt x="344664" y="437527"/>
                </a:lnTo>
                <a:lnTo>
                  <a:pt x="350267" y="435757"/>
                </a:lnTo>
                <a:lnTo>
                  <a:pt x="357345" y="429289"/>
                </a:lnTo>
                <a:lnTo>
                  <a:pt x="364625" y="421252"/>
                </a:lnTo>
                <a:lnTo>
                  <a:pt x="377735" y="414642"/>
                </a:lnTo>
                <a:lnTo>
                  <a:pt x="387832" y="416777"/>
                </a:lnTo>
                <a:lnTo>
                  <a:pt x="394666" y="414579"/>
                </a:lnTo>
                <a:lnTo>
                  <a:pt x="399700" y="409925"/>
                </a:lnTo>
                <a:lnTo>
                  <a:pt x="404887" y="404883"/>
                </a:lnTo>
                <a:lnTo>
                  <a:pt x="412179" y="401524"/>
                </a:lnTo>
                <a:lnTo>
                  <a:pt x="423531" y="401916"/>
                </a:lnTo>
                <a:lnTo>
                  <a:pt x="423408" y="401375"/>
                </a:lnTo>
                <a:lnTo>
                  <a:pt x="422041" y="389779"/>
                </a:lnTo>
                <a:lnTo>
                  <a:pt x="422692" y="378008"/>
                </a:lnTo>
                <a:lnTo>
                  <a:pt x="424796" y="366114"/>
                </a:lnTo>
                <a:lnTo>
                  <a:pt x="427788" y="354149"/>
                </a:lnTo>
                <a:lnTo>
                  <a:pt x="431101" y="342165"/>
                </a:lnTo>
                <a:lnTo>
                  <a:pt x="434169" y="330214"/>
                </a:lnTo>
                <a:lnTo>
                  <a:pt x="436429" y="318349"/>
                </a:lnTo>
                <a:lnTo>
                  <a:pt x="437313" y="306622"/>
                </a:lnTo>
                <a:lnTo>
                  <a:pt x="436257" y="295084"/>
                </a:lnTo>
                <a:lnTo>
                  <a:pt x="435316" y="291146"/>
                </a:lnTo>
                <a:lnTo>
                  <a:pt x="430026" y="279179"/>
                </a:lnTo>
                <a:lnTo>
                  <a:pt x="422369" y="269133"/>
                </a:lnTo>
                <a:lnTo>
                  <a:pt x="413382" y="260120"/>
                </a:lnTo>
                <a:lnTo>
                  <a:pt x="404098" y="251257"/>
                </a:lnTo>
                <a:lnTo>
                  <a:pt x="395553" y="241655"/>
                </a:lnTo>
                <a:lnTo>
                  <a:pt x="387894" y="242152"/>
                </a:lnTo>
                <a:lnTo>
                  <a:pt x="374698" y="242496"/>
                </a:lnTo>
                <a:lnTo>
                  <a:pt x="361556" y="242226"/>
                </a:lnTo>
                <a:lnTo>
                  <a:pt x="348482" y="241384"/>
                </a:lnTo>
                <a:lnTo>
                  <a:pt x="335487" y="240011"/>
                </a:lnTo>
                <a:lnTo>
                  <a:pt x="322586" y="238147"/>
                </a:lnTo>
                <a:lnTo>
                  <a:pt x="309791" y="235836"/>
                </a:lnTo>
                <a:lnTo>
                  <a:pt x="297114" y="233117"/>
                </a:lnTo>
                <a:lnTo>
                  <a:pt x="284569" y="230034"/>
                </a:lnTo>
                <a:lnTo>
                  <a:pt x="272167" y="226627"/>
                </a:lnTo>
                <a:lnTo>
                  <a:pt x="259923" y="222937"/>
                </a:lnTo>
                <a:lnTo>
                  <a:pt x="247848" y="219007"/>
                </a:lnTo>
                <a:lnTo>
                  <a:pt x="235956" y="214877"/>
                </a:lnTo>
                <a:lnTo>
                  <a:pt x="224259" y="210590"/>
                </a:lnTo>
                <a:lnTo>
                  <a:pt x="212770" y="206186"/>
                </a:lnTo>
                <a:lnTo>
                  <a:pt x="201502" y="201708"/>
                </a:lnTo>
                <a:lnTo>
                  <a:pt x="190467" y="197196"/>
                </a:lnTo>
                <a:lnTo>
                  <a:pt x="179679" y="192693"/>
                </a:lnTo>
                <a:lnTo>
                  <a:pt x="169150" y="188239"/>
                </a:lnTo>
                <a:lnTo>
                  <a:pt x="168239" y="187197"/>
                </a:lnTo>
                <a:lnTo>
                  <a:pt x="158967" y="177756"/>
                </a:lnTo>
                <a:lnTo>
                  <a:pt x="149052" y="169225"/>
                </a:lnTo>
                <a:lnTo>
                  <a:pt x="138797" y="161303"/>
                </a:lnTo>
                <a:lnTo>
                  <a:pt x="128507" y="153693"/>
                </a:lnTo>
                <a:lnTo>
                  <a:pt x="118486" y="146095"/>
                </a:lnTo>
                <a:lnTo>
                  <a:pt x="109038" y="138211"/>
                </a:lnTo>
                <a:lnTo>
                  <a:pt x="100469" y="129743"/>
                </a:lnTo>
                <a:lnTo>
                  <a:pt x="96312" y="125012"/>
                </a:lnTo>
                <a:lnTo>
                  <a:pt x="88442" y="115278"/>
                </a:lnTo>
                <a:lnTo>
                  <a:pt x="80985" y="105139"/>
                </a:lnTo>
                <a:lnTo>
                  <a:pt x="73848" y="94677"/>
                </a:lnTo>
                <a:lnTo>
                  <a:pt x="66940" y="83979"/>
                </a:lnTo>
                <a:lnTo>
                  <a:pt x="60169" y="73129"/>
                </a:lnTo>
                <a:lnTo>
                  <a:pt x="53443" y="62210"/>
                </a:lnTo>
                <a:lnTo>
                  <a:pt x="46670" y="51307"/>
                </a:lnTo>
                <a:lnTo>
                  <a:pt x="39759" y="40506"/>
                </a:lnTo>
                <a:lnTo>
                  <a:pt x="32617" y="29890"/>
                </a:lnTo>
                <a:lnTo>
                  <a:pt x="25152" y="19544"/>
                </a:lnTo>
                <a:lnTo>
                  <a:pt x="17274" y="9552"/>
                </a:lnTo>
                <a:lnTo>
                  <a:pt x="8889" y="0"/>
                </a:lnTo>
                <a:lnTo>
                  <a:pt x="1256" y="0"/>
                </a:lnTo>
                <a:lnTo>
                  <a:pt x="397" y="12632"/>
                </a:lnTo>
                <a:lnTo>
                  <a:pt x="0" y="26109"/>
                </a:lnTo>
                <a:lnTo>
                  <a:pt x="124" y="38747"/>
                </a:lnTo>
                <a:lnTo>
                  <a:pt x="660" y="50794"/>
                </a:lnTo>
                <a:lnTo>
                  <a:pt x="1498" y="62499"/>
                </a:lnTo>
                <a:lnTo>
                  <a:pt x="2527" y="74113"/>
                </a:lnTo>
                <a:lnTo>
                  <a:pt x="3637" y="85885"/>
                </a:lnTo>
                <a:lnTo>
                  <a:pt x="4718" y="98063"/>
                </a:lnTo>
                <a:lnTo>
                  <a:pt x="5658" y="110897"/>
                </a:lnTo>
                <a:lnTo>
                  <a:pt x="6349" y="124637"/>
                </a:lnTo>
                <a:lnTo>
                  <a:pt x="7939" y="125808"/>
                </a:lnTo>
                <a:lnTo>
                  <a:pt x="17328" y="132659"/>
                </a:lnTo>
                <a:lnTo>
                  <a:pt x="27081" y="139701"/>
                </a:lnTo>
                <a:lnTo>
                  <a:pt x="37144" y="146929"/>
                </a:lnTo>
                <a:lnTo>
                  <a:pt x="47466" y="154337"/>
                </a:lnTo>
                <a:lnTo>
                  <a:pt x="57994" y="161923"/>
                </a:lnTo>
                <a:lnTo>
                  <a:pt x="68677" y="169681"/>
                </a:lnTo>
                <a:lnTo>
                  <a:pt x="79461" y="177608"/>
                </a:lnTo>
                <a:lnTo>
                  <a:pt x="90296" y="185699"/>
                </a:lnTo>
                <a:lnTo>
                  <a:pt x="92523" y="187361"/>
                </a:lnTo>
                <a:lnTo>
                  <a:pt x="102719" y="194665"/>
                </a:lnTo>
                <a:lnTo>
                  <a:pt x="113664" y="202288"/>
                </a:lnTo>
                <a:lnTo>
                  <a:pt x="124895" y="210224"/>
                </a:lnTo>
                <a:lnTo>
                  <a:pt x="135950" y="218467"/>
                </a:lnTo>
                <a:lnTo>
                  <a:pt x="146366" y="227010"/>
                </a:lnTo>
                <a:lnTo>
                  <a:pt x="155680" y="235848"/>
                </a:lnTo>
                <a:lnTo>
                  <a:pt x="163429" y="244973"/>
                </a:lnTo>
                <a:lnTo>
                  <a:pt x="169150" y="254381"/>
                </a:lnTo>
                <a:lnTo>
                  <a:pt x="173438" y="265664"/>
                </a:lnTo>
                <a:lnTo>
                  <a:pt x="175790" y="276853"/>
                </a:lnTo>
                <a:lnTo>
                  <a:pt x="176613" y="288222"/>
                </a:lnTo>
                <a:lnTo>
                  <a:pt x="176185" y="299781"/>
                </a:lnTo>
                <a:lnTo>
                  <a:pt x="174783" y="311537"/>
                </a:lnTo>
                <a:lnTo>
                  <a:pt x="172687" y="323497"/>
                </a:lnTo>
                <a:lnTo>
                  <a:pt x="170174" y="335670"/>
                </a:lnTo>
                <a:lnTo>
                  <a:pt x="167522" y="348064"/>
                </a:lnTo>
                <a:lnTo>
                  <a:pt x="165010" y="360687"/>
                </a:lnTo>
                <a:lnTo>
                  <a:pt x="162916" y="373547"/>
                </a:lnTo>
                <a:lnTo>
                  <a:pt x="161518" y="386651"/>
                </a:lnTo>
                <a:lnTo>
                  <a:pt x="161321" y="389840"/>
                </a:lnTo>
                <a:lnTo>
                  <a:pt x="161005" y="405131"/>
                </a:lnTo>
                <a:lnTo>
                  <a:pt x="160280" y="417885"/>
                </a:lnTo>
                <a:lnTo>
                  <a:pt x="156943" y="427907"/>
                </a:lnTo>
                <a:lnTo>
                  <a:pt x="148792" y="435000"/>
                </a:lnTo>
                <a:lnTo>
                  <a:pt x="141004" y="435554"/>
                </a:lnTo>
                <a:lnTo>
                  <a:pt x="128726" y="436429"/>
                </a:lnTo>
                <a:lnTo>
                  <a:pt x="116428" y="437284"/>
                </a:lnTo>
                <a:lnTo>
                  <a:pt x="104080" y="438091"/>
                </a:lnTo>
                <a:lnTo>
                  <a:pt x="91657" y="438822"/>
                </a:lnTo>
                <a:lnTo>
                  <a:pt x="79130" y="439450"/>
                </a:lnTo>
                <a:lnTo>
                  <a:pt x="66472" y="439948"/>
                </a:lnTo>
                <a:lnTo>
                  <a:pt x="53656" y="440287"/>
                </a:lnTo>
                <a:lnTo>
                  <a:pt x="40654" y="440440"/>
                </a:lnTo>
                <a:lnTo>
                  <a:pt x="27438" y="440380"/>
                </a:lnTo>
                <a:lnTo>
                  <a:pt x="13982" y="440080"/>
                </a:lnTo>
                <a:lnTo>
                  <a:pt x="14093" y="449730"/>
                </a:lnTo>
                <a:lnTo>
                  <a:pt x="8279" y="458506"/>
                </a:lnTo>
                <a:lnTo>
                  <a:pt x="2076" y="466841"/>
                </a:lnTo>
                <a:lnTo>
                  <a:pt x="1256" y="475691"/>
                </a:lnTo>
                <a:lnTo>
                  <a:pt x="11830" y="47528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7220448" y="1390689"/>
            <a:ext cx="157002" cy="170748"/>
          </a:xfrm>
          <a:custGeom>
            <a:avLst/>
            <a:gdLst/>
            <a:ahLst/>
            <a:cxnLst/>
            <a:rect l="l" t="t" r="r" b="b"/>
            <a:pathLst>
              <a:path w="230269" h="250431">
                <a:moveTo>
                  <a:pt x="60853" y="249576"/>
                </a:moveTo>
                <a:lnTo>
                  <a:pt x="68584" y="241664"/>
                </a:lnTo>
                <a:lnTo>
                  <a:pt x="75903" y="231369"/>
                </a:lnTo>
                <a:lnTo>
                  <a:pt x="81198" y="219058"/>
                </a:lnTo>
                <a:lnTo>
                  <a:pt x="77544" y="211986"/>
                </a:lnTo>
                <a:lnTo>
                  <a:pt x="71756" y="203422"/>
                </a:lnTo>
                <a:lnTo>
                  <a:pt x="69493" y="195382"/>
                </a:lnTo>
                <a:lnTo>
                  <a:pt x="76118" y="188527"/>
                </a:lnTo>
                <a:lnTo>
                  <a:pt x="79690" y="192329"/>
                </a:lnTo>
                <a:lnTo>
                  <a:pt x="87803" y="202149"/>
                </a:lnTo>
                <a:lnTo>
                  <a:pt x="99004" y="208872"/>
                </a:lnTo>
                <a:lnTo>
                  <a:pt x="106024" y="204426"/>
                </a:lnTo>
                <a:lnTo>
                  <a:pt x="118145" y="201456"/>
                </a:lnTo>
                <a:lnTo>
                  <a:pt x="131776" y="201332"/>
                </a:lnTo>
                <a:lnTo>
                  <a:pt x="144800" y="203780"/>
                </a:lnTo>
                <a:lnTo>
                  <a:pt x="144918" y="203509"/>
                </a:lnTo>
                <a:lnTo>
                  <a:pt x="148994" y="191965"/>
                </a:lnTo>
                <a:lnTo>
                  <a:pt x="152120" y="179468"/>
                </a:lnTo>
                <a:lnTo>
                  <a:pt x="154796" y="166523"/>
                </a:lnTo>
                <a:lnTo>
                  <a:pt x="157524" y="153631"/>
                </a:lnTo>
                <a:lnTo>
                  <a:pt x="160807" y="141295"/>
                </a:lnTo>
                <a:lnTo>
                  <a:pt x="165145" y="130018"/>
                </a:lnTo>
                <a:lnTo>
                  <a:pt x="159588" y="132088"/>
                </a:lnTo>
                <a:lnTo>
                  <a:pt x="149050" y="131906"/>
                </a:lnTo>
                <a:lnTo>
                  <a:pt x="139873" y="126895"/>
                </a:lnTo>
                <a:lnTo>
                  <a:pt x="132196" y="118461"/>
                </a:lnTo>
                <a:lnTo>
                  <a:pt x="126159" y="108009"/>
                </a:lnTo>
                <a:lnTo>
                  <a:pt x="121902" y="96947"/>
                </a:lnTo>
                <a:lnTo>
                  <a:pt x="124856" y="93610"/>
                </a:lnTo>
                <a:lnTo>
                  <a:pt x="133654" y="88260"/>
                </a:lnTo>
                <a:lnTo>
                  <a:pt x="143124" y="87563"/>
                </a:lnTo>
                <a:lnTo>
                  <a:pt x="152618" y="90620"/>
                </a:lnTo>
                <a:lnTo>
                  <a:pt x="161488" y="96530"/>
                </a:lnTo>
                <a:lnTo>
                  <a:pt x="169086" y="104394"/>
                </a:lnTo>
                <a:lnTo>
                  <a:pt x="174763" y="113312"/>
                </a:lnTo>
                <a:lnTo>
                  <a:pt x="177871" y="122385"/>
                </a:lnTo>
                <a:lnTo>
                  <a:pt x="183281" y="119867"/>
                </a:lnTo>
                <a:lnTo>
                  <a:pt x="193649" y="114035"/>
                </a:lnTo>
                <a:lnTo>
                  <a:pt x="203399" y="107003"/>
                </a:lnTo>
                <a:lnTo>
                  <a:pt x="212170" y="98749"/>
                </a:lnTo>
                <a:lnTo>
                  <a:pt x="219602" y="89253"/>
                </a:lnTo>
                <a:lnTo>
                  <a:pt x="225336" y="78495"/>
                </a:lnTo>
                <a:lnTo>
                  <a:pt x="229012" y="66453"/>
                </a:lnTo>
                <a:lnTo>
                  <a:pt x="230269" y="53108"/>
                </a:lnTo>
                <a:lnTo>
                  <a:pt x="228747" y="38438"/>
                </a:lnTo>
                <a:lnTo>
                  <a:pt x="222406" y="39364"/>
                </a:lnTo>
                <a:lnTo>
                  <a:pt x="208657" y="38294"/>
                </a:lnTo>
                <a:lnTo>
                  <a:pt x="197239" y="33491"/>
                </a:lnTo>
                <a:lnTo>
                  <a:pt x="187503" y="26293"/>
                </a:lnTo>
                <a:lnTo>
                  <a:pt x="178802" y="18037"/>
                </a:lnTo>
                <a:lnTo>
                  <a:pt x="170486" y="10059"/>
                </a:lnTo>
                <a:lnTo>
                  <a:pt x="161908" y="3697"/>
                </a:lnTo>
                <a:lnTo>
                  <a:pt x="152420" y="288"/>
                </a:lnTo>
                <a:lnTo>
                  <a:pt x="149641" y="0"/>
                </a:lnTo>
                <a:lnTo>
                  <a:pt x="138966" y="1142"/>
                </a:lnTo>
                <a:lnTo>
                  <a:pt x="129026" y="5253"/>
                </a:lnTo>
                <a:lnTo>
                  <a:pt x="119393" y="11325"/>
                </a:lnTo>
                <a:lnTo>
                  <a:pt x="109639" y="18353"/>
                </a:lnTo>
                <a:lnTo>
                  <a:pt x="99336" y="25331"/>
                </a:lnTo>
                <a:lnTo>
                  <a:pt x="88056" y="31252"/>
                </a:lnTo>
                <a:lnTo>
                  <a:pt x="75371" y="35110"/>
                </a:lnTo>
                <a:lnTo>
                  <a:pt x="60853" y="35898"/>
                </a:lnTo>
                <a:lnTo>
                  <a:pt x="60381" y="35923"/>
                </a:lnTo>
                <a:lnTo>
                  <a:pt x="51857" y="30680"/>
                </a:lnTo>
                <a:lnTo>
                  <a:pt x="43048" y="25713"/>
                </a:lnTo>
                <a:lnTo>
                  <a:pt x="36427" y="34061"/>
                </a:lnTo>
                <a:lnTo>
                  <a:pt x="27537" y="43130"/>
                </a:lnTo>
                <a:lnTo>
                  <a:pt x="17609" y="51164"/>
                </a:lnTo>
                <a:lnTo>
                  <a:pt x="16818" y="57025"/>
                </a:lnTo>
                <a:lnTo>
                  <a:pt x="16208" y="69028"/>
                </a:lnTo>
                <a:lnTo>
                  <a:pt x="16569" y="80845"/>
                </a:lnTo>
                <a:lnTo>
                  <a:pt x="17313" y="92942"/>
                </a:lnTo>
                <a:lnTo>
                  <a:pt x="17856" y="105782"/>
                </a:lnTo>
                <a:lnTo>
                  <a:pt x="17609" y="119833"/>
                </a:lnTo>
                <a:lnTo>
                  <a:pt x="14292" y="125145"/>
                </a:lnTo>
                <a:lnTo>
                  <a:pt x="9619" y="134822"/>
                </a:lnTo>
                <a:lnTo>
                  <a:pt x="5746" y="145755"/>
                </a:lnTo>
                <a:lnTo>
                  <a:pt x="2779" y="157600"/>
                </a:lnTo>
                <a:lnTo>
                  <a:pt x="828" y="170012"/>
                </a:lnTo>
                <a:lnTo>
                  <a:pt x="0" y="182647"/>
                </a:lnTo>
                <a:lnTo>
                  <a:pt x="402" y="195161"/>
                </a:lnTo>
                <a:lnTo>
                  <a:pt x="2142" y="207210"/>
                </a:lnTo>
                <a:lnTo>
                  <a:pt x="5329" y="218448"/>
                </a:lnTo>
                <a:lnTo>
                  <a:pt x="10069" y="228531"/>
                </a:lnTo>
                <a:lnTo>
                  <a:pt x="16471" y="237116"/>
                </a:lnTo>
                <a:lnTo>
                  <a:pt x="24643" y="243857"/>
                </a:lnTo>
                <a:lnTo>
                  <a:pt x="34692" y="248410"/>
                </a:lnTo>
                <a:lnTo>
                  <a:pt x="46726" y="250431"/>
                </a:lnTo>
                <a:lnTo>
                  <a:pt x="60853" y="24957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6101875" y="1415768"/>
            <a:ext cx="173183" cy="156987"/>
          </a:xfrm>
          <a:custGeom>
            <a:avLst/>
            <a:gdLst/>
            <a:ahLst/>
            <a:cxnLst/>
            <a:rect l="l" t="t" r="r" b="b"/>
            <a:pathLst>
              <a:path w="254002" h="230248">
                <a:moveTo>
                  <a:pt x="73536" y="228437"/>
                </a:moveTo>
                <a:lnTo>
                  <a:pt x="84862" y="224380"/>
                </a:lnTo>
                <a:lnTo>
                  <a:pt x="93741" y="217884"/>
                </a:lnTo>
                <a:lnTo>
                  <a:pt x="91916" y="209752"/>
                </a:lnTo>
                <a:lnTo>
                  <a:pt x="94565" y="201445"/>
                </a:lnTo>
                <a:lnTo>
                  <a:pt x="101735" y="197485"/>
                </a:lnTo>
                <a:lnTo>
                  <a:pt x="111325" y="197728"/>
                </a:lnTo>
                <a:lnTo>
                  <a:pt x="121235" y="202031"/>
                </a:lnTo>
                <a:lnTo>
                  <a:pt x="129365" y="210251"/>
                </a:lnTo>
                <a:lnTo>
                  <a:pt x="139404" y="204593"/>
                </a:lnTo>
                <a:lnTo>
                  <a:pt x="147243" y="194773"/>
                </a:lnTo>
                <a:lnTo>
                  <a:pt x="152761" y="182629"/>
                </a:lnTo>
                <a:lnTo>
                  <a:pt x="157343" y="169548"/>
                </a:lnTo>
                <a:lnTo>
                  <a:pt x="153509" y="165512"/>
                </a:lnTo>
                <a:lnTo>
                  <a:pt x="144223" y="157111"/>
                </a:lnTo>
                <a:lnTo>
                  <a:pt x="139537" y="144110"/>
                </a:lnTo>
                <a:lnTo>
                  <a:pt x="140960" y="140452"/>
                </a:lnTo>
                <a:lnTo>
                  <a:pt x="143500" y="137900"/>
                </a:lnTo>
                <a:lnTo>
                  <a:pt x="147170" y="136477"/>
                </a:lnTo>
                <a:lnTo>
                  <a:pt x="155942" y="136196"/>
                </a:lnTo>
                <a:lnTo>
                  <a:pt x="163797" y="141899"/>
                </a:lnTo>
                <a:lnTo>
                  <a:pt x="172608" y="146650"/>
                </a:lnTo>
                <a:lnTo>
                  <a:pt x="183742" y="139243"/>
                </a:lnTo>
                <a:lnTo>
                  <a:pt x="193235" y="131229"/>
                </a:lnTo>
                <a:lnTo>
                  <a:pt x="201830" y="122318"/>
                </a:lnTo>
                <a:lnTo>
                  <a:pt x="209621" y="112602"/>
                </a:lnTo>
                <a:lnTo>
                  <a:pt x="216699" y="102173"/>
                </a:lnTo>
                <a:lnTo>
                  <a:pt x="223156" y="91123"/>
                </a:lnTo>
                <a:lnTo>
                  <a:pt x="229083" y="79543"/>
                </a:lnTo>
                <a:lnTo>
                  <a:pt x="234574" y="67526"/>
                </a:lnTo>
                <a:lnTo>
                  <a:pt x="239719" y="55163"/>
                </a:lnTo>
                <a:lnTo>
                  <a:pt x="244611" y="42546"/>
                </a:lnTo>
                <a:lnTo>
                  <a:pt x="249341" y="29768"/>
                </a:lnTo>
                <a:lnTo>
                  <a:pt x="254002" y="16919"/>
                </a:lnTo>
                <a:lnTo>
                  <a:pt x="251440" y="14821"/>
                </a:lnTo>
                <a:lnTo>
                  <a:pt x="239322" y="6678"/>
                </a:lnTo>
                <a:lnTo>
                  <a:pt x="228162" y="1970"/>
                </a:lnTo>
                <a:lnTo>
                  <a:pt x="217622" y="0"/>
                </a:lnTo>
                <a:lnTo>
                  <a:pt x="207365" y="67"/>
                </a:lnTo>
                <a:lnTo>
                  <a:pt x="197055" y="1474"/>
                </a:lnTo>
                <a:lnTo>
                  <a:pt x="186355" y="3523"/>
                </a:lnTo>
                <a:lnTo>
                  <a:pt x="174927" y="5513"/>
                </a:lnTo>
                <a:lnTo>
                  <a:pt x="162435" y="6747"/>
                </a:lnTo>
                <a:lnTo>
                  <a:pt x="160578" y="6840"/>
                </a:lnTo>
                <a:lnTo>
                  <a:pt x="145162" y="8217"/>
                </a:lnTo>
                <a:lnTo>
                  <a:pt x="132559" y="11006"/>
                </a:lnTo>
                <a:lnTo>
                  <a:pt x="121999" y="15895"/>
                </a:lnTo>
                <a:lnTo>
                  <a:pt x="112707" y="23571"/>
                </a:lnTo>
                <a:lnTo>
                  <a:pt x="103914" y="34725"/>
                </a:lnTo>
                <a:lnTo>
                  <a:pt x="99485" y="42793"/>
                </a:lnTo>
                <a:lnTo>
                  <a:pt x="93983" y="56485"/>
                </a:lnTo>
                <a:lnTo>
                  <a:pt x="88653" y="69894"/>
                </a:lnTo>
                <a:lnTo>
                  <a:pt x="82217" y="80455"/>
                </a:lnTo>
                <a:lnTo>
                  <a:pt x="73396" y="85601"/>
                </a:lnTo>
                <a:lnTo>
                  <a:pt x="68153" y="85943"/>
                </a:lnTo>
                <a:lnTo>
                  <a:pt x="59676" y="83519"/>
                </a:lnTo>
                <a:lnTo>
                  <a:pt x="54111" y="77661"/>
                </a:lnTo>
                <a:lnTo>
                  <a:pt x="50445" y="69426"/>
                </a:lnTo>
                <a:lnTo>
                  <a:pt x="47662" y="59874"/>
                </a:lnTo>
                <a:lnTo>
                  <a:pt x="44748" y="50061"/>
                </a:lnTo>
                <a:lnTo>
                  <a:pt x="40688" y="41047"/>
                </a:lnTo>
                <a:lnTo>
                  <a:pt x="34468" y="33889"/>
                </a:lnTo>
                <a:lnTo>
                  <a:pt x="25072" y="29645"/>
                </a:lnTo>
                <a:lnTo>
                  <a:pt x="21851" y="32669"/>
                </a:lnTo>
                <a:lnTo>
                  <a:pt x="17451" y="42615"/>
                </a:lnTo>
                <a:lnTo>
                  <a:pt x="17801" y="53670"/>
                </a:lnTo>
                <a:lnTo>
                  <a:pt x="19709" y="64914"/>
                </a:lnTo>
                <a:lnTo>
                  <a:pt x="19979" y="75428"/>
                </a:lnTo>
                <a:lnTo>
                  <a:pt x="19314" y="78671"/>
                </a:lnTo>
                <a:lnTo>
                  <a:pt x="15603" y="89185"/>
                </a:lnTo>
                <a:lnTo>
                  <a:pt x="10562" y="99490"/>
                </a:lnTo>
                <a:lnTo>
                  <a:pt x="5447" y="109987"/>
                </a:lnTo>
                <a:lnTo>
                  <a:pt x="1508" y="121078"/>
                </a:lnTo>
                <a:lnTo>
                  <a:pt x="0" y="133165"/>
                </a:lnTo>
                <a:lnTo>
                  <a:pt x="2174" y="146650"/>
                </a:lnTo>
                <a:lnTo>
                  <a:pt x="7188" y="154360"/>
                </a:lnTo>
                <a:lnTo>
                  <a:pt x="10615" y="166204"/>
                </a:lnTo>
                <a:lnTo>
                  <a:pt x="11441" y="179242"/>
                </a:lnTo>
                <a:lnTo>
                  <a:pt x="10560" y="192455"/>
                </a:lnTo>
                <a:lnTo>
                  <a:pt x="8866" y="204824"/>
                </a:lnTo>
                <a:lnTo>
                  <a:pt x="7254" y="215331"/>
                </a:lnTo>
                <a:lnTo>
                  <a:pt x="11680" y="218867"/>
                </a:lnTo>
                <a:lnTo>
                  <a:pt x="21750" y="224122"/>
                </a:lnTo>
                <a:lnTo>
                  <a:pt x="33870" y="227899"/>
                </a:lnTo>
                <a:lnTo>
                  <a:pt x="47140" y="230005"/>
                </a:lnTo>
                <a:lnTo>
                  <a:pt x="60662" y="230248"/>
                </a:lnTo>
                <a:lnTo>
                  <a:pt x="73536" y="22843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5814632" y="1417047"/>
            <a:ext cx="281072" cy="379004"/>
          </a:xfrm>
          <a:custGeom>
            <a:avLst/>
            <a:gdLst/>
            <a:ahLst/>
            <a:cxnLst/>
            <a:rect l="l" t="t" r="r" b="b"/>
            <a:pathLst>
              <a:path w="412239" h="555873">
                <a:moveTo>
                  <a:pt x="95275" y="450092"/>
                </a:moveTo>
                <a:lnTo>
                  <a:pt x="102496" y="440078"/>
                </a:lnTo>
                <a:lnTo>
                  <a:pt x="108623" y="428530"/>
                </a:lnTo>
                <a:lnTo>
                  <a:pt x="114100" y="416074"/>
                </a:lnTo>
                <a:lnTo>
                  <a:pt x="119372" y="403335"/>
                </a:lnTo>
                <a:lnTo>
                  <a:pt x="124884" y="390936"/>
                </a:lnTo>
                <a:lnTo>
                  <a:pt x="124602" y="224015"/>
                </a:lnTo>
                <a:lnTo>
                  <a:pt x="117712" y="233305"/>
                </a:lnTo>
                <a:lnTo>
                  <a:pt x="105486" y="238897"/>
                </a:lnTo>
                <a:lnTo>
                  <a:pt x="107875" y="226021"/>
                </a:lnTo>
                <a:lnTo>
                  <a:pt x="110919" y="212331"/>
                </a:lnTo>
                <a:lnTo>
                  <a:pt x="114550" y="198597"/>
                </a:lnTo>
                <a:lnTo>
                  <a:pt x="118806" y="184960"/>
                </a:lnTo>
                <a:lnTo>
                  <a:pt x="123727" y="171565"/>
                </a:lnTo>
                <a:lnTo>
                  <a:pt x="129350" y="158555"/>
                </a:lnTo>
                <a:lnTo>
                  <a:pt x="135715" y="146073"/>
                </a:lnTo>
                <a:lnTo>
                  <a:pt x="142858" y="134264"/>
                </a:lnTo>
                <a:lnTo>
                  <a:pt x="150820" y="123269"/>
                </a:lnTo>
                <a:lnTo>
                  <a:pt x="159638" y="113234"/>
                </a:lnTo>
                <a:lnTo>
                  <a:pt x="169350" y="104301"/>
                </a:lnTo>
                <a:lnTo>
                  <a:pt x="179995" y="96613"/>
                </a:lnTo>
                <a:lnTo>
                  <a:pt x="191612" y="90315"/>
                </a:lnTo>
                <a:lnTo>
                  <a:pt x="204239" y="85549"/>
                </a:lnTo>
                <a:lnTo>
                  <a:pt x="217914" y="82459"/>
                </a:lnTo>
                <a:lnTo>
                  <a:pt x="232676" y="81189"/>
                </a:lnTo>
                <a:lnTo>
                  <a:pt x="232010" y="84523"/>
                </a:lnTo>
                <a:lnTo>
                  <a:pt x="225287" y="94455"/>
                </a:lnTo>
                <a:lnTo>
                  <a:pt x="215147" y="98048"/>
                </a:lnTo>
                <a:lnTo>
                  <a:pt x="204698" y="101534"/>
                </a:lnTo>
                <a:lnTo>
                  <a:pt x="197782" y="105834"/>
                </a:lnTo>
                <a:lnTo>
                  <a:pt x="187622" y="113325"/>
                </a:lnTo>
                <a:lnTo>
                  <a:pt x="177793" y="121915"/>
                </a:lnTo>
                <a:lnTo>
                  <a:pt x="168434" y="131407"/>
                </a:lnTo>
                <a:lnTo>
                  <a:pt x="159680" y="141603"/>
                </a:lnTo>
                <a:lnTo>
                  <a:pt x="151669" y="152306"/>
                </a:lnTo>
                <a:lnTo>
                  <a:pt x="144538" y="163318"/>
                </a:lnTo>
                <a:lnTo>
                  <a:pt x="138424" y="174442"/>
                </a:lnTo>
                <a:lnTo>
                  <a:pt x="133464" y="185481"/>
                </a:lnTo>
                <a:lnTo>
                  <a:pt x="130027" y="200205"/>
                </a:lnTo>
                <a:lnTo>
                  <a:pt x="128070" y="212493"/>
                </a:lnTo>
                <a:lnTo>
                  <a:pt x="128371" y="302499"/>
                </a:lnTo>
                <a:lnTo>
                  <a:pt x="128664" y="291442"/>
                </a:lnTo>
                <a:lnTo>
                  <a:pt x="131700" y="280213"/>
                </a:lnTo>
                <a:lnTo>
                  <a:pt x="136615" y="268739"/>
                </a:lnTo>
                <a:lnTo>
                  <a:pt x="142544" y="256945"/>
                </a:lnTo>
                <a:lnTo>
                  <a:pt x="148626" y="244759"/>
                </a:lnTo>
                <a:lnTo>
                  <a:pt x="151282" y="238897"/>
                </a:lnTo>
                <a:lnTo>
                  <a:pt x="156434" y="225921"/>
                </a:lnTo>
                <a:lnTo>
                  <a:pt x="161047" y="212880"/>
                </a:lnTo>
                <a:lnTo>
                  <a:pt x="165457" y="200012"/>
                </a:lnTo>
                <a:lnTo>
                  <a:pt x="170001" y="187553"/>
                </a:lnTo>
                <a:lnTo>
                  <a:pt x="175014" y="175742"/>
                </a:lnTo>
                <a:lnTo>
                  <a:pt x="180833" y="164814"/>
                </a:lnTo>
                <a:lnTo>
                  <a:pt x="187793" y="155007"/>
                </a:lnTo>
                <a:lnTo>
                  <a:pt x="196230" y="146559"/>
                </a:lnTo>
                <a:lnTo>
                  <a:pt x="202145" y="142238"/>
                </a:lnTo>
                <a:lnTo>
                  <a:pt x="206248" y="141514"/>
                </a:lnTo>
                <a:lnTo>
                  <a:pt x="206527" y="144638"/>
                </a:lnTo>
                <a:lnTo>
                  <a:pt x="209778" y="144778"/>
                </a:lnTo>
                <a:lnTo>
                  <a:pt x="205256" y="156186"/>
                </a:lnTo>
                <a:lnTo>
                  <a:pt x="200387" y="167705"/>
                </a:lnTo>
                <a:lnTo>
                  <a:pt x="195249" y="179311"/>
                </a:lnTo>
                <a:lnTo>
                  <a:pt x="189925" y="190984"/>
                </a:lnTo>
                <a:lnTo>
                  <a:pt x="184494" y="202701"/>
                </a:lnTo>
                <a:lnTo>
                  <a:pt x="179038" y="214440"/>
                </a:lnTo>
                <a:lnTo>
                  <a:pt x="173637" y="226179"/>
                </a:lnTo>
                <a:lnTo>
                  <a:pt x="175689" y="304663"/>
                </a:lnTo>
                <a:lnTo>
                  <a:pt x="185932" y="304183"/>
                </a:lnTo>
                <a:lnTo>
                  <a:pt x="194967" y="308261"/>
                </a:lnTo>
                <a:lnTo>
                  <a:pt x="202585" y="315805"/>
                </a:lnTo>
                <a:lnTo>
                  <a:pt x="208579" y="325719"/>
                </a:lnTo>
                <a:lnTo>
                  <a:pt x="212744" y="336910"/>
                </a:lnTo>
                <a:lnTo>
                  <a:pt x="214871" y="348282"/>
                </a:lnTo>
                <a:lnTo>
                  <a:pt x="216796" y="350971"/>
                </a:lnTo>
                <a:lnTo>
                  <a:pt x="223697" y="360809"/>
                </a:lnTo>
                <a:lnTo>
                  <a:pt x="230634" y="371400"/>
                </a:lnTo>
                <a:lnTo>
                  <a:pt x="237168" y="382646"/>
                </a:lnTo>
                <a:lnTo>
                  <a:pt x="242859" y="394450"/>
                </a:lnTo>
                <a:lnTo>
                  <a:pt x="247268" y="406714"/>
                </a:lnTo>
                <a:lnTo>
                  <a:pt x="249955" y="419340"/>
                </a:lnTo>
                <a:lnTo>
                  <a:pt x="250482" y="432229"/>
                </a:lnTo>
                <a:lnTo>
                  <a:pt x="252504" y="431226"/>
                </a:lnTo>
                <a:lnTo>
                  <a:pt x="263551" y="425990"/>
                </a:lnTo>
                <a:lnTo>
                  <a:pt x="274668" y="421007"/>
                </a:lnTo>
                <a:lnTo>
                  <a:pt x="285948" y="416055"/>
                </a:lnTo>
                <a:lnTo>
                  <a:pt x="297486" y="410911"/>
                </a:lnTo>
                <a:lnTo>
                  <a:pt x="309373" y="405353"/>
                </a:lnTo>
                <a:lnTo>
                  <a:pt x="321703" y="399159"/>
                </a:lnTo>
                <a:lnTo>
                  <a:pt x="330407" y="394443"/>
                </a:lnTo>
                <a:lnTo>
                  <a:pt x="342421" y="387229"/>
                </a:lnTo>
                <a:lnTo>
                  <a:pt x="354412" y="378736"/>
                </a:lnTo>
                <a:lnTo>
                  <a:pt x="364868" y="369234"/>
                </a:lnTo>
                <a:lnTo>
                  <a:pt x="372278" y="358992"/>
                </a:lnTo>
                <a:lnTo>
                  <a:pt x="375132" y="348282"/>
                </a:lnTo>
                <a:lnTo>
                  <a:pt x="374575" y="343265"/>
                </a:lnTo>
                <a:lnTo>
                  <a:pt x="370223" y="332444"/>
                </a:lnTo>
                <a:lnTo>
                  <a:pt x="363021" y="321335"/>
                </a:lnTo>
                <a:lnTo>
                  <a:pt x="354744" y="310033"/>
                </a:lnTo>
                <a:lnTo>
                  <a:pt x="347166" y="298634"/>
                </a:lnTo>
                <a:lnTo>
                  <a:pt x="342061" y="287233"/>
                </a:lnTo>
                <a:lnTo>
                  <a:pt x="339545" y="276317"/>
                </a:lnTo>
                <a:lnTo>
                  <a:pt x="338162" y="263669"/>
                </a:lnTo>
                <a:lnTo>
                  <a:pt x="338205" y="251498"/>
                </a:lnTo>
                <a:lnTo>
                  <a:pt x="339240" y="239597"/>
                </a:lnTo>
                <a:lnTo>
                  <a:pt x="340831" y="227760"/>
                </a:lnTo>
                <a:lnTo>
                  <a:pt x="342545" y="215782"/>
                </a:lnTo>
                <a:lnTo>
                  <a:pt x="343947" y="203455"/>
                </a:lnTo>
                <a:lnTo>
                  <a:pt x="344601" y="190574"/>
                </a:lnTo>
                <a:lnTo>
                  <a:pt x="343022" y="187331"/>
                </a:lnTo>
                <a:lnTo>
                  <a:pt x="338083" y="179577"/>
                </a:lnTo>
                <a:lnTo>
                  <a:pt x="331829" y="171543"/>
                </a:lnTo>
                <a:lnTo>
                  <a:pt x="324820" y="163258"/>
                </a:lnTo>
                <a:lnTo>
                  <a:pt x="317618" y="154751"/>
                </a:lnTo>
                <a:lnTo>
                  <a:pt x="310785" y="146050"/>
                </a:lnTo>
                <a:lnTo>
                  <a:pt x="304883" y="137183"/>
                </a:lnTo>
                <a:lnTo>
                  <a:pt x="300473" y="128179"/>
                </a:lnTo>
                <a:lnTo>
                  <a:pt x="298117" y="119066"/>
                </a:lnTo>
                <a:lnTo>
                  <a:pt x="298377" y="109874"/>
                </a:lnTo>
                <a:lnTo>
                  <a:pt x="301814" y="100629"/>
                </a:lnTo>
                <a:lnTo>
                  <a:pt x="308991" y="91361"/>
                </a:lnTo>
                <a:lnTo>
                  <a:pt x="310145" y="96429"/>
                </a:lnTo>
                <a:lnTo>
                  <a:pt x="313943" y="109823"/>
                </a:lnTo>
                <a:lnTo>
                  <a:pt x="318655" y="122302"/>
                </a:lnTo>
                <a:lnTo>
                  <a:pt x="324306" y="133843"/>
                </a:lnTo>
                <a:lnTo>
                  <a:pt x="330920" y="144419"/>
                </a:lnTo>
                <a:lnTo>
                  <a:pt x="338524" y="154007"/>
                </a:lnTo>
                <a:lnTo>
                  <a:pt x="347141" y="162583"/>
                </a:lnTo>
                <a:lnTo>
                  <a:pt x="349091" y="158216"/>
                </a:lnTo>
                <a:lnTo>
                  <a:pt x="353661" y="146863"/>
                </a:lnTo>
                <a:lnTo>
                  <a:pt x="364959" y="142238"/>
                </a:lnTo>
                <a:lnTo>
                  <a:pt x="365563" y="146205"/>
                </a:lnTo>
                <a:lnTo>
                  <a:pt x="366556" y="158595"/>
                </a:lnTo>
                <a:lnTo>
                  <a:pt x="366482" y="171322"/>
                </a:lnTo>
                <a:lnTo>
                  <a:pt x="365613" y="184257"/>
                </a:lnTo>
                <a:lnTo>
                  <a:pt x="364218" y="197269"/>
                </a:lnTo>
                <a:lnTo>
                  <a:pt x="362567" y="210228"/>
                </a:lnTo>
                <a:lnTo>
                  <a:pt x="360930" y="223005"/>
                </a:lnTo>
                <a:lnTo>
                  <a:pt x="359577" y="235469"/>
                </a:lnTo>
                <a:lnTo>
                  <a:pt x="358778" y="247491"/>
                </a:lnTo>
                <a:lnTo>
                  <a:pt x="358804" y="258940"/>
                </a:lnTo>
                <a:lnTo>
                  <a:pt x="359923" y="269687"/>
                </a:lnTo>
                <a:lnTo>
                  <a:pt x="362407" y="279601"/>
                </a:lnTo>
                <a:lnTo>
                  <a:pt x="363849" y="279019"/>
                </a:lnTo>
                <a:lnTo>
                  <a:pt x="374497" y="273393"/>
                </a:lnTo>
                <a:lnTo>
                  <a:pt x="383711" y="266128"/>
                </a:lnTo>
                <a:lnTo>
                  <a:pt x="391540" y="257410"/>
                </a:lnTo>
                <a:lnTo>
                  <a:pt x="398035" y="247429"/>
                </a:lnTo>
                <a:lnTo>
                  <a:pt x="403246" y="236370"/>
                </a:lnTo>
                <a:lnTo>
                  <a:pt x="407222" y="224423"/>
                </a:lnTo>
                <a:lnTo>
                  <a:pt x="410013" y="211774"/>
                </a:lnTo>
                <a:lnTo>
                  <a:pt x="411669" y="198611"/>
                </a:lnTo>
                <a:lnTo>
                  <a:pt x="412239" y="185121"/>
                </a:lnTo>
                <a:lnTo>
                  <a:pt x="411775" y="171492"/>
                </a:lnTo>
                <a:lnTo>
                  <a:pt x="410324" y="157912"/>
                </a:lnTo>
                <a:lnTo>
                  <a:pt x="407938" y="144568"/>
                </a:lnTo>
                <a:lnTo>
                  <a:pt x="404666" y="131648"/>
                </a:lnTo>
                <a:lnTo>
                  <a:pt x="400558" y="119339"/>
                </a:lnTo>
                <a:lnTo>
                  <a:pt x="399208" y="118255"/>
                </a:lnTo>
                <a:lnTo>
                  <a:pt x="390010" y="110088"/>
                </a:lnTo>
                <a:lnTo>
                  <a:pt x="381266" y="100926"/>
                </a:lnTo>
                <a:lnTo>
                  <a:pt x="373116" y="90872"/>
                </a:lnTo>
                <a:lnTo>
                  <a:pt x="365703" y="80028"/>
                </a:lnTo>
                <a:lnTo>
                  <a:pt x="359165" y="68498"/>
                </a:lnTo>
                <a:lnTo>
                  <a:pt x="353646" y="56386"/>
                </a:lnTo>
                <a:lnTo>
                  <a:pt x="349284" y="43795"/>
                </a:lnTo>
                <a:lnTo>
                  <a:pt x="346223" y="30827"/>
                </a:lnTo>
                <a:lnTo>
                  <a:pt x="344601" y="17587"/>
                </a:lnTo>
                <a:lnTo>
                  <a:pt x="340364" y="10637"/>
                </a:lnTo>
                <a:lnTo>
                  <a:pt x="332218" y="3144"/>
                </a:lnTo>
                <a:lnTo>
                  <a:pt x="323194" y="0"/>
                </a:lnTo>
                <a:lnTo>
                  <a:pt x="314042" y="727"/>
                </a:lnTo>
                <a:lnTo>
                  <a:pt x="305514" y="4851"/>
                </a:lnTo>
                <a:lnTo>
                  <a:pt x="298361" y="11897"/>
                </a:lnTo>
                <a:lnTo>
                  <a:pt x="293335" y="21389"/>
                </a:lnTo>
                <a:lnTo>
                  <a:pt x="291185" y="32852"/>
                </a:lnTo>
                <a:lnTo>
                  <a:pt x="291582" y="38788"/>
                </a:lnTo>
                <a:lnTo>
                  <a:pt x="295935" y="50005"/>
                </a:lnTo>
                <a:lnTo>
                  <a:pt x="301511" y="60447"/>
                </a:lnTo>
                <a:lnTo>
                  <a:pt x="303898" y="73556"/>
                </a:lnTo>
                <a:lnTo>
                  <a:pt x="297033" y="73574"/>
                </a:lnTo>
                <a:lnTo>
                  <a:pt x="284784" y="69094"/>
                </a:lnTo>
                <a:lnTo>
                  <a:pt x="277525" y="59624"/>
                </a:lnTo>
                <a:lnTo>
                  <a:pt x="273471" y="46950"/>
                </a:lnTo>
                <a:lnTo>
                  <a:pt x="270840" y="32852"/>
                </a:lnTo>
                <a:lnTo>
                  <a:pt x="266224" y="31211"/>
                </a:lnTo>
                <a:lnTo>
                  <a:pt x="253739" y="28072"/>
                </a:lnTo>
                <a:lnTo>
                  <a:pt x="241654" y="26733"/>
                </a:lnTo>
                <a:lnTo>
                  <a:pt x="229819" y="26817"/>
                </a:lnTo>
                <a:lnTo>
                  <a:pt x="218081" y="27947"/>
                </a:lnTo>
                <a:lnTo>
                  <a:pt x="206289" y="29747"/>
                </a:lnTo>
                <a:lnTo>
                  <a:pt x="194291" y="31839"/>
                </a:lnTo>
                <a:lnTo>
                  <a:pt x="181937" y="33847"/>
                </a:lnTo>
                <a:lnTo>
                  <a:pt x="169075" y="35392"/>
                </a:lnTo>
                <a:lnTo>
                  <a:pt x="162008" y="40976"/>
                </a:lnTo>
                <a:lnTo>
                  <a:pt x="152046" y="48973"/>
                </a:lnTo>
                <a:lnTo>
                  <a:pt x="142174" y="57059"/>
                </a:lnTo>
                <a:lnTo>
                  <a:pt x="132396" y="65241"/>
                </a:lnTo>
                <a:lnTo>
                  <a:pt x="122719" y="73523"/>
                </a:lnTo>
                <a:lnTo>
                  <a:pt x="113148" y="81912"/>
                </a:lnTo>
                <a:lnTo>
                  <a:pt x="103691" y="90415"/>
                </a:lnTo>
                <a:lnTo>
                  <a:pt x="94352" y="99036"/>
                </a:lnTo>
                <a:lnTo>
                  <a:pt x="85139" y="107782"/>
                </a:lnTo>
                <a:lnTo>
                  <a:pt x="79645" y="113151"/>
                </a:lnTo>
                <a:lnTo>
                  <a:pt x="80538" y="153550"/>
                </a:lnTo>
                <a:lnTo>
                  <a:pt x="81565" y="197974"/>
                </a:lnTo>
                <a:lnTo>
                  <a:pt x="82573" y="241321"/>
                </a:lnTo>
                <a:lnTo>
                  <a:pt x="82756" y="249461"/>
                </a:lnTo>
                <a:lnTo>
                  <a:pt x="83295" y="249031"/>
                </a:lnTo>
                <a:lnTo>
                  <a:pt x="94278" y="243804"/>
                </a:lnTo>
                <a:lnTo>
                  <a:pt x="108026" y="241450"/>
                </a:lnTo>
                <a:lnTo>
                  <a:pt x="102256" y="251846"/>
                </a:lnTo>
                <a:lnTo>
                  <a:pt x="95656" y="262386"/>
                </a:lnTo>
                <a:lnTo>
                  <a:pt x="88762" y="272632"/>
                </a:lnTo>
                <a:lnTo>
                  <a:pt x="83452" y="280355"/>
                </a:lnTo>
                <a:lnTo>
                  <a:pt x="83532" y="283912"/>
                </a:lnTo>
                <a:lnTo>
                  <a:pt x="84410" y="326071"/>
                </a:lnTo>
                <a:lnTo>
                  <a:pt x="84877" y="351705"/>
                </a:lnTo>
                <a:lnTo>
                  <a:pt x="85407" y="352245"/>
                </a:lnTo>
                <a:lnTo>
                  <a:pt x="95300" y="353362"/>
                </a:lnTo>
                <a:lnTo>
                  <a:pt x="95782" y="355290"/>
                </a:lnTo>
                <a:lnTo>
                  <a:pt x="97343" y="366022"/>
                </a:lnTo>
                <a:lnTo>
                  <a:pt x="97499" y="377498"/>
                </a:lnTo>
                <a:lnTo>
                  <a:pt x="96632" y="389597"/>
                </a:lnTo>
                <a:lnTo>
                  <a:pt x="95120" y="402195"/>
                </a:lnTo>
                <a:lnTo>
                  <a:pt x="93343" y="415168"/>
                </a:lnTo>
                <a:lnTo>
                  <a:pt x="91682" y="428395"/>
                </a:lnTo>
                <a:lnTo>
                  <a:pt x="90514" y="441751"/>
                </a:lnTo>
                <a:lnTo>
                  <a:pt x="90220" y="455115"/>
                </a:lnTo>
                <a:lnTo>
                  <a:pt x="95275" y="45009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6226085" y="1793672"/>
            <a:ext cx="20615" cy="315323"/>
          </a:xfrm>
          <a:custGeom>
            <a:avLst/>
            <a:gdLst/>
            <a:ahLst/>
            <a:cxnLst/>
            <a:rect l="l" t="t" r="r" b="b"/>
            <a:pathLst>
              <a:path w="30235" h="462474">
                <a:moveTo>
                  <a:pt x="10123" y="454651"/>
                </a:moveTo>
                <a:lnTo>
                  <a:pt x="19666" y="446247"/>
                </a:lnTo>
                <a:lnTo>
                  <a:pt x="30235" y="6564"/>
                </a:lnTo>
                <a:lnTo>
                  <a:pt x="19651" y="2169"/>
                </a:lnTo>
                <a:lnTo>
                  <a:pt x="8347" y="0"/>
                </a:lnTo>
                <a:lnTo>
                  <a:pt x="0" y="462474"/>
                </a:lnTo>
                <a:lnTo>
                  <a:pt x="10123" y="45465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6219557" y="1994460"/>
            <a:ext cx="176913" cy="222001"/>
          </a:xfrm>
          <a:custGeom>
            <a:avLst/>
            <a:gdLst/>
            <a:ahLst/>
            <a:cxnLst/>
            <a:rect l="l" t="t" r="r" b="b"/>
            <a:pathLst>
              <a:path w="259473" h="325602">
                <a:moveTo>
                  <a:pt x="85921" y="323602"/>
                </a:moveTo>
                <a:lnTo>
                  <a:pt x="96435" y="318900"/>
                </a:lnTo>
                <a:lnTo>
                  <a:pt x="106958" y="315002"/>
                </a:lnTo>
                <a:lnTo>
                  <a:pt x="119570" y="315429"/>
                </a:lnTo>
                <a:lnTo>
                  <a:pt x="122437" y="306002"/>
                </a:lnTo>
                <a:lnTo>
                  <a:pt x="129044" y="296796"/>
                </a:lnTo>
                <a:lnTo>
                  <a:pt x="138097" y="291666"/>
                </a:lnTo>
                <a:lnTo>
                  <a:pt x="149071" y="289390"/>
                </a:lnTo>
                <a:lnTo>
                  <a:pt x="161437" y="288742"/>
                </a:lnTo>
                <a:lnTo>
                  <a:pt x="174669" y="288500"/>
                </a:lnTo>
                <a:lnTo>
                  <a:pt x="188239" y="287439"/>
                </a:lnTo>
                <a:lnTo>
                  <a:pt x="201930" y="284249"/>
                </a:lnTo>
                <a:lnTo>
                  <a:pt x="214379" y="279359"/>
                </a:lnTo>
                <a:lnTo>
                  <a:pt x="226154" y="273577"/>
                </a:lnTo>
                <a:lnTo>
                  <a:pt x="237459" y="267761"/>
                </a:lnTo>
                <a:lnTo>
                  <a:pt x="248497" y="262769"/>
                </a:lnTo>
                <a:lnTo>
                  <a:pt x="259473" y="259460"/>
                </a:lnTo>
                <a:lnTo>
                  <a:pt x="258309" y="251088"/>
                </a:lnTo>
                <a:lnTo>
                  <a:pt x="255092" y="238386"/>
                </a:lnTo>
                <a:lnTo>
                  <a:pt x="250631" y="226468"/>
                </a:lnTo>
                <a:lnTo>
                  <a:pt x="245393" y="215097"/>
                </a:lnTo>
                <a:lnTo>
                  <a:pt x="239847" y="204033"/>
                </a:lnTo>
                <a:lnTo>
                  <a:pt x="234459" y="193039"/>
                </a:lnTo>
                <a:lnTo>
                  <a:pt x="229699" y="181875"/>
                </a:lnTo>
                <a:lnTo>
                  <a:pt x="226035" y="170303"/>
                </a:lnTo>
                <a:lnTo>
                  <a:pt x="223933" y="158085"/>
                </a:lnTo>
                <a:lnTo>
                  <a:pt x="223862" y="144983"/>
                </a:lnTo>
                <a:lnTo>
                  <a:pt x="213463" y="140905"/>
                </a:lnTo>
                <a:lnTo>
                  <a:pt x="201673" y="134512"/>
                </a:lnTo>
                <a:lnTo>
                  <a:pt x="190524" y="127452"/>
                </a:lnTo>
                <a:lnTo>
                  <a:pt x="179695" y="120691"/>
                </a:lnTo>
                <a:lnTo>
                  <a:pt x="168867" y="115193"/>
                </a:lnTo>
                <a:lnTo>
                  <a:pt x="157721" y="111925"/>
                </a:lnTo>
                <a:lnTo>
                  <a:pt x="157540" y="110912"/>
                </a:lnTo>
                <a:lnTo>
                  <a:pt x="157525" y="100546"/>
                </a:lnTo>
                <a:lnTo>
                  <a:pt x="159991" y="90237"/>
                </a:lnTo>
                <a:lnTo>
                  <a:pt x="163601" y="79542"/>
                </a:lnTo>
                <a:lnTo>
                  <a:pt x="167014" y="68016"/>
                </a:lnTo>
                <a:lnTo>
                  <a:pt x="168891" y="55213"/>
                </a:lnTo>
                <a:lnTo>
                  <a:pt x="167894" y="40690"/>
                </a:lnTo>
                <a:lnTo>
                  <a:pt x="166608" y="39676"/>
                </a:lnTo>
                <a:lnTo>
                  <a:pt x="157291" y="31126"/>
                </a:lnTo>
                <a:lnTo>
                  <a:pt x="149020" y="21528"/>
                </a:lnTo>
                <a:lnTo>
                  <a:pt x="141596" y="11086"/>
                </a:lnTo>
                <a:lnTo>
                  <a:pt x="134823" y="0"/>
                </a:lnTo>
                <a:lnTo>
                  <a:pt x="134577" y="2308"/>
                </a:lnTo>
                <a:lnTo>
                  <a:pt x="134100" y="15184"/>
                </a:lnTo>
                <a:lnTo>
                  <a:pt x="134509" y="28945"/>
                </a:lnTo>
                <a:lnTo>
                  <a:pt x="135159" y="42947"/>
                </a:lnTo>
                <a:lnTo>
                  <a:pt x="135410" y="56550"/>
                </a:lnTo>
                <a:lnTo>
                  <a:pt x="134619" y="69110"/>
                </a:lnTo>
                <a:lnTo>
                  <a:pt x="132144" y="79987"/>
                </a:lnTo>
                <a:lnTo>
                  <a:pt x="127341" y="88537"/>
                </a:lnTo>
                <a:lnTo>
                  <a:pt x="119570" y="94119"/>
                </a:lnTo>
                <a:lnTo>
                  <a:pt x="118058" y="191330"/>
                </a:lnTo>
                <a:lnTo>
                  <a:pt x="124665" y="181911"/>
                </a:lnTo>
                <a:lnTo>
                  <a:pt x="132114" y="172861"/>
                </a:lnTo>
                <a:lnTo>
                  <a:pt x="138630" y="163581"/>
                </a:lnTo>
                <a:lnTo>
                  <a:pt x="142440" y="153471"/>
                </a:lnTo>
                <a:lnTo>
                  <a:pt x="142455" y="144983"/>
                </a:lnTo>
                <a:lnTo>
                  <a:pt x="150153" y="134912"/>
                </a:lnTo>
                <a:lnTo>
                  <a:pt x="162814" y="129730"/>
                </a:lnTo>
                <a:lnTo>
                  <a:pt x="169810" y="140396"/>
                </a:lnTo>
                <a:lnTo>
                  <a:pt x="177512" y="150359"/>
                </a:lnTo>
                <a:lnTo>
                  <a:pt x="185680" y="159857"/>
                </a:lnTo>
                <a:lnTo>
                  <a:pt x="194074" y="169130"/>
                </a:lnTo>
                <a:lnTo>
                  <a:pt x="202453" y="178419"/>
                </a:lnTo>
                <a:lnTo>
                  <a:pt x="210576" y="187963"/>
                </a:lnTo>
                <a:lnTo>
                  <a:pt x="218205" y="198003"/>
                </a:lnTo>
                <a:lnTo>
                  <a:pt x="225098" y="208778"/>
                </a:lnTo>
                <a:lnTo>
                  <a:pt x="231015" y="220528"/>
                </a:lnTo>
                <a:lnTo>
                  <a:pt x="235717" y="233493"/>
                </a:lnTo>
                <a:lnTo>
                  <a:pt x="236575" y="236575"/>
                </a:lnTo>
                <a:lnTo>
                  <a:pt x="233591" y="240360"/>
                </a:lnTo>
                <a:lnTo>
                  <a:pt x="230187" y="243751"/>
                </a:lnTo>
                <a:lnTo>
                  <a:pt x="226402" y="246748"/>
                </a:lnTo>
                <a:lnTo>
                  <a:pt x="216738" y="238523"/>
                </a:lnTo>
                <a:lnTo>
                  <a:pt x="208367" y="229006"/>
                </a:lnTo>
                <a:lnTo>
                  <a:pt x="200857" y="218629"/>
                </a:lnTo>
                <a:lnTo>
                  <a:pt x="193770" y="207829"/>
                </a:lnTo>
                <a:lnTo>
                  <a:pt x="186674" y="197040"/>
                </a:lnTo>
                <a:lnTo>
                  <a:pt x="179131" y="186697"/>
                </a:lnTo>
                <a:lnTo>
                  <a:pt x="170708" y="177235"/>
                </a:lnTo>
                <a:lnTo>
                  <a:pt x="162814" y="170421"/>
                </a:lnTo>
                <a:lnTo>
                  <a:pt x="154397" y="178800"/>
                </a:lnTo>
                <a:lnTo>
                  <a:pt x="160090" y="244337"/>
                </a:lnTo>
                <a:lnTo>
                  <a:pt x="173015" y="245545"/>
                </a:lnTo>
                <a:lnTo>
                  <a:pt x="186637" y="246526"/>
                </a:lnTo>
                <a:lnTo>
                  <a:pt x="200964" y="246748"/>
                </a:lnTo>
                <a:lnTo>
                  <a:pt x="200326" y="255486"/>
                </a:lnTo>
                <a:lnTo>
                  <a:pt x="195067" y="262014"/>
                </a:lnTo>
                <a:lnTo>
                  <a:pt x="185867" y="265840"/>
                </a:lnTo>
                <a:lnTo>
                  <a:pt x="173604" y="267613"/>
                </a:lnTo>
                <a:lnTo>
                  <a:pt x="159153" y="267981"/>
                </a:lnTo>
                <a:lnTo>
                  <a:pt x="143389" y="267591"/>
                </a:lnTo>
                <a:lnTo>
                  <a:pt x="127190" y="267093"/>
                </a:lnTo>
                <a:lnTo>
                  <a:pt x="126653" y="267086"/>
                </a:lnTo>
                <a:lnTo>
                  <a:pt x="113323" y="268298"/>
                </a:lnTo>
                <a:lnTo>
                  <a:pt x="102629" y="267860"/>
                </a:lnTo>
                <a:lnTo>
                  <a:pt x="99212" y="259460"/>
                </a:lnTo>
                <a:lnTo>
                  <a:pt x="105640" y="253613"/>
                </a:lnTo>
                <a:lnTo>
                  <a:pt x="101015" y="178628"/>
                </a:lnTo>
                <a:lnTo>
                  <a:pt x="96672" y="188239"/>
                </a:lnTo>
                <a:lnTo>
                  <a:pt x="93648" y="193978"/>
                </a:lnTo>
                <a:lnTo>
                  <a:pt x="86816" y="205158"/>
                </a:lnTo>
                <a:lnTo>
                  <a:pt x="79159" y="215819"/>
                </a:lnTo>
                <a:lnTo>
                  <a:pt x="70840" y="226016"/>
                </a:lnTo>
                <a:lnTo>
                  <a:pt x="62023" y="235806"/>
                </a:lnTo>
                <a:lnTo>
                  <a:pt x="52869" y="245244"/>
                </a:lnTo>
                <a:lnTo>
                  <a:pt x="43541" y="254386"/>
                </a:lnTo>
                <a:lnTo>
                  <a:pt x="34203" y="263289"/>
                </a:lnTo>
                <a:lnTo>
                  <a:pt x="25017" y="272008"/>
                </a:lnTo>
                <a:lnTo>
                  <a:pt x="16146" y="280600"/>
                </a:lnTo>
                <a:lnTo>
                  <a:pt x="7752" y="289120"/>
                </a:lnTo>
                <a:lnTo>
                  <a:pt x="0" y="297624"/>
                </a:lnTo>
                <a:lnTo>
                  <a:pt x="2529" y="298081"/>
                </a:lnTo>
                <a:lnTo>
                  <a:pt x="14337" y="301783"/>
                </a:lnTo>
                <a:lnTo>
                  <a:pt x="26065" y="307264"/>
                </a:lnTo>
                <a:lnTo>
                  <a:pt x="37793" y="313454"/>
                </a:lnTo>
                <a:lnTo>
                  <a:pt x="49601" y="319286"/>
                </a:lnTo>
                <a:lnTo>
                  <a:pt x="61568" y="323692"/>
                </a:lnTo>
                <a:lnTo>
                  <a:pt x="73774" y="325602"/>
                </a:lnTo>
                <a:lnTo>
                  <a:pt x="85921" y="32360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5787409" y="1561929"/>
            <a:ext cx="541300" cy="654533"/>
          </a:xfrm>
          <a:custGeom>
            <a:avLst/>
            <a:gdLst/>
            <a:ahLst/>
            <a:cxnLst/>
            <a:rect l="l" t="t" r="r" b="b"/>
            <a:pathLst>
              <a:path w="793906" h="959981">
                <a:moveTo>
                  <a:pt x="503758" y="954138"/>
                </a:moveTo>
                <a:lnTo>
                  <a:pt x="515558" y="948603"/>
                </a:lnTo>
                <a:lnTo>
                  <a:pt x="527666" y="944126"/>
                </a:lnTo>
                <a:lnTo>
                  <a:pt x="539961" y="940438"/>
                </a:lnTo>
                <a:lnTo>
                  <a:pt x="552322" y="937271"/>
                </a:lnTo>
                <a:lnTo>
                  <a:pt x="564627" y="934358"/>
                </a:lnTo>
                <a:lnTo>
                  <a:pt x="576756" y="931429"/>
                </a:lnTo>
                <a:lnTo>
                  <a:pt x="588588" y="928217"/>
                </a:lnTo>
                <a:lnTo>
                  <a:pt x="600002" y="924453"/>
                </a:lnTo>
                <a:lnTo>
                  <a:pt x="610876" y="919869"/>
                </a:lnTo>
                <a:lnTo>
                  <a:pt x="621090" y="914197"/>
                </a:lnTo>
                <a:lnTo>
                  <a:pt x="630928" y="905532"/>
                </a:lnTo>
                <a:lnTo>
                  <a:pt x="639730" y="895694"/>
                </a:lnTo>
                <a:lnTo>
                  <a:pt x="649081" y="886206"/>
                </a:lnTo>
                <a:lnTo>
                  <a:pt x="650369" y="885096"/>
                </a:lnTo>
                <a:lnTo>
                  <a:pt x="660831" y="876803"/>
                </a:lnTo>
                <a:lnTo>
                  <a:pt x="671080" y="868810"/>
                </a:lnTo>
                <a:lnTo>
                  <a:pt x="679612" y="860768"/>
                </a:lnTo>
                <a:lnTo>
                  <a:pt x="681476" y="858581"/>
                </a:lnTo>
                <a:lnTo>
                  <a:pt x="689026" y="848363"/>
                </a:lnTo>
                <a:lnTo>
                  <a:pt x="695555" y="837697"/>
                </a:lnTo>
                <a:lnTo>
                  <a:pt x="701567" y="826777"/>
                </a:lnTo>
                <a:lnTo>
                  <a:pt x="707563" y="815797"/>
                </a:lnTo>
                <a:lnTo>
                  <a:pt x="714047" y="804954"/>
                </a:lnTo>
                <a:lnTo>
                  <a:pt x="721521" y="794441"/>
                </a:lnTo>
                <a:lnTo>
                  <a:pt x="730488" y="784454"/>
                </a:lnTo>
                <a:lnTo>
                  <a:pt x="736359" y="790778"/>
                </a:lnTo>
                <a:lnTo>
                  <a:pt x="737846" y="801623"/>
                </a:lnTo>
                <a:lnTo>
                  <a:pt x="734832" y="813006"/>
                </a:lnTo>
                <a:lnTo>
                  <a:pt x="739457" y="887991"/>
                </a:lnTo>
                <a:lnTo>
                  <a:pt x="749015" y="882313"/>
                </a:lnTo>
                <a:lnTo>
                  <a:pt x="759232" y="879081"/>
                </a:lnTo>
                <a:lnTo>
                  <a:pt x="770114" y="877760"/>
                </a:lnTo>
                <a:lnTo>
                  <a:pt x="781669" y="877816"/>
                </a:lnTo>
                <a:lnTo>
                  <a:pt x="793906" y="878716"/>
                </a:lnTo>
                <a:lnTo>
                  <a:pt x="788213" y="813178"/>
                </a:lnTo>
                <a:lnTo>
                  <a:pt x="781889" y="823648"/>
                </a:lnTo>
                <a:lnTo>
                  <a:pt x="775667" y="834218"/>
                </a:lnTo>
                <a:lnTo>
                  <a:pt x="767556" y="842897"/>
                </a:lnTo>
                <a:lnTo>
                  <a:pt x="755565" y="847696"/>
                </a:lnTo>
                <a:lnTo>
                  <a:pt x="748281" y="848055"/>
                </a:lnTo>
                <a:lnTo>
                  <a:pt x="747883" y="836097"/>
                </a:lnTo>
                <a:lnTo>
                  <a:pt x="751875" y="825709"/>
                </a:lnTo>
                <a:lnTo>
                  <a:pt x="753386" y="728498"/>
                </a:lnTo>
                <a:lnTo>
                  <a:pt x="746991" y="723531"/>
                </a:lnTo>
                <a:lnTo>
                  <a:pt x="744089" y="712973"/>
                </a:lnTo>
                <a:lnTo>
                  <a:pt x="744615" y="699557"/>
                </a:lnTo>
                <a:lnTo>
                  <a:pt x="745741" y="685241"/>
                </a:lnTo>
                <a:lnTo>
                  <a:pt x="745771" y="684195"/>
                </a:lnTo>
                <a:lnTo>
                  <a:pt x="745459" y="671042"/>
                </a:lnTo>
                <a:lnTo>
                  <a:pt x="744798" y="657219"/>
                </a:lnTo>
                <a:lnTo>
                  <a:pt x="745054" y="643973"/>
                </a:lnTo>
                <a:lnTo>
                  <a:pt x="747495" y="632548"/>
                </a:lnTo>
                <a:lnTo>
                  <a:pt x="753386" y="624193"/>
                </a:lnTo>
                <a:lnTo>
                  <a:pt x="754338" y="623869"/>
                </a:lnTo>
                <a:lnTo>
                  <a:pt x="762226" y="626290"/>
                </a:lnTo>
                <a:lnTo>
                  <a:pt x="768063" y="630853"/>
                </a:lnTo>
                <a:lnTo>
                  <a:pt x="771179" y="626745"/>
                </a:lnTo>
                <a:lnTo>
                  <a:pt x="768495" y="619807"/>
                </a:lnTo>
                <a:lnTo>
                  <a:pt x="764280" y="607349"/>
                </a:lnTo>
                <a:lnTo>
                  <a:pt x="759990" y="594964"/>
                </a:lnTo>
                <a:lnTo>
                  <a:pt x="754899" y="583378"/>
                </a:lnTo>
                <a:lnTo>
                  <a:pt x="748281" y="573316"/>
                </a:lnTo>
                <a:lnTo>
                  <a:pt x="742206" y="579344"/>
                </a:lnTo>
                <a:lnTo>
                  <a:pt x="737156" y="587328"/>
                </a:lnTo>
                <a:lnTo>
                  <a:pt x="733757" y="596392"/>
                </a:lnTo>
                <a:lnTo>
                  <a:pt x="731731" y="606363"/>
                </a:lnTo>
                <a:lnTo>
                  <a:pt x="730800" y="617064"/>
                </a:lnTo>
                <a:lnTo>
                  <a:pt x="730684" y="628323"/>
                </a:lnTo>
                <a:lnTo>
                  <a:pt x="731104" y="639964"/>
                </a:lnTo>
                <a:lnTo>
                  <a:pt x="731782" y="651814"/>
                </a:lnTo>
                <a:lnTo>
                  <a:pt x="732438" y="663698"/>
                </a:lnTo>
                <a:lnTo>
                  <a:pt x="732793" y="675441"/>
                </a:lnTo>
                <a:lnTo>
                  <a:pt x="732570" y="686869"/>
                </a:lnTo>
                <a:lnTo>
                  <a:pt x="731488" y="697808"/>
                </a:lnTo>
                <a:lnTo>
                  <a:pt x="729269" y="708083"/>
                </a:lnTo>
                <a:lnTo>
                  <a:pt x="725633" y="717520"/>
                </a:lnTo>
                <a:lnTo>
                  <a:pt x="720303" y="725945"/>
                </a:lnTo>
                <a:lnTo>
                  <a:pt x="716057" y="723710"/>
                </a:lnTo>
                <a:lnTo>
                  <a:pt x="710099" y="715083"/>
                </a:lnTo>
                <a:lnTo>
                  <a:pt x="709624" y="703892"/>
                </a:lnTo>
                <a:lnTo>
                  <a:pt x="711522" y="691722"/>
                </a:lnTo>
                <a:lnTo>
                  <a:pt x="712683" y="680161"/>
                </a:lnTo>
                <a:lnTo>
                  <a:pt x="712660" y="679392"/>
                </a:lnTo>
                <a:lnTo>
                  <a:pt x="711173" y="666019"/>
                </a:lnTo>
                <a:lnTo>
                  <a:pt x="708523" y="653027"/>
                </a:lnTo>
                <a:lnTo>
                  <a:pt x="706036" y="640690"/>
                </a:lnTo>
                <a:lnTo>
                  <a:pt x="705037" y="629285"/>
                </a:lnTo>
                <a:lnTo>
                  <a:pt x="705145" y="626434"/>
                </a:lnTo>
                <a:lnTo>
                  <a:pt x="706905" y="614003"/>
                </a:lnTo>
                <a:lnTo>
                  <a:pt x="710373" y="602096"/>
                </a:lnTo>
                <a:lnTo>
                  <a:pt x="715042" y="590496"/>
                </a:lnTo>
                <a:lnTo>
                  <a:pt x="720404" y="578983"/>
                </a:lnTo>
                <a:lnTo>
                  <a:pt x="725951" y="567342"/>
                </a:lnTo>
                <a:lnTo>
                  <a:pt x="731175" y="555353"/>
                </a:lnTo>
                <a:lnTo>
                  <a:pt x="735568" y="542798"/>
                </a:lnTo>
                <a:lnTo>
                  <a:pt x="738781" y="529395"/>
                </a:lnTo>
                <a:lnTo>
                  <a:pt x="740390" y="517447"/>
                </a:lnTo>
                <a:lnTo>
                  <a:pt x="740875" y="505754"/>
                </a:lnTo>
                <a:lnTo>
                  <a:pt x="740422" y="494135"/>
                </a:lnTo>
                <a:lnTo>
                  <a:pt x="739212" y="482411"/>
                </a:lnTo>
                <a:lnTo>
                  <a:pt x="737430" y="470403"/>
                </a:lnTo>
                <a:lnTo>
                  <a:pt x="735259" y="457931"/>
                </a:lnTo>
                <a:lnTo>
                  <a:pt x="732884" y="444814"/>
                </a:lnTo>
                <a:lnTo>
                  <a:pt x="730488" y="430873"/>
                </a:lnTo>
                <a:lnTo>
                  <a:pt x="723496" y="424747"/>
                </a:lnTo>
                <a:lnTo>
                  <a:pt x="717348" y="414846"/>
                </a:lnTo>
                <a:lnTo>
                  <a:pt x="713052" y="403095"/>
                </a:lnTo>
                <a:lnTo>
                  <a:pt x="709759" y="390343"/>
                </a:lnTo>
                <a:lnTo>
                  <a:pt x="706622" y="377437"/>
                </a:lnTo>
                <a:lnTo>
                  <a:pt x="702791" y="365226"/>
                </a:lnTo>
                <a:lnTo>
                  <a:pt x="697417" y="354559"/>
                </a:lnTo>
                <a:lnTo>
                  <a:pt x="695855" y="354363"/>
                </a:lnTo>
                <a:lnTo>
                  <a:pt x="684295" y="351185"/>
                </a:lnTo>
                <a:lnTo>
                  <a:pt x="673626" y="346454"/>
                </a:lnTo>
                <a:lnTo>
                  <a:pt x="663057" y="786137"/>
                </a:lnTo>
                <a:lnTo>
                  <a:pt x="671668" y="776802"/>
                </a:lnTo>
                <a:lnTo>
                  <a:pt x="678996" y="766185"/>
                </a:lnTo>
                <a:lnTo>
                  <a:pt x="684692" y="753936"/>
                </a:lnTo>
                <a:lnTo>
                  <a:pt x="688807" y="753212"/>
                </a:lnTo>
                <a:lnTo>
                  <a:pt x="689073" y="756336"/>
                </a:lnTo>
                <a:lnTo>
                  <a:pt x="692325" y="756476"/>
                </a:lnTo>
                <a:lnTo>
                  <a:pt x="692453" y="770527"/>
                </a:lnTo>
                <a:lnTo>
                  <a:pt x="689807" y="783748"/>
                </a:lnTo>
                <a:lnTo>
                  <a:pt x="684678" y="794746"/>
                </a:lnTo>
                <a:lnTo>
                  <a:pt x="677554" y="804062"/>
                </a:lnTo>
                <a:lnTo>
                  <a:pt x="668926" y="812236"/>
                </a:lnTo>
                <a:lnTo>
                  <a:pt x="659283" y="819812"/>
                </a:lnTo>
                <a:lnTo>
                  <a:pt x="649114" y="827329"/>
                </a:lnTo>
                <a:lnTo>
                  <a:pt x="638908" y="835330"/>
                </a:lnTo>
                <a:lnTo>
                  <a:pt x="637850" y="836222"/>
                </a:lnTo>
                <a:lnTo>
                  <a:pt x="628593" y="844212"/>
                </a:lnTo>
                <a:lnTo>
                  <a:pt x="618979" y="851814"/>
                </a:lnTo>
                <a:lnTo>
                  <a:pt x="609265" y="857367"/>
                </a:lnTo>
                <a:lnTo>
                  <a:pt x="599710" y="859208"/>
                </a:lnTo>
                <a:lnTo>
                  <a:pt x="590572" y="855675"/>
                </a:lnTo>
                <a:lnTo>
                  <a:pt x="596341" y="845053"/>
                </a:lnTo>
                <a:lnTo>
                  <a:pt x="604106" y="834870"/>
                </a:lnTo>
                <a:lnTo>
                  <a:pt x="613044" y="825860"/>
                </a:lnTo>
                <a:lnTo>
                  <a:pt x="622805" y="817673"/>
                </a:lnTo>
                <a:lnTo>
                  <a:pt x="633037" y="809958"/>
                </a:lnTo>
                <a:lnTo>
                  <a:pt x="643391" y="802364"/>
                </a:lnTo>
                <a:lnTo>
                  <a:pt x="651738" y="339890"/>
                </a:lnTo>
                <a:lnTo>
                  <a:pt x="638908" y="341833"/>
                </a:lnTo>
                <a:lnTo>
                  <a:pt x="637786" y="344998"/>
                </a:lnTo>
                <a:lnTo>
                  <a:pt x="640568" y="352430"/>
                </a:lnTo>
                <a:lnTo>
                  <a:pt x="638908" y="362179"/>
                </a:lnTo>
                <a:lnTo>
                  <a:pt x="632427" y="364747"/>
                </a:lnTo>
                <a:lnTo>
                  <a:pt x="621362" y="367293"/>
                </a:lnTo>
                <a:lnTo>
                  <a:pt x="609634" y="368255"/>
                </a:lnTo>
                <a:lnTo>
                  <a:pt x="597350" y="368073"/>
                </a:lnTo>
                <a:lnTo>
                  <a:pt x="584617" y="367190"/>
                </a:lnTo>
                <a:lnTo>
                  <a:pt x="571541" y="366045"/>
                </a:lnTo>
                <a:lnTo>
                  <a:pt x="558230" y="365078"/>
                </a:lnTo>
                <a:lnTo>
                  <a:pt x="544789" y="364732"/>
                </a:lnTo>
                <a:lnTo>
                  <a:pt x="534663" y="370390"/>
                </a:lnTo>
                <a:lnTo>
                  <a:pt x="522869" y="375588"/>
                </a:lnTo>
                <a:lnTo>
                  <a:pt x="510417" y="380129"/>
                </a:lnTo>
                <a:lnTo>
                  <a:pt x="497583" y="384288"/>
                </a:lnTo>
                <a:lnTo>
                  <a:pt x="484642" y="388339"/>
                </a:lnTo>
                <a:lnTo>
                  <a:pt x="471868" y="392558"/>
                </a:lnTo>
                <a:lnTo>
                  <a:pt x="459537" y="397219"/>
                </a:lnTo>
                <a:lnTo>
                  <a:pt x="447924" y="402597"/>
                </a:lnTo>
                <a:lnTo>
                  <a:pt x="437303" y="408966"/>
                </a:lnTo>
                <a:lnTo>
                  <a:pt x="427949" y="416603"/>
                </a:lnTo>
                <a:lnTo>
                  <a:pt x="420138" y="425780"/>
                </a:lnTo>
                <a:lnTo>
                  <a:pt x="413395" y="425742"/>
                </a:lnTo>
                <a:lnTo>
                  <a:pt x="405152" y="427190"/>
                </a:lnTo>
                <a:lnTo>
                  <a:pt x="404886" y="420688"/>
                </a:lnTo>
                <a:lnTo>
                  <a:pt x="407673" y="412262"/>
                </a:lnTo>
                <a:lnTo>
                  <a:pt x="411731" y="401590"/>
                </a:lnTo>
                <a:lnTo>
                  <a:pt x="412506" y="387630"/>
                </a:lnTo>
                <a:lnTo>
                  <a:pt x="411043" y="387871"/>
                </a:lnTo>
                <a:lnTo>
                  <a:pt x="395086" y="389411"/>
                </a:lnTo>
                <a:lnTo>
                  <a:pt x="380807" y="388797"/>
                </a:lnTo>
                <a:lnTo>
                  <a:pt x="368062" y="386228"/>
                </a:lnTo>
                <a:lnTo>
                  <a:pt x="356709" y="381904"/>
                </a:lnTo>
                <a:lnTo>
                  <a:pt x="346605" y="376025"/>
                </a:lnTo>
                <a:lnTo>
                  <a:pt x="337606" y="368791"/>
                </a:lnTo>
                <a:lnTo>
                  <a:pt x="329570" y="360402"/>
                </a:lnTo>
                <a:lnTo>
                  <a:pt x="322353" y="351057"/>
                </a:lnTo>
                <a:lnTo>
                  <a:pt x="315814" y="340957"/>
                </a:lnTo>
                <a:lnTo>
                  <a:pt x="309807" y="330302"/>
                </a:lnTo>
                <a:lnTo>
                  <a:pt x="304192" y="319291"/>
                </a:lnTo>
                <a:lnTo>
                  <a:pt x="298824" y="308125"/>
                </a:lnTo>
                <a:lnTo>
                  <a:pt x="293560" y="297003"/>
                </a:lnTo>
                <a:lnTo>
                  <a:pt x="288258" y="286125"/>
                </a:lnTo>
                <a:lnTo>
                  <a:pt x="282775" y="275692"/>
                </a:lnTo>
                <a:lnTo>
                  <a:pt x="280571" y="281003"/>
                </a:lnTo>
                <a:lnTo>
                  <a:pt x="276588" y="291483"/>
                </a:lnTo>
                <a:lnTo>
                  <a:pt x="272819" y="303409"/>
                </a:lnTo>
                <a:lnTo>
                  <a:pt x="269664" y="316797"/>
                </a:lnTo>
                <a:lnTo>
                  <a:pt x="267522" y="331661"/>
                </a:lnTo>
                <a:lnTo>
                  <a:pt x="267262" y="343426"/>
                </a:lnTo>
                <a:lnTo>
                  <a:pt x="267839" y="357218"/>
                </a:lnTo>
                <a:lnTo>
                  <a:pt x="267857" y="370754"/>
                </a:lnTo>
                <a:lnTo>
                  <a:pt x="265830" y="382577"/>
                </a:lnTo>
                <a:lnTo>
                  <a:pt x="260274" y="391228"/>
                </a:lnTo>
                <a:lnTo>
                  <a:pt x="249704" y="395250"/>
                </a:lnTo>
                <a:lnTo>
                  <a:pt x="247937" y="392705"/>
                </a:lnTo>
                <a:lnTo>
                  <a:pt x="244565" y="382389"/>
                </a:lnTo>
                <a:lnTo>
                  <a:pt x="244085" y="370062"/>
                </a:lnTo>
                <a:lnTo>
                  <a:pt x="245213" y="356789"/>
                </a:lnTo>
                <a:lnTo>
                  <a:pt x="246668" y="343634"/>
                </a:lnTo>
                <a:lnTo>
                  <a:pt x="247164" y="331661"/>
                </a:lnTo>
                <a:lnTo>
                  <a:pt x="241894" y="330149"/>
                </a:lnTo>
                <a:lnTo>
                  <a:pt x="230451" y="334798"/>
                </a:lnTo>
                <a:lnTo>
                  <a:pt x="229359" y="329108"/>
                </a:lnTo>
                <a:lnTo>
                  <a:pt x="227887" y="317399"/>
                </a:lnTo>
                <a:lnTo>
                  <a:pt x="226950" y="303643"/>
                </a:lnTo>
                <a:lnTo>
                  <a:pt x="226887" y="288846"/>
                </a:lnTo>
                <a:lnTo>
                  <a:pt x="228011" y="273841"/>
                </a:lnTo>
                <a:lnTo>
                  <a:pt x="230637" y="259460"/>
                </a:lnTo>
                <a:lnTo>
                  <a:pt x="235077" y="246534"/>
                </a:lnTo>
                <a:lnTo>
                  <a:pt x="241645" y="235897"/>
                </a:lnTo>
                <a:lnTo>
                  <a:pt x="250654" y="228380"/>
                </a:lnTo>
                <a:lnTo>
                  <a:pt x="262417" y="224816"/>
                </a:lnTo>
                <a:lnTo>
                  <a:pt x="262972" y="227398"/>
                </a:lnTo>
                <a:lnTo>
                  <a:pt x="262364" y="237294"/>
                </a:lnTo>
                <a:lnTo>
                  <a:pt x="259171" y="248316"/>
                </a:lnTo>
                <a:lnTo>
                  <a:pt x="255106" y="259828"/>
                </a:lnTo>
                <a:lnTo>
                  <a:pt x="251881" y="271196"/>
                </a:lnTo>
                <a:lnTo>
                  <a:pt x="251207" y="281784"/>
                </a:lnTo>
                <a:lnTo>
                  <a:pt x="254797" y="290957"/>
                </a:lnTo>
                <a:lnTo>
                  <a:pt x="256173" y="287181"/>
                </a:lnTo>
                <a:lnTo>
                  <a:pt x="260160" y="274990"/>
                </a:lnTo>
                <a:lnTo>
                  <a:pt x="263555" y="262364"/>
                </a:lnTo>
                <a:lnTo>
                  <a:pt x="266203" y="249496"/>
                </a:lnTo>
                <a:lnTo>
                  <a:pt x="267951" y="236582"/>
                </a:lnTo>
                <a:lnTo>
                  <a:pt x="268644" y="223816"/>
                </a:lnTo>
                <a:lnTo>
                  <a:pt x="268131" y="211393"/>
                </a:lnTo>
                <a:lnTo>
                  <a:pt x="266256" y="199506"/>
                </a:lnTo>
                <a:lnTo>
                  <a:pt x="262866" y="188352"/>
                </a:lnTo>
                <a:lnTo>
                  <a:pt x="257808" y="178124"/>
                </a:lnTo>
                <a:lnTo>
                  <a:pt x="250928" y="169018"/>
                </a:lnTo>
                <a:lnTo>
                  <a:pt x="242072" y="161227"/>
                </a:lnTo>
                <a:lnTo>
                  <a:pt x="241899" y="161511"/>
                </a:lnTo>
                <a:lnTo>
                  <a:pt x="236553" y="171796"/>
                </a:lnTo>
                <a:lnTo>
                  <a:pt x="231360" y="183441"/>
                </a:lnTo>
                <a:lnTo>
                  <a:pt x="225756" y="195496"/>
                </a:lnTo>
                <a:lnTo>
                  <a:pt x="219173" y="207010"/>
                </a:lnTo>
                <a:lnTo>
                  <a:pt x="213401" y="215555"/>
                </a:lnTo>
                <a:lnTo>
                  <a:pt x="205941" y="225546"/>
                </a:lnTo>
                <a:lnTo>
                  <a:pt x="197572" y="234624"/>
                </a:lnTo>
                <a:lnTo>
                  <a:pt x="188423" y="241414"/>
                </a:lnTo>
                <a:lnTo>
                  <a:pt x="178622" y="244538"/>
                </a:lnTo>
                <a:lnTo>
                  <a:pt x="168297" y="242621"/>
                </a:lnTo>
                <a:lnTo>
                  <a:pt x="171283" y="238763"/>
                </a:lnTo>
                <a:lnTo>
                  <a:pt x="178776" y="228643"/>
                </a:lnTo>
                <a:lnTo>
                  <a:pt x="186031" y="218287"/>
                </a:lnTo>
                <a:lnTo>
                  <a:pt x="193101" y="207744"/>
                </a:lnTo>
                <a:lnTo>
                  <a:pt x="200036" y="197067"/>
                </a:lnTo>
                <a:lnTo>
                  <a:pt x="206886" y="186304"/>
                </a:lnTo>
                <a:lnTo>
                  <a:pt x="213701" y="175508"/>
                </a:lnTo>
                <a:lnTo>
                  <a:pt x="220534" y="164728"/>
                </a:lnTo>
                <a:lnTo>
                  <a:pt x="227434" y="154016"/>
                </a:lnTo>
                <a:lnTo>
                  <a:pt x="234452" y="143421"/>
                </a:lnTo>
                <a:lnTo>
                  <a:pt x="234030" y="138673"/>
                </a:lnTo>
                <a:lnTo>
                  <a:pt x="229622" y="125924"/>
                </a:lnTo>
                <a:lnTo>
                  <a:pt x="222405" y="115985"/>
                </a:lnTo>
                <a:lnTo>
                  <a:pt x="214743" y="106493"/>
                </a:lnTo>
                <a:lnTo>
                  <a:pt x="209001" y="95085"/>
                </a:lnTo>
                <a:lnTo>
                  <a:pt x="215615" y="92169"/>
                </a:lnTo>
                <a:lnTo>
                  <a:pt x="213563" y="13685"/>
                </a:lnTo>
                <a:lnTo>
                  <a:pt x="208298" y="25402"/>
                </a:lnTo>
                <a:lnTo>
                  <a:pt x="203250" y="37075"/>
                </a:lnTo>
                <a:lnTo>
                  <a:pt x="198500" y="48682"/>
                </a:lnTo>
                <a:lnTo>
                  <a:pt x="196288" y="54382"/>
                </a:lnTo>
                <a:lnTo>
                  <a:pt x="193068" y="65956"/>
                </a:lnTo>
                <a:lnTo>
                  <a:pt x="189463" y="78095"/>
                </a:lnTo>
                <a:lnTo>
                  <a:pt x="182971" y="87375"/>
                </a:lnTo>
                <a:lnTo>
                  <a:pt x="171089" y="90376"/>
                </a:lnTo>
                <a:lnTo>
                  <a:pt x="168297" y="90005"/>
                </a:lnTo>
                <a:lnTo>
                  <a:pt x="167996" y="0"/>
                </a:lnTo>
                <a:lnTo>
                  <a:pt x="164528" y="11521"/>
                </a:lnTo>
                <a:lnTo>
                  <a:pt x="164810" y="178442"/>
                </a:lnTo>
                <a:lnTo>
                  <a:pt x="171008" y="167008"/>
                </a:lnTo>
                <a:lnTo>
                  <a:pt x="178336" y="157165"/>
                </a:lnTo>
                <a:lnTo>
                  <a:pt x="187239" y="149536"/>
                </a:lnTo>
                <a:lnTo>
                  <a:pt x="198164" y="144747"/>
                </a:lnTo>
                <a:lnTo>
                  <a:pt x="211553" y="143421"/>
                </a:lnTo>
                <a:lnTo>
                  <a:pt x="210647" y="152000"/>
                </a:lnTo>
                <a:lnTo>
                  <a:pt x="202641" y="160914"/>
                </a:lnTo>
                <a:lnTo>
                  <a:pt x="193748" y="168859"/>
                </a:lnTo>
                <a:lnTo>
                  <a:pt x="193309" y="169384"/>
                </a:lnTo>
                <a:lnTo>
                  <a:pt x="186457" y="178449"/>
                </a:lnTo>
                <a:lnTo>
                  <a:pt x="179947" y="188595"/>
                </a:lnTo>
                <a:lnTo>
                  <a:pt x="173776" y="199613"/>
                </a:lnTo>
                <a:lnTo>
                  <a:pt x="167944" y="211292"/>
                </a:lnTo>
                <a:lnTo>
                  <a:pt x="162448" y="223424"/>
                </a:lnTo>
                <a:lnTo>
                  <a:pt x="157285" y="235799"/>
                </a:lnTo>
                <a:lnTo>
                  <a:pt x="152454" y="248207"/>
                </a:lnTo>
                <a:lnTo>
                  <a:pt x="147952" y="260439"/>
                </a:lnTo>
                <a:lnTo>
                  <a:pt x="139989" y="259918"/>
                </a:lnTo>
                <a:lnTo>
                  <a:pt x="129283" y="262154"/>
                </a:lnTo>
                <a:lnTo>
                  <a:pt x="126280" y="259124"/>
                </a:lnTo>
                <a:lnTo>
                  <a:pt x="126422" y="284347"/>
                </a:lnTo>
                <a:lnTo>
                  <a:pt x="126431" y="329188"/>
                </a:lnTo>
                <a:lnTo>
                  <a:pt x="126172" y="375533"/>
                </a:lnTo>
                <a:lnTo>
                  <a:pt x="125615" y="423706"/>
                </a:lnTo>
                <a:lnTo>
                  <a:pt x="124728" y="474029"/>
                </a:lnTo>
                <a:lnTo>
                  <a:pt x="123892" y="509412"/>
                </a:lnTo>
                <a:lnTo>
                  <a:pt x="124886" y="509403"/>
                </a:lnTo>
                <a:lnTo>
                  <a:pt x="155527" y="509515"/>
                </a:lnTo>
                <a:lnTo>
                  <a:pt x="170887" y="509735"/>
                </a:lnTo>
                <a:lnTo>
                  <a:pt x="186276" y="510051"/>
                </a:lnTo>
                <a:lnTo>
                  <a:pt x="201697" y="510452"/>
                </a:lnTo>
                <a:lnTo>
                  <a:pt x="217152" y="510930"/>
                </a:lnTo>
                <a:lnTo>
                  <a:pt x="232645" y="511473"/>
                </a:lnTo>
                <a:lnTo>
                  <a:pt x="248179" y="512072"/>
                </a:lnTo>
                <a:lnTo>
                  <a:pt x="263754" y="512716"/>
                </a:lnTo>
                <a:lnTo>
                  <a:pt x="279376" y="513396"/>
                </a:lnTo>
                <a:lnTo>
                  <a:pt x="295045" y="514100"/>
                </a:lnTo>
                <a:lnTo>
                  <a:pt x="310766" y="514820"/>
                </a:lnTo>
                <a:lnTo>
                  <a:pt x="310756" y="502127"/>
                </a:lnTo>
                <a:lnTo>
                  <a:pt x="308248" y="490252"/>
                </a:lnTo>
                <a:lnTo>
                  <a:pt x="305616" y="480104"/>
                </a:lnTo>
                <a:lnTo>
                  <a:pt x="305673" y="469024"/>
                </a:lnTo>
                <a:lnTo>
                  <a:pt x="309126" y="460109"/>
                </a:lnTo>
                <a:lnTo>
                  <a:pt x="316146" y="452299"/>
                </a:lnTo>
                <a:lnTo>
                  <a:pt x="325981" y="446304"/>
                </a:lnTo>
                <a:lnTo>
                  <a:pt x="338021" y="441999"/>
                </a:lnTo>
                <a:lnTo>
                  <a:pt x="351656" y="439263"/>
                </a:lnTo>
                <a:lnTo>
                  <a:pt x="366274" y="437973"/>
                </a:lnTo>
                <a:lnTo>
                  <a:pt x="381267" y="438007"/>
                </a:lnTo>
                <a:lnTo>
                  <a:pt x="396024" y="439243"/>
                </a:lnTo>
                <a:lnTo>
                  <a:pt x="409934" y="441559"/>
                </a:lnTo>
                <a:lnTo>
                  <a:pt x="422387" y="444831"/>
                </a:lnTo>
                <a:lnTo>
                  <a:pt x="432774" y="448939"/>
                </a:lnTo>
                <a:lnTo>
                  <a:pt x="440484" y="453759"/>
                </a:lnTo>
                <a:lnTo>
                  <a:pt x="442793" y="461098"/>
                </a:lnTo>
                <a:lnTo>
                  <a:pt x="445540" y="472828"/>
                </a:lnTo>
                <a:lnTo>
                  <a:pt x="447611" y="485233"/>
                </a:lnTo>
                <a:lnTo>
                  <a:pt x="449217" y="498104"/>
                </a:lnTo>
                <a:lnTo>
                  <a:pt x="450567" y="511229"/>
                </a:lnTo>
                <a:lnTo>
                  <a:pt x="451872" y="524399"/>
                </a:lnTo>
                <a:lnTo>
                  <a:pt x="453341" y="537403"/>
                </a:lnTo>
                <a:lnTo>
                  <a:pt x="455186" y="550031"/>
                </a:lnTo>
                <a:lnTo>
                  <a:pt x="457616" y="562072"/>
                </a:lnTo>
                <a:lnTo>
                  <a:pt x="460842" y="573316"/>
                </a:lnTo>
                <a:lnTo>
                  <a:pt x="465873" y="572579"/>
                </a:lnTo>
                <a:lnTo>
                  <a:pt x="478930" y="567575"/>
                </a:lnTo>
                <a:lnTo>
                  <a:pt x="489629" y="559448"/>
                </a:lnTo>
                <a:lnTo>
                  <a:pt x="498809" y="549566"/>
                </a:lnTo>
                <a:lnTo>
                  <a:pt x="507310" y="539301"/>
                </a:lnTo>
                <a:lnTo>
                  <a:pt x="515973" y="530021"/>
                </a:lnTo>
                <a:lnTo>
                  <a:pt x="525637" y="523098"/>
                </a:lnTo>
                <a:lnTo>
                  <a:pt x="537143" y="519900"/>
                </a:lnTo>
                <a:lnTo>
                  <a:pt x="537587" y="527458"/>
                </a:lnTo>
                <a:lnTo>
                  <a:pt x="535764" y="540553"/>
                </a:lnTo>
                <a:lnTo>
                  <a:pt x="530877" y="551498"/>
                </a:lnTo>
                <a:lnTo>
                  <a:pt x="523568" y="560750"/>
                </a:lnTo>
                <a:lnTo>
                  <a:pt x="514475" y="568768"/>
                </a:lnTo>
                <a:lnTo>
                  <a:pt x="504239" y="576008"/>
                </a:lnTo>
                <a:lnTo>
                  <a:pt x="493499" y="582929"/>
                </a:lnTo>
                <a:lnTo>
                  <a:pt x="482896" y="589988"/>
                </a:lnTo>
                <a:lnTo>
                  <a:pt x="473069" y="597644"/>
                </a:lnTo>
                <a:lnTo>
                  <a:pt x="464657" y="606352"/>
                </a:lnTo>
                <a:lnTo>
                  <a:pt x="458302" y="616573"/>
                </a:lnTo>
                <a:lnTo>
                  <a:pt x="447037" y="616331"/>
                </a:lnTo>
                <a:lnTo>
                  <a:pt x="439938" y="620256"/>
                </a:lnTo>
                <a:lnTo>
                  <a:pt x="435404" y="626745"/>
                </a:lnTo>
                <a:lnTo>
                  <a:pt x="446208" y="624382"/>
                </a:lnTo>
                <a:lnTo>
                  <a:pt x="457427" y="620934"/>
                </a:lnTo>
                <a:lnTo>
                  <a:pt x="468654" y="616716"/>
                </a:lnTo>
                <a:lnTo>
                  <a:pt x="479963" y="611965"/>
                </a:lnTo>
                <a:lnTo>
                  <a:pt x="491428" y="606915"/>
                </a:lnTo>
                <a:lnTo>
                  <a:pt x="503124" y="601801"/>
                </a:lnTo>
                <a:lnTo>
                  <a:pt x="515125" y="596858"/>
                </a:lnTo>
                <a:lnTo>
                  <a:pt x="527506" y="592322"/>
                </a:lnTo>
                <a:lnTo>
                  <a:pt x="540342" y="588427"/>
                </a:lnTo>
                <a:lnTo>
                  <a:pt x="553706" y="585409"/>
                </a:lnTo>
                <a:lnTo>
                  <a:pt x="567674" y="583502"/>
                </a:lnTo>
                <a:lnTo>
                  <a:pt x="574050" y="580543"/>
                </a:lnTo>
                <a:lnTo>
                  <a:pt x="579117" y="576275"/>
                </a:lnTo>
                <a:lnTo>
                  <a:pt x="585492" y="573316"/>
                </a:lnTo>
                <a:lnTo>
                  <a:pt x="587694" y="578302"/>
                </a:lnTo>
                <a:lnTo>
                  <a:pt x="586651" y="590416"/>
                </a:lnTo>
                <a:lnTo>
                  <a:pt x="582940" y="601307"/>
                </a:lnTo>
                <a:lnTo>
                  <a:pt x="582794" y="601338"/>
                </a:lnTo>
                <a:lnTo>
                  <a:pt x="569473" y="604276"/>
                </a:lnTo>
                <a:lnTo>
                  <a:pt x="556410" y="607474"/>
                </a:lnTo>
                <a:lnTo>
                  <a:pt x="543624" y="610950"/>
                </a:lnTo>
                <a:lnTo>
                  <a:pt x="531132" y="614720"/>
                </a:lnTo>
                <a:lnTo>
                  <a:pt x="518952" y="618804"/>
                </a:lnTo>
                <a:lnTo>
                  <a:pt x="507103" y="623219"/>
                </a:lnTo>
                <a:lnTo>
                  <a:pt x="495604" y="627983"/>
                </a:lnTo>
                <a:lnTo>
                  <a:pt x="484472" y="633114"/>
                </a:lnTo>
                <a:lnTo>
                  <a:pt x="473725" y="638631"/>
                </a:lnTo>
                <a:lnTo>
                  <a:pt x="463382" y="644551"/>
                </a:lnTo>
                <a:lnTo>
                  <a:pt x="472277" y="647558"/>
                </a:lnTo>
                <a:lnTo>
                  <a:pt x="485319" y="650521"/>
                </a:lnTo>
                <a:lnTo>
                  <a:pt x="498010" y="651799"/>
                </a:lnTo>
                <a:lnTo>
                  <a:pt x="510356" y="651580"/>
                </a:lnTo>
                <a:lnTo>
                  <a:pt x="522363" y="650056"/>
                </a:lnTo>
                <a:lnTo>
                  <a:pt x="534035" y="647416"/>
                </a:lnTo>
                <a:lnTo>
                  <a:pt x="545378" y="643851"/>
                </a:lnTo>
                <a:lnTo>
                  <a:pt x="556397" y="639550"/>
                </a:lnTo>
                <a:lnTo>
                  <a:pt x="567098" y="634703"/>
                </a:lnTo>
                <a:lnTo>
                  <a:pt x="577486" y="629501"/>
                </a:lnTo>
                <a:lnTo>
                  <a:pt x="587566" y="624134"/>
                </a:lnTo>
                <a:lnTo>
                  <a:pt x="597343" y="618791"/>
                </a:lnTo>
                <a:lnTo>
                  <a:pt x="606823" y="613663"/>
                </a:lnTo>
                <a:lnTo>
                  <a:pt x="616010" y="608940"/>
                </a:lnTo>
                <a:lnTo>
                  <a:pt x="616993" y="613468"/>
                </a:lnTo>
                <a:lnTo>
                  <a:pt x="616517" y="624762"/>
                </a:lnTo>
                <a:lnTo>
                  <a:pt x="611948" y="634114"/>
                </a:lnTo>
                <a:lnTo>
                  <a:pt x="604202" y="641891"/>
                </a:lnTo>
                <a:lnTo>
                  <a:pt x="594195" y="648460"/>
                </a:lnTo>
                <a:lnTo>
                  <a:pt x="582843" y="654187"/>
                </a:lnTo>
                <a:lnTo>
                  <a:pt x="571060" y="659440"/>
                </a:lnTo>
                <a:lnTo>
                  <a:pt x="559764" y="664585"/>
                </a:lnTo>
                <a:lnTo>
                  <a:pt x="549869" y="669989"/>
                </a:lnTo>
                <a:lnTo>
                  <a:pt x="540674" y="676170"/>
                </a:lnTo>
                <a:lnTo>
                  <a:pt x="529978" y="684164"/>
                </a:lnTo>
                <a:lnTo>
                  <a:pt x="519757" y="692520"/>
                </a:lnTo>
                <a:lnTo>
                  <a:pt x="509946" y="701061"/>
                </a:lnTo>
                <a:lnTo>
                  <a:pt x="500484" y="709613"/>
                </a:lnTo>
                <a:lnTo>
                  <a:pt x="491306" y="718002"/>
                </a:lnTo>
                <a:lnTo>
                  <a:pt x="482351" y="726053"/>
                </a:lnTo>
                <a:lnTo>
                  <a:pt x="473554" y="733590"/>
                </a:lnTo>
                <a:lnTo>
                  <a:pt x="475752" y="741579"/>
                </a:lnTo>
                <a:lnTo>
                  <a:pt x="478203" y="749288"/>
                </a:lnTo>
                <a:lnTo>
                  <a:pt x="483727" y="753936"/>
                </a:lnTo>
                <a:lnTo>
                  <a:pt x="485690" y="753576"/>
                </a:lnTo>
                <a:lnTo>
                  <a:pt x="497236" y="750372"/>
                </a:lnTo>
                <a:lnTo>
                  <a:pt x="508483" y="745964"/>
                </a:lnTo>
                <a:lnTo>
                  <a:pt x="519642" y="741144"/>
                </a:lnTo>
                <a:lnTo>
                  <a:pt x="530928" y="736703"/>
                </a:lnTo>
                <a:lnTo>
                  <a:pt x="542553" y="733436"/>
                </a:lnTo>
                <a:lnTo>
                  <a:pt x="554730" y="732134"/>
                </a:lnTo>
                <a:lnTo>
                  <a:pt x="567674" y="733590"/>
                </a:lnTo>
                <a:lnTo>
                  <a:pt x="566673" y="736949"/>
                </a:lnTo>
                <a:lnTo>
                  <a:pt x="559740" y="747451"/>
                </a:lnTo>
                <a:lnTo>
                  <a:pt x="549259" y="754409"/>
                </a:lnTo>
                <a:lnTo>
                  <a:pt x="536750" y="759340"/>
                </a:lnTo>
                <a:lnTo>
                  <a:pt x="523730" y="763761"/>
                </a:lnTo>
                <a:lnTo>
                  <a:pt x="511718" y="769188"/>
                </a:lnTo>
                <a:lnTo>
                  <a:pt x="512379" y="772619"/>
                </a:lnTo>
                <a:lnTo>
                  <a:pt x="515819" y="786214"/>
                </a:lnTo>
                <a:lnTo>
                  <a:pt x="524431" y="794639"/>
                </a:lnTo>
                <a:lnTo>
                  <a:pt x="532475" y="790697"/>
                </a:lnTo>
                <a:lnTo>
                  <a:pt x="544328" y="784743"/>
                </a:lnTo>
                <a:lnTo>
                  <a:pt x="556453" y="778504"/>
                </a:lnTo>
                <a:lnTo>
                  <a:pt x="568556" y="772148"/>
                </a:lnTo>
                <a:lnTo>
                  <a:pt x="580347" y="765838"/>
                </a:lnTo>
                <a:lnTo>
                  <a:pt x="591532" y="759740"/>
                </a:lnTo>
                <a:lnTo>
                  <a:pt x="601820" y="754020"/>
                </a:lnTo>
                <a:lnTo>
                  <a:pt x="610918" y="748843"/>
                </a:lnTo>
                <a:lnTo>
                  <a:pt x="610918" y="769188"/>
                </a:lnTo>
                <a:lnTo>
                  <a:pt x="603907" y="775916"/>
                </a:lnTo>
                <a:lnTo>
                  <a:pt x="593475" y="783143"/>
                </a:lnTo>
                <a:lnTo>
                  <a:pt x="581994" y="789321"/>
                </a:lnTo>
                <a:lnTo>
                  <a:pt x="570053" y="795040"/>
                </a:lnTo>
                <a:lnTo>
                  <a:pt x="558245" y="800892"/>
                </a:lnTo>
                <a:lnTo>
                  <a:pt x="547160" y="807468"/>
                </a:lnTo>
                <a:lnTo>
                  <a:pt x="537389" y="815360"/>
                </a:lnTo>
                <a:lnTo>
                  <a:pt x="529523" y="825157"/>
                </a:lnTo>
                <a:lnTo>
                  <a:pt x="529186" y="825166"/>
                </a:lnTo>
                <a:lnTo>
                  <a:pt x="514835" y="822285"/>
                </a:lnTo>
                <a:lnTo>
                  <a:pt x="505557" y="814332"/>
                </a:lnTo>
                <a:lnTo>
                  <a:pt x="499163" y="803494"/>
                </a:lnTo>
                <a:lnTo>
                  <a:pt x="493467" y="791959"/>
                </a:lnTo>
                <a:lnTo>
                  <a:pt x="486280" y="781914"/>
                </a:lnTo>
                <a:lnTo>
                  <a:pt x="486891" y="795322"/>
                </a:lnTo>
                <a:lnTo>
                  <a:pt x="487247" y="807696"/>
                </a:lnTo>
                <a:lnTo>
                  <a:pt x="487456" y="820128"/>
                </a:lnTo>
                <a:lnTo>
                  <a:pt x="487627" y="845155"/>
                </a:lnTo>
                <a:lnTo>
                  <a:pt x="487791" y="870383"/>
                </a:lnTo>
                <a:lnTo>
                  <a:pt x="487992" y="883066"/>
                </a:lnTo>
                <a:lnTo>
                  <a:pt x="488335" y="895792"/>
                </a:lnTo>
                <a:lnTo>
                  <a:pt x="488871" y="908559"/>
                </a:lnTo>
                <a:lnTo>
                  <a:pt x="489647" y="921364"/>
                </a:lnTo>
                <a:lnTo>
                  <a:pt x="490712" y="934204"/>
                </a:lnTo>
                <a:lnTo>
                  <a:pt x="492113" y="947077"/>
                </a:lnTo>
                <a:lnTo>
                  <a:pt x="493900" y="959981"/>
                </a:lnTo>
                <a:lnTo>
                  <a:pt x="503758" y="95413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7150935" y="1422101"/>
            <a:ext cx="71191" cy="86720"/>
          </a:xfrm>
          <a:custGeom>
            <a:avLst/>
            <a:gdLst/>
            <a:ahLst/>
            <a:cxnLst/>
            <a:rect l="l" t="t" r="r" b="b"/>
            <a:pathLst>
              <a:path w="104413" h="127190">
                <a:moveTo>
                  <a:pt x="84056" y="123328"/>
                </a:moveTo>
                <a:lnTo>
                  <a:pt x="85933" y="113068"/>
                </a:lnTo>
                <a:lnTo>
                  <a:pt x="89478" y="102535"/>
                </a:lnTo>
                <a:lnTo>
                  <a:pt x="93894" y="91840"/>
                </a:lnTo>
                <a:lnTo>
                  <a:pt x="98386" y="81094"/>
                </a:lnTo>
                <a:lnTo>
                  <a:pt x="102158" y="70410"/>
                </a:lnTo>
                <a:lnTo>
                  <a:pt x="104413" y="59898"/>
                </a:lnTo>
                <a:lnTo>
                  <a:pt x="104355" y="49671"/>
                </a:lnTo>
                <a:lnTo>
                  <a:pt x="101189" y="39841"/>
                </a:lnTo>
                <a:lnTo>
                  <a:pt x="94119" y="30518"/>
                </a:lnTo>
                <a:lnTo>
                  <a:pt x="78608" y="31243"/>
                </a:lnTo>
                <a:lnTo>
                  <a:pt x="65114" y="28873"/>
                </a:lnTo>
                <a:lnTo>
                  <a:pt x="54227" y="23895"/>
                </a:lnTo>
                <a:lnTo>
                  <a:pt x="45280" y="16978"/>
                </a:lnTo>
                <a:lnTo>
                  <a:pt x="37604" y="8790"/>
                </a:lnTo>
                <a:lnTo>
                  <a:pt x="30530" y="0"/>
                </a:lnTo>
                <a:lnTo>
                  <a:pt x="30480" y="295"/>
                </a:lnTo>
                <a:lnTo>
                  <a:pt x="26753" y="13801"/>
                </a:lnTo>
                <a:lnTo>
                  <a:pt x="21130" y="25408"/>
                </a:lnTo>
                <a:lnTo>
                  <a:pt x="14323" y="35829"/>
                </a:lnTo>
                <a:lnTo>
                  <a:pt x="7042" y="45778"/>
                </a:lnTo>
                <a:lnTo>
                  <a:pt x="0" y="55968"/>
                </a:lnTo>
                <a:lnTo>
                  <a:pt x="7969" y="63746"/>
                </a:lnTo>
                <a:lnTo>
                  <a:pt x="15618" y="73783"/>
                </a:lnTo>
                <a:lnTo>
                  <a:pt x="22414" y="84673"/>
                </a:lnTo>
                <a:lnTo>
                  <a:pt x="28902" y="95875"/>
                </a:lnTo>
                <a:lnTo>
                  <a:pt x="35623" y="106845"/>
                </a:lnTo>
                <a:lnTo>
                  <a:pt x="37338" y="107266"/>
                </a:lnTo>
                <a:lnTo>
                  <a:pt x="50219" y="111015"/>
                </a:lnTo>
                <a:lnTo>
                  <a:pt x="62278" y="115588"/>
                </a:lnTo>
                <a:lnTo>
                  <a:pt x="73519" y="120980"/>
                </a:lnTo>
                <a:lnTo>
                  <a:pt x="83946" y="127190"/>
                </a:lnTo>
                <a:lnTo>
                  <a:pt x="84056" y="12332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6488392" y="1428279"/>
            <a:ext cx="50300" cy="30422"/>
          </a:xfrm>
          <a:custGeom>
            <a:avLst/>
            <a:gdLst/>
            <a:ahLst/>
            <a:cxnLst/>
            <a:rect l="l" t="t" r="r" b="b"/>
            <a:pathLst>
              <a:path w="73774" h="44619">
                <a:moveTo>
                  <a:pt x="65238" y="41744"/>
                </a:moveTo>
                <a:lnTo>
                  <a:pt x="71892" y="35128"/>
                </a:lnTo>
                <a:lnTo>
                  <a:pt x="73774" y="24011"/>
                </a:lnTo>
                <a:lnTo>
                  <a:pt x="73095" y="20317"/>
                </a:lnTo>
                <a:lnTo>
                  <a:pt x="67796" y="11867"/>
                </a:lnTo>
                <a:lnTo>
                  <a:pt x="58493" y="5490"/>
                </a:lnTo>
                <a:lnTo>
                  <a:pt x="46562" y="1447"/>
                </a:lnTo>
                <a:lnTo>
                  <a:pt x="33373" y="0"/>
                </a:lnTo>
                <a:lnTo>
                  <a:pt x="20301" y="1408"/>
                </a:lnTo>
                <a:lnTo>
                  <a:pt x="8719" y="5934"/>
                </a:lnTo>
                <a:lnTo>
                  <a:pt x="0" y="13838"/>
                </a:lnTo>
                <a:lnTo>
                  <a:pt x="1536" y="21611"/>
                </a:lnTo>
                <a:lnTo>
                  <a:pt x="5397" y="27084"/>
                </a:lnTo>
                <a:lnTo>
                  <a:pt x="7632" y="34184"/>
                </a:lnTo>
                <a:lnTo>
                  <a:pt x="17580" y="38398"/>
                </a:lnTo>
                <a:lnTo>
                  <a:pt x="29982" y="42186"/>
                </a:lnTo>
                <a:lnTo>
                  <a:pt x="42948" y="44513"/>
                </a:lnTo>
                <a:lnTo>
                  <a:pt x="55145" y="44619"/>
                </a:lnTo>
                <a:lnTo>
                  <a:pt x="65238" y="4174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6339232" y="1454825"/>
            <a:ext cx="333011" cy="117067"/>
          </a:xfrm>
          <a:custGeom>
            <a:avLst/>
            <a:gdLst/>
            <a:ahLst/>
            <a:cxnLst/>
            <a:rect l="l" t="t" r="r" b="b"/>
            <a:pathLst>
              <a:path w="488416" h="171698">
                <a:moveTo>
                  <a:pt x="145816" y="170983"/>
                </a:moveTo>
                <a:lnTo>
                  <a:pt x="158355" y="169765"/>
                </a:lnTo>
                <a:lnTo>
                  <a:pt x="170863" y="168302"/>
                </a:lnTo>
                <a:lnTo>
                  <a:pt x="183361" y="166854"/>
                </a:lnTo>
                <a:lnTo>
                  <a:pt x="195872" y="165683"/>
                </a:lnTo>
                <a:lnTo>
                  <a:pt x="211148" y="164587"/>
                </a:lnTo>
                <a:lnTo>
                  <a:pt x="226394" y="163605"/>
                </a:lnTo>
                <a:lnTo>
                  <a:pt x="241602" y="162714"/>
                </a:lnTo>
                <a:lnTo>
                  <a:pt x="256768" y="161893"/>
                </a:lnTo>
                <a:lnTo>
                  <a:pt x="271884" y="161120"/>
                </a:lnTo>
                <a:lnTo>
                  <a:pt x="286944" y="160373"/>
                </a:lnTo>
                <a:lnTo>
                  <a:pt x="301942" y="159629"/>
                </a:lnTo>
                <a:lnTo>
                  <a:pt x="316872" y="158866"/>
                </a:lnTo>
                <a:lnTo>
                  <a:pt x="331727" y="158063"/>
                </a:lnTo>
                <a:lnTo>
                  <a:pt x="346502" y="157197"/>
                </a:lnTo>
                <a:lnTo>
                  <a:pt x="361189" y="156247"/>
                </a:lnTo>
                <a:lnTo>
                  <a:pt x="375783" y="155190"/>
                </a:lnTo>
                <a:lnTo>
                  <a:pt x="390277" y="154004"/>
                </a:lnTo>
                <a:lnTo>
                  <a:pt x="404665" y="152667"/>
                </a:lnTo>
                <a:lnTo>
                  <a:pt x="418941" y="151158"/>
                </a:lnTo>
                <a:lnTo>
                  <a:pt x="433098" y="149453"/>
                </a:lnTo>
                <a:lnTo>
                  <a:pt x="447130" y="147531"/>
                </a:lnTo>
                <a:lnTo>
                  <a:pt x="461032" y="145371"/>
                </a:lnTo>
                <a:lnTo>
                  <a:pt x="474796" y="142949"/>
                </a:lnTo>
                <a:lnTo>
                  <a:pt x="488416" y="140244"/>
                </a:lnTo>
                <a:lnTo>
                  <a:pt x="482551" y="135673"/>
                </a:lnTo>
                <a:lnTo>
                  <a:pt x="472621" y="127810"/>
                </a:lnTo>
                <a:lnTo>
                  <a:pt x="462763" y="119876"/>
                </a:lnTo>
                <a:lnTo>
                  <a:pt x="452958" y="111889"/>
                </a:lnTo>
                <a:lnTo>
                  <a:pt x="443185" y="103870"/>
                </a:lnTo>
                <a:lnTo>
                  <a:pt x="433426" y="95837"/>
                </a:lnTo>
                <a:lnTo>
                  <a:pt x="423661" y="87810"/>
                </a:lnTo>
                <a:lnTo>
                  <a:pt x="413871" y="79808"/>
                </a:lnTo>
                <a:lnTo>
                  <a:pt x="404037" y="71851"/>
                </a:lnTo>
                <a:lnTo>
                  <a:pt x="394140" y="63958"/>
                </a:lnTo>
                <a:lnTo>
                  <a:pt x="384159" y="56147"/>
                </a:lnTo>
                <a:lnTo>
                  <a:pt x="374076" y="48439"/>
                </a:lnTo>
                <a:lnTo>
                  <a:pt x="363872" y="40853"/>
                </a:lnTo>
                <a:lnTo>
                  <a:pt x="353526" y="33407"/>
                </a:lnTo>
                <a:lnTo>
                  <a:pt x="343021" y="26122"/>
                </a:lnTo>
                <a:lnTo>
                  <a:pt x="332336" y="19016"/>
                </a:lnTo>
                <a:lnTo>
                  <a:pt x="321452" y="12110"/>
                </a:lnTo>
                <a:lnTo>
                  <a:pt x="310349" y="5421"/>
                </a:lnTo>
                <a:lnTo>
                  <a:pt x="313403" y="8832"/>
                </a:lnTo>
                <a:lnTo>
                  <a:pt x="322202" y="17922"/>
                </a:lnTo>
                <a:lnTo>
                  <a:pt x="331454" y="26560"/>
                </a:lnTo>
                <a:lnTo>
                  <a:pt x="341083" y="34820"/>
                </a:lnTo>
                <a:lnTo>
                  <a:pt x="351013" y="42779"/>
                </a:lnTo>
                <a:lnTo>
                  <a:pt x="361168" y="50512"/>
                </a:lnTo>
                <a:lnTo>
                  <a:pt x="371475" y="58095"/>
                </a:lnTo>
                <a:lnTo>
                  <a:pt x="381855" y="65604"/>
                </a:lnTo>
                <a:lnTo>
                  <a:pt x="392235" y="73114"/>
                </a:lnTo>
                <a:lnTo>
                  <a:pt x="402537" y="80701"/>
                </a:lnTo>
                <a:lnTo>
                  <a:pt x="412688" y="88441"/>
                </a:lnTo>
                <a:lnTo>
                  <a:pt x="422610" y="96409"/>
                </a:lnTo>
                <a:lnTo>
                  <a:pt x="432229" y="104681"/>
                </a:lnTo>
                <a:lnTo>
                  <a:pt x="441468" y="113332"/>
                </a:lnTo>
                <a:lnTo>
                  <a:pt x="450253" y="122439"/>
                </a:lnTo>
                <a:lnTo>
                  <a:pt x="445988" y="127119"/>
                </a:lnTo>
                <a:lnTo>
                  <a:pt x="435638" y="131787"/>
                </a:lnTo>
                <a:lnTo>
                  <a:pt x="423079" y="133068"/>
                </a:lnTo>
                <a:lnTo>
                  <a:pt x="409686" y="132747"/>
                </a:lnTo>
                <a:lnTo>
                  <a:pt x="396836" y="132612"/>
                </a:lnTo>
                <a:lnTo>
                  <a:pt x="383219" y="133267"/>
                </a:lnTo>
                <a:lnTo>
                  <a:pt x="369440" y="133994"/>
                </a:lnTo>
                <a:lnTo>
                  <a:pt x="355519" y="134778"/>
                </a:lnTo>
                <a:lnTo>
                  <a:pt x="341473" y="135603"/>
                </a:lnTo>
                <a:lnTo>
                  <a:pt x="327320" y="136457"/>
                </a:lnTo>
                <a:lnTo>
                  <a:pt x="313078" y="137324"/>
                </a:lnTo>
                <a:lnTo>
                  <a:pt x="298766" y="138190"/>
                </a:lnTo>
                <a:lnTo>
                  <a:pt x="284400" y="139040"/>
                </a:lnTo>
                <a:lnTo>
                  <a:pt x="270000" y="139860"/>
                </a:lnTo>
                <a:lnTo>
                  <a:pt x="255584" y="140637"/>
                </a:lnTo>
                <a:lnTo>
                  <a:pt x="241169" y="141354"/>
                </a:lnTo>
                <a:lnTo>
                  <a:pt x="226773" y="141998"/>
                </a:lnTo>
                <a:lnTo>
                  <a:pt x="212414" y="142555"/>
                </a:lnTo>
                <a:lnTo>
                  <a:pt x="198111" y="143009"/>
                </a:lnTo>
                <a:lnTo>
                  <a:pt x="183881" y="143347"/>
                </a:lnTo>
                <a:lnTo>
                  <a:pt x="169743" y="143554"/>
                </a:lnTo>
                <a:lnTo>
                  <a:pt x="141813" y="143518"/>
                </a:lnTo>
                <a:lnTo>
                  <a:pt x="128057" y="143245"/>
                </a:lnTo>
                <a:lnTo>
                  <a:pt x="114465" y="142784"/>
                </a:lnTo>
                <a:lnTo>
                  <a:pt x="113806" y="140445"/>
                </a:lnTo>
                <a:lnTo>
                  <a:pt x="108604" y="128178"/>
                </a:lnTo>
                <a:lnTo>
                  <a:pt x="101533" y="117778"/>
                </a:lnTo>
                <a:lnTo>
                  <a:pt x="93231" y="108608"/>
                </a:lnTo>
                <a:lnTo>
                  <a:pt x="84340" y="100027"/>
                </a:lnTo>
                <a:lnTo>
                  <a:pt x="75498" y="91396"/>
                </a:lnTo>
                <a:lnTo>
                  <a:pt x="67345" y="82075"/>
                </a:lnTo>
                <a:lnTo>
                  <a:pt x="60520" y="71426"/>
                </a:lnTo>
                <a:lnTo>
                  <a:pt x="55664" y="58809"/>
                </a:lnTo>
                <a:lnTo>
                  <a:pt x="53416" y="43585"/>
                </a:lnTo>
                <a:lnTo>
                  <a:pt x="65109" y="41147"/>
                </a:lnTo>
                <a:lnTo>
                  <a:pt x="77852" y="38955"/>
                </a:lnTo>
                <a:lnTo>
                  <a:pt x="90883" y="37052"/>
                </a:lnTo>
                <a:lnTo>
                  <a:pt x="104098" y="35333"/>
                </a:lnTo>
                <a:lnTo>
                  <a:pt x="117390" y="33690"/>
                </a:lnTo>
                <a:lnTo>
                  <a:pt x="130650" y="32018"/>
                </a:lnTo>
                <a:lnTo>
                  <a:pt x="143775" y="30208"/>
                </a:lnTo>
                <a:lnTo>
                  <a:pt x="156655" y="28156"/>
                </a:lnTo>
                <a:lnTo>
                  <a:pt x="169186" y="25754"/>
                </a:lnTo>
                <a:lnTo>
                  <a:pt x="181260" y="22895"/>
                </a:lnTo>
                <a:lnTo>
                  <a:pt x="192771" y="19473"/>
                </a:lnTo>
                <a:lnTo>
                  <a:pt x="203612" y="15382"/>
                </a:lnTo>
                <a:lnTo>
                  <a:pt x="213677" y="10514"/>
                </a:lnTo>
                <a:lnTo>
                  <a:pt x="212389" y="5695"/>
                </a:lnTo>
                <a:lnTo>
                  <a:pt x="204533" y="28"/>
                </a:lnTo>
                <a:lnTo>
                  <a:pt x="193332" y="341"/>
                </a:lnTo>
                <a:lnTo>
                  <a:pt x="187777" y="0"/>
                </a:lnTo>
                <a:lnTo>
                  <a:pt x="176998" y="35"/>
                </a:lnTo>
                <a:lnTo>
                  <a:pt x="165640" y="843"/>
                </a:lnTo>
                <a:lnTo>
                  <a:pt x="153781" y="2312"/>
                </a:lnTo>
                <a:lnTo>
                  <a:pt x="141497" y="4331"/>
                </a:lnTo>
                <a:lnTo>
                  <a:pt x="128862" y="6788"/>
                </a:lnTo>
                <a:lnTo>
                  <a:pt x="115954" y="9571"/>
                </a:lnTo>
                <a:lnTo>
                  <a:pt x="102848" y="12568"/>
                </a:lnTo>
                <a:lnTo>
                  <a:pt x="89620" y="15668"/>
                </a:lnTo>
                <a:lnTo>
                  <a:pt x="76346" y="18759"/>
                </a:lnTo>
                <a:lnTo>
                  <a:pt x="63103" y="21730"/>
                </a:lnTo>
                <a:lnTo>
                  <a:pt x="49966" y="24467"/>
                </a:lnTo>
                <a:lnTo>
                  <a:pt x="37011" y="26861"/>
                </a:lnTo>
                <a:lnTo>
                  <a:pt x="24314" y="28799"/>
                </a:lnTo>
                <a:lnTo>
                  <a:pt x="11952" y="30169"/>
                </a:lnTo>
                <a:lnTo>
                  <a:pt x="0" y="30859"/>
                </a:lnTo>
                <a:lnTo>
                  <a:pt x="2517" y="41008"/>
                </a:lnTo>
                <a:lnTo>
                  <a:pt x="7415" y="53250"/>
                </a:lnTo>
                <a:lnTo>
                  <a:pt x="13706" y="63243"/>
                </a:lnTo>
                <a:lnTo>
                  <a:pt x="21405" y="72300"/>
                </a:lnTo>
                <a:lnTo>
                  <a:pt x="30530" y="81736"/>
                </a:lnTo>
                <a:lnTo>
                  <a:pt x="33773" y="85102"/>
                </a:lnTo>
                <a:lnTo>
                  <a:pt x="42653" y="94767"/>
                </a:lnTo>
                <a:lnTo>
                  <a:pt x="51502" y="104913"/>
                </a:lnTo>
                <a:lnTo>
                  <a:pt x="60283" y="115318"/>
                </a:lnTo>
                <a:lnTo>
                  <a:pt x="68957" y="125760"/>
                </a:lnTo>
                <a:lnTo>
                  <a:pt x="77485" y="136017"/>
                </a:lnTo>
                <a:lnTo>
                  <a:pt x="85831" y="145869"/>
                </a:lnTo>
                <a:lnTo>
                  <a:pt x="93955" y="155094"/>
                </a:lnTo>
                <a:lnTo>
                  <a:pt x="101819" y="163470"/>
                </a:lnTo>
                <a:lnTo>
                  <a:pt x="109385" y="170775"/>
                </a:lnTo>
                <a:lnTo>
                  <a:pt x="120555" y="171649"/>
                </a:lnTo>
                <a:lnTo>
                  <a:pt x="133223" y="171698"/>
                </a:lnTo>
                <a:lnTo>
                  <a:pt x="145816" y="1709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7104112" y="1459664"/>
            <a:ext cx="140485" cy="156686"/>
          </a:xfrm>
          <a:custGeom>
            <a:avLst/>
            <a:gdLst/>
            <a:ahLst/>
            <a:cxnLst/>
            <a:rect l="l" t="t" r="r" b="b"/>
            <a:pathLst>
              <a:path w="206044" h="229806">
                <a:moveTo>
                  <a:pt x="170731" y="226586"/>
                </a:moveTo>
                <a:lnTo>
                  <a:pt x="170244" y="214281"/>
                </a:lnTo>
                <a:lnTo>
                  <a:pt x="167535" y="201789"/>
                </a:lnTo>
                <a:lnTo>
                  <a:pt x="163006" y="189384"/>
                </a:lnTo>
                <a:lnTo>
                  <a:pt x="157061" y="177339"/>
                </a:lnTo>
                <a:lnTo>
                  <a:pt x="150104" y="165929"/>
                </a:lnTo>
                <a:lnTo>
                  <a:pt x="142537" y="155426"/>
                </a:lnTo>
                <a:lnTo>
                  <a:pt x="134765" y="146105"/>
                </a:lnTo>
                <a:lnTo>
                  <a:pt x="127190" y="138239"/>
                </a:lnTo>
                <a:lnTo>
                  <a:pt x="115336" y="129425"/>
                </a:lnTo>
                <a:lnTo>
                  <a:pt x="103497" y="123011"/>
                </a:lnTo>
                <a:lnTo>
                  <a:pt x="91540" y="116848"/>
                </a:lnTo>
                <a:lnTo>
                  <a:pt x="80582" y="109939"/>
                </a:lnTo>
                <a:lnTo>
                  <a:pt x="71739" y="101289"/>
                </a:lnTo>
                <a:lnTo>
                  <a:pt x="66128" y="89903"/>
                </a:lnTo>
                <a:lnTo>
                  <a:pt x="70990" y="90188"/>
                </a:lnTo>
                <a:lnTo>
                  <a:pt x="85025" y="92311"/>
                </a:lnTo>
                <a:lnTo>
                  <a:pt x="98007" y="96203"/>
                </a:lnTo>
                <a:lnTo>
                  <a:pt x="109983" y="101701"/>
                </a:lnTo>
                <a:lnTo>
                  <a:pt x="121003" y="108643"/>
                </a:lnTo>
                <a:lnTo>
                  <a:pt x="131115" y="116867"/>
                </a:lnTo>
                <a:lnTo>
                  <a:pt x="140370" y="126212"/>
                </a:lnTo>
                <a:lnTo>
                  <a:pt x="148815" y="136515"/>
                </a:lnTo>
                <a:lnTo>
                  <a:pt x="156499" y="147614"/>
                </a:lnTo>
                <a:lnTo>
                  <a:pt x="163471" y="159348"/>
                </a:lnTo>
                <a:lnTo>
                  <a:pt x="169781" y="171554"/>
                </a:lnTo>
                <a:lnTo>
                  <a:pt x="175476" y="184071"/>
                </a:lnTo>
                <a:lnTo>
                  <a:pt x="180606" y="196736"/>
                </a:lnTo>
                <a:lnTo>
                  <a:pt x="181866" y="195701"/>
                </a:lnTo>
                <a:lnTo>
                  <a:pt x="191313" y="187265"/>
                </a:lnTo>
                <a:lnTo>
                  <a:pt x="199607" y="177671"/>
                </a:lnTo>
                <a:lnTo>
                  <a:pt x="206044" y="166218"/>
                </a:lnTo>
                <a:lnTo>
                  <a:pt x="196926" y="166002"/>
                </a:lnTo>
                <a:lnTo>
                  <a:pt x="191338" y="162268"/>
                </a:lnTo>
                <a:lnTo>
                  <a:pt x="183146" y="161125"/>
                </a:lnTo>
                <a:lnTo>
                  <a:pt x="179066" y="153496"/>
                </a:lnTo>
                <a:lnTo>
                  <a:pt x="172701" y="142275"/>
                </a:lnTo>
                <a:lnTo>
                  <a:pt x="166071" y="131319"/>
                </a:lnTo>
                <a:lnTo>
                  <a:pt x="159199" y="120605"/>
                </a:lnTo>
                <a:lnTo>
                  <a:pt x="152106" y="110111"/>
                </a:lnTo>
                <a:lnTo>
                  <a:pt x="144816" y="99815"/>
                </a:lnTo>
                <a:lnTo>
                  <a:pt x="137350" y="89696"/>
                </a:lnTo>
                <a:lnTo>
                  <a:pt x="129730" y="79731"/>
                </a:lnTo>
                <a:lnTo>
                  <a:pt x="117795" y="76932"/>
                </a:lnTo>
                <a:lnTo>
                  <a:pt x="105266" y="71545"/>
                </a:lnTo>
                <a:lnTo>
                  <a:pt x="94761" y="64135"/>
                </a:lnTo>
                <a:lnTo>
                  <a:pt x="86118" y="54866"/>
                </a:lnTo>
                <a:lnTo>
                  <a:pt x="79172" y="43902"/>
                </a:lnTo>
                <a:lnTo>
                  <a:pt x="73761" y="31407"/>
                </a:lnTo>
                <a:lnTo>
                  <a:pt x="68987" y="30479"/>
                </a:lnTo>
                <a:lnTo>
                  <a:pt x="58625" y="26045"/>
                </a:lnTo>
                <a:lnTo>
                  <a:pt x="49267" y="19563"/>
                </a:lnTo>
                <a:lnTo>
                  <a:pt x="40411" y="12374"/>
                </a:lnTo>
                <a:lnTo>
                  <a:pt x="31557" y="5821"/>
                </a:lnTo>
                <a:lnTo>
                  <a:pt x="22205" y="1249"/>
                </a:lnTo>
                <a:lnTo>
                  <a:pt x="11852" y="0"/>
                </a:lnTo>
                <a:lnTo>
                  <a:pt x="0" y="3416"/>
                </a:lnTo>
                <a:lnTo>
                  <a:pt x="1615" y="13137"/>
                </a:lnTo>
                <a:lnTo>
                  <a:pt x="7140" y="21652"/>
                </a:lnTo>
                <a:lnTo>
                  <a:pt x="15468" y="27833"/>
                </a:lnTo>
                <a:lnTo>
                  <a:pt x="25423" y="32548"/>
                </a:lnTo>
                <a:lnTo>
                  <a:pt x="35832" y="36662"/>
                </a:lnTo>
                <a:lnTo>
                  <a:pt x="45519" y="41044"/>
                </a:lnTo>
                <a:lnTo>
                  <a:pt x="53308" y="46560"/>
                </a:lnTo>
                <a:lnTo>
                  <a:pt x="58025" y="54078"/>
                </a:lnTo>
                <a:lnTo>
                  <a:pt x="58496" y="64465"/>
                </a:lnTo>
                <a:lnTo>
                  <a:pt x="51642" y="64095"/>
                </a:lnTo>
                <a:lnTo>
                  <a:pt x="39134" y="60604"/>
                </a:lnTo>
                <a:lnTo>
                  <a:pt x="28597" y="55141"/>
                </a:lnTo>
                <a:lnTo>
                  <a:pt x="17941" y="49796"/>
                </a:lnTo>
                <a:lnTo>
                  <a:pt x="5079" y="46660"/>
                </a:lnTo>
                <a:lnTo>
                  <a:pt x="5460" y="52972"/>
                </a:lnTo>
                <a:lnTo>
                  <a:pt x="3759" y="57213"/>
                </a:lnTo>
                <a:lnTo>
                  <a:pt x="0" y="59385"/>
                </a:lnTo>
                <a:lnTo>
                  <a:pt x="1093" y="61497"/>
                </a:lnTo>
                <a:lnTo>
                  <a:pt x="7410" y="72935"/>
                </a:lnTo>
                <a:lnTo>
                  <a:pt x="14128" y="83972"/>
                </a:lnTo>
                <a:lnTo>
                  <a:pt x="21195" y="94662"/>
                </a:lnTo>
                <a:lnTo>
                  <a:pt x="28558" y="105057"/>
                </a:lnTo>
                <a:lnTo>
                  <a:pt x="36164" y="115209"/>
                </a:lnTo>
                <a:lnTo>
                  <a:pt x="43960" y="125172"/>
                </a:lnTo>
                <a:lnTo>
                  <a:pt x="51893" y="134998"/>
                </a:lnTo>
                <a:lnTo>
                  <a:pt x="59910" y="144739"/>
                </a:lnTo>
                <a:lnTo>
                  <a:pt x="67960" y="154449"/>
                </a:lnTo>
                <a:lnTo>
                  <a:pt x="75988" y="164180"/>
                </a:lnTo>
                <a:lnTo>
                  <a:pt x="83942" y="173985"/>
                </a:lnTo>
                <a:lnTo>
                  <a:pt x="91769" y="183916"/>
                </a:lnTo>
                <a:lnTo>
                  <a:pt x="99417" y="194026"/>
                </a:lnTo>
                <a:lnTo>
                  <a:pt x="106832" y="204368"/>
                </a:lnTo>
                <a:lnTo>
                  <a:pt x="112808" y="204761"/>
                </a:lnTo>
                <a:lnTo>
                  <a:pt x="126516" y="208532"/>
                </a:lnTo>
                <a:lnTo>
                  <a:pt x="138565" y="214791"/>
                </a:lnTo>
                <a:lnTo>
                  <a:pt x="149523" y="221670"/>
                </a:lnTo>
                <a:lnTo>
                  <a:pt x="159957" y="227298"/>
                </a:lnTo>
                <a:lnTo>
                  <a:pt x="170433" y="229806"/>
                </a:lnTo>
                <a:lnTo>
                  <a:pt x="170731" y="22658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6394733" y="1472399"/>
            <a:ext cx="116205" cy="69380"/>
          </a:xfrm>
          <a:custGeom>
            <a:avLst/>
            <a:gdLst/>
            <a:ahLst/>
            <a:cxnLst/>
            <a:rect l="l" t="t" r="r" b="b"/>
            <a:pathLst>
              <a:path w="170434" h="101758">
                <a:moveTo>
                  <a:pt x="79966" y="100851"/>
                </a:moveTo>
                <a:lnTo>
                  <a:pt x="91834" y="99231"/>
                </a:lnTo>
                <a:lnTo>
                  <a:pt x="103646" y="97556"/>
                </a:lnTo>
                <a:lnTo>
                  <a:pt x="116062" y="96483"/>
                </a:lnTo>
                <a:lnTo>
                  <a:pt x="129743" y="96672"/>
                </a:lnTo>
                <a:lnTo>
                  <a:pt x="129894" y="93494"/>
                </a:lnTo>
                <a:lnTo>
                  <a:pt x="132245" y="81315"/>
                </a:lnTo>
                <a:lnTo>
                  <a:pt x="136850" y="69289"/>
                </a:lnTo>
                <a:lnTo>
                  <a:pt x="142969" y="57410"/>
                </a:lnTo>
                <a:lnTo>
                  <a:pt x="149865" y="45672"/>
                </a:lnTo>
                <a:lnTo>
                  <a:pt x="156797" y="34068"/>
                </a:lnTo>
                <a:lnTo>
                  <a:pt x="163029" y="22592"/>
                </a:lnTo>
                <a:lnTo>
                  <a:pt x="167820" y="11238"/>
                </a:lnTo>
                <a:lnTo>
                  <a:pt x="170434" y="0"/>
                </a:lnTo>
                <a:lnTo>
                  <a:pt x="155168" y="0"/>
                </a:lnTo>
                <a:lnTo>
                  <a:pt x="152416" y="4553"/>
                </a:lnTo>
                <a:lnTo>
                  <a:pt x="146565" y="15914"/>
                </a:lnTo>
                <a:lnTo>
                  <a:pt x="141334" y="27894"/>
                </a:lnTo>
                <a:lnTo>
                  <a:pt x="136390" y="40161"/>
                </a:lnTo>
                <a:lnTo>
                  <a:pt x="131398" y="52380"/>
                </a:lnTo>
                <a:lnTo>
                  <a:pt x="126026" y="64219"/>
                </a:lnTo>
                <a:lnTo>
                  <a:pt x="119940" y="75344"/>
                </a:lnTo>
                <a:lnTo>
                  <a:pt x="112807" y="85422"/>
                </a:lnTo>
                <a:lnTo>
                  <a:pt x="104292" y="94119"/>
                </a:lnTo>
                <a:lnTo>
                  <a:pt x="100973" y="89309"/>
                </a:lnTo>
                <a:lnTo>
                  <a:pt x="98350" y="79690"/>
                </a:lnTo>
                <a:lnTo>
                  <a:pt x="99694" y="69741"/>
                </a:lnTo>
                <a:lnTo>
                  <a:pt x="103755" y="59540"/>
                </a:lnTo>
                <a:lnTo>
                  <a:pt x="109279" y="49166"/>
                </a:lnTo>
                <a:lnTo>
                  <a:pt x="115015" y="38700"/>
                </a:lnTo>
                <a:lnTo>
                  <a:pt x="119709" y="28220"/>
                </a:lnTo>
                <a:lnTo>
                  <a:pt x="122110" y="17805"/>
                </a:lnTo>
                <a:lnTo>
                  <a:pt x="113406" y="17120"/>
                </a:lnTo>
                <a:lnTo>
                  <a:pt x="102060" y="17298"/>
                </a:lnTo>
                <a:lnTo>
                  <a:pt x="90233" y="18408"/>
                </a:lnTo>
                <a:lnTo>
                  <a:pt x="77998" y="20220"/>
                </a:lnTo>
                <a:lnTo>
                  <a:pt x="65424" y="22508"/>
                </a:lnTo>
                <a:lnTo>
                  <a:pt x="52585" y="25042"/>
                </a:lnTo>
                <a:lnTo>
                  <a:pt x="39551" y="27594"/>
                </a:lnTo>
                <a:lnTo>
                  <a:pt x="26395" y="29935"/>
                </a:lnTo>
                <a:lnTo>
                  <a:pt x="13187" y="31836"/>
                </a:lnTo>
                <a:lnTo>
                  <a:pt x="0" y="33070"/>
                </a:lnTo>
                <a:lnTo>
                  <a:pt x="1461" y="35833"/>
                </a:lnTo>
                <a:lnTo>
                  <a:pt x="8424" y="46800"/>
                </a:lnTo>
                <a:lnTo>
                  <a:pt x="16394" y="56759"/>
                </a:lnTo>
                <a:lnTo>
                  <a:pt x="25078" y="66004"/>
                </a:lnTo>
                <a:lnTo>
                  <a:pt x="34180" y="74831"/>
                </a:lnTo>
                <a:lnTo>
                  <a:pt x="43406" y="83535"/>
                </a:lnTo>
                <a:lnTo>
                  <a:pt x="52460" y="92410"/>
                </a:lnTo>
                <a:lnTo>
                  <a:pt x="61048" y="101752"/>
                </a:lnTo>
                <a:lnTo>
                  <a:pt x="67383" y="101758"/>
                </a:lnTo>
                <a:lnTo>
                  <a:pt x="79966" y="10085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6497063" y="1472399"/>
            <a:ext cx="116205" cy="63411"/>
          </a:xfrm>
          <a:custGeom>
            <a:avLst/>
            <a:gdLst/>
            <a:ahLst/>
            <a:cxnLst/>
            <a:rect l="l" t="t" r="r" b="b"/>
            <a:pathLst>
              <a:path w="170434" h="93003">
                <a:moveTo>
                  <a:pt x="56300" y="92856"/>
                </a:moveTo>
                <a:lnTo>
                  <a:pt x="69420" y="92493"/>
                </a:lnTo>
                <a:lnTo>
                  <a:pt x="82591" y="91931"/>
                </a:lnTo>
                <a:lnTo>
                  <a:pt x="95743" y="91190"/>
                </a:lnTo>
                <a:lnTo>
                  <a:pt x="108809" y="90285"/>
                </a:lnTo>
                <a:lnTo>
                  <a:pt x="121718" y="89236"/>
                </a:lnTo>
                <a:lnTo>
                  <a:pt x="134404" y="88060"/>
                </a:lnTo>
                <a:lnTo>
                  <a:pt x="146798" y="86774"/>
                </a:lnTo>
                <a:lnTo>
                  <a:pt x="158830" y="85397"/>
                </a:lnTo>
                <a:lnTo>
                  <a:pt x="170434" y="83947"/>
                </a:lnTo>
                <a:lnTo>
                  <a:pt x="168587" y="82651"/>
                </a:lnTo>
                <a:lnTo>
                  <a:pt x="158269" y="75219"/>
                </a:lnTo>
                <a:lnTo>
                  <a:pt x="148107" y="67631"/>
                </a:lnTo>
                <a:lnTo>
                  <a:pt x="138053" y="59933"/>
                </a:lnTo>
                <a:lnTo>
                  <a:pt x="128063" y="52172"/>
                </a:lnTo>
                <a:lnTo>
                  <a:pt x="118088" y="44395"/>
                </a:lnTo>
                <a:lnTo>
                  <a:pt x="108083" y="36649"/>
                </a:lnTo>
                <a:lnTo>
                  <a:pt x="98000" y="28979"/>
                </a:lnTo>
                <a:lnTo>
                  <a:pt x="87794" y="21432"/>
                </a:lnTo>
                <a:lnTo>
                  <a:pt x="77418" y="14056"/>
                </a:lnTo>
                <a:lnTo>
                  <a:pt x="66825" y="6896"/>
                </a:lnTo>
                <a:lnTo>
                  <a:pt x="55968" y="0"/>
                </a:lnTo>
                <a:lnTo>
                  <a:pt x="52051" y="3957"/>
                </a:lnTo>
                <a:lnTo>
                  <a:pt x="43976" y="13343"/>
                </a:lnTo>
                <a:lnTo>
                  <a:pt x="36629" y="23455"/>
                </a:lnTo>
                <a:lnTo>
                  <a:pt x="29870" y="34154"/>
                </a:lnTo>
                <a:lnTo>
                  <a:pt x="23559" y="45302"/>
                </a:lnTo>
                <a:lnTo>
                  <a:pt x="17556" y="56757"/>
                </a:lnTo>
                <a:lnTo>
                  <a:pt x="11722" y="68382"/>
                </a:lnTo>
                <a:lnTo>
                  <a:pt x="5916" y="80036"/>
                </a:lnTo>
                <a:lnTo>
                  <a:pt x="0" y="91579"/>
                </a:lnTo>
                <a:lnTo>
                  <a:pt x="5691" y="91969"/>
                </a:lnTo>
                <a:lnTo>
                  <a:pt x="17925" y="92577"/>
                </a:lnTo>
                <a:lnTo>
                  <a:pt x="30484" y="92916"/>
                </a:lnTo>
                <a:lnTo>
                  <a:pt x="43298" y="93003"/>
                </a:lnTo>
                <a:lnTo>
                  <a:pt x="56300" y="9285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7456172" y="1489697"/>
            <a:ext cx="20832" cy="45142"/>
          </a:xfrm>
          <a:custGeom>
            <a:avLst/>
            <a:gdLst/>
            <a:ahLst/>
            <a:cxnLst/>
            <a:rect l="l" t="t" r="r" b="b"/>
            <a:pathLst>
              <a:path w="30554" h="66208">
                <a:moveTo>
                  <a:pt x="11053" y="59934"/>
                </a:moveTo>
                <a:lnTo>
                  <a:pt x="14342" y="47347"/>
                </a:lnTo>
                <a:lnTo>
                  <a:pt x="18818" y="35948"/>
                </a:lnTo>
                <a:lnTo>
                  <a:pt x="23599" y="24856"/>
                </a:lnTo>
                <a:lnTo>
                  <a:pt x="27805" y="13189"/>
                </a:lnTo>
                <a:lnTo>
                  <a:pt x="30554" y="67"/>
                </a:lnTo>
                <a:lnTo>
                  <a:pt x="26115" y="0"/>
                </a:lnTo>
                <a:lnTo>
                  <a:pt x="15551" y="3472"/>
                </a:lnTo>
                <a:lnTo>
                  <a:pt x="7628" y="11239"/>
                </a:lnTo>
                <a:lnTo>
                  <a:pt x="2420" y="21920"/>
                </a:lnTo>
                <a:lnTo>
                  <a:pt x="0" y="34137"/>
                </a:lnTo>
                <a:lnTo>
                  <a:pt x="440" y="46511"/>
                </a:lnTo>
                <a:lnTo>
                  <a:pt x="3814" y="57661"/>
                </a:lnTo>
                <a:lnTo>
                  <a:pt x="10196" y="66208"/>
                </a:lnTo>
                <a:lnTo>
                  <a:pt x="11053" y="5993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6954628" y="1500151"/>
            <a:ext cx="41502" cy="88452"/>
          </a:xfrm>
          <a:custGeom>
            <a:avLst/>
            <a:gdLst/>
            <a:ahLst/>
            <a:cxnLst/>
            <a:rect l="l" t="t" r="r" b="b"/>
            <a:pathLst>
              <a:path w="60869" h="129730">
                <a:moveTo>
                  <a:pt x="4299" y="128861"/>
                </a:moveTo>
                <a:lnTo>
                  <a:pt x="12511" y="122757"/>
                </a:lnTo>
                <a:lnTo>
                  <a:pt x="20683" y="115675"/>
                </a:lnTo>
                <a:lnTo>
                  <a:pt x="28616" y="107708"/>
                </a:lnTo>
                <a:lnTo>
                  <a:pt x="36113" y="98950"/>
                </a:lnTo>
                <a:lnTo>
                  <a:pt x="42977" y="89494"/>
                </a:lnTo>
                <a:lnTo>
                  <a:pt x="49009" y="79434"/>
                </a:lnTo>
                <a:lnTo>
                  <a:pt x="54012" y="68865"/>
                </a:lnTo>
                <a:lnTo>
                  <a:pt x="57788" y="57880"/>
                </a:lnTo>
                <a:lnTo>
                  <a:pt x="60140" y="46573"/>
                </a:lnTo>
                <a:lnTo>
                  <a:pt x="60869" y="35037"/>
                </a:lnTo>
                <a:lnTo>
                  <a:pt x="59778" y="23368"/>
                </a:lnTo>
                <a:lnTo>
                  <a:pt x="56670" y="11657"/>
                </a:lnTo>
                <a:lnTo>
                  <a:pt x="51346" y="0"/>
                </a:lnTo>
                <a:lnTo>
                  <a:pt x="49687" y="656"/>
                </a:lnTo>
                <a:lnTo>
                  <a:pt x="38342" y="7164"/>
                </a:lnTo>
                <a:lnTo>
                  <a:pt x="28808" y="15478"/>
                </a:lnTo>
                <a:lnTo>
                  <a:pt x="20023" y="24542"/>
                </a:lnTo>
                <a:lnTo>
                  <a:pt x="10930" y="33298"/>
                </a:lnTo>
                <a:lnTo>
                  <a:pt x="469" y="40690"/>
                </a:lnTo>
                <a:lnTo>
                  <a:pt x="718" y="42253"/>
                </a:lnTo>
                <a:lnTo>
                  <a:pt x="1434" y="52594"/>
                </a:lnTo>
                <a:lnTo>
                  <a:pt x="1270" y="64789"/>
                </a:lnTo>
                <a:lnTo>
                  <a:pt x="676" y="78157"/>
                </a:lnTo>
                <a:lnTo>
                  <a:pt x="102" y="92015"/>
                </a:lnTo>
                <a:lnTo>
                  <a:pt x="0" y="105685"/>
                </a:lnTo>
                <a:lnTo>
                  <a:pt x="818" y="118483"/>
                </a:lnTo>
                <a:lnTo>
                  <a:pt x="3009" y="129730"/>
                </a:lnTo>
                <a:lnTo>
                  <a:pt x="4299" y="12886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7487328" y="1500151"/>
            <a:ext cx="468378" cy="19281"/>
          </a:xfrm>
          <a:custGeom>
            <a:avLst/>
            <a:gdLst/>
            <a:ahLst/>
            <a:cxnLst/>
            <a:rect l="l" t="t" r="r" b="b"/>
            <a:pathLst>
              <a:path w="686955" h="28279">
                <a:moveTo>
                  <a:pt x="583218" y="28241"/>
                </a:moveTo>
                <a:lnTo>
                  <a:pt x="597916" y="27978"/>
                </a:lnTo>
                <a:lnTo>
                  <a:pt x="599477" y="27943"/>
                </a:lnTo>
                <a:lnTo>
                  <a:pt x="612876" y="27812"/>
                </a:lnTo>
                <a:lnTo>
                  <a:pt x="626477" y="27752"/>
                </a:lnTo>
                <a:lnTo>
                  <a:pt x="631148" y="27649"/>
                </a:lnTo>
                <a:lnTo>
                  <a:pt x="630494" y="15658"/>
                </a:lnTo>
                <a:lnTo>
                  <a:pt x="582772" y="13966"/>
                </a:lnTo>
                <a:lnTo>
                  <a:pt x="548410" y="12827"/>
                </a:lnTo>
                <a:lnTo>
                  <a:pt x="514197" y="11751"/>
                </a:lnTo>
                <a:lnTo>
                  <a:pt x="480113" y="10733"/>
                </a:lnTo>
                <a:lnTo>
                  <a:pt x="446139" y="9768"/>
                </a:lnTo>
                <a:lnTo>
                  <a:pt x="412253" y="8853"/>
                </a:lnTo>
                <a:lnTo>
                  <a:pt x="378435" y="7981"/>
                </a:lnTo>
                <a:lnTo>
                  <a:pt x="344666" y="7150"/>
                </a:lnTo>
                <a:lnTo>
                  <a:pt x="310926" y="6353"/>
                </a:lnTo>
                <a:lnTo>
                  <a:pt x="277193" y="5587"/>
                </a:lnTo>
                <a:lnTo>
                  <a:pt x="243449" y="4846"/>
                </a:lnTo>
                <a:lnTo>
                  <a:pt x="209672" y="4127"/>
                </a:lnTo>
                <a:lnTo>
                  <a:pt x="175843" y="3425"/>
                </a:lnTo>
                <a:lnTo>
                  <a:pt x="141942" y="2734"/>
                </a:lnTo>
                <a:lnTo>
                  <a:pt x="107947" y="2051"/>
                </a:lnTo>
                <a:lnTo>
                  <a:pt x="73840" y="1370"/>
                </a:lnTo>
                <a:lnTo>
                  <a:pt x="39600" y="688"/>
                </a:lnTo>
                <a:lnTo>
                  <a:pt x="5207" y="0"/>
                </a:lnTo>
                <a:lnTo>
                  <a:pt x="2006" y="1041"/>
                </a:lnTo>
                <a:lnTo>
                  <a:pt x="0" y="3276"/>
                </a:lnTo>
                <a:lnTo>
                  <a:pt x="114" y="12725"/>
                </a:lnTo>
                <a:lnTo>
                  <a:pt x="1627" y="14144"/>
                </a:lnTo>
                <a:lnTo>
                  <a:pt x="11797" y="20479"/>
                </a:lnTo>
                <a:lnTo>
                  <a:pt x="23429" y="23692"/>
                </a:lnTo>
                <a:lnTo>
                  <a:pt x="35987" y="24662"/>
                </a:lnTo>
                <a:lnTo>
                  <a:pt x="48939" y="24267"/>
                </a:lnTo>
                <a:lnTo>
                  <a:pt x="61751" y="23386"/>
                </a:lnTo>
                <a:lnTo>
                  <a:pt x="73888" y="22898"/>
                </a:lnTo>
                <a:lnTo>
                  <a:pt x="120139" y="23120"/>
                </a:lnTo>
                <a:lnTo>
                  <a:pt x="132917" y="23236"/>
                </a:lnTo>
                <a:lnTo>
                  <a:pt x="145706" y="23365"/>
                </a:lnTo>
                <a:lnTo>
                  <a:pt x="158501" y="23499"/>
                </a:lnTo>
                <a:lnTo>
                  <a:pt x="171298" y="23633"/>
                </a:lnTo>
                <a:lnTo>
                  <a:pt x="196876" y="23874"/>
                </a:lnTo>
                <a:lnTo>
                  <a:pt x="222401" y="24037"/>
                </a:lnTo>
                <a:lnTo>
                  <a:pt x="273133" y="23926"/>
                </a:lnTo>
                <a:lnTo>
                  <a:pt x="285721" y="23771"/>
                </a:lnTo>
                <a:lnTo>
                  <a:pt x="298261" y="23552"/>
                </a:lnTo>
                <a:lnTo>
                  <a:pt x="310748" y="23263"/>
                </a:lnTo>
                <a:lnTo>
                  <a:pt x="323176" y="22898"/>
                </a:lnTo>
                <a:lnTo>
                  <a:pt x="335832" y="22578"/>
                </a:lnTo>
                <a:lnTo>
                  <a:pt x="348615" y="22434"/>
                </a:lnTo>
                <a:lnTo>
                  <a:pt x="361522" y="22446"/>
                </a:lnTo>
                <a:lnTo>
                  <a:pt x="374551" y="22594"/>
                </a:lnTo>
                <a:lnTo>
                  <a:pt x="387700" y="22861"/>
                </a:lnTo>
                <a:lnTo>
                  <a:pt x="400967" y="23226"/>
                </a:lnTo>
                <a:lnTo>
                  <a:pt x="414350" y="23671"/>
                </a:lnTo>
                <a:lnTo>
                  <a:pt x="427847" y="24176"/>
                </a:lnTo>
                <a:lnTo>
                  <a:pt x="441456" y="24722"/>
                </a:lnTo>
                <a:lnTo>
                  <a:pt x="455174" y="25290"/>
                </a:lnTo>
                <a:lnTo>
                  <a:pt x="468999" y="25861"/>
                </a:lnTo>
                <a:lnTo>
                  <a:pt x="482930" y="26416"/>
                </a:lnTo>
                <a:lnTo>
                  <a:pt x="496964" y="26936"/>
                </a:lnTo>
                <a:lnTo>
                  <a:pt x="511100" y="27401"/>
                </a:lnTo>
                <a:lnTo>
                  <a:pt x="525334" y="27793"/>
                </a:lnTo>
                <a:lnTo>
                  <a:pt x="539665" y="28092"/>
                </a:lnTo>
                <a:lnTo>
                  <a:pt x="554091" y="28279"/>
                </a:lnTo>
                <a:lnTo>
                  <a:pt x="583218" y="282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6826601" y="1508820"/>
            <a:ext cx="438036" cy="953928"/>
          </a:xfrm>
          <a:custGeom>
            <a:avLst/>
            <a:gdLst/>
            <a:ahLst/>
            <a:cxnLst/>
            <a:rect l="l" t="t" r="r" b="b"/>
            <a:pathLst>
              <a:path w="642453" h="1399095">
                <a:moveTo>
                  <a:pt x="302151" y="1398998"/>
                </a:moveTo>
                <a:lnTo>
                  <a:pt x="314834" y="1398606"/>
                </a:lnTo>
                <a:lnTo>
                  <a:pt x="328176" y="1397916"/>
                </a:lnTo>
                <a:lnTo>
                  <a:pt x="341862" y="1396906"/>
                </a:lnTo>
                <a:lnTo>
                  <a:pt x="355579" y="1395558"/>
                </a:lnTo>
                <a:lnTo>
                  <a:pt x="369013" y="1393850"/>
                </a:lnTo>
                <a:lnTo>
                  <a:pt x="381848" y="1391762"/>
                </a:lnTo>
                <a:lnTo>
                  <a:pt x="393772" y="1389276"/>
                </a:lnTo>
                <a:lnTo>
                  <a:pt x="404469" y="1386370"/>
                </a:lnTo>
                <a:lnTo>
                  <a:pt x="417834" y="1381183"/>
                </a:lnTo>
                <a:lnTo>
                  <a:pt x="428407" y="1376466"/>
                </a:lnTo>
                <a:lnTo>
                  <a:pt x="439471" y="1371833"/>
                </a:lnTo>
                <a:lnTo>
                  <a:pt x="451014" y="1368004"/>
                </a:lnTo>
                <a:lnTo>
                  <a:pt x="463025" y="1365702"/>
                </a:lnTo>
                <a:lnTo>
                  <a:pt x="475492" y="1365648"/>
                </a:lnTo>
                <a:lnTo>
                  <a:pt x="488403" y="1368564"/>
                </a:lnTo>
                <a:lnTo>
                  <a:pt x="493078" y="1362604"/>
                </a:lnTo>
                <a:lnTo>
                  <a:pt x="498481" y="1353252"/>
                </a:lnTo>
                <a:lnTo>
                  <a:pt x="502532" y="1343015"/>
                </a:lnTo>
                <a:lnTo>
                  <a:pt x="505402" y="1332002"/>
                </a:lnTo>
                <a:lnTo>
                  <a:pt x="507258" y="1320323"/>
                </a:lnTo>
                <a:lnTo>
                  <a:pt x="508270" y="1308087"/>
                </a:lnTo>
                <a:lnTo>
                  <a:pt x="508607" y="1295402"/>
                </a:lnTo>
                <a:lnTo>
                  <a:pt x="508436" y="1282378"/>
                </a:lnTo>
                <a:lnTo>
                  <a:pt x="507927" y="1269124"/>
                </a:lnTo>
                <a:lnTo>
                  <a:pt x="507249" y="1255749"/>
                </a:lnTo>
                <a:lnTo>
                  <a:pt x="506571" y="1242362"/>
                </a:lnTo>
                <a:lnTo>
                  <a:pt x="506061" y="1229073"/>
                </a:lnTo>
                <a:lnTo>
                  <a:pt x="505888" y="1215990"/>
                </a:lnTo>
                <a:lnTo>
                  <a:pt x="506221" y="1203223"/>
                </a:lnTo>
                <a:lnTo>
                  <a:pt x="506289" y="1201869"/>
                </a:lnTo>
                <a:lnTo>
                  <a:pt x="506757" y="1189842"/>
                </a:lnTo>
                <a:lnTo>
                  <a:pt x="507012" y="1177520"/>
                </a:lnTo>
                <a:lnTo>
                  <a:pt x="507065" y="1164944"/>
                </a:lnTo>
                <a:lnTo>
                  <a:pt x="506926" y="1152157"/>
                </a:lnTo>
                <a:lnTo>
                  <a:pt x="506607" y="1139200"/>
                </a:lnTo>
                <a:lnTo>
                  <a:pt x="506118" y="1126114"/>
                </a:lnTo>
                <a:lnTo>
                  <a:pt x="505471" y="1112942"/>
                </a:lnTo>
                <a:lnTo>
                  <a:pt x="504675" y="1099726"/>
                </a:lnTo>
                <a:lnTo>
                  <a:pt x="503742" y="1086506"/>
                </a:lnTo>
                <a:lnTo>
                  <a:pt x="502683" y="1073325"/>
                </a:lnTo>
                <a:lnTo>
                  <a:pt x="501508" y="1060225"/>
                </a:lnTo>
                <a:lnTo>
                  <a:pt x="500228" y="1047247"/>
                </a:lnTo>
                <a:lnTo>
                  <a:pt x="498855" y="1034432"/>
                </a:lnTo>
                <a:lnTo>
                  <a:pt x="497398" y="1021824"/>
                </a:lnTo>
                <a:lnTo>
                  <a:pt x="495869" y="1009462"/>
                </a:lnTo>
                <a:lnTo>
                  <a:pt x="494278" y="997390"/>
                </a:lnTo>
                <a:lnTo>
                  <a:pt x="492637" y="985649"/>
                </a:lnTo>
                <a:lnTo>
                  <a:pt x="490956" y="974280"/>
                </a:lnTo>
                <a:lnTo>
                  <a:pt x="487341" y="960540"/>
                </a:lnTo>
                <a:lnTo>
                  <a:pt x="484481" y="948874"/>
                </a:lnTo>
                <a:lnTo>
                  <a:pt x="484733" y="937795"/>
                </a:lnTo>
                <a:lnTo>
                  <a:pt x="490956" y="928484"/>
                </a:lnTo>
                <a:lnTo>
                  <a:pt x="500790" y="931203"/>
                </a:lnTo>
                <a:lnTo>
                  <a:pt x="508787" y="940356"/>
                </a:lnTo>
                <a:lnTo>
                  <a:pt x="512253" y="953271"/>
                </a:lnTo>
                <a:lnTo>
                  <a:pt x="513254" y="967192"/>
                </a:lnTo>
                <a:lnTo>
                  <a:pt x="513854" y="979360"/>
                </a:lnTo>
                <a:lnTo>
                  <a:pt x="514599" y="987134"/>
                </a:lnTo>
                <a:lnTo>
                  <a:pt x="515611" y="999888"/>
                </a:lnTo>
                <a:lnTo>
                  <a:pt x="516467" y="1012811"/>
                </a:lnTo>
                <a:lnTo>
                  <a:pt x="517252" y="1025705"/>
                </a:lnTo>
                <a:lnTo>
                  <a:pt x="518046" y="1038366"/>
                </a:lnTo>
                <a:lnTo>
                  <a:pt x="518934" y="1050594"/>
                </a:lnTo>
                <a:lnTo>
                  <a:pt x="519666" y="1058903"/>
                </a:lnTo>
                <a:lnTo>
                  <a:pt x="520973" y="1071478"/>
                </a:lnTo>
                <a:lnTo>
                  <a:pt x="522464" y="1084180"/>
                </a:lnTo>
                <a:lnTo>
                  <a:pt x="524060" y="1096969"/>
                </a:lnTo>
                <a:lnTo>
                  <a:pt x="525685" y="1109802"/>
                </a:lnTo>
                <a:lnTo>
                  <a:pt x="527260" y="1122639"/>
                </a:lnTo>
                <a:lnTo>
                  <a:pt x="528708" y="1135437"/>
                </a:lnTo>
                <a:lnTo>
                  <a:pt x="529949" y="1148156"/>
                </a:lnTo>
                <a:lnTo>
                  <a:pt x="530907" y="1160753"/>
                </a:lnTo>
                <a:lnTo>
                  <a:pt x="531503" y="1173187"/>
                </a:lnTo>
                <a:lnTo>
                  <a:pt x="531660" y="1185418"/>
                </a:lnTo>
                <a:lnTo>
                  <a:pt x="531457" y="1191012"/>
                </a:lnTo>
                <a:lnTo>
                  <a:pt x="530129" y="1203793"/>
                </a:lnTo>
                <a:lnTo>
                  <a:pt x="528296" y="1216552"/>
                </a:lnTo>
                <a:lnTo>
                  <a:pt x="526821" y="1229131"/>
                </a:lnTo>
                <a:lnTo>
                  <a:pt x="526567" y="1241374"/>
                </a:lnTo>
                <a:lnTo>
                  <a:pt x="527816" y="1254713"/>
                </a:lnTo>
                <a:lnTo>
                  <a:pt x="530256" y="1268569"/>
                </a:lnTo>
                <a:lnTo>
                  <a:pt x="533520" y="1281447"/>
                </a:lnTo>
                <a:lnTo>
                  <a:pt x="537325" y="1293572"/>
                </a:lnTo>
                <a:lnTo>
                  <a:pt x="541387" y="1305168"/>
                </a:lnTo>
                <a:lnTo>
                  <a:pt x="545424" y="1316461"/>
                </a:lnTo>
                <a:lnTo>
                  <a:pt x="549151" y="1327674"/>
                </a:lnTo>
                <a:lnTo>
                  <a:pt x="552286" y="1339032"/>
                </a:lnTo>
                <a:lnTo>
                  <a:pt x="554545" y="1350759"/>
                </a:lnTo>
                <a:lnTo>
                  <a:pt x="559975" y="1356068"/>
                </a:lnTo>
                <a:lnTo>
                  <a:pt x="568274" y="1365301"/>
                </a:lnTo>
                <a:lnTo>
                  <a:pt x="572363" y="1378750"/>
                </a:lnTo>
                <a:lnTo>
                  <a:pt x="583196" y="1379664"/>
                </a:lnTo>
                <a:lnTo>
                  <a:pt x="593275" y="1383180"/>
                </a:lnTo>
                <a:lnTo>
                  <a:pt x="602397" y="1385185"/>
                </a:lnTo>
                <a:lnTo>
                  <a:pt x="613054" y="1381277"/>
                </a:lnTo>
                <a:lnTo>
                  <a:pt x="610309" y="1368735"/>
                </a:lnTo>
                <a:lnTo>
                  <a:pt x="607904" y="1355987"/>
                </a:lnTo>
                <a:lnTo>
                  <a:pt x="605798" y="1343054"/>
                </a:lnTo>
                <a:lnTo>
                  <a:pt x="603953" y="1329954"/>
                </a:lnTo>
                <a:lnTo>
                  <a:pt x="602328" y="1316709"/>
                </a:lnTo>
                <a:lnTo>
                  <a:pt x="600885" y="1303337"/>
                </a:lnTo>
                <a:lnTo>
                  <a:pt x="599582" y="1289861"/>
                </a:lnTo>
                <a:lnTo>
                  <a:pt x="598381" y="1276298"/>
                </a:lnTo>
                <a:lnTo>
                  <a:pt x="597242" y="1262670"/>
                </a:lnTo>
                <a:lnTo>
                  <a:pt x="596125" y="1248997"/>
                </a:lnTo>
                <a:lnTo>
                  <a:pt x="594990" y="1235298"/>
                </a:lnTo>
                <a:lnTo>
                  <a:pt x="593798" y="1221594"/>
                </a:lnTo>
                <a:lnTo>
                  <a:pt x="592510" y="1207905"/>
                </a:lnTo>
                <a:lnTo>
                  <a:pt x="591085" y="1194251"/>
                </a:lnTo>
                <a:lnTo>
                  <a:pt x="589483" y="1180652"/>
                </a:lnTo>
                <a:lnTo>
                  <a:pt x="587666" y="1167128"/>
                </a:lnTo>
                <a:lnTo>
                  <a:pt x="585593" y="1153699"/>
                </a:lnTo>
                <a:lnTo>
                  <a:pt x="583224" y="1140385"/>
                </a:lnTo>
                <a:lnTo>
                  <a:pt x="580521" y="1127206"/>
                </a:lnTo>
                <a:lnTo>
                  <a:pt x="577443" y="1114183"/>
                </a:lnTo>
                <a:lnTo>
                  <a:pt x="574356" y="1102034"/>
                </a:lnTo>
                <a:lnTo>
                  <a:pt x="571255" y="1089775"/>
                </a:lnTo>
                <a:lnTo>
                  <a:pt x="568148" y="1077304"/>
                </a:lnTo>
                <a:lnTo>
                  <a:pt x="565093" y="1064713"/>
                </a:lnTo>
                <a:lnTo>
                  <a:pt x="562147" y="1052094"/>
                </a:lnTo>
                <a:lnTo>
                  <a:pt x="559369" y="1039539"/>
                </a:lnTo>
                <a:lnTo>
                  <a:pt x="556816" y="1027138"/>
                </a:lnTo>
                <a:lnTo>
                  <a:pt x="554545" y="1014984"/>
                </a:lnTo>
                <a:lnTo>
                  <a:pt x="553237" y="1006531"/>
                </a:lnTo>
                <a:lnTo>
                  <a:pt x="551869" y="993796"/>
                </a:lnTo>
                <a:lnTo>
                  <a:pt x="551094" y="981313"/>
                </a:lnTo>
                <a:lnTo>
                  <a:pt x="550689" y="968937"/>
                </a:lnTo>
                <a:lnTo>
                  <a:pt x="550430" y="956528"/>
                </a:lnTo>
                <a:lnTo>
                  <a:pt x="550092" y="943942"/>
                </a:lnTo>
                <a:lnTo>
                  <a:pt x="549452" y="931037"/>
                </a:lnTo>
                <a:lnTo>
                  <a:pt x="546854" y="913249"/>
                </a:lnTo>
                <a:lnTo>
                  <a:pt x="542476" y="900400"/>
                </a:lnTo>
                <a:lnTo>
                  <a:pt x="536611" y="889966"/>
                </a:lnTo>
                <a:lnTo>
                  <a:pt x="529654" y="880937"/>
                </a:lnTo>
                <a:lnTo>
                  <a:pt x="522005" y="872301"/>
                </a:lnTo>
                <a:lnTo>
                  <a:pt x="514062" y="863049"/>
                </a:lnTo>
                <a:lnTo>
                  <a:pt x="506221" y="852170"/>
                </a:lnTo>
                <a:lnTo>
                  <a:pt x="499804" y="841377"/>
                </a:lnTo>
                <a:lnTo>
                  <a:pt x="494209" y="830701"/>
                </a:lnTo>
                <a:lnTo>
                  <a:pt x="488979" y="819515"/>
                </a:lnTo>
                <a:lnTo>
                  <a:pt x="484087" y="807880"/>
                </a:lnTo>
                <a:lnTo>
                  <a:pt x="479511" y="795856"/>
                </a:lnTo>
                <a:lnTo>
                  <a:pt x="475227" y="783504"/>
                </a:lnTo>
                <a:lnTo>
                  <a:pt x="471209" y="770884"/>
                </a:lnTo>
                <a:lnTo>
                  <a:pt x="467433" y="758059"/>
                </a:lnTo>
                <a:lnTo>
                  <a:pt x="463877" y="745087"/>
                </a:lnTo>
                <a:lnTo>
                  <a:pt x="460514" y="732030"/>
                </a:lnTo>
                <a:lnTo>
                  <a:pt x="457322" y="718948"/>
                </a:lnTo>
                <a:lnTo>
                  <a:pt x="454275" y="705902"/>
                </a:lnTo>
                <a:lnTo>
                  <a:pt x="451350" y="692953"/>
                </a:lnTo>
                <a:lnTo>
                  <a:pt x="448523" y="680162"/>
                </a:lnTo>
                <a:lnTo>
                  <a:pt x="445768" y="667588"/>
                </a:lnTo>
                <a:lnTo>
                  <a:pt x="443063" y="655293"/>
                </a:lnTo>
                <a:lnTo>
                  <a:pt x="440383" y="643337"/>
                </a:lnTo>
                <a:lnTo>
                  <a:pt x="437703" y="631782"/>
                </a:lnTo>
                <a:lnTo>
                  <a:pt x="435000" y="620687"/>
                </a:lnTo>
                <a:lnTo>
                  <a:pt x="432126" y="617333"/>
                </a:lnTo>
                <a:lnTo>
                  <a:pt x="427584" y="609267"/>
                </a:lnTo>
                <a:lnTo>
                  <a:pt x="424684" y="599915"/>
                </a:lnTo>
                <a:lnTo>
                  <a:pt x="423087" y="589527"/>
                </a:lnTo>
                <a:lnTo>
                  <a:pt x="422456" y="578351"/>
                </a:lnTo>
                <a:lnTo>
                  <a:pt x="422454" y="566635"/>
                </a:lnTo>
                <a:lnTo>
                  <a:pt x="422740" y="554629"/>
                </a:lnTo>
                <a:lnTo>
                  <a:pt x="422979" y="542580"/>
                </a:lnTo>
                <a:lnTo>
                  <a:pt x="422832" y="530738"/>
                </a:lnTo>
                <a:lnTo>
                  <a:pt x="421960" y="519351"/>
                </a:lnTo>
                <a:lnTo>
                  <a:pt x="420026" y="508667"/>
                </a:lnTo>
                <a:lnTo>
                  <a:pt x="416691" y="498936"/>
                </a:lnTo>
                <a:lnTo>
                  <a:pt x="411618" y="490405"/>
                </a:lnTo>
                <a:lnTo>
                  <a:pt x="404469" y="483323"/>
                </a:lnTo>
                <a:lnTo>
                  <a:pt x="405370" y="474663"/>
                </a:lnTo>
                <a:lnTo>
                  <a:pt x="404730" y="463343"/>
                </a:lnTo>
                <a:lnTo>
                  <a:pt x="402547" y="451680"/>
                </a:lnTo>
                <a:lnTo>
                  <a:pt x="399304" y="439708"/>
                </a:lnTo>
                <a:lnTo>
                  <a:pt x="395485" y="427464"/>
                </a:lnTo>
                <a:lnTo>
                  <a:pt x="391572" y="414985"/>
                </a:lnTo>
                <a:lnTo>
                  <a:pt x="388050" y="402305"/>
                </a:lnTo>
                <a:lnTo>
                  <a:pt x="385402" y="389462"/>
                </a:lnTo>
                <a:lnTo>
                  <a:pt x="384111" y="376491"/>
                </a:lnTo>
                <a:lnTo>
                  <a:pt x="384100" y="375853"/>
                </a:lnTo>
                <a:lnTo>
                  <a:pt x="386652" y="363195"/>
                </a:lnTo>
                <a:lnTo>
                  <a:pt x="389204" y="351053"/>
                </a:lnTo>
                <a:lnTo>
                  <a:pt x="388985" y="344310"/>
                </a:lnTo>
                <a:lnTo>
                  <a:pt x="387807" y="331819"/>
                </a:lnTo>
                <a:lnTo>
                  <a:pt x="386161" y="319048"/>
                </a:lnTo>
                <a:lnTo>
                  <a:pt x="384679" y="306356"/>
                </a:lnTo>
                <a:lnTo>
                  <a:pt x="383992" y="294099"/>
                </a:lnTo>
                <a:lnTo>
                  <a:pt x="384735" y="282634"/>
                </a:lnTo>
                <a:lnTo>
                  <a:pt x="387538" y="272319"/>
                </a:lnTo>
                <a:lnTo>
                  <a:pt x="393036" y="263510"/>
                </a:lnTo>
                <a:lnTo>
                  <a:pt x="401859" y="256565"/>
                </a:lnTo>
                <a:lnTo>
                  <a:pt x="414642" y="251841"/>
                </a:lnTo>
                <a:lnTo>
                  <a:pt x="414931" y="257095"/>
                </a:lnTo>
                <a:lnTo>
                  <a:pt x="412168" y="268527"/>
                </a:lnTo>
                <a:lnTo>
                  <a:pt x="406548" y="279164"/>
                </a:lnTo>
                <a:lnTo>
                  <a:pt x="400596" y="290171"/>
                </a:lnTo>
                <a:lnTo>
                  <a:pt x="396836" y="302717"/>
                </a:lnTo>
                <a:lnTo>
                  <a:pt x="395957" y="311652"/>
                </a:lnTo>
                <a:lnTo>
                  <a:pt x="395641" y="324003"/>
                </a:lnTo>
                <a:lnTo>
                  <a:pt x="396196" y="336654"/>
                </a:lnTo>
                <a:lnTo>
                  <a:pt x="397484" y="349517"/>
                </a:lnTo>
                <a:lnTo>
                  <a:pt x="399372" y="362505"/>
                </a:lnTo>
                <a:lnTo>
                  <a:pt x="401722" y="375530"/>
                </a:lnTo>
                <a:lnTo>
                  <a:pt x="404400" y="388506"/>
                </a:lnTo>
                <a:lnTo>
                  <a:pt x="407269" y="401345"/>
                </a:lnTo>
                <a:lnTo>
                  <a:pt x="410194" y="413959"/>
                </a:lnTo>
                <a:lnTo>
                  <a:pt x="413039" y="426262"/>
                </a:lnTo>
                <a:lnTo>
                  <a:pt x="415667" y="438165"/>
                </a:lnTo>
                <a:lnTo>
                  <a:pt x="417945" y="449582"/>
                </a:lnTo>
                <a:lnTo>
                  <a:pt x="419734" y="460425"/>
                </a:lnTo>
                <a:lnTo>
                  <a:pt x="423341" y="459852"/>
                </a:lnTo>
                <a:lnTo>
                  <a:pt x="435808" y="457473"/>
                </a:lnTo>
                <a:lnTo>
                  <a:pt x="448023" y="454837"/>
                </a:lnTo>
                <a:lnTo>
                  <a:pt x="460349" y="452309"/>
                </a:lnTo>
                <a:lnTo>
                  <a:pt x="473151" y="450253"/>
                </a:lnTo>
                <a:lnTo>
                  <a:pt x="471685" y="444797"/>
                </a:lnTo>
                <a:lnTo>
                  <a:pt x="468954" y="434467"/>
                </a:lnTo>
                <a:lnTo>
                  <a:pt x="466072" y="423037"/>
                </a:lnTo>
                <a:lnTo>
                  <a:pt x="463207" y="410739"/>
                </a:lnTo>
                <a:lnTo>
                  <a:pt x="460528" y="397806"/>
                </a:lnTo>
                <a:lnTo>
                  <a:pt x="458200" y="384473"/>
                </a:lnTo>
                <a:lnTo>
                  <a:pt x="456393" y="370971"/>
                </a:lnTo>
                <a:lnTo>
                  <a:pt x="455274" y="357535"/>
                </a:lnTo>
                <a:lnTo>
                  <a:pt x="455011" y="344398"/>
                </a:lnTo>
                <a:lnTo>
                  <a:pt x="455770" y="331793"/>
                </a:lnTo>
                <a:lnTo>
                  <a:pt x="457721" y="319953"/>
                </a:lnTo>
                <a:lnTo>
                  <a:pt x="461029" y="309111"/>
                </a:lnTo>
                <a:lnTo>
                  <a:pt x="465864" y="299502"/>
                </a:lnTo>
                <a:lnTo>
                  <a:pt x="472393" y="291357"/>
                </a:lnTo>
                <a:lnTo>
                  <a:pt x="480783" y="284911"/>
                </a:lnTo>
                <a:lnTo>
                  <a:pt x="479734" y="292327"/>
                </a:lnTo>
                <a:lnTo>
                  <a:pt x="478231" y="304598"/>
                </a:lnTo>
                <a:lnTo>
                  <a:pt x="477029" y="317027"/>
                </a:lnTo>
                <a:lnTo>
                  <a:pt x="476170" y="329582"/>
                </a:lnTo>
                <a:lnTo>
                  <a:pt x="475697" y="342227"/>
                </a:lnTo>
                <a:lnTo>
                  <a:pt x="475653" y="354929"/>
                </a:lnTo>
                <a:lnTo>
                  <a:pt x="476081" y="367655"/>
                </a:lnTo>
                <a:lnTo>
                  <a:pt x="477023" y="380371"/>
                </a:lnTo>
                <a:lnTo>
                  <a:pt x="478523" y="393043"/>
                </a:lnTo>
                <a:lnTo>
                  <a:pt x="480624" y="405638"/>
                </a:lnTo>
                <a:lnTo>
                  <a:pt x="483368" y="418121"/>
                </a:lnTo>
                <a:lnTo>
                  <a:pt x="486797" y="430460"/>
                </a:lnTo>
                <a:lnTo>
                  <a:pt x="490956" y="442620"/>
                </a:lnTo>
                <a:lnTo>
                  <a:pt x="498465" y="443313"/>
                </a:lnTo>
                <a:lnTo>
                  <a:pt x="510245" y="445252"/>
                </a:lnTo>
                <a:lnTo>
                  <a:pt x="522250" y="448024"/>
                </a:lnTo>
                <a:lnTo>
                  <a:pt x="534458" y="451377"/>
                </a:lnTo>
                <a:lnTo>
                  <a:pt x="546847" y="455060"/>
                </a:lnTo>
                <a:lnTo>
                  <a:pt x="559397" y="458822"/>
                </a:lnTo>
                <a:lnTo>
                  <a:pt x="572087" y="462412"/>
                </a:lnTo>
                <a:lnTo>
                  <a:pt x="584895" y="465579"/>
                </a:lnTo>
                <a:lnTo>
                  <a:pt x="597801" y="468071"/>
                </a:lnTo>
                <a:lnTo>
                  <a:pt x="599586" y="462657"/>
                </a:lnTo>
                <a:lnTo>
                  <a:pt x="602508" y="450512"/>
                </a:lnTo>
                <a:lnTo>
                  <a:pt x="604051" y="438411"/>
                </a:lnTo>
                <a:lnTo>
                  <a:pt x="604378" y="426359"/>
                </a:lnTo>
                <a:lnTo>
                  <a:pt x="603650" y="414358"/>
                </a:lnTo>
                <a:lnTo>
                  <a:pt x="602032" y="402412"/>
                </a:lnTo>
                <a:lnTo>
                  <a:pt x="599685" y="390525"/>
                </a:lnTo>
                <a:lnTo>
                  <a:pt x="596773" y="378699"/>
                </a:lnTo>
                <a:lnTo>
                  <a:pt x="593458" y="366937"/>
                </a:lnTo>
                <a:lnTo>
                  <a:pt x="589903" y="355244"/>
                </a:lnTo>
                <a:lnTo>
                  <a:pt x="586271" y="343622"/>
                </a:lnTo>
                <a:lnTo>
                  <a:pt x="582725" y="332076"/>
                </a:lnTo>
                <a:lnTo>
                  <a:pt x="579427" y="320607"/>
                </a:lnTo>
                <a:lnTo>
                  <a:pt x="576541" y="309220"/>
                </a:lnTo>
                <a:lnTo>
                  <a:pt x="574228" y="297918"/>
                </a:lnTo>
                <a:lnTo>
                  <a:pt x="572653" y="286704"/>
                </a:lnTo>
                <a:lnTo>
                  <a:pt x="571977" y="275581"/>
                </a:lnTo>
                <a:lnTo>
                  <a:pt x="572363" y="264553"/>
                </a:lnTo>
                <a:lnTo>
                  <a:pt x="580257" y="268644"/>
                </a:lnTo>
                <a:lnTo>
                  <a:pt x="588089" y="277514"/>
                </a:lnTo>
                <a:lnTo>
                  <a:pt x="593395" y="289227"/>
                </a:lnTo>
                <a:lnTo>
                  <a:pt x="597046" y="302711"/>
                </a:lnTo>
                <a:lnTo>
                  <a:pt x="599918" y="316895"/>
                </a:lnTo>
                <a:lnTo>
                  <a:pt x="602881" y="330708"/>
                </a:lnTo>
                <a:lnTo>
                  <a:pt x="605465" y="340867"/>
                </a:lnTo>
                <a:lnTo>
                  <a:pt x="608607" y="352960"/>
                </a:lnTo>
                <a:lnTo>
                  <a:pt x="611654" y="364956"/>
                </a:lnTo>
                <a:lnTo>
                  <a:pt x="614463" y="376900"/>
                </a:lnTo>
                <a:lnTo>
                  <a:pt x="616893" y="388838"/>
                </a:lnTo>
                <a:lnTo>
                  <a:pt x="618803" y="400818"/>
                </a:lnTo>
                <a:lnTo>
                  <a:pt x="620051" y="412886"/>
                </a:lnTo>
                <a:lnTo>
                  <a:pt x="620495" y="425088"/>
                </a:lnTo>
                <a:lnTo>
                  <a:pt x="619995" y="437471"/>
                </a:lnTo>
                <a:lnTo>
                  <a:pt x="618408" y="450081"/>
                </a:lnTo>
                <a:lnTo>
                  <a:pt x="615594" y="462965"/>
                </a:lnTo>
                <a:lnTo>
                  <a:pt x="623798" y="462419"/>
                </a:lnTo>
                <a:lnTo>
                  <a:pt x="626351" y="467474"/>
                </a:lnTo>
                <a:lnTo>
                  <a:pt x="635952" y="465518"/>
                </a:lnTo>
                <a:lnTo>
                  <a:pt x="635568" y="457596"/>
                </a:lnTo>
                <a:lnTo>
                  <a:pt x="635435" y="443972"/>
                </a:lnTo>
                <a:lnTo>
                  <a:pt x="635871" y="430720"/>
                </a:lnTo>
                <a:lnTo>
                  <a:pt x="636728" y="417792"/>
                </a:lnTo>
                <a:lnTo>
                  <a:pt x="637859" y="405144"/>
                </a:lnTo>
                <a:lnTo>
                  <a:pt x="639115" y="392728"/>
                </a:lnTo>
                <a:lnTo>
                  <a:pt x="640350" y="380498"/>
                </a:lnTo>
                <a:lnTo>
                  <a:pt x="641417" y="368408"/>
                </a:lnTo>
                <a:lnTo>
                  <a:pt x="642167" y="356412"/>
                </a:lnTo>
                <a:lnTo>
                  <a:pt x="642453" y="344463"/>
                </a:lnTo>
                <a:lnTo>
                  <a:pt x="642128" y="332515"/>
                </a:lnTo>
                <a:lnTo>
                  <a:pt x="641045" y="320522"/>
                </a:lnTo>
                <a:lnTo>
                  <a:pt x="639296" y="310823"/>
                </a:lnTo>
                <a:lnTo>
                  <a:pt x="635502" y="298358"/>
                </a:lnTo>
                <a:lnTo>
                  <a:pt x="630364" y="286540"/>
                </a:lnTo>
                <a:lnTo>
                  <a:pt x="624209" y="275227"/>
                </a:lnTo>
                <a:lnTo>
                  <a:pt x="617363" y="264275"/>
                </a:lnTo>
                <a:lnTo>
                  <a:pt x="610151" y="253541"/>
                </a:lnTo>
                <a:lnTo>
                  <a:pt x="602899" y="242883"/>
                </a:lnTo>
                <a:lnTo>
                  <a:pt x="595933" y="232156"/>
                </a:lnTo>
                <a:lnTo>
                  <a:pt x="589579" y="221217"/>
                </a:lnTo>
                <a:lnTo>
                  <a:pt x="584162" y="209924"/>
                </a:lnTo>
                <a:lnTo>
                  <a:pt x="580008" y="198132"/>
                </a:lnTo>
                <a:lnTo>
                  <a:pt x="577443" y="185699"/>
                </a:lnTo>
                <a:lnTo>
                  <a:pt x="571036" y="182715"/>
                </a:lnTo>
                <a:lnTo>
                  <a:pt x="560369" y="176437"/>
                </a:lnTo>
                <a:lnTo>
                  <a:pt x="550146" y="169713"/>
                </a:lnTo>
                <a:lnTo>
                  <a:pt x="539538" y="163375"/>
                </a:lnTo>
                <a:lnTo>
                  <a:pt x="527717" y="158250"/>
                </a:lnTo>
                <a:lnTo>
                  <a:pt x="513854" y="155168"/>
                </a:lnTo>
                <a:lnTo>
                  <a:pt x="506570" y="148188"/>
                </a:lnTo>
                <a:lnTo>
                  <a:pt x="497752" y="139133"/>
                </a:lnTo>
                <a:lnTo>
                  <a:pt x="489239" y="129773"/>
                </a:lnTo>
                <a:lnTo>
                  <a:pt x="480987" y="120152"/>
                </a:lnTo>
                <a:lnTo>
                  <a:pt x="472953" y="110313"/>
                </a:lnTo>
                <a:lnTo>
                  <a:pt x="465095" y="100298"/>
                </a:lnTo>
                <a:lnTo>
                  <a:pt x="457369" y="90151"/>
                </a:lnTo>
                <a:lnTo>
                  <a:pt x="449731" y="79916"/>
                </a:lnTo>
                <a:lnTo>
                  <a:pt x="442140" y="69634"/>
                </a:lnTo>
                <a:lnTo>
                  <a:pt x="434551" y="59350"/>
                </a:lnTo>
                <a:lnTo>
                  <a:pt x="426922" y="49106"/>
                </a:lnTo>
                <a:lnTo>
                  <a:pt x="419210" y="38946"/>
                </a:lnTo>
                <a:lnTo>
                  <a:pt x="411371" y="28912"/>
                </a:lnTo>
                <a:lnTo>
                  <a:pt x="403362" y="19047"/>
                </a:lnTo>
                <a:lnTo>
                  <a:pt x="395141" y="9395"/>
                </a:lnTo>
                <a:lnTo>
                  <a:pt x="386664" y="0"/>
                </a:lnTo>
                <a:lnTo>
                  <a:pt x="386216" y="0"/>
                </a:lnTo>
                <a:lnTo>
                  <a:pt x="376814" y="839"/>
                </a:lnTo>
                <a:lnTo>
                  <a:pt x="366594" y="3191"/>
                </a:lnTo>
                <a:lnTo>
                  <a:pt x="355717" y="6926"/>
                </a:lnTo>
                <a:lnTo>
                  <a:pt x="344344" y="11918"/>
                </a:lnTo>
                <a:lnTo>
                  <a:pt x="332637" y="18036"/>
                </a:lnTo>
                <a:lnTo>
                  <a:pt x="320756" y="25154"/>
                </a:lnTo>
                <a:lnTo>
                  <a:pt x="308863" y="33142"/>
                </a:lnTo>
                <a:lnTo>
                  <a:pt x="297120" y="41873"/>
                </a:lnTo>
                <a:lnTo>
                  <a:pt x="285687" y="51218"/>
                </a:lnTo>
                <a:lnTo>
                  <a:pt x="274726" y="61048"/>
                </a:lnTo>
                <a:lnTo>
                  <a:pt x="274014" y="61718"/>
                </a:lnTo>
                <a:lnTo>
                  <a:pt x="263438" y="71531"/>
                </a:lnTo>
                <a:lnTo>
                  <a:pt x="252645" y="81439"/>
                </a:lnTo>
                <a:lnTo>
                  <a:pt x="241929" y="91343"/>
                </a:lnTo>
                <a:lnTo>
                  <a:pt x="231587" y="101140"/>
                </a:lnTo>
                <a:lnTo>
                  <a:pt x="221917" y="110730"/>
                </a:lnTo>
                <a:lnTo>
                  <a:pt x="213213" y="120011"/>
                </a:lnTo>
                <a:lnTo>
                  <a:pt x="205774" y="128883"/>
                </a:lnTo>
                <a:lnTo>
                  <a:pt x="199894" y="137245"/>
                </a:lnTo>
                <a:lnTo>
                  <a:pt x="195872" y="144995"/>
                </a:lnTo>
                <a:lnTo>
                  <a:pt x="194830" y="148732"/>
                </a:lnTo>
                <a:lnTo>
                  <a:pt x="194600" y="160422"/>
                </a:lnTo>
                <a:lnTo>
                  <a:pt x="193332" y="172986"/>
                </a:lnTo>
                <a:lnTo>
                  <a:pt x="189784" y="181044"/>
                </a:lnTo>
                <a:lnTo>
                  <a:pt x="182447" y="192075"/>
                </a:lnTo>
                <a:lnTo>
                  <a:pt x="175074" y="202718"/>
                </a:lnTo>
                <a:lnTo>
                  <a:pt x="170433" y="213690"/>
                </a:lnTo>
                <a:lnTo>
                  <a:pt x="169981" y="218799"/>
                </a:lnTo>
                <a:lnTo>
                  <a:pt x="170839" y="231138"/>
                </a:lnTo>
                <a:lnTo>
                  <a:pt x="170433" y="244208"/>
                </a:lnTo>
                <a:lnTo>
                  <a:pt x="167204" y="253343"/>
                </a:lnTo>
                <a:lnTo>
                  <a:pt x="160460" y="264669"/>
                </a:lnTo>
                <a:lnTo>
                  <a:pt x="153720" y="275839"/>
                </a:lnTo>
                <a:lnTo>
                  <a:pt x="150088" y="287464"/>
                </a:lnTo>
                <a:lnTo>
                  <a:pt x="150285" y="292936"/>
                </a:lnTo>
                <a:lnTo>
                  <a:pt x="153187" y="305813"/>
                </a:lnTo>
                <a:lnTo>
                  <a:pt x="155181" y="317982"/>
                </a:lnTo>
                <a:lnTo>
                  <a:pt x="153193" y="330733"/>
                </a:lnTo>
                <a:lnTo>
                  <a:pt x="148832" y="342699"/>
                </a:lnTo>
                <a:lnTo>
                  <a:pt x="143826" y="354356"/>
                </a:lnTo>
                <a:lnTo>
                  <a:pt x="139903" y="366306"/>
                </a:lnTo>
                <a:lnTo>
                  <a:pt x="139633" y="367546"/>
                </a:lnTo>
                <a:lnTo>
                  <a:pt x="137885" y="379845"/>
                </a:lnTo>
                <a:lnTo>
                  <a:pt x="136842" y="392563"/>
                </a:lnTo>
                <a:lnTo>
                  <a:pt x="135357" y="405181"/>
                </a:lnTo>
                <a:lnTo>
                  <a:pt x="132283" y="417182"/>
                </a:lnTo>
                <a:lnTo>
                  <a:pt x="129459" y="423839"/>
                </a:lnTo>
                <a:lnTo>
                  <a:pt x="123124" y="435576"/>
                </a:lnTo>
                <a:lnTo>
                  <a:pt x="117492" y="446415"/>
                </a:lnTo>
                <a:lnTo>
                  <a:pt x="114477" y="457885"/>
                </a:lnTo>
                <a:lnTo>
                  <a:pt x="114472" y="461261"/>
                </a:lnTo>
                <a:lnTo>
                  <a:pt x="117351" y="473653"/>
                </a:lnTo>
                <a:lnTo>
                  <a:pt x="119557" y="485863"/>
                </a:lnTo>
                <a:lnTo>
                  <a:pt x="118052" y="496757"/>
                </a:lnTo>
                <a:lnTo>
                  <a:pt x="114497" y="507926"/>
                </a:lnTo>
                <a:lnTo>
                  <a:pt x="109674" y="518811"/>
                </a:lnTo>
                <a:lnTo>
                  <a:pt x="104342" y="529534"/>
                </a:lnTo>
                <a:lnTo>
                  <a:pt x="99261" y="540220"/>
                </a:lnTo>
                <a:lnTo>
                  <a:pt x="95192" y="550993"/>
                </a:lnTo>
                <a:lnTo>
                  <a:pt x="92895" y="561978"/>
                </a:lnTo>
                <a:lnTo>
                  <a:pt x="93131" y="573297"/>
                </a:lnTo>
                <a:lnTo>
                  <a:pt x="96659" y="585076"/>
                </a:lnTo>
                <a:lnTo>
                  <a:pt x="96596" y="585302"/>
                </a:lnTo>
                <a:lnTo>
                  <a:pt x="89024" y="590303"/>
                </a:lnTo>
                <a:lnTo>
                  <a:pt x="83946" y="597789"/>
                </a:lnTo>
                <a:lnTo>
                  <a:pt x="84390" y="603990"/>
                </a:lnTo>
                <a:lnTo>
                  <a:pt x="84304" y="616697"/>
                </a:lnTo>
                <a:lnTo>
                  <a:pt x="83070" y="629223"/>
                </a:lnTo>
                <a:lnTo>
                  <a:pt x="80942" y="641603"/>
                </a:lnTo>
                <a:lnTo>
                  <a:pt x="78173" y="653872"/>
                </a:lnTo>
                <a:lnTo>
                  <a:pt x="75016" y="666067"/>
                </a:lnTo>
                <a:lnTo>
                  <a:pt x="71726" y="678222"/>
                </a:lnTo>
                <a:lnTo>
                  <a:pt x="68555" y="690373"/>
                </a:lnTo>
                <a:lnTo>
                  <a:pt x="65758" y="702556"/>
                </a:lnTo>
                <a:lnTo>
                  <a:pt x="63588" y="714806"/>
                </a:lnTo>
                <a:lnTo>
                  <a:pt x="63040" y="723084"/>
                </a:lnTo>
                <a:lnTo>
                  <a:pt x="63635" y="735758"/>
                </a:lnTo>
                <a:lnTo>
                  <a:pt x="64384" y="748478"/>
                </a:lnTo>
                <a:lnTo>
                  <a:pt x="63588" y="760603"/>
                </a:lnTo>
                <a:lnTo>
                  <a:pt x="61237" y="767698"/>
                </a:lnTo>
                <a:lnTo>
                  <a:pt x="55115" y="779170"/>
                </a:lnTo>
                <a:lnTo>
                  <a:pt x="50876" y="791121"/>
                </a:lnTo>
                <a:lnTo>
                  <a:pt x="50914" y="801697"/>
                </a:lnTo>
                <a:lnTo>
                  <a:pt x="52622" y="814292"/>
                </a:lnTo>
                <a:lnTo>
                  <a:pt x="53416" y="826744"/>
                </a:lnTo>
                <a:lnTo>
                  <a:pt x="52064" y="838744"/>
                </a:lnTo>
                <a:lnTo>
                  <a:pt x="49415" y="851115"/>
                </a:lnTo>
                <a:lnTo>
                  <a:pt x="45963" y="863519"/>
                </a:lnTo>
                <a:lnTo>
                  <a:pt x="42190" y="875916"/>
                </a:lnTo>
                <a:lnTo>
                  <a:pt x="38579" y="888262"/>
                </a:lnTo>
                <a:lnTo>
                  <a:pt x="35610" y="900518"/>
                </a:lnTo>
                <a:lnTo>
                  <a:pt x="35292" y="902061"/>
                </a:lnTo>
                <a:lnTo>
                  <a:pt x="31835" y="916843"/>
                </a:lnTo>
                <a:lnTo>
                  <a:pt x="28120" y="930036"/>
                </a:lnTo>
                <a:lnTo>
                  <a:pt x="24277" y="942063"/>
                </a:lnTo>
                <a:lnTo>
                  <a:pt x="20432" y="953349"/>
                </a:lnTo>
                <a:lnTo>
                  <a:pt x="16714" y="964317"/>
                </a:lnTo>
                <a:lnTo>
                  <a:pt x="13252" y="975390"/>
                </a:lnTo>
                <a:lnTo>
                  <a:pt x="10172" y="986993"/>
                </a:lnTo>
                <a:lnTo>
                  <a:pt x="8781" y="996425"/>
                </a:lnTo>
                <a:lnTo>
                  <a:pt x="8401" y="1008374"/>
                </a:lnTo>
                <a:lnTo>
                  <a:pt x="7940" y="1020292"/>
                </a:lnTo>
                <a:lnTo>
                  <a:pt x="5705" y="1031911"/>
                </a:lnTo>
                <a:lnTo>
                  <a:pt x="0" y="1042962"/>
                </a:lnTo>
                <a:lnTo>
                  <a:pt x="9523" y="1049143"/>
                </a:lnTo>
                <a:lnTo>
                  <a:pt x="20172" y="1054469"/>
                </a:lnTo>
                <a:lnTo>
                  <a:pt x="30968" y="1058347"/>
                </a:lnTo>
                <a:lnTo>
                  <a:pt x="42099" y="1061038"/>
                </a:lnTo>
                <a:lnTo>
                  <a:pt x="53754" y="1062805"/>
                </a:lnTo>
                <a:lnTo>
                  <a:pt x="66121" y="1063907"/>
                </a:lnTo>
                <a:lnTo>
                  <a:pt x="79390" y="1064608"/>
                </a:lnTo>
                <a:lnTo>
                  <a:pt x="93748" y="1065167"/>
                </a:lnTo>
                <a:lnTo>
                  <a:pt x="109385" y="1065847"/>
                </a:lnTo>
                <a:lnTo>
                  <a:pt x="106769" y="1054727"/>
                </a:lnTo>
                <a:lnTo>
                  <a:pt x="106960" y="1042990"/>
                </a:lnTo>
                <a:lnTo>
                  <a:pt x="109119" y="1031129"/>
                </a:lnTo>
                <a:lnTo>
                  <a:pt x="112208" y="1019128"/>
                </a:lnTo>
                <a:lnTo>
                  <a:pt x="115188" y="1006966"/>
                </a:lnTo>
                <a:lnTo>
                  <a:pt x="117017" y="994625"/>
                </a:lnTo>
                <a:lnTo>
                  <a:pt x="117503" y="986294"/>
                </a:lnTo>
                <a:lnTo>
                  <a:pt x="117855" y="973865"/>
                </a:lnTo>
                <a:lnTo>
                  <a:pt x="117878" y="961361"/>
                </a:lnTo>
                <a:lnTo>
                  <a:pt x="117701" y="948792"/>
                </a:lnTo>
                <a:lnTo>
                  <a:pt x="117450" y="936167"/>
                </a:lnTo>
                <a:lnTo>
                  <a:pt x="117254" y="923496"/>
                </a:lnTo>
                <a:lnTo>
                  <a:pt x="117239" y="910787"/>
                </a:lnTo>
                <a:lnTo>
                  <a:pt x="117533" y="898050"/>
                </a:lnTo>
                <a:lnTo>
                  <a:pt x="118263" y="885294"/>
                </a:lnTo>
                <a:lnTo>
                  <a:pt x="119557" y="872528"/>
                </a:lnTo>
                <a:lnTo>
                  <a:pt x="120635" y="865396"/>
                </a:lnTo>
                <a:lnTo>
                  <a:pt x="123249" y="852795"/>
                </a:lnTo>
                <a:lnTo>
                  <a:pt x="126433" y="840308"/>
                </a:lnTo>
                <a:lnTo>
                  <a:pt x="129811" y="827915"/>
                </a:lnTo>
                <a:lnTo>
                  <a:pt x="133009" y="815598"/>
                </a:lnTo>
                <a:lnTo>
                  <a:pt x="135651" y="803340"/>
                </a:lnTo>
                <a:lnTo>
                  <a:pt x="137363" y="791121"/>
                </a:lnTo>
                <a:lnTo>
                  <a:pt x="138024" y="783095"/>
                </a:lnTo>
                <a:lnTo>
                  <a:pt x="138911" y="768547"/>
                </a:lnTo>
                <a:lnTo>
                  <a:pt x="139598" y="754807"/>
                </a:lnTo>
                <a:lnTo>
                  <a:pt x="140409" y="741829"/>
                </a:lnTo>
                <a:lnTo>
                  <a:pt x="141669" y="729569"/>
                </a:lnTo>
                <a:lnTo>
                  <a:pt x="143705" y="717984"/>
                </a:lnTo>
                <a:lnTo>
                  <a:pt x="146842" y="707028"/>
                </a:lnTo>
                <a:lnTo>
                  <a:pt x="151405" y="696658"/>
                </a:lnTo>
                <a:lnTo>
                  <a:pt x="157721" y="686828"/>
                </a:lnTo>
                <a:lnTo>
                  <a:pt x="155707" y="682587"/>
                </a:lnTo>
                <a:lnTo>
                  <a:pt x="152010" y="670478"/>
                </a:lnTo>
                <a:lnTo>
                  <a:pt x="150598" y="657684"/>
                </a:lnTo>
                <a:lnTo>
                  <a:pt x="151261" y="644761"/>
                </a:lnTo>
                <a:lnTo>
                  <a:pt x="153787" y="632263"/>
                </a:lnTo>
                <a:lnTo>
                  <a:pt x="157965" y="620747"/>
                </a:lnTo>
                <a:lnTo>
                  <a:pt x="163585" y="610768"/>
                </a:lnTo>
                <a:lnTo>
                  <a:pt x="170433" y="602881"/>
                </a:lnTo>
                <a:lnTo>
                  <a:pt x="170612" y="600626"/>
                </a:lnTo>
                <a:lnTo>
                  <a:pt x="173010" y="586173"/>
                </a:lnTo>
                <a:lnTo>
                  <a:pt x="176980" y="573370"/>
                </a:lnTo>
                <a:lnTo>
                  <a:pt x="181887" y="561739"/>
                </a:lnTo>
                <a:lnTo>
                  <a:pt x="187095" y="550803"/>
                </a:lnTo>
                <a:lnTo>
                  <a:pt x="191969" y="540085"/>
                </a:lnTo>
                <a:lnTo>
                  <a:pt x="195872" y="529107"/>
                </a:lnTo>
                <a:lnTo>
                  <a:pt x="197346" y="523452"/>
                </a:lnTo>
                <a:lnTo>
                  <a:pt x="199793" y="511368"/>
                </a:lnTo>
                <a:lnTo>
                  <a:pt x="201755" y="498948"/>
                </a:lnTo>
                <a:lnTo>
                  <a:pt x="203687" y="486204"/>
                </a:lnTo>
                <a:lnTo>
                  <a:pt x="206044" y="473151"/>
                </a:lnTo>
                <a:lnTo>
                  <a:pt x="208969" y="460479"/>
                </a:lnTo>
                <a:lnTo>
                  <a:pt x="212310" y="448355"/>
                </a:lnTo>
                <a:lnTo>
                  <a:pt x="216093" y="436331"/>
                </a:lnTo>
                <a:lnTo>
                  <a:pt x="220257" y="424393"/>
                </a:lnTo>
                <a:lnTo>
                  <a:pt x="224739" y="412525"/>
                </a:lnTo>
                <a:lnTo>
                  <a:pt x="229477" y="400714"/>
                </a:lnTo>
                <a:lnTo>
                  <a:pt x="234410" y="388943"/>
                </a:lnTo>
                <a:lnTo>
                  <a:pt x="239474" y="377198"/>
                </a:lnTo>
                <a:lnTo>
                  <a:pt x="244609" y="365464"/>
                </a:lnTo>
                <a:lnTo>
                  <a:pt x="249750" y="353726"/>
                </a:lnTo>
                <a:lnTo>
                  <a:pt x="254838" y="341969"/>
                </a:lnTo>
                <a:lnTo>
                  <a:pt x="259808" y="330178"/>
                </a:lnTo>
                <a:lnTo>
                  <a:pt x="264600" y="318337"/>
                </a:lnTo>
                <a:lnTo>
                  <a:pt x="269150" y="306433"/>
                </a:lnTo>
                <a:lnTo>
                  <a:pt x="273397" y="294449"/>
                </a:lnTo>
                <a:lnTo>
                  <a:pt x="277279" y="282371"/>
                </a:lnTo>
                <a:lnTo>
                  <a:pt x="280827" y="270399"/>
                </a:lnTo>
                <a:lnTo>
                  <a:pt x="284417" y="258193"/>
                </a:lnTo>
                <a:lnTo>
                  <a:pt x="288198" y="245916"/>
                </a:lnTo>
                <a:lnTo>
                  <a:pt x="292324" y="233705"/>
                </a:lnTo>
                <a:lnTo>
                  <a:pt x="296955" y="221696"/>
                </a:lnTo>
                <a:lnTo>
                  <a:pt x="302244" y="210024"/>
                </a:lnTo>
                <a:lnTo>
                  <a:pt x="308350" y="198827"/>
                </a:lnTo>
                <a:lnTo>
                  <a:pt x="315429" y="188239"/>
                </a:lnTo>
                <a:lnTo>
                  <a:pt x="318600" y="198153"/>
                </a:lnTo>
                <a:lnTo>
                  <a:pt x="319606" y="209849"/>
                </a:lnTo>
                <a:lnTo>
                  <a:pt x="318244" y="221499"/>
                </a:lnTo>
                <a:lnTo>
                  <a:pt x="315133" y="233051"/>
                </a:lnTo>
                <a:lnTo>
                  <a:pt x="310895" y="244456"/>
                </a:lnTo>
                <a:lnTo>
                  <a:pt x="306150" y="255663"/>
                </a:lnTo>
                <a:lnTo>
                  <a:pt x="301519" y="266621"/>
                </a:lnTo>
                <a:lnTo>
                  <a:pt x="297624" y="277279"/>
                </a:lnTo>
                <a:lnTo>
                  <a:pt x="296290" y="281551"/>
                </a:lnTo>
                <a:lnTo>
                  <a:pt x="292634" y="293804"/>
                </a:lnTo>
                <a:lnTo>
                  <a:pt x="289140" y="306017"/>
                </a:lnTo>
                <a:lnTo>
                  <a:pt x="285681" y="318184"/>
                </a:lnTo>
                <a:lnTo>
                  <a:pt x="282130" y="330301"/>
                </a:lnTo>
                <a:lnTo>
                  <a:pt x="278359" y="342364"/>
                </a:lnTo>
                <a:lnTo>
                  <a:pt x="274240" y="354367"/>
                </a:lnTo>
                <a:lnTo>
                  <a:pt x="269646" y="366306"/>
                </a:lnTo>
                <a:lnTo>
                  <a:pt x="264619" y="378070"/>
                </a:lnTo>
                <a:lnTo>
                  <a:pt x="259316" y="389743"/>
                </a:lnTo>
                <a:lnTo>
                  <a:pt x="253901" y="401329"/>
                </a:lnTo>
                <a:lnTo>
                  <a:pt x="248520" y="412873"/>
                </a:lnTo>
                <a:lnTo>
                  <a:pt x="243318" y="424421"/>
                </a:lnTo>
                <a:lnTo>
                  <a:pt x="238441" y="436019"/>
                </a:lnTo>
                <a:lnTo>
                  <a:pt x="234035" y="447713"/>
                </a:lnTo>
                <a:lnTo>
                  <a:pt x="230904" y="457929"/>
                </a:lnTo>
                <a:lnTo>
                  <a:pt x="228100" y="470203"/>
                </a:lnTo>
                <a:lnTo>
                  <a:pt x="225953" y="482634"/>
                </a:lnTo>
                <a:lnTo>
                  <a:pt x="224138" y="495143"/>
                </a:lnTo>
                <a:lnTo>
                  <a:pt x="222328" y="507651"/>
                </a:lnTo>
                <a:lnTo>
                  <a:pt x="220199" y="520078"/>
                </a:lnTo>
                <a:lnTo>
                  <a:pt x="217423" y="532345"/>
                </a:lnTo>
                <a:lnTo>
                  <a:pt x="213677" y="544372"/>
                </a:lnTo>
                <a:lnTo>
                  <a:pt x="208624" y="557395"/>
                </a:lnTo>
                <a:lnTo>
                  <a:pt x="203804" y="568773"/>
                </a:lnTo>
                <a:lnTo>
                  <a:pt x="198691" y="580236"/>
                </a:lnTo>
                <a:lnTo>
                  <a:pt x="193392" y="591790"/>
                </a:lnTo>
                <a:lnTo>
                  <a:pt x="188017" y="603444"/>
                </a:lnTo>
                <a:lnTo>
                  <a:pt x="182671" y="615206"/>
                </a:lnTo>
                <a:lnTo>
                  <a:pt x="177464" y="627084"/>
                </a:lnTo>
                <a:lnTo>
                  <a:pt x="172502" y="639085"/>
                </a:lnTo>
                <a:lnTo>
                  <a:pt x="167893" y="651217"/>
                </a:lnTo>
                <a:lnTo>
                  <a:pt x="171288" y="656704"/>
                </a:lnTo>
                <a:lnTo>
                  <a:pt x="175788" y="667985"/>
                </a:lnTo>
                <a:lnTo>
                  <a:pt x="177161" y="678865"/>
                </a:lnTo>
                <a:lnTo>
                  <a:pt x="176074" y="689454"/>
                </a:lnTo>
                <a:lnTo>
                  <a:pt x="173192" y="699859"/>
                </a:lnTo>
                <a:lnTo>
                  <a:pt x="169183" y="710192"/>
                </a:lnTo>
                <a:lnTo>
                  <a:pt x="164711" y="720560"/>
                </a:lnTo>
                <a:lnTo>
                  <a:pt x="160442" y="731073"/>
                </a:lnTo>
                <a:lnTo>
                  <a:pt x="157044" y="741840"/>
                </a:lnTo>
                <a:lnTo>
                  <a:pt x="155181" y="752970"/>
                </a:lnTo>
                <a:lnTo>
                  <a:pt x="155256" y="760826"/>
                </a:lnTo>
                <a:lnTo>
                  <a:pt x="156854" y="773383"/>
                </a:lnTo>
                <a:lnTo>
                  <a:pt x="157721" y="786041"/>
                </a:lnTo>
                <a:lnTo>
                  <a:pt x="156334" y="800556"/>
                </a:lnTo>
                <a:lnTo>
                  <a:pt x="154045" y="813142"/>
                </a:lnTo>
                <a:lnTo>
                  <a:pt x="151079" y="825817"/>
                </a:lnTo>
                <a:lnTo>
                  <a:pt x="147757" y="838503"/>
                </a:lnTo>
                <a:lnTo>
                  <a:pt x="144403" y="851123"/>
                </a:lnTo>
                <a:lnTo>
                  <a:pt x="141337" y="863597"/>
                </a:lnTo>
                <a:lnTo>
                  <a:pt x="138883" y="875846"/>
                </a:lnTo>
                <a:lnTo>
                  <a:pt x="137363" y="887793"/>
                </a:lnTo>
                <a:lnTo>
                  <a:pt x="136611" y="897096"/>
                </a:lnTo>
                <a:lnTo>
                  <a:pt x="135575" y="909874"/>
                </a:lnTo>
                <a:lnTo>
                  <a:pt x="134559" y="922749"/>
                </a:lnTo>
                <a:lnTo>
                  <a:pt x="133599" y="935690"/>
                </a:lnTo>
                <a:lnTo>
                  <a:pt x="132734" y="948666"/>
                </a:lnTo>
                <a:lnTo>
                  <a:pt x="131999" y="961646"/>
                </a:lnTo>
                <a:lnTo>
                  <a:pt x="131432" y="974598"/>
                </a:lnTo>
                <a:lnTo>
                  <a:pt x="131069" y="987492"/>
                </a:lnTo>
                <a:lnTo>
                  <a:pt x="130948" y="1000296"/>
                </a:lnTo>
                <a:lnTo>
                  <a:pt x="131105" y="1012980"/>
                </a:lnTo>
                <a:lnTo>
                  <a:pt x="131578" y="1025511"/>
                </a:lnTo>
                <a:lnTo>
                  <a:pt x="132403" y="1037859"/>
                </a:lnTo>
                <a:lnTo>
                  <a:pt x="133618" y="1049993"/>
                </a:lnTo>
                <a:lnTo>
                  <a:pt x="135259" y="1061881"/>
                </a:lnTo>
                <a:lnTo>
                  <a:pt x="137363" y="1073492"/>
                </a:lnTo>
                <a:lnTo>
                  <a:pt x="142994" y="1074790"/>
                </a:lnTo>
                <a:lnTo>
                  <a:pt x="154192" y="1074494"/>
                </a:lnTo>
                <a:lnTo>
                  <a:pt x="166798" y="1073172"/>
                </a:lnTo>
                <a:lnTo>
                  <a:pt x="180606" y="1073492"/>
                </a:lnTo>
                <a:lnTo>
                  <a:pt x="186425" y="1078157"/>
                </a:lnTo>
                <a:lnTo>
                  <a:pt x="195751" y="1085180"/>
                </a:lnTo>
                <a:lnTo>
                  <a:pt x="205418" y="1091883"/>
                </a:lnTo>
                <a:lnTo>
                  <a:pt x="215428" y="1098221"/>
                </a:lnTo>
                <a:lnTo>
                  <a:pt x="225787" y="1104150"/>
                </a:lnTo>
                <a:lnTo>
                  <a:pt x="236497" y="1109623"/>
                </a:lnTo>
                <a:lnTo>
                  <a:pt x="247563" y="1114597"/>
                </a:lnTo>
                <a:lnTo>
                  <a:pt x="258988" y="1119026"/>
                </a:lnTo>
                <a:lnTo>
                  <a:pt x="270776" y="1122865"/>
                </a:lnTo>
                <a:lnTo>
                  <a:pt x="282931" y="1126070"/>
                </a:lnTo>
                <a:lnTo>
                  <a:pt x="295456" y="1128596"/>
                </a:lnTo>
                <a:lnTo>
                  <a:pt x="308355" y="1130397"/>
                </a:lnTo>
                <a:lnTo>
                  <a:pt x="321632" y="1131429"/>
                </a:lnTo>
                <a:lnTo>
                  <a:pt x="335290" y="1131647"/>
                </a:lnTo>
                <a:lnTo>
                  <a:pt x="349333" y="1131006"/>
                </a:lnTo>
                <a:lnTo>
                  <a:pt x="363766" y="1129461"/>
                </a:lnTo>
                <a:lnTo>
                  <a:pt x="372764" y="1127362"/>
                </a:lnTo>
                <a:lnTo>
                  <a:pt x="384465" y="1122757"/>
                </a:lnTo>
                <a:lnTo>
                  <a:pt x="395903" y="1117806"/>
                </a:lnTo>
                <a:lnTo>
                  <a:pt x="407514" y="1114339"/>
                </a:lnTo>
                <a:lnTo>
                  <a:pt x="419734" y="1114183"/>
                </a:lnTo>
                <a:lnTo>
                  <a:pt x="420465" y="1114324"/>
                </a:lnTo>
                <a:lnTo>
                  <a:pt x="431602" y="1120033"/>
                </a:lnTo>
                <a:lnTo>
                  <a:pt x="442620" y="1126896"/>
                </a:lnTo>
                <a:lnTo>
                  <a:pt x="446593" y="1128418"/>
                </a:lnTo>
                <a:lnTo>
                  <a:pt x="459308" y="1131461"/>
                </a:lnTo>
                <a:lnTo>
                  <a:pt x="471167" y="1132684"/>
                </a:lnTo>
                <a:lnTo>
                  <a:pt x="482465" y="1133941"/>
                </a:lnTo>
                <a:lnTo>
                  <a:pt x="493496" y="1137081"/>
                </a:lnTo>
                <a:lnTo>
                  <a:pt x="491288" y="1143045"/>
                </a:lnTo>
                <a:lnTo>
                  <a:pt x="484423" y="1150955"/>
                </a:lnTo>
                <a:lnTo>
                  <a:pt x="474667" y="1155491"/>
                </a:lnTo>
                <a:lnTo>
                  <a:pt x="462941" y="1157148"/>
                </a:lnTo>
                <a:lnTo>
                  <a:pt x="450168" y="1156423"/>
                </a:lnTo>
                <a:lnTo>
                  <a:pt x="437266" y="1153813"/>
                </a:lnTo>
                <a:lnTo>
                  <a:pt x="425159" y="1149814"/>
                </a:lnTo>
                <a:lnTo>
                  <a:pt x="414766" y="1144922"/>
                </a:lnTo>
                <a:lnTo>
                  <a:pt x="407009" y="1139634"/>
                </a:lnTo>
                <a:lnTo>
                  <a:pt x="396756" y="1144625"/>
                </a:lnTo>
                <a:lnTo>
                  <a:pt x="385561" y="1148407"/>
                </a:lnTo>
                <a:lnTo>
                  <a:pt x="373723" y="1151040"/>
                </a:lnTo>
                <a:lnTo>
                  <a:pt x="361345" y="1152696"/>
                </a:lnTo>
                <a:lnTo>
                  <a:pt x="348535" y="1153548"/>
                </a:lnTo>
                <a:lnTo>
                  <a:pt x="335398" y="1153767"/>
                </a:lnTo>
                <a:lnTo>
                  <a:pt x="322040" y="1153525"/>
                </a:lnTo>
                <a:lnTo>
                  <a:pt x="308567" y="1152995"/>
                </a:lnTo>
                <a:lnTo>
                  <a:pt x="295084" y="1152347"/>
                </a:lnTo>
                <a:lnTo>
                  <a:pt x="286182" y="1151181"/>
                </a:lnTo>
                <a:lnTo>
                  <a:pt x="274651" y="1147817"/>
                </a:lnTo>
                <a:lnTo>
                  <a:pt x="263060" y="1143009"/>
                </a:lnTo>
                <a:lnTo>
                  <a:pt x="251256" y="1137455"/>
                </a:lnTo>
                <a:lnTo>
                  <a:pt x="239088" y="1131852"/>
                </a:lnTo>
                <a:lnTo>
                  <a:pt x="226402" y="1126896"/>
                </a:lnTo>
                <a:lnTo>
                  <a:pt x="223386" y="1126065"/>
                </a:lnTo>
                <a:lnTo>
                  <a:pt x="209581" y="1124132"/>
                </a:lnTo>
                <a:lnTo>
                  <a:pt x="198424" y="1121816"/>
                </a:lnTo>
                <a:lnTo>
                  <a:pt x="192597" y="1117925"/>
                </a:lnTo>
                <a:lnTo>
                  <a:pt x="185568" y="1111004"/>
                </a:lnTo>
                <a:lnTo>
                  <a:pt x="178552" y="1103349"/>
                </a:lnTo>
                <a:lnTo>
                  <a:pt x="170759" y="1096383"/>
                </a:lnTo>
                <a:lnTo>
                  <a:pt x="161399" y="1091528"/>
                </a:lnTo>
                <a:lnTo>
                  <a:pt x="149684" y="1090205"/>
                </a:lnTo>
                <a:lnTo>
                  <a:pt x="134823" y="1093838"/>
                </a:lnTo>
                <a:lnTo>
                  <a:pt x="131568" y="1105927"/>
                </a:lnTo>
                <a:lnTo>
                  <a:pt x="128264" y="1118195"/>
                </a:lnTo>
                <a:lnTo>
                  <a:pt x="124945" y="1130632"/>
                </a:lnTo>
                <a:lnTo>
                  <a:pt x="121646" y="1143229"/>
                </a:lnTo>
                <a:lnTo>
                  <a:pt x="118400" y="1155975"/>
                </a:lnTo>
                <a:lnTo>
                  <a:pt x="115241" y="1168861"/>
                </a:lnTo>
                <a:lnTo>
                  <a:pt x="112204" y="1181877"/>
                </a:lnTo>
                <a:lnTo>
                  <a:pt x="109322" y="1195013"/>
                </a:lnTo>
                <a:lnTo>
                  <a:pt x="106628" y="1208259"/>
                </a:lnTo>
                <a:lnTo>
                  <a:pt x="104159" y="1221605"/>
                </a:lnTo>
                <a:lnTo>
                  <a:pt x="101946" y="1235041"/>
                </a:lnTo>
                <a:lnTo>
                  <a:pt x="100024" y="1248557"/>
                </a:lnTo>
                <a:lnTo>
                  <a:pt x="98428" y="1262144"/>
                </a:lnTo>
                <a:lnTo>
                  <a:pt x="97191" y="1275791"/>
                </a:lnTo>
                <a:lnTo>
                  <a:pt x="96346" y="1289489"/>
                </a:lnTo>
                <a:lnTo>
                  <a:pt x="95929" y="1303228"/>
                </a:lnTo>
                <a:lnTo>
                  <a:pt x="95973" y="1316997"/>
                </a:lnTo>
                <a:lnTo>
                  <a:pt x="96513" y="1330788"/>
                </a:lnTo>
                <a:lnTo>
                  <a:pt x="97581" y="1344589"/>
                </a:lnTo>
                <a:lnTo>
                  <a:pt x="99212" y="1358392"/>
                </a:lnTo>
                <a:lnTo>
                  <a:pt x="102742" y="1358338"/>
                </a:lnTo>
                <a:lnTo>
                  <a:pt x="114790" y="1359480"/>
                </a:lnTo>
                <a:lnTo>
                  <a:pt x="126713" y="1362256"/>
                </a:lnTo>
                <a:lnTo>
                  <a:pt x="138619" y="1366113"/>
                </a:lnTo>
                <a:lnTo>
                  <a:pt x="150616" y="1370498"/>
                </a:lnTo>
                <a:lnTo>
                  <a:pt x="162813" y="1374856"/>
                </a:lnTo>
                <a:lnTo>
                  <a:pt x="175318" y="1378633"/>
                </a:lnTo>
                <a:lnTo>
                  <a:pt x="188239" y="1381277"/>
                </a:lnTo>
                <a:lnTo>
                  <a:pt x="195630" y="1382344"/>
                </a:lnTo>
                <a:lnTo>
                  <a:pt x="202844" y="1378242"/>
                </a:lnTo>
                <a:lnTo>
                  <a:pt x="211137" y="1378750"/>
                </a:lnTo>
                <a:lnTo>
                  <a:pt x="213966" y="1378982"/>
                </a:lnTo>
                <a:lnTo>
                  <a:pt x="226685" y="1381386"/>
                </a:lnTo>
                <a:lnTo>
                  <a:pt x="239120" y="1385338"/>
                </a:lnTo>
                <a:lnTo>
                  <a:pt x="251343" y="1389963"/>
                </a:lnTo>
                <a:lnTo>
                  <a:pt x="263425" y="1394382"/>
                </a:lnTo>
                <a:lnTo>
                  <a:pt x="275437" y="1397718"/>
                </a:lnTo>
                <a:lnTo>
                  <a:pt x="287451" y="1399095"/>
                </a:lnTo>
                <a:lnTo>
                  <a:pt x="302151" y="139899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6331445" y="1508822"/>
            <a:ext cx="80631" cy="133549"/>
          </a:xfrm>
          <a:custGeom>
            <a:avLst/>
            <a:gdLst/>
            <a:ahLst/>
            <a:cxnLst/>
            <a:rect l="l" t="t" r="r" b="b"/>
            <a:pathLst>
              <a:path w="118259" h="195872">
                <a:moveTo>
                  <a:pt x="105962" y="194785"/>
                </a:moveTo>
                <a:lnTo>
                  <a:pt x="109299" y="183533"/>
                </a:lnTo>
                <a:lnTo>
                  <a:pt x="111630" y="171275"/>
                </a:lnTo>
                <a:lnTo>
                  <a:pt x="113323" y="158379"/>
                </a:lnTo>
                <a:lnTo>
                  <a:pt x="114746" y="145215"/>
                </a:lnTo>
                <a:lnTo>
                  <a:pt x="116268" y="132151"/>
                </a:lnTo>
                <a:lnTo>
                  <a:pt x="118259" y="119557"/>
                </a:lnTo>
                <a:lnTo>
                  <a:pt x="109153" y="112589"/>
                </a:lnTo>
                <a:lnTo>
                  <a:pt x="99696" y="104095"/>
                </a:lnTo>
                <a:lnTo>
                  <a:pt x="90858" y="94982"/>
                </a:lnTo>
                <a:lnTo>
                  <a:pt x="82502" y="85387"/>
                </a:lnTo>
                <a:lnTo>
                  <a:pt x="74490" y="75448"/>
                </a:lnTo>
                <a:lnTo>
                  <a:pt x="66686" y="65302"/>
                </a:lnTo>
                <a:lnTo>
                  <a:pt x="58952" y="55085"/>
                </a:lnTo>
                <a:lnTo>
                  <a:pt x="51151" y="44936"/>
                </a:lnTo>
                <a:lnTo>
                  <a:pt x="43146" y="34991"/>
                </a:lnTo>
                <a:lnTo>
                  <a:pt x="34799" y="25388"/>
                </a:lnTo>
                <a:lnTo>
                  <a:pt x="25972" y="16264"/>
                </a:lnTo>
                <a:lnTo>
                  <a:pt x="16530" y="7755"/>
                </a:lnTo>
                <a:lnTo>
                  <a:pt x="6334" y="0"/>
                </a:lnTo>
                <a:lnTo>
                  <a:pt x="4687" y="10295"/>
                </a:lnTo>
                <a:lnTo>
                  <a:pt x="2655" y="23797"/>
                </a:lnTo>
                <a:lnTo>
                  <a:pt x="1017" y="37089"/>
                </a:lnTo>
                <a:lnTo>
                  <a:pt x="43" y="49962"/>
                </a:lnTo>
                <a:lnTo>
                  <a:pt x="0" y="62203"/>
                </a:lnTo>
                <a:lnTo>
                  <a:pt x="1156" y="73601"/>
                </a:lnTo>
                <a:lnTo>
                  <a:pt x="3781" y="83947"/>
                </a:lnTo>
                <a:lnTo>
                  <a:pt x="8891" y="93392"/>
                </a:lnTo>
                <a:lnTo>
                  <a:pt x="16782" y="102116"/>
                </a:lnTo>
                <a:lnTo>
                  <a:pt x="26385" y="110523"/>
                </a:lnTo>
                <a:lnTo>
                  <a:pt x="36777" y="119448"/>
                </a:lnTo>
                <a:lnTo>
                  <a:pt x="47037" y="129730"/>
                </a:lnTo>
                <a:lnTo>
                  <a:pt x="50873" y="135155"/>
                </a:lnTo>
                <a:lnTo>
                  <a:pt x="56380" y="146928"/>
                </a:lnTo>
                <a:lnTo>
                  <a:pt x="62303" y="157708"/>
                </a:lnTo>
                <a:lnTo>
                  <a:pt x="67138" y="163280"/>
                </a:lnTo>
                <a:lnTo>
                  <a:pt x="76899" y="172389"/>
                </a:lnTo>
                <a:lnTo>
                  <a:pt x="87075" y="180465"/>
                </a:lnTo>
                <a:lnTo>
                  <a:pt x="96884" y="188095"/>
                </a:lnTo>
                <a:lnTo>
                  <a:pt x="105546" y="195872"/>
                </a:lnTo>
                <a:lnTo>
                  <a:pt x="105962" y="19478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7480189" y="1529634"/>
            <a:ext cx="477245" cy="13907"/>
          </a:xfrm>
          <a:custGeom>
            <a:avLst/>
            <a:gdLst/>
            <a:ahLst/>
            <a:cxnLst/>
            <a:rect l="l" t="t" r="r" b="b"/>
            <a:pathLst>
              <a:path w="699960" h="20397">
                <a:moveTo>
                  <a:pt x="643877" y="20300"/>
                </a:moveTo>
                <a:lnTo>
                  <a:pt x="642835" y="6664"/>
                </a:lnTo>
                <a:lnTo>
                  <a:pt x="596514" y="5962"/>
                </a:lnTo>
                <a:lnTo>
                  <a:pt x="561878" y="5488"/>
                </a:lnTo>
                <a:lnTo>
                  <a:pt x="527174" y="5048"/>
                </a:lnTo>
                <a:lnTo>
                  <a:pt x="492410" y="4640"/>
                </a:lnTo>
                <a:lnTo>
                  <a:pt x="457592" y="4259"/>
                </a:lnTo>
                <a:lnTo>
                  <a:pt x="422727" y="3901"/>
                </a:lnTo>
                <a:lnTo>
                  <a:pt x="387820" y="3563"/>
                </a:lnTo>
                <a:lnTo>
                  <a:pt x="352879" y="3240"/>
                </a:lnTo>
                <a:lnTo>
                  <a:pt x="317909" y="2928"/>
                </a:lnTo>
                <a:lnTo>
                  <a:pt x="282917" y="2624"/>
                </a:lnTo>
                <a:lnTo>
                  <a:pt x="247909" y="2324"/>
                </a:lnTo>
                <a:lnTo>
                  <a:pt x="212893" y="2023"/>
                </a:lnTo>
                <a:lnTo>
                  <a:pt x="177873" y="1719"/>
                </a:lnTo>
                <a:lnTo>
                  <a:pt x="142858" y="1407"/>
                </a:lnTo>
                <a:lnTo>
                  <a:pt x="107852" y="1082"/>
                </a:lnTo>
                <a:lnTo>
                  <a:pt x="72862" y="742"/>
                </a:lnTo>
                <a:lnTo>
                  <a:pt x="37896" y="383"/>
                </a:lnTo>
                <a:lnTo>
                  <a:pt x="2959" y="0"/>
                </a:lnTo>
                <a:lnTo>
                  <a:pt x="0" y="2133"/>
                </a:lnTo>
                <a:lnTo>
                  <a:pt x="419" y="5079"/>
                </a:lnTo>
                <a:lnTo>
                  <a:pt x="2540" y="8051"/>
                </a:lnTo>
                <a:lnTo>
                  <a:pt x="5511" y="7632"/>
                </a:lnTo>
                <a:lnTo>
                  <a:pt x="22964" y="8959"/>
                </a:lnTo>
                <a:lnTo>
                  <a:pt x="40587" y="10041"/>
                </a:lnTo>
                <a:lnTo>
                  <a:pt x="58350" y="10902"/>
                </a:lnTo>
                <a:lnTo>
                  <a:pt x="76226" y="11563"/>
                </a:lnTo>
                <a:lnTo>
                  <a:pt x="94185" y="12046"/>
                </a:lnTo>
                <a:lnTo>
                  <a:pt x="112199" y="12373"/>
                </a:lnTo>
                <a:lnTo>
                  <a:pt x="130238" y="12565"/>
                </a:lnTo>
                <a:lnTo>
                  <a:pt x="184224" y="12550"/>
                </a:lnTo>
                <a:lnTo>
                  <a:pt x="202079" y="12422"/>
                </a:lnTo>
                <a:lnTo>
                  <a:pt x="219816" y="12267"/>
                </a:lnTo>
                <a:lnTo>
                  <a:pt x="237407" y="12109"/>
                </a:lnTo>
                <a:lnTo>
                  <a:pt x="254822" y="11969"/>
                </a:lnTo>
                <a:lnTo>
                  <a:pt x="289009" y="11829"/>
                </a:lnTo>
                <a:lnTo>
                  <a:pt x="305725" y="11874"/>
                </a:lnTo>
                <a:lnTo>
                  <a:pt x="322150" y="12023"/>
                </a:lnTo>
                <a:lnTo>
                  <a:pt x="338255" y="12300"/>
                </a:lnTo>
                <a:lnTo>
                  <a:pt x="354012" y="12725"/>
                </a:lnTo>
                <a:lnTo>
                  <a:pt x="367071" y="13163"/>
                </a:lnTo>
                <a:lnTo>
                  <a:pt x="380167" y="13626"/>
                </a:lnTo>
                <a:lnTo>
                  <a:pt x="393297" y="14110"/>
                </a:lnTo>
                <a:lnTo>
                  <a:pt x="406457" y="14610"/>
                </a:lnTo>
                <a:lnTo>
                  <a:pt x="419644" y="15119"/>
                </a:lnTo>
                <a:lnTo>
                  <a:pt x="432856" y="15634"/>
                </a:lnTo>
                <a:lnTo>
                  <a:pt x="446088" y="16147"/>
                </a:lnTo>
                <a:lnTo>
                  <a:pt x="459338" y="16655"/>
                </a:lnTo>
                <a:lnTo>
                  <a:pt x="472603" y="17152"/>
                </a:lnTo>
                <a:lnTo>
                  <a:pt x="485879" y="17632"/>
                </a:lnTo>
                <a:lnTo>
                  <a:pt x="499164" y="18090"/>
                </a:lnTo>
                <a:lnTo>
                  <a:pt x="512453" y="18521"/>
                </a:lnTo>
                <a:lnTo>
                  <a:pt x="525744" y="18920"/>
                </a:lnTo>
                <a:lnTo>
                  <a:pt x="539034" y="19281"/>
                </a:lnTo>
                <a:lnTo>
                  <a:pt x="552319" y="19599"/>
                </a:lnTo>
                <a:lnTo>
                  <a:pt x="565596" y="19869"/>
                </a:lnTo>
                <a:lnTo>
                  <a:pt x="578863" y="20085"/>
                </a:lnTo>
                <a:lnTo>
                  <a:pt x="592116" y="20242"/>
                </a:lnTo>
                <a:lnTo>
                  <a:pt x="625699" y="20375"/>
                </a:lnTo>
                <a:lnTo>
                  <a:pt x="639571" y="20397"/>
                </a:lnTo>
                <a:lnTo>
                  <a:pt x="643877" y="2030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7490878" y="1549882"/>
            <a:ext cx="39892" cy="90975"/>
          </a:xfrm>
          <a:custGeom>
            <a:avLst/>
            <a:gdLst/>
            <a:ahLst/>
            <a:cxnLst/>
            <a:rect l="l" t="t" r="r" b="b"/>
            <a:pathLst>
              <a:path w="58508" h="133430">
                <a:moveTo>
                  <a:pt x="45783" y="130555"/>
                </a:moveTo>
                <a:lnTo>
                  <a:pt x="47157" y="118986"/>
                </a:lnTo>
                <a:lnTo>
                  <a:pt x="48472" y="106066"/>
                </a:lnTo>
                <a:lnTo>
                  <a:pt x="49580" y="93480"/>
                </a:lnTo>
                <a:lnTo>
                  <a:pt x="50564" y="81125"/>
                </a:lnTo>
                <a:lnTo>
                  <a:pt x="51507" y="68893"/>
                </a:lnTo>
                <a:lnTo>
                  <a:pt x="52491" y="56681"/>
                </a:lnTo>
                <a:lnTo>
                  <a:pt x="53601" y="44382"/>
                </a:lnTo>
                <a:lnTo>
                  <a:pt x="54918" y="31892"/>
                </a:lnTo>
                <a:lnTo>
                  <a:pt x="56526" y="19106"/>
                </a:lnTo>
                <a:lnTo>
                  <a:pt x="58508" y="5917"/>
                </a:lnTo>
                <a:lnTo>
                  <a:pt x="55422" y="4510"/>
                </a:lnTo>
                <a:lnTo>
                  <a:pt x="43326" y="1094"/>
                </a:lnTo>
                <a:lnTo>
                  <a:pt x="30479" y="0"/>
                </a:lnTo>
                <a:lnTo>
                  <a:pt x="17818" y="824"/>
                </a:lnTo>
                <a:lnTo>
                  <a:pt x="17699" y="4827"/>
                </a:lnTo>
                <a:lnTo>
                  <a:pt x="16822" y="17689"/>
                </a:lnTo>
                <a:lnTo>
                  <a:pt x="15310" y="30520"/>
                </a:lnTo>
                <a:lnTo>
                  <a:pt x="13329" y="43309"/>
                </a:lnTo>
                <a:lnTo>
                  <a:pt x="11041" y="56042"/>
                </a:lnTo>
                <a:lnTo>
                  <a:pt x="8609" y="68706"/>
                </a:lnTo>
                <a:lnTo>
                  <a:pt x="6196" y="81289"/>
                </a:lnTo>
                <a:lnTo>
                  <a:pt x="3965" y="93778"/>
                </a:lnTo>
                <a:lnTo>
                  <a:pt x="2080" y="106161"/>
                </a:lnTo>
                <a:lnTo>
                  <a:pt x="704" y="118424"/>
                </a:lnTo>
                <a:lnTo>
                  <a:pt x="0" y="130555"/>
                </a:lnTo>
                <a:lnTo>
                  <a:pt x="10794" y="130752"/>
                </a:lnTo>
                <a:lnTo>
                  <a:pt x="23073" y="132570"/>
                </a:lnTo>
                <a:lnTo>
                  <a:pt x="34864" y="133430"/>
                </a:lnTo>
                <a:lnTo>
                  <a:pt x="45783" y="13055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7537709" y="1553148"/>
            <a:ext cx="29484" cy="87640"/>
          </a:xfrm>
          <a:custGeom>
            <a:avLst/>
            <a:gdLst/>
            <a:ahLst/>
            <a:cxnLst/>
            <a:rect l="l" t="t" r="r" b="b"/>
            <a:pathLst>
              <a:path w="43243" h="128539">
                <a:moveTo>
                  <a:pt x="26836" y="128446"/>
                </a:moveTo>
                <a:lnTo>
                  <a:pt x="38150" y="125769"/>
                </a:lnTo>
                <a:lnTo>
                  <a:pt x="37957" y="117640"/>
                </a:lnTo>
                <a:lnTo>
                  <a:pt x="37719" y="104795"/>
                </a:lnTo>
                <a:lnTo>
                  <a:pt x="37629" y="79165"/>
                </a:lnTo>
                <a:lnTo>
                  <a:pt x="37855" y="66405"/>
                </a:lnTo>
                <a:lnTo>
                  <a:pt x="38313" y="53699"/>
                </a:lnTo>
                <a:lnTo>
                  <a:pt x="39042" y="41060"/>
                </a:lnTo>
                <a:lnTo>
                  <a:pt x="40081" y="28500"/>
                </a:lnTo>
                <a:lnTo>
                  <a:pt x="41468" y="16033"/>
                </a:lnTo>
                <a:lnTo>
                  <a:pt x="43243" y="3671"/>
                </a:lnTo>
                <a:lnTo>
                  <a:pt x="38235" y="906"/>
                </a:lnTo>
                <a:lnTo>
                  <a:pt x="29413" y="0"/>
                </a:lnTo>
                <a:lnTo>
                  <a:pt x="15265" y="1119"/>
                </a:lnTo>
                <a:lnTo>
                  <a:pt x="13177" y="11603"/>
                </a:lnTo>
                <a:lnTo>
                  <a:pt x="11112" y="23689"/>
                </a:lnTo>
                <a:lnTo>
                  <a:pt x="9303" y="36032"/>
                </a:lnTo>
                <a:lnTo>
                  <a:pt x="7706" y="48587"/>
                </a:lnTo>
                <a:lnTo>
                  <a:pt x="6275" y="61306"/>
                </a:lnTo>
                <a:lnTo>
                  <a:pt x="4963" y="74144"/>
                </a:lnTo>
                <a:lnTo>
                  <a:pt x="3726" y="87056"/>
                </a:lnTo>
                <a:lnTo>
                  <a:pt x="2516" y="99994"/>
                </a:lnTo>
                <a:lnTo>
                  <a:pt x="1290" y="112914"/>
                </a:lnTo>
                <a:lnTo>
                  <a:pt x="0" y="125769"/>
                </a:lnTo>
                <a:lnTo>
                  <a:pt x="574" y="126046"/>
                </a:lnTo>
                <a:lnTo>
                  <a:pt x="12315" y="128539"/>
                </a:lnTo>
                <a:lnTo>
                  <a:pt x="26836" y="1284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7576921" y="1550986"/>
            <a:ext cx="24413" cy="90217"/>
          </a:xfrm>
          <a:custGeom>
            <a:avLst/>
            <a:gdLst/>
            <a:ahLst/>
            <a:cxnLst/>
            <a:rect l="l" t="t" r="r" b="b"/>
            <a:pathLst>
              <a:path w="35806" h="132318">
                <a:moveTo>
                  <a:pt x="31523" y="131483"/>
                </a:moveTo>
                <a:lnTo>
                  <a:pt x="30686" y="123291"/>
                </a:lnTo>
                <a:lnTo>
                  <a:pt x="30223" y="110093"/>
                </a:lnTo>
                <a:lnTo>
                  <a:pt x="30619" y="97002"/>
                </a:lnTo>
                <a:lnTo>
                  <a:pt x="31598" y="84066"/>
                </a:lnTo>
                <a:lnTo>
                  <a:pt x="32883" y="71331"/>
                </a:lnTo>
                <a:lnTo>
                  <a:pt x="34197" y="58844"/>
                </a:lnTo>
                <a:lnTo>
                  <a:pt x="35264" y="46651"/>
                </a:lnTo>
                <a:lnTo>
                  <a:pt x="35806" y="34798"/>
                </a:lnTo>
                <a:lnTo>
                  <a:pt x="35548" y="23333"/>
                </a:lnTo>
                <a:lnTo>
                  <a:pt x="34213" y="12302"/>
                </a:lnTo>
                <a:lnTo>
                  <a:pt x="31523" y="1752"/>
                </a:lnTo>
                <a:lnTo>
                  <a:pt x="21287" y="0"/>
                </a:lnTo>
                <a:lnTo>
                  <a:pt x="17007" y="4191"/>
                </a:lnTo>
                <a:lnTo>
                  <a:pt x="8625" y="4305"/>
                </a:lnTo>
                <a:lnTo>
                  <a:pt x="6658" y="16631"/>
                </a:lnTo>
                <a:lnTo>
                  <a:pt x="4986" y="28843"/>
                </a:lnTo>
                <a:lnTo>
                  <a:pt x="3503" y="41580"/>
                </a:lnTo>
                <a:lnTo>
                  <a:pt x="2239" y="54675"/>
                </a:lnTo>
                <a:lnTo>
                  <a:pt x="1225" y="67964"/>
                </a:lnTo>
                <a:lnTo>
                  <a:pt x="494" y="81279"/>
                </a:lnTo>
                <a:lnTo>
                  <a:pt x="75" y="94455"/>
                </a:lnTo>
                <a:lnTo>
                  <a:pt x="0" y="107325"/>
                </a:lnTo>
                <a:lnTo>
                  <a:pt x="299" y="119723"/>
                </a:lnTo>
                <a:lnTo>
                  <a:pt x="1005" y="131483"/>
                </a:lnTo>
                <a:lnTo>
                  <a:pt x="8691" y="131143"/>
                </a:lnTo>
                <a:lnTo>
                  <a:pt x="21397" y="132318"/>
                </a:lnTo>
                <a:lnTo>
                  <a:pt x="31523" y="1314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7611873" y="1552182"/>
            <a:ext cx="28168" cy="89838"/>
          </a:xfrm>
          <a:custGeom>
            <a:avLst/>
            <a:gdLst/>
            <a:ahLst/>
            <a:cxnLst/>
            <a:rect l="l" t="t" r="r" b="b"/>
            <a:pathLst>
              <a:path w="41313" h="131763">
                <a:moveTo>
                  <a:pt x="41313" y="129730"/>
                </a:moveTo>
                <a:lnTo>
                  <a:pt x="40657" y="124997"/>
                </a:lnTo>
                <a:lnTo>
                  <a:pt x="39557" y="112899"/>
                </a:lnTo>
                <a:lnTo>
                  <a:pt x="39033" y="100225"/>
                </a:lnTo>
                <a:lnTo>
                  <a:pt x="38901" y="87158"/>
                </a:lnTo>
                <a:lnTo>
                  <a:pt x="39088" y="60573"/>
                </a:lnTo>
                <a:lnTo>
                  <a:pt x="39042" y="47421"/>
                </a:lnTo>
                <a:lnTo>
                  <a:pt x="38661" y="34604"/>
                </a:lnTo>
                <a:lnTo>
                  <a:pt x="37761" y="22307"/>
                </a:lnTo>
                <a:lnTo>
                  <a:pt x="36162" y="10711"/>
                </a:lnTo>
                <a:lnTo>
                  <a:pt x="33680" y="0"/>
                </a:lnTo>
                <a:lnTo>
                  <a:pt x="5702" y="0"/>
                </a:lnTo>
                <a:lnTo>
                  <a:pt x="5868" y="5154"/>
                </a:lnTo>
                <a:lnTo>
                  <a:pt x="5754" y="17876"/>
                </a:lnTo>
                <a:lnTo>
                  <a:pt x="5054" y="30485"/>
                </a:lnTo>
                <a:lnTo>
                  <a:pt x="3976" y="43000"/>
                </a:lnTo>
                <a:lnTo>
                  <a:pt x="2725" y="55444"/>
                </a:lnTo>
                <a:lnTo>
                  <a:pt x="1507" y="67835"/>
                </a:lnTo>
                <a:lnTo>
                  <a:pt x="530" y="80195"/>
                </a:lnTo>
                <a:lnTo>
                  <a:pt x="0" y="92544"/>
                </a:lnTo>
                <a:lnTo>
                  <a:pt x="122" y="104902"/>
                </a:lnTo>
                <a:lnTo>
                  <a:pt x="1103" y="117291"/>
                </a:lnTo>
                <a:lnTo>
                  <a:pt x="3149" y="129730"/>
                </a:lnTo>
                <a:lnTo>
                  <a:pt x="3908" y="129796"/>
                </a:lnTo>
                <a:lnTo>
                  <a:pt x="15512" y="131094"/>
                </a:lnTo>
                <a:lnTo>
                  <a:pt x="28696" y="131763"/>
                </a:lnTo>
                <a:lnTo>
                  <a:pt x="41313" y="12973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7651946" y="1551991"/>
            <a:ext cx="27985" cy="92174"/>
          </a:xfrm>
          <a:custGeom>
            <a:avLst/>
            <a:gdLst/>
            <a:ahLst/>
            <a:cxnLst/>
            <a:rect l="l" t="t" r="r" b="b"/>
            <a:pathLst>
              <a:path w="41044" h="135189">
                <a:moveTo>
                  <a:pt x="35951" y="135090"/>
                </a:moveTo>
                <a:lnTo>
                  <a:pt x="36091" y="130564"/>
                </a:lnTo>
                <a:lnTo>
                  <a:pt x="36512" y="119345"/>
                </a:lnTo>
                <a:lnTo>
                  <a:pt x="37031" y="107517"/>
                </a:lnTo>
                <a:lnTo>
                  <a:pt x="37617" y="95180"/>
                </a:lnTo>
                <a:lnTo>
                  <a:pt x="38242" y="82432"/>
                </a:lnTo>
                <a:lnTo>
                  <a:pt x="38872" y="69372"/>
                </a:lnTo>
                <a:lnTo>
                  <a:pt x="39478" y="56098"/>
                </a:lnTo>
                <a:lnTo>
                  <a:pt x="40029" y="42708"/>
                </a:lnTo>
                <a:lnTo>
                  <a:pt x="40494" y="29302"/>
                </a:lnTo>
                <a:lnTo>
                  <a:pt x="40843" y="15977"/>
                </a:lnTo>
                <a:lnTo>
                  <a:pt x="41044" y="2832"/>
                </a:lnTo>
                <a:lnTo>
                  <a:pt x="38251" y="1577"/>
                </a:lnTo>
                <a:lnTo>
                  <a:pt x="26756" y="0"/>
                </a:lnTo>
                <a:lnTo>
                  <a:pt x="13323" y="364"/>
                </a:lnTo>
                <a:lnTo>
                  <a:pt x="340" y="279"/>
                </a:lnTo>
                <a:lnTo>
                  <a:pt x="520" y="6622"/>
                </a:lnTo>
                <a:lnTo>
                  <a:pt x="639" y="19589"/>
                </a:lnTo>
                <a:lnTo>
                  <a:pt x="530" y="32784"/>
                </a:lnTo>
                <a:lnTo>
                  <a:pt x="309" y="46090"/>
                </a:lnTo>
                <a:lnTo>
                  <a:pt x="93" y="59390"/>
                </a:lnTo>
                <a:lnTo>
                  <a:pt x="0" y="72569"/>
                </a:lnTo>
                <a:lnTo>
                  <a:pt x="144" y="85509"/>
                </a:lnTo>
                <a:lnTo>
                  <a:pt x="643" y="98095"/>
                </a:lnTo>
                <a:lnTo>
                  <a:pt x="1613" y="110210"/>
                </a:lnTo>
                <a:lnTo>
                  <a:pt x="3171" y="121738"/>
                </a:lnTo>
                <a:lnTo>
                  <a:pt x="5433" y="132562"/>
                </a:lnTo>
                <a:lnTo>
                  <a:pt x="9815" y="133982"/>
                </a:lnTo>
                <a:lnTo>
                  <a:pt x="22236" y="135189"/>
                </a:lnTo>
                <a:lnTo>
                  <a:pt x="35951" y="13509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7690334" y="1552182"/>
            <a:ext cx="20816" cy="92148"/>
          </a:xfrm>
          <a:custGeom>
            <a:avLst/>
            <a:gdLst/>
            <a:ahLst/>
            <a:cxnLst/>
            <a:rect l="l" t="t" r="r" b="b"/>
            <a:pathLst>
              <a:path w="30530" h="135151">
                <a:moveTo>
                  <a:pt x="30530" y="132283"/>
                </a:moveTo>
                <a:lnTo>
                  <a:pt x="28834" y="124394"/>
                </a:lnTo>
                <a:lnTo>
                  <a:pt x="27184" y="112434"/>
                </a:lnTo>
                <a:lnTo>
                  <a:pt x="26378" y="100197"/>
                </a:lnTo>
                <a:lnTo>
                  <a:pt x="26208" y="87748"/>
                </a:lnTo>
                <a:lnTo>
                  <a:pt x="26467" y="75150"/>
                </a:lnTo>
                <a:lnTo>
                  <a:pt x="26949" y="62467"/>
                </a:lnTo>
                <a:lnTo>
                  <a:pt x="27446" y="49762"/>
                </a:lnTo>
                <a:lnTo>
                  <a:pt x="27750" y="37099"/>
                </a:lnTo>
                <a:lnTo>
                  <a:pt x="27655" y="24542"/>
                </a:lnTo>
                <a:lnTo>
                  <a:pt x="26953" y="12154"/>
                </a:lnTo>
                <a:lnTo>
                  <a:pt x="25438" y="0"/>
                </a:lnTo>
                <a:lnTo>
                  <a:pt x="12712" y="0"/>
                </a:lnTo>
                <a:lnTo>
                  <a:pt x="9584" y="7205"/>
                </a:lnTo>
                <a:lnTo>
                  <a:pt x="6601" y="17687"/>
                </a:lnTo>
                <a:lnTo>
                  <a:pt x="4654" y="29203"/>
                </a:lnTo>
                <a:lnTo>
                  <a:pt x="3521" y="41535"/>
                </a:lnTo>
                <a:lnTo>
                  <a:pt x="2985" y="54463"/>
                </a:lnTo>
                <a:lnTo>
                  <a:pt x="2825" y="67768"/>
                </a:lnTo>
                <a:lnTo>
                  <a:pt x="2758" y="94634"/>
                </a:lnTo>
                <a:lnTo>
                  <a:pt x="2412" y="107756"/>
                </a:lnTo>
                <a:lnTo>
                  <a:pt x="1566" y="120379"/>
                </a:lnTo>
                <a:lnTo>
                  <a:pt x="0" y="132283"/>
                </a:lnTo>
                <a:lnTo>
                  <a:pt x="4705" y="134154"/>
                </a:lnTo>
                <a:lnTo>
                  <a:pt x="18850" y="135151"/>
                </a:lnTo>
                <a:lnTo>
                  <a:pt x="30530" y="1322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7722991" y="1551639"/>
            <a:ext cx="19382" cy="92579"/>
          </a:xfrm>
          <a:custGeom>
            <a:avLst/>
            <a:gdLst/>
            <a:ahLst/>
            <a:cxnLst/>
            <a:rect l="l" t="t" r="r" b="b"/>
            <a:pathLst>
              <a:path w="28427" h="135782">
                <a:moveTo>
                  <a:pt x="28427" y="133070"/>
                </a:moveTo>
                <a:lnTo>
                  <a:pt x="27258" y="119835"/>
                </a:lnTo>
                <a:lnTo>
                  <a:pt x="26606" y="108287"/>
                </a:lnTo>
                <a:lnTo>
                  <a:pt x="26180" y="96166"/>
                </a:lnTo>
                <a:lnTo>
                  <a:pt x="25935" y="83569"/>
                </a:lnTo>
                <a:lnTo>
                  <a:pt x="25874" y="3340"/>
                </a:lnTo>
                <a:lnTo>
                  <a:pt x="19537" y="1206"/>
                </a:lnTo>
                <a:lnTo>
                  <a:pt x="12247" y="0"/>
                </a:lnTo>
                <a:lnTo>
                  <a:pt x="2976" y="787"/>
                </a:lnTo>
                <a:lnTo>
                  <a:pt x="2775" y="8871"/>
                </a:lnTo>
                <a:lnTo>
                  <a:pt x="2319" y="21344"/>
                </a:lnTo>
                <a:lnTo>
                  <a:pt x="1751" y="34066"/>
                </a:lnTo>
                <a:lnTo>
                  <a:pt x="1155" y="46958"/>
                </a:lnTo>
                <a:lnTo>
                  <a:pt x="610" y="59947"/>
                </a:lnTo>
                <a:lnTo>
                  <a:pt x="197" y="72954"/>
                </a:lnTo>
                <a:lnTo>
                  <a:pt x="0" y="85905"/>
                </a:lnTo>
                <a:lnTo>
                  <a:pt x="97" y="98722"/>
                </a:lnTo>
                <a:lnTo>
                  <a:pt x="572" y="111329"/>
                </a:lnTo>
                <a:lnTo>
                  <a:pt x="1504" y="123651"/>
                </a:lnTo>
                <a:lnTo>
                  <a:pt x="2976" y="135610"/>
                </a:lnTo>
                <a:lnTo>
                  <a:pt x="4198" y="135537"/>
                </a:lnTo>
                <a:lnTo>
                  <a:pt x="17787" y="135782"/>
                </a:lnTo>
                <a:lnTo>
                  <a:pt x="28427" y="13307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7752964" y="1553917"/>
            <a:ext cx="29299" cy="92111"/>
          </a:xfrm>
          <a:custGeom>
            <a:avLst/>
            <a:gdLst/>
            <a:ahLst/>
            <a:cxnLst/>
            <a:rect l="l" t="t" r="r" b="b"/>
            <a:pathLst>
              <a:path w="42972" h="135096">
                <a:moveTo>
                  <a:pt x="29986" y="134732"/>
                </a:moveTo>
                <a:lnTo>
                  <a:pt x="42972" y="134810"/>
                </a:lnTo>
                <a:lnTo>
                  <a:pt x="42599" y="126844"/>
                </a:lnTo>
                <a:lnTo>
                  <a:pt x="42145" y="114141"/>
                </a:lnTo>
                <a:lnTo>
                  <a:pt x="41813" y="101316"/>
                </a:lnTo>
                <a:lnTo>
                  <a:pt x="41557" y="88416"/>
                </a:lnTo>
                <a:lnTo>
                  <a:pt x="41328" y="75489"/>
                </a:lnTo>
                <a:lnTo>
                  <a:pt x="41080" y="62581"/>
                </a:lnTo>
                <a:lnTo>
                  <a:pt x="40764" y="49740"/>
                </a:lnTo>
                <a:lnTo>
                  <a:pt x="40333" y="37014"/>
                </a:lnTo>
                <a:lnTo>
                  <a:pt x="39741" y="24450"/>
                </a:lnTo>
                <a:lnTo>
                  <a:pt x="38938" y="12096"/>
                </a:lnTo>
                <a:lnTo>
                  <a:pt x="37879" y="0"/>
                </a:lnTo>
                <a:lnTo>
                  <a:pt x="2268" y="0"/>
                </a:lnTo>
                <a:lnTo>
                  <a:pt x="1081" y="15056"/>
                </a:lnTo>
                <a:lnTo>
                  <a:pt x="519" y="26476"/>
                </a:lnTo>
                <a:lnTo>
                  <a:pt x="163" y="38517"/>
                </a:lnTo>
                <a:lnTo>
                  <a:pt x="0" y="51085"/>
                </a:lnTo>
                <a:lnTo>
                  <a:pt x="14" y="64085"/>
                </a:lnTo>
                <a:lnTo>
                  <a:pt x="192" y="77423"/>
                </a:lnTo>
                <a:lnTo>
                  <a:pt x="520" y="91005"/>
                </a:lnTo>
                <a:lnTo>
                  <a:pt x="985" y="104737"/>
                </a:lnTo>
                <a:lnTo>
                  <a:pt x="1572" y="118523"/>
                </a:lnTo>
                <a:lnTo>
                  <a:pt x="2268" y="132270"/>
                </a:lnTo>
                <a:lnTo>
                  <a:pt x="16550" y="135096"/>
                </a:lnTo>
                <a:lnTo>
                  <a:pt x="29986" y="13473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7794379" y="1554930"/>
            <a:ext cx="26038" cy="92768"/>
          </a:xfrm>
          <a:custGeom>
            <a:avLst/>
            <a:gdLst/>
            <a:ahLst/>
            <a:cxnLst/>
            <a:rect l="l" t="t" r="r" b="b"/>
            <a:pathLst>
              <a:path w="38189" h="136059">
                <a:moveTo>
                  <a:pt x="38189" y="133330"/>
                </a:moveTo>
                <a:lnTo>
                  <a:pt x="37863" y="129769"/>
                </a:lnTo>
                <a:lnTo>
                  <a:pt x="36811" y="115583"/>
                </a:lnTo>
                <a:lnTo>
                  <a:pt x="36181" y="102070"/>
                </a:lnTo>
                <a:lnTo>
                  <a:pt x="35906" y="89109"/>
                </a:lnTo>
                <a:lnTo>
                  <a:pt x="35916" y="76578"/>
                </a:lnTo>
                <a:lnTo>
                  <a:pt x="36145" y="64354"/>
                </a:lnTo>
                <a:lnTo>
                  <a:pt x="36525" y="52317"/>
                </a:lnTo>
                <a:lnTo>
                  <a:pt x="36987" y="40345"/>
                </a:lnTo>
                <a:lnTo>
                  <a:pt x="37463" y="28316"/>
                </a:lnTo>
                <a:lnTo>
                  <a:pt x="37887" y="16108"/>
                </a:lnTo>
                <a:lnTo>
                  <a:pt x="38189" y="3600"/>
                </a:lnTo>
                <a:lnTo>
                  <a:pt x="37622" y="3427"/>
                </a:lnTo>
                <a:lnTo>
                  <a:pt x="24975" y="913"/>
                </a:lnTo>
                <a:lnTo>
                  <a:pt x="11134" y="0"/>
                </a:lnTo>
                <a:lnTo>
                  <a:pt x="39" y="1060"/>
                </a:lnTo>
                <a:lnTo>
                  <a:pt x="364" y="9926"/>
                </a:lnTo>
                <a:lnTo>
                  <a:pt x="523" y="22729"/>
                </a:lnTo>
                <a:lnTo>
                  <a:pt x="436" y="35777"/>
                </a:lnTo>
                <a:lnTo>
                  <a:pt x="222" y="48961"/>
                </a:lnTo>
                <a:lnTo>
                  <a:pt x="0" y="62170"/>
                </a:lnTo>
                <a:lnTo>
                  <a:pt x="3" y="88233"/>
                </a:lnTo>
                <a:lnTo>
                  <a:pt x="465" y="100869"/>
                </a:lnTo>
                <a:lnTo>
                  <a:pt x="1393" y="113095"/>
                </a:lnTo>
                <a:lnTo>
                  <a:pt x="2905" y="124803"/>
                </a:lnTo>
                <a:lnTo>
                  <a:pt x="5119" y="135883"/>
                </a:lnTo>
                <a:lnTo>
                  <a:pt x="14345" y="135766"/>
                </a:lnTo>
                <a:lnTo>
                  <a:pt x="27774" y="136059"/>
                </a:lnTo>
                <a:lnTo>
                  <a:pt x="38189" y="13333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7832322" y="1555651"/>
            <a:ext cx="27987" cy="93805"/>
          </a:xfrm>
          <a:custGeom>
            <a:avLst/>
            <a:gdLst/>
            <a:ahLst/>
            <a:cxnLst/>
            <a:rect l="l" t="t" r="r" b="b"/>
            <a:pathLst>
              <a:path w="41048" h="137581">
                <a:moveTo>
                  <a:pt x="28009" y="137321"/>
                </a:moveTo>
                <a:lnTo>
                  <a:pt x="41048" y="137363"/>
                </a:lnTo>
                <a:lnTo>
                  <a:pt x="41005" y="136958"/>
                </a:lnTo>
                <a:lnTo>
                  <a:pt x="39646" y="121745"/>
                </a:lnTo>
                <a:lnTo>
                  <a:pt x="38853" y="107693"/>
                </a:lnTo>
                <a:lnTo>
                  <a:pt x="38468" y="94599"/>
                </a:lnTo>
                <a:lnTo>
                  <a:pt x="38330" y="82261"/>
                </a:lnTo>
                <a:lnTo>
                  <a:pt x="38156" y="59038"/>
                </a:lnTo>
                <a:lnTo>
                  <a:pt x="37802" y="47748"/>
                </a:lnTo>
                <a:lnTo>
                  <a:pt x="37057" y="36403"/>
                </a:lnTo>
                <a:lnTo>
                  <a:pt x="35760" y="24798"/>
                </a:lnTo>
                <a:lnTo>
                  <a:pt x="33753" y="12731"/>
                </a:lnTo>
                <a:lnTo>
                  <a:pt x="30875" y="0"/>
                </a:lnTo>
                <a:lnTo>
                  <a:pt x="5437" y="0"/>
                </a:lnTo>
                <a:lnTo>
                  <a:pt x="4660" y="8075"/>
                </a:lnTo>
                <a:lnTo>
                  <a:pt x="3532" y="20142"/>
                </a:lnTo>
                <a:lnTo>
                  <a:pt x="2473" y="32365"/>
                </a:lnTo>
                <a:lnTo>
                  <a:pt x="1538" y="44738"/>
                </a:lnTo>
                <a:lnTo>
                  <a:pt x="778" y="57250"/>
                </a:lnTo>
                <a:lnTo>
                  <a:pt x="248" y="69896"/>
                </a:lnTo>
                <a:lnTo>
                  <a:pt x="0" y="82665"/>
                </a:lnTo>
                <a:lnTo>
                  <a:pt x="86" y="95551"/>
                </a:lnTo>
                <a:lnTo>
                  <a:pt x="560" y="108544"/>
                </a:lnTo>
                <a:lnTo>
                  <a:pt x="1476" y="121638"/>
                </a:lnTo>
                <a:lnTo>
                  <a:pt x="2885" y="134823"/>
                </a:lnTo>
                <a:lnTo>
                  <a:pt x="14664" y="137581"/>
                </a:lnTo>
                <a:lnTo>
                  <a:pt x="28009" y="13732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7870454" y="1556552"/>
            <a:ext cx="21890" cy="93926"/>
          </a:xfrm>
          <a:custGeom>
            <a:avLst/>
            <a:gdLst/>
            <a:ahLst/>
            <a:cxnLst/>
            <a:rect l="l" t="t" r="r" b="b"/>
            <a:pathLst>
              <a:path w="32105" h="137758">
                <a:moveTo>
                  <a:pt x="20407" y="135510"/>
                </a:moveTo>
                <a:lnTo>
                  <a:pt x="28357" y="136044"/>
                </a:lnTo>
                <a:lnTo>
                  <a:pt x="28715" y="128456"/>
                </a:lnTo>
                <a:lnTo>
                  <a:pt x="29331" y="116430"/>
                </a:lnTo>
                <a:lnTo>
                  <a:pt x="29976" y="104232"/>
                </a:lnTo>
                <a:lnTo>
                  <a:pt x="30608" y="91868"/>
                </a:lnTo>
                <a:lnTo>
                  <a:pt x="31181" y="79344"/>
                </a:lnTo>
                <a:lnTo>
                  <a:pt x="31651" y="66668"/>
                </a:lnTo>
                <a:lnTo>
                  <a:pt x="31974" y="53845"/>
                </a:lnTo>
                <a:lnTo>
                  <a:pt x="32105" y="40882"/>
                </a:lnTo>
                <a:lnTo>
                  <a:pt x="32001" y="27786"/>
                </a:lnTo>
                <a:lnTo>
                  <a:pt x="31618" y="14564"/>
                </a:lnTo>
                <a:lnTo>
                  <a:pt x="30910" y="1221"/>
                </a:lnTo>
                <a:lnTo>
                  <a:pt x="22090" y="1707"/>
                </a:lnTo>
                <a:lnTo>
                  <a:pt x="9630" y="0"/>
                </a:lnTo>
                <a:lnTo>
                  <a:pt x="379" y="1221"/>
                </a:lnTo>
                <a:lnTo>
                  <a:pt x="226" y="6415"/>
                </a:lnTo>
                <a:lnTo>
                  <a:pt x="0" y="19053"/>
                </a:lnTo>
                <a:lnTo>
                  <a:pt x="65" y="46237"/>
                </a:lnTo>
                <a:lnTo>
                  <a:pt x="351" y="60252"/>
                </a:lnTo>
                <a:lnTo>
                  <a:pt x="804" y="74193"/>
                </a:lnTo>
                <a:lnTo>
                  <a:pt x="1420" y="87796"/>
                </a:lnTo>
                <a:lnTo>
                  <a:pt x="2198" y="100794"/>
                </a:lnTo>
                <a:lnTo>
                  <a:pt x="3134" y="112922"/>
                </a:lnTo>
                <a:lnTo>
                  <a:pt x="4226" y="123914"/>
                </a:lnTo>
                <a:lnTo>
                  <a:pt x="5472" y="133504"/>
                </a:lnTo>
                <a:lnTo>
                  <a:pt x="9701" y="137758"/>
                </a:lnTo>
                <a:lnTo>
                  <a:pt x="20407" y="13551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7903670" y="1555960"/>
            <a:ext cx="23445" cy="93446"/>
          </a:xfrm>
          <a:custGeom>
            <a:avLst/>
            <a:gdLst/>
            <a:ahLst/>
            <a:cxnLst/>
            <a:rect l="l" t="t" r="r" b="b"/>
            <a:pathLst>
              <a:path w="34386" h="137054">
                <a:moveTo>
                  <a:pt x="21417" y="136982"/>
                </a:moveTo>
                <a:lnTo>
                  <a:pt x="21486" y="121489"/>
                </a:lnTo>
                <a:lnTo>
                  <a:pt x="22447" y="62405"/>
                </a:lnTo>
                <a:lnTo>
                  <a:pt x="24196" y="317"/>
                </a:lnTo>
                <a:lnTo>
                  <a:pt x="23081" y="0"/>
                </a:lnTo>
                <a:lnTo>
                  <a:pt x="10353" y="40"/>
                </a:lnTo>
                <a:lnTo>
                  <a:pt x="2540" y="7181"/>
                </a:lnTo>
                <a:lnTo>
                  <a:pt x="2611" y="7859"/>
                </a:lnTo>
                <a:lnTo>
                  <a:pt x="3626" y="20247"/>
                </a:lnTo>
                <a:lnTo>
                  <a:pt x="4150" y="32741"/>
                </a:lnTo>
                <a:lnTo>
                  <a:pt x="4259" y="45322"/>
                </a:lnTo>
                <a:lnTo>
                  <a:pt x="4033" y="57974"/>
                </a:lnTo>
                <a:lnTo>
                  <a:pt x="3549" y="70679"/>
                </a:lnTo>
                <a:lnTo>
                  <a:pt x="2886" y="83418"/>
                </a:lnTo>
                <a:lnTo>
                  <a:pt x="2121" y="96175"/>
                </a:lnTo>
                <a:lnTo>
                  <a:pt x="1333" y="108931"/>
                </a:lnTo>
                <a:lnTo>
                  <a:pt x="600" y="121669"/>
                </a:lnTo>
                <a:lnTo>
                  <a:pt x="0" y="134372"/>
                </a:lnTo>
                <a:lnTo>
                  <a:pt x="2531" y="135858"/>
                </a:lnTo>
                <a:lnTo>
                  <a:pt x="14590" y="137054"/>
                </a:lnTo>
                <a:lnTo>
                  <a:pt x="21417" y="13698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0" name="object 160"/>
          <p:cNvSpPr/>
          <p:nvPr/>
        </p:nvSpPr>
        <p:spPr>
          <a:xfrm>
            <a:off x="6417280" y="1569526"/>
            <a:ext cx="253226" cy="91916"/>
          </a:xfrm>
          <a:custGeom>
            <a:avLst/>
            <a:gdLst/>
            <a:ahLst/>
            <a:cxnLst/>
            <a:rect l="l" t="t" r="r" b="b"/>
            <a:pathLst>
              <a:path w="371398" h="134810">
                <a:moveTo>
                  <a:pt x="17441" y="134229"/>
                </a:moveTo>
                <a:lnTo>
                  <a:pt x="35027" y="133665"/>
                </a:lnTo>
                <a:lnTo>
                  <a:pt x="52740" y="133110"/>
                </a:lnTo>
                <a:lnTo>
                  <a:pt x="70560" y="132559"/>
                </a:lnTo>
                <a:lnTo>
                  <a:pt x="88473" y="132007"/>
                </a:lnTo>
                <a:lnTo>
                  <a:pt x="106458" y="131447"/>
                </a:lnTo>
                <a:lnTo>
                  <a:pt x="124500" y="130874"/>
                </a:lnTo>
                <a:lnTo>
                  <a:pt x="142580" y="130282"/>
                </a:lnTo>
                <a:lnTo>
                  <a:pt x="160681" y="129665"/>
                </a:lnTo>
                <a:lnTo>
                  <a:pt x="178785" y="129017"/>
                </a:lnTo>
                <a:lnTo>
                  <a:pt x="196875" y="128333"/>
                </a:lnTo>
                <a:lnTo>
                  <a:pt x="214933" y="127605"/>
                </a:lnTo>
                <a:lnTo>
                  <a:pt x="232941" y="126830"/>
                </a:lnTo>
                <a:lnTo>
                  <a:pt x="250882" y="126000"/>
                </a:lnTo>
                <a:lnTo>
                  <a:pt x="268738" y="125111"/>
                </a:lnTo>
                <a:lnTo>
                  <a:pt x="286492" y="124155"/>
                </a:lnTo>
                <a:lnTo>
                  <a:pt x="304126" y="123128"/>
                </a:lnTo>
                <a:lnTo>
                  <a:pt x="321623" y="122023"/>
                </a:lnTo>
                <a:lnTo>
                  <a:pt x="338964" y="120835"/>
                </a:lnTo>
                <a:lnTo>
                  <a:pt x="356133" y="119557"/>
                </a:lnTo>
                <a:lnTo>
                  <a:pt x="360179" y="101506"/>
                </a:lnTo>
                <a:lnTo>
                  <a:pt x="362389" y="89662"/>
                </a:lnTo>
                <a:lnTo>
                  <a:pt x="364257" y="77865"/>
                </a:lnTo>
                <a:lnTo>
                  <a:pt x="365840" y="65971"/>
                </a:lnTo>
                <a:lnTo>
                  <a:pt x="367192" y="53835"/>
                </a:lnTo>
                <a:lnTo>
                  <a:pt x="368368" y="41315"/>
                </a:lnTo>
                <a:lnTo>
                  <a:pt x="369425" y="28265"/>
                </a:lnTo>
                <a:lnTo>
                  <a:pt x="370416" y="14541"/>
                </a:lnTo>
                <a:lnTo>
                  <a:pt x="371398" y="0"/>
                </a:lnTo>
                <a:lnTo>
                  <a:pt x="353442" y="596"/>
                </a:lnTo>
                <a:lnTo>
                  <a:pt x="335415" y="1294"/>
                </a:lnTo>
                <a:lnTo>
                  <a:pt x="317336" y="2087"/>
                </a:lnTo>
                <a:lnTo>
                  <a:pt x="299225" y="2967"/>
                </a:lnTo>
                <a:lnTo>
                  <a:pt x="281099" y="3927"/>
                </a:lnTo>
                <a:lnTo>
                  <a:pt x="262978" y="4960"/>
                </a:lnTo>
                <a:lnTo>
                  <a:pt x="244880" y="6058"/>
                </a:lnTo>
                <a:lnTo>
                  <a:pt x="226826" y="7213"/>
                </a:lnTo>
                <a:lnTo>
                  <a:pt x="208832" y="8419"/>
                </a:lnTo>
                <a:lnTo>
                  <a:pt x="190919" y="9667"/>
                </a:lnTo>
                <a:lnTo>
                  <a:pt x="173104" y="10952"/>
                </a:lnTo>
                <a:lnTo>
                  <a:pt x="155408" y="12264"/>
                </a:lnTo>
                <a:lnTo>
                  <a:pt x="137848" y="13598"/>
                </a:lnTo>
                <a:lnTo>
                  <a:pt x="120444" y="14945"/>
                </a:lnTo>
                <a:lnTo>
                  <a:pt x="103215" y="16298"/>
                </a:lnTo>
                <a:lnTo>
                  <a:pt x="86179" y="17650"/>
                </a:lnTo>
                <a:lnTo>
                  <a:pt x="69355" y="18993"/>
                </a:lnTo>
                <a:lnTo>
                  <a:pt x="52762" y="20320"/>
                </a:lnTo>
                <a:lnTo>
                  <a:pt x="36419" y="21624"/>
                </a:lnTo>
                <a:lnTo>
                  <a:pt x="20345" y="22898"/>
                </a:lnTo>
                <a:lnTo>
                  <a:pt x="16475" y="33051"/>
                </a:lnTo>
                <a:lnTo>
                  <a:pt x="13094" y="45022"/>
                </a:lnTo>
                <a:lnTo>
                  <a:pt x="10292" y="57993"/>
                </a:lnTo>
                <a:lnTo>
                  <a:pt x="7970" y="71570"/>
                </a:lnTo>
                <a:lnTo>
                  <a:pt x="6025" y="85360"/>
                </a:lnTo>
                <a:lnTo>
                  <a:pt x="4357" y="98972"/>
                </a:lnTo>
                <a:lnTo>
                  <a:pt x="2864" y="112012"/>
                </a:lnTo>
                <a:lnTo>
                  <a:pt x="1445" y="124089"/>
                </a:lnTo>
                <a:lnTo>
                  <a:pt x="0" y="134810"/>
                </a:lnTo>
                <a:lnTo>
                  <a:pt x="17441" y="1342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6866493" y="1589851"/>
            <a:ext cx="27251" cy="66398"/>
          </a:xfrm>
          <a:custGeom>
            <a:avLst/>
            <a:gdLst/>
            <a:ahLst/>
            <a:cxnLst/>
            <a:rect l="l" t="t" r="r" b="b"/>
            <a:pathLst>
              <a:path w="39968" h="97383">
                <a:moveTo>
                  <a:pt x="39265" y="88990"/>
                </a:moveTo>
                <a:lnTo>
                  <a:pt x="39968" y="79623"/>
                </a:lnTo>
                <a:lnTo>
                  <a:pt x="38290" y="69744"/>
                </a:lnTo>
                <a:lnTo>
                  <a:pt x="35076" y="59417"/>
                </a:lnTo>
                <a:lnTo>
                  <a:pt x="31167" y="48705"/>
                </a:lnTo>
                <a:lnTo>
                  <a:pt x="27406" y="37670"/>
                </a:lnTo>
                <a:lnTo>
                  <a:pt x="24636" y="26377"/>
                </a:lnTo>
                <a:lnTo>
                  <a:pt x="23699" y="14887"/>
                </a:lnTo>
                <a:lnTo>
                  <a:pt x="25438" y="3263"/>
                </a:lnTo>
                <a:lnTo>
                  <a:pt x="22186" y="3124"/>
                </a:lnTo>
                <a:lnTo>
                  <a:pt x="21920" y="0"/>
                </a:lnTo>
                <a:lnTo>
                  <a:pt x="17805" y="711"/>
                </a:lnTo>
                <a:lnTo>
                  <a:pt x="17189" y="3235"/>
                </a:lnTo>
                <a:lnTo>
                  <a:pt x="14037" y="15737"/>
                </a:lnTo>
                <a:lnTo>
                  <a:pt x="10744" y="28097"/>
                </a:lnTo>
                <a:lnTo>
                  <a:pt x="7308" y="40313"/>
                </a:lnTo>
                <a:lnTo>
                  <a:pt x="3727" y="52386"/>
                </a:lnTo>
                <a:lnTo>
                  <a:pt x="0" y="64312"/>
                </a:lnTo>
                <a:lnTo>
                  <a:pt x="8158" y="70987"/>
                </a:lnTo>
                <a:lnTo>
                  <a:pt x="17210" y="79882"/>
                </a:lnTo>
                <a:lnTo>
                  <a:pt x="26102" y="88940"/>
                </a:lnTo>
                <a:lnTo>
                  <a:pt x="35610" y="97383"/>
                </a:lnTo>
                <a:lnTo>
                  <a:pt x="39265" y="8899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2" name="object 162"/>
          <p:cNvSpPr/>
          <p:nvPr/>
        </p:nvSpPr>
        <p:spPr>
          <a:xfrm>
            <a:off x="6073876" y="1621933"/>
            <a:ext cx="87093" cy="90593"/>
          </a:xfrm>
          <a:custGeom>
            <a:avLst/>
            <a:gdLst/>
            <a:ahLst/>
            <a:cxnLst/>
            <a:rect l="l" t="t" r="r" b="b"/>
            <a:pathLst>
              <a:path w="127737" h="132870">
                <a:moveTo>
                  <a:pt x="67800" y="131699"/>
                </a:moveTo>
                <a:lnTo>
                  <a:pt x="78666" y="128781"/>
                </a:lnTo>
                <a:lnTo>
                  <a:pt x="89394" y="124447"/>
                </a:lnTo>
                <a:lnTo>
                  <a:pt x="99610" y="119031"/>
                </a:lnTo>
                <a:lnTo>
                  <a:pt x="108939" y="112867"/>
                </a:lnTo>
                <a:lnTo>
                  <a:pt x="117005" y="106286"/>
                </a:lnTo>
                <a:lnTo>
                  <a:pt x="116549" y="100923"/>
                </a:lnTo>
                <a:lnTo>
                  <a:pt x="117150" y="87279"/>
                </a:lnTo>
                <a:lnTo>
                  <a:pt x="119620" y="74796"/>
                </a:lnTo>
                <a:lnTo>
                  <a:pt x="122908" y="63148"/>
                </a:lnTo>
                <a:lnTo>
                  <a:pt x="125964" y="52012"/>
                </a:lnTo>
                <a:lnTo>
                  <a:pt x="127737" y="41062"/>
                </a:lnTo>
                <a:lnTo>
                  <a:pt x="127177" y="29972"/>
                </a:lnTo>
                <a:lnTo>
                  <a:pt x="125209" y="29400"/>
                </a:lnTo>
                <a:lnTo>
                  <a:pt x="122161" y="29908"/>
                </a:lnTo>
                <a:lnTo>
                  <a:pt x="122085" y="27432"/>
                </a:lnTo>
                <a:lnTo>
                  <a:pt x="116524" y="27916"/>
                </a:lnTo>
                <a:lnTo>
                  <a:pt x="107029" y="32514"/>
                </a:lnTo>
                <a:lnTo>
                  <a:pt x="97983" y="37558"/>
                </a:lnTo>
                <a:lnTo>
                  <a:pt x="83934" y="37604"/>
                </a:lnTo>
                <a:lnTo>
                  <a:pt x="83332" y="30174"/>
                </a:lnTo>
                <a:lnTo>
                  <a:pt x="79500" y="17896"/>
                </a:lnTo>
                <a:lnTo>
                  <a:pt x="72728" y="8889"/>
                </a:lnTo>
                <a:lnTo>
                  <a:pt x="63695" y="3004"/>
                </a:lnTo>
                <a:lnTo>
                  <a:pt x="53078" y="90"/>
                </a:lnTo>
                <a:lnTo>
                  <a:pt x="41557" y="0"/>
                </a:lnTo>
                <a:lnTo>
                  <a:pt x="29810" y="2582"/>
                </a:lnTo>
                <a:lnTo>
                  <a:pt x="18516" y="7689"/>
                </a:lnTo>
                <a:lnTo>
                  <a:pt x="8353" y="15171"/>
                </a:lnTo>
                <a:lnTo>
                  <a:pt x="0" y="24879"/>
                </a:lnTo>
                <a:lnTo>
                  <a:pt x="395" y="25339"/>
                </a:lnTo>
                <a:lnTo>
                  <a:pt x="6832" y="35572"/>
                </a:lnTo>
                <a:lnTo>
                  <a:pt x="11477" y="47599"/>
                </a:lnTo>
                <a:lnTo>
                  <a:pt x="15252" y="60503"/>
                </a:lnTo>
                <a:lnTo>
                  <a:pt x="15133" y="61849"/>
                </a:lnTo>
                <a:lnTo>
                  <a:pt x="10032" y="71066"/>
                </a:lnTo>
                <a:lnTo>
                  <a:pt x="4347" y="78281"/>
                </a:lnTo>
                <a:lnTo>
                  <a:pt x="7619" y="85941"/>
                </a:lnTo>
                <a:lnTo>
                  <a:pt x="9434" y="85274"/>
                </a:lnTo>
                <a:lnTo>
                  <a:pt x="17508" y="78002"/>
                </a:lnTo>
                <a:lnTo>
                  <a:pt x="21049" y="67403"/>
                </a:lnTo>
                <a:lnTo>
                  <a:pt x="23418" y="55730"/>
                </a:lnTo>
                <a:lnTo>
                  <a:pt x="27978" y="45237"/>
                </a:lnTo>
                <a:lnTo>
                  <a:pt x="31769" y="40881"/>
                </a:lnTo>
                <a:lnTo>
                  <a:pt x="41542" y="33841"/>
                </a:lnTo>
                <a:lnTo>
                  <a:pt x="53940" y="29284"/>
                </a:lnTo>
                <a:lnTo>
                  <a:pt x="68668" y="27432"/>
                </a:lnTo>
                <a:lnTo>
                  <a:pt x="70142" y="32740"/>
                </a:lnTo>
                <a:lnTo>
                  <a:pt x="74980" y="34696"/>
                </a:lnTo>
                <a:lnTo>
                  <a:pt x="73761" y="42697"/>
                </a:lnTo>
                <a:lnTo>
                  <a:pt x="69002" y="43541"/>
                </a:lnTo>
                <a:lnTo>
                  <a:pt x="56362" y="47178"/>
                </a:lnTo>
                <a:lnTo>
                  <a:pt x="45783" y="52870"/>
                </a:lnTo>
                <a:lnTo>
                  <a:pt x="43268" y="58908"/>
                </a:lnTo>
                <a:lnTo>
                  <a:pt x="40253" y="71566"/>
                </a:lnTo>
                <a:lnTo>
                  <a:pt x="37133" y="84115"/>
                </a:lnTo>
                <a:lnTo>
                  <a:pt x="31349" y="93997"/>
                </a:lnTo>
                <a:lnTo>
                  <a:pt x="20345" y="98653"/>
                </a:lnTo>
                <a:lnTo>
                  <a:pt x="20710" y="100839"/>
                </a:lnTo>
                <a:lnTo>
                  <a:pt x="24528" y="113406"/>
                </a:lnTo>
                <a:lnTo>
                  <a:pt x="30458" y="122560"/>
                </a:lnTo>
                <a:lnTo>
                  <a:pt x="38125" y="128633"/>
                </a:lnTo>
                <a:lnTo>
                  <a:pt x="47155" y="131959"/>
                </a:lnTo>
                <a:lnTo>
                  <a:pt x="57171" y="132870"/>
                </a:lnTo>
                <a:lnTo>
                  <a:pt x="67800" y="1316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3" name="object 163"/>
          <p:cNvSpPr/>
          <p:nvPr/>
        </p:nvSpPr>
        <p:spPr>
          <a:xfrm>
            <a:off x="5990614" y="1647577"/>
            <a:ext cx="252179" cy="164229"/>
          </a:xfrm>
          <a:custGeom>
            <a:avLst/>
            <a:gdLst/>
            <a:ahLst/>
            <a:cxnLst/>
            <a:rect l="l" t="t" r="r" b="b"/>
            <a:pathLst>
              <a:path w="369863" h="240869">
                <a:moveTo>
                  <a:pt x="90782" y="240643"/>
                </a:moveTo>
                <a:lnTo>
                  <a:pt x="102513" y="237910"/>
                </a:lnTo>
                <a:lnTo>
                  <a:pt x="113249" y="233512"/>
                </a:lnTo>
                <a:lnTo>
                  <a:pt x="123032" y="228292"/>
                </a:lnTo>
                <a:lnTo>
                  <a:pt x="131907" y="223093"/>
                </a:lnTo>
                <a:lnTo>
                  <a:pt x="139915" y="218757"/>
                </a:lnTo>
                <a:lnTo>
                  <a:pt x="148900" y="214612"/>
                </a:lnTo>
                <a:lnTo>
                  <a:pt x="160150" y="209622"/>
                </a:lnTo>
                <a:lnTo>
                  <a:pt x="171629" y="204466"/>
                </a:lnTo>
                <a:lnTo>
                  <a:pt x="183199" y="198912"/>
                </a:lnTo>
                <a:lnTo>
                  <a:pt x="194722" y="192730"/>
                </a:lnTo>
                <a:lnTo>
                  <a:pt x="206057" y="185686"/>
                </a:lnTo>
                <a:lnTo>
                  <a:pt x="210405" y="182624"/>
                </a:lnTo>
                <a:lnTo>
                  <a:pt x="220587" y="174546"/>
                </a:lnTo>
                <a:lnTo>
                  <a:pt x="230423" y="165843"/>
                </a:lnTo>
                <a:lnTo>
                  <a:pt x="240068" y="156922"/>
                </a:lnTo>
                <a:lnTo>
                  <a:pt x="249676" y="148190"/>
                </a:lnTo>
                <a:lnTo>
                  <a:pt x="259402" y="140053"/>
                </a:lnTo>
                <a:lnTo>
                  <a:pt x="269402" y="132917"/>
                </a:lnTo>
                <a:lnTo>
                  <a:pt x="279831" y="127190"/>
                </a:lnTo>
                <a:lnTo>
                  <a:pt x="287767" y="123890"/>
                </a:lnTo>
                <a:lnTo>
                  <a:pt x="299896" y="119906"/>
                </a:lnTo>
                <a:lnTo>
                  <a:pt x="312091" y="116786"/>
                </a:lnTo>
                <a:lnTo>
                  <a:pt x="324337" y="114096"/>
                </a:lnTo>
                <a:lnTo>
                  <a:pt x="336618" y="111406"/>
                </a:lnTo>
                <a:lnTo>
                  <a:pt x="348919" y="108282"/>
                </a:lnTo>
                <a:lnTo>
                  <a:pt x="361226" y="104292"/>
                </a:lnTo>
                <a:lnTo>
                  <a:pt x="366230" y="95530"/>
                </a:lnTo>
                <a:lnTo>
                  <a:pt x="369345" y="84976"/>
                </a:lnTo>
                <a:lnTo>
                  <a:pt x="369863" y="74218"/>
                </a:lnTo>
                <a:lnTo>
                  <a:pt x="368139" y="63418"/>
                </a:lnTo>
                <a:lnTo>
                  <a:pt x="364528" y="52733"/>
                </a:lnTo>
                <a:lnTo>
                  <a:pt x="359383" y="42324"/>
                </a:lnTo>
                <a:lnTo>
                  <a:pt x="353060" y="32350"/>
                </a:lnTo>
                <a:lnTo>
                  <a:pt x="345914" y="22971"/>
                </a:lnTo>
                <a:lnTo>
                  <a:pt x="338297" y="14346"/>
                </a:lnTo>
                <a:lnTo>
                  <a:pt x="330566" y="6636"/>
                </a:lnTo>
                <a:lnTo>
                  <a:pt x="323075" y="0"/>
                </a:lnTo>
                <a:lnTo>
                  <a:pt x="319551" y="1164"/>
                </a:lnTo>
                <a:lnTo>
                  <a:pt x="309359" y="5700"/>
                </a:lnTo>
                <a:lnTo>
                  <a:pt x="299193" y="10265"/>
                </a:lnTo>
                <a:lnTo>
                  <a:pt x="287364" y="13169"/>
                </a:lnTo>
                <a:lnTo>
                  <a:pt x="272186" y="12725"/>
                </a:lnTo>
                <a:lnTo>
                  <a:pt x="271392" y="15870"/>
                </a:lnTo>
                <a:lnTo>
                  <a:pt x="266787" y="26052"/>
                </a:lnTo>
                <a:lnTo>
                  <a:pt x="262421" y="36483"/>
                </a:lnTo>
                <a:lnTo>
                  <a:pt x="262013" y="50876"/>
                </a:lnTo>
                <a:lnTo>
                  <a:pt x="270590" y="53026"/>
                </a:lnTo>
                <a:lnTo>
                  <a:pt x="283001" y="58149"/>
                </a:lnTo>
                <a:lnTo>
                  <a:pt x="290004" y="68681"/>
                </a:lnTo>
                <a:lnTo>
                  <a:pt x="284981" y="75844"/>
                </a:lnTo>
                <a:lnTo>
                  <a:pt x="274641" y="77158"/>
                </a:lnTo>
                <a:lnTo>
                  <a:pt x="262013" y="73774"/>
                </a:lnTo>
                <a:lnTo>
                  <a:pt x="257627" y="79123"/>
                </a:lnTo>
                <a:lnTo>
                  <a:pt x="248925" y="87508"/>
                </a:lnTo>
                <a:lnTo>
                  <a:pt x="239105" y="94773"/>
                </a:lnTo>
                <a:lnTo>
                  <a:pt x="228350" y="101104"/>
                </a:lnTo>
                <a:lnTo>
                  <a:pt x="216847" y="106686"/>
                </a:lnTo>
                <a:lnTo>
                  <a:pt x="204779" y="111704"/>
                </a:lnTo>
                <a:lnTo>
                  <a:pt x="192332" y="116343"/>
                </a:lnTo>
                <a:lnTo>
                  <a:pt x="179691" y="120788"/>
                </a:lnTo>
                <a:lnTo>
                  <a:pt x="167041" y="125224"/>
                </a:lnTo>
                <a:lnTo>
                  <a:pt x="154568" y="129836"/>
                </a:lnTo>
                <a:lnTo>
                  <a:pt x="142455" y="134810"/>
                </a:lnTo>
                <a:lnTo>
                  <a:pt x="135059" y="131581"/>
                </a:lnTo>
                <a:lnTo>
                  <a:pt x="125127" y="131598"/>
                </a:lnTo>
                <a:lnTo>
                  <a:pt x="114175" y="134353"/>
                </a:lnTo>
                <a:lnTo>
                  <a:pt x="102628" y="138457"/>
                </a:lnTo>
                <a:lnTo>
                  <a:pt x="90914" y="142524"/>
                </a:lnTo>
                <a:lnTo>
                  <a:pt x="79460" y="145165"/>
                </a:lnTo>
                <a:lnTo>
                  <a:pt x="68694" y="144995"/>
                </a:lnTo>
                <a:lnTo>
                  <a:pt x="68843" y="142074"/>
                </a:lnTo>
                <a:lnTo>
                  <a:pt x="73233" y="131956"/>
                </a:lnTo>
                <a:lnTo>
                  <a:pt x="82527" y="124494"/>
                </a:lnTo>
                <a:lnTo>
                  <a:pt x="95158" y="118969"/>
                </a:lnTo>
                <a:lnTo>
                  <a:pt x="109554" y="114665"/>
                </a:lnTo>
                <a:lnTo>
                  <a:pt x="124145" y="110862"/>
                </a:lnTo>
                <a:lnTo>
                  <a:pt x="137363" y="106845"/>
                </a:lnTo>
                <a:lnTo>
                  <a:pt x="135563" y="100731"/>
                </a:lnTo>
                <a:lnTo>
                  <a:pt x="130782" y="89003"/>
                </a:lnTo>
                <a:lnTo>
                  <a:pt x="123868" y="76788"/>
                </a:lnTo>
                <a:lnTo>
                  <a:pt x="114986" y="65990"/>
                </a:lnTo>
                <a:lnTo>
                  <a:pt x="104305" y="58508"/>
                </a:lnTo>
                <a:lnTo>
                  <a:pt x="101916" y="60005"/>
                </a:lnTo>
                <a:lnTo>
                  <a:pt x="91358" y="66538"/>
                </a:lnTo>
                <a:lnTo>
                  <a:pt x="80692" y="72963"/>
                </a:lnTo>
                <a:lnTo>
                  <a:pt x="69882" y="79245"/>
                </a:lnTo>
                <a:lnTo>
                  <a:pt x="58892" y="85348"/>
                </a:lnTo>
                <a:lnTo>
                  <a:pt x="47687" y="91236"/>
                </a:lnTo>
                <a:lnTo>
                  <a:pt x="36231" y="96874"/>
                </a:lnTo>
                <a:lnTo>
                  <a:pt x="24488" y="102225"/>
                </a:lnTo>
                <a:lnTo>
                  <a:pt x="12423" y="107254"/>
                </a:lnTo>
                <a:lnTo>
                  <a:pt x="0" y="111925"/>
                </a:lnTo>
                <a:lnTo>
                  <a:pt x="4735" y="121526"/>
                </a:lnTo>
                <a:lnTo>
                  <a:pt x="9578" y="133528"/>
                </a:lnTo>
                <a:lnTo>
                  <a:pt x="14273" y="146760"/>
                </a:lnTo>
                <a:lnTo>
                  <a:pt x="18940" y="160719"/>
                </a:lnTo>
                <a:lnTo>
                  <a:pt x="23702" y="174904"/>
                </a:lnTo>
                <a:lnTo>
                  <a:pt x="28680" y="188810"/>
                </a:lnTo>
                <a:lnTo>
                  <a:pt x="33995" y="201935"/>
                </a:lnTo>
                <a:lnTo>
                  <a:pt x="39770" y="213775"/>
                </a:lnTo>
                <a:lnTo>
                  <a:pt x="46124" y="223829"/>
                </a:lnTo>
                <a:lnTo>
                  <a:pt x="53181" y="231592"/>
                </a:lnTo>
                <a:lnTo>
                  <a:pt x="61061" y="236562"/>
                </a:lnTo>
                <a:lnTo>
                  <a:pt x="64163" y="237744"/>
                </a:lnTo>
                <a:lnTo>
                  <a:pt x="78013" y="240869"/>
                </a:lnTo>
                <a:lnTo>
                  <a:pt x="90782" y="24064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4" name="object 164"/>
          <p:cNvSpPr/>
          <p:nvPr/>
        </p:nvSpPr>
        <p:spPr>
          <a:xfrm>
            <a:off x="7412761" y="1649642"/>
            <a:ext cx="534266" cy="23560"/>
          </a:xfrm>
          <a:custGeom>
            <a:avLst/>
            <a:gdLst/>
            <a:ahLst/>
            <a:cxnLst/>
            <a:rect l="l" t="t" r="r" b="b"/>
            <a:pathLst>
              <a:path w="783589" h="34554">
                <a:moveTo>
                  <a:pt x="667614" y="34470"/>
                </a:moveTo>
                <a:lnTo>
                  <a:pt x="684552" y="34131"/>
                </a:lnTo>
                <a:lnTo>
                  <a:pt x="701384" y="33506"/>
                </a:lnTo>
                <a:lnTo>
                  <a:pt x="718101" y="32561"/>
                </a:lnTo>
                <a:lnTo>
                  <a:pt x="734690" y="31265"/>
                </a:lnTo>
                <a:lnTo>
                  <a:pt x="741279" y="30592"/>
                </a:lnTo>
                <a:lnTo>
                  <a:pt x="741309" y="23865"/>
                </a:lnTo>
                <a:lnTo>
                  <a:pt x="727491" y="23369"/>
                </a:lnTo>
                <a:lnTo>
                  <a:pt x="713059" y="22811"/>
                </a:lnTo>
                <a:lnTo>
                  <a:pt x="698506" y="22226"/>
                </a:lnTo>
                <a:lnTo>
                  <a:pt x="683852" y="21635"/>
                </a:lnTo>
                <a:lnTo>
                  <a:pt x="669119" y="21057"/>
                </a:lnTo>
                <a:lnTo>
                  <a:pt x="654326" y="20513"/>
                </a:lnTo>
                <a:lnTo>
                  <a:pt x="639494" y="20022"/>
                </a:lnTo>
                <a:lnTo>
                  <a:pt x="624644" y="19604"/>
                </a:lnTo>
                <a:lnTo>
                  <a:pt x="609797" y="19280"/>
                </a:lnTo>
                <a:lnTo>
                  <a:pt x="594973" y="19067"/>
                </a:lnTo>
                <a:lnTo>
                  <a:pt x="565478" y="19060"/>
                </a:lnTo>
                <a:lnTo>
                  <a:pt x="550849" y="19306"/>
                </a:lnTo>
                <a:lnTo>
                  <a:pt x="536325" y="19743"/>
                </a:lnTo>
                <a:lnTo>
                  <a:pt x="521928" y="20392"/>
                </a:lnTo>
                <a:lnTo>
                  <a:pt x="507679" y="21273"/>
                </a:lnTo>
                <a:lnTo>
                  <a:pt x="493598" y="22405"/>
                </a:lnTo>
                <a:lnTo>
                  <a:pt x="487033" y="21039"/>
                </a:lnTo>
                <a:lnTo>
                  <a:pt x="475664" y="19048"/>
                </a:lnTo>
                <a:lnTo>
                  <a:pt x="463817" y="17383"/>
                </a:lnTo>
                <a:lnTo>
                  <a:pt x="451551" y="16014"/>
                </a:lnTo>
                <a:lnTo>
                  <a:pt x="438927" y="14906"/>
                </a:lnTo>
                <a:lnTo>
                  <a:pt x="426002" y="14026"/>
                </a:lnTo>
                <a:lnTo>
                  <a:pt x="412838" y="13341"/>
                </a:lnTo>
                <a:lnTo>
                  <a:pt x="399492" y="12819"/>
                </a:lnTo>
                <a:lnTo>
                  <a:pt x="386024" y="12425"/>
                </a:lnTo>
                <a:lnTo>
                  <a:pt x="372495" y="12128"/>
                </a:lnTo>
                <a:lnTo>
                  <a:pt x="358962" y="11893"/>
                </a:lnTo>
                <a:lnTo>
                  <a:pt x="345487" y="11688"/>
                </a:lnTo>
                <a:lnTo>
                  <a:pt x="332127" y="11479"/>
                </a:lnTo>
                <a:lnTo>
                  <a:pt x="318943" y="11234"/>
                </a:lnTo>
                <a:lnTo>
                  <a:pt x="305994" y="10919"/>
                </a:lnTo>
                <a:lnTo>
                  <a:pt x="293339" y="10501"/>
                </a:lnTo>
                <a:lnTo>
                  <a:pt x="281037" y="9947"/>
                </a:lnTo>
                <a:lnTo>
                  <a:pt x="269149" y="9225"/>
                </a:lnTo>
                <a:lnTo>
                  <a:pt x="257733" y="8300"/>
                </a:lnTo>
                <a:lnTo>
                  <a:pt x="246849" y="7140"/>
                </a:lnTo>
                <a:lnTo>
                  <a:pt x="244281" y="6745"/>
                </a:lnTo>
                <a:lnTo>
                  <a:pt x="236827" y="10930"/>
                </a:lnTo>
                <a:lnTo>
                  <a:pt x="229044" y="14772"/>
                </a:lnTo>
                <a:lnTo>
                  <a:pt x="222775" y="10892"/>
                </a:lnTo>
                <a:lnTo>
                  <a:pt x="212489" y="7400"/>
                </a:lnTo>
                <a:lnTo>
                  <a:pt x="201049" y="5921"/>
                </a:lnTo>
                <a:lnTo>
                  <a:pt x="188650" y="5805"/>
                </a:lnTo>
                <a:lnTo>
                  <a:pt x="175487" y="6402"/>
                </a:lnTo>
                <a:lnTo>
                  <a:pt x="161756" y="7064"/>
                </a:lnTo>
                <a:lnTo>
                  <a:pt x="147650" y="7140"/>
                </a:lnTo>
                <a:lnTo>
                  <a:pt x="142895" y="6960"/>
                </a:lnTo>
                <a:lnTo>
                  <a:pt x="130131" y="6201"/>
                </a:lnTo>
                <a:lnTo>
                  <a:pt x="116777" y="5130"/>
                </a:lnTo>
                <a:lnTo>
                  <a:pt x="103044" y="3887"/>
                </a:lnTo>
                <a:lnTo>
                  <a:pt x="89146" y="2611"/>
                </a:lnTo>
                <a:lnTo>
                  <a:pt x="75297" y="1444"/>
                </a:lnTo>
                <a:lnTo>
                  <a:pt x="61711" y="527"/>
                </a:lnTo>
                <a:lnTo>
                  <a:pt x="48601" y="0"/>
                </a:lnTo>
                <a:lnTo>
                  <a:pt x="36181" y="2"/>
                </a:lnTo>
                <a:lnTo>
                  <a:pt x="24664" y="676"/>
                </a:lnTo>
                <a:lnTo>
                  <a:pt x="5194" y="4600"/>
                </a:lnTo>
                <a:lnTo>
                  <a:pt x="0" y="7876"/>
                </a:lnTo>
                <a:lnTo>
                  <a:pt x="114" y="12220"/>
                </a:lnTo>
                <a:lnTo>
                  <a:pt x="21823" y="14565"/>
                </a:lnTo>
                <a:lnTo>
                  <a:pt x="43722" y="16616"/>
                </a:lnTo>
                <a:lnTo>
                  <a:pt x="65786" y="18393"/>
                </a:lnTo>
                <a:lnTo>
                  <a:pt x="87992" y="19919"/>
                </a:lnTo>
                <a:lnTo>
                  <a:pt x="110314" y="21215"/>
                </a:lnTo>
                <a:lnTo>
                  <a:pt x="132729" y="22301"/>
                </a:lnTo>
                <a:lnTo>
                  <a:pt x="155212" y="23200"/>
                </a:lnTo>
                <a:lnTo>
                  <a:pt x="177740" y="23933"/>
                </a:lnTo>
                <a:lnTo>
                  <a:pt x="200288" y="24520"/>
                </a:lnTo>
                <a:lnTo>
                  <a:pt x="222832" y="24983"/>
                </a:lnTo>
                <a:lnTo>
                  <a:pt x="245348" y="25344"/>
                </a:lnTo>
                <a:lnTo>
                  <a:pt x="267811" y="25624"/>
                </a:lnTo>
                <a:lnTo>
                  <a:pt x="290197" y="25844"/>
                </a:lnTo>
                <a:lnTo>
                  <a:pt x="312483" y="26025"/>
                </a:lnTo>
                <a:lnTo>
                  <a:pt x="334643" y="26189"/>
                </a:lnTo>
                <a:lnTo>
                  <a:pt x="356654" y="26358"/>
                </a:lnTo>
                <a:lnTo>
                  <a:pt x="378492" y="26551"/>
                </a:lnTo>
                <a:lnTo>
                  <a:pt x="400132" y="26792"/>
                </a:lnTo>
                <a:lnTo>
                  <a:pt x="421550" y="27100"/>
                </a:lnTo>
                <a:lnTo>
                  <a:pt x="442722" y="27498"/>
                </a:lnTo>
                <a:lnTo>
                  <a:pt x="460051" y="27943"/>
                </a:lnTo>
                <a:lnTo>
                  <a:pt x="477415" y="28522"/>
                </a:lnTo>
                <a:lnTo>
                  <a:pt x="494803" y="29203"/>
                </a:lnTo>
                <a:lnTo>
                  <a:pt x="512203" y="29952"/>
                </a:lnTo>
                <a:lnTo>
                  <a:pt x="529606" y="30739"/>
                </a:lnTo>
                <a:lnTo>
                  <a:pt x="547000" y="31529"/>
                </a:lnTo>
                <a:lnTo>
                  <a:pt x="564375" y="32292"/>
                </a:lnTo>
                <a:lnTo>
                  <a:pt x="581719" y="32995"/>
                </a:lnTo>
                <a:lnTo>
                  <a:pt x="599023" y="33604"/>
                </a:lnTo>
                <a:lnTo>
                  <a:pt x="616275" y="34089"/>
                </a:lnTo>
                <a:lnTo>
                  <a:pt x="633465" y="34417"/>
                </a:lnTo>
                <a:lnTo>
                  <a:pt x="650581" y="34554"/>
                </a:lnTo>
                <a:lnTo>
                  <a:pt x="667614" y="3447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5" name="object 165"/>
          <p:cNvSpPr/>
          <p:nvPr/>
        </p:nvSpPr>
        <p:spPr>
          <a:xfrm>
            <a:off x="6743117" y="1652779"/>
            <a:ext cx="60935" cy="71108"/>
          </a:xfrm>
          <a:custGeom>
            <a:avLst/>
            <a:gdLst/>
            <a:ahLst/>
            <a:cxnLst/>
            <a:rect l="l" t="t" r="r" b="b"/>
            <a:pathLst>
              <a:path w="89372" h="104292">
                <a:moveTo>
                  <a:pt x="87406" y="99289"/>
                </a:moveTo>
                <a:lnTo>
                  <a:pt x="81989" y="89796"/>
                </a:lnTo>
                <a:lnTo>
                  <a:pt x="75649" y="80415"/>
                </a:lnTo>
                <a:lnTo>
                  <a:pt x="69785" y="70852"/>
                </a:lnTo>
                <a:lnTo>
                  <a:pt x="65794" y="60816"/>
                </a:lnTo>
                <a:lnTo>
                  <a:pt x="65076" y="50013"/>
                </a:lnTo>
                <a:lnTo>
                  <a:pt x="69026" y="38150"/>
                </a:lnTo>
                <a:lnTo>
                  <a:pt x="62060" y="36335"/>
                </a:lnTo>
                <a:lnTo>
                  <a:pt x="50393" y="30431"/>
                </a:lnTo>
                <a:lnTo>
                  <a:pt x="40686" y="22565"/>
                </a:lnTo>
                <a:lnTo>
                  <a:pt x="31657" y="14018"/>
                </a:lnTo>
                <a:lnTo>
                  <a:pt x="22028" y="6069"/>
                </a:lnTo>
                <a:lnTo>
                  <a:pt x="10517" y="0"/>
                </a:lnTo>
                <a:lnTo>
                  <a:pt x="10474" y="2034"/>
                </a:lnTo>
                <a:lnTo>
                  <a:pt x="11817" y="9487"/>
                </a:lnTo>
                <a:lnTo>
                  <a:pt x="14943" y="17081"/>
                </a:lnTo>
                <a:lnTo>
                  <a:pt x="19122" y="24553"/>
                </a:lnTo>
                <a:lnTo>
                  <a:pt x="23624" y="31640"/>
                </a:lnTo>
                <a:lnTo>
                  <a:pt x="27719" y="38078"/>
                </a:lnTo>
                <a:lnTo>
                  <a:pt x="30678" y="43603"/>
                </a:lnTo>
                <a:lnTo>
                  <a:pt x="31771" y="47953"/>
                </a:lnTo>
                <a:lnTo>
                  <a:pt x="30267" y="50863"/>
                </a:lnTo>
                <a:lnTo>
                  <a:pt x="25439" y="52070"/>
                </a:lnTo>
                <a:lnTo>
                  <a:pt x="16554" y="51312"/>
                </a:lnTo>
                <a:lnTo>
                  <a:pt x="2885" y="48323"/>
                </a:lnTo>
                <a:lnTo>
                  <a:pt x="0" y="56475"/>
                </a:lnTo>
                <a:lnTo>
                  <a:pt x="68" y="65387"/>
                </a:lnTo>
                <a:lnTo>
                  <a:pt x="3671" y="73009"/>
                </a:lnTo>
                <a:lnTo>
                  <a:pt x="10222" y="79480"/>
                </a:lnTo>
                <a:lnTo>
                  <a:pt x="19136" y="84941"/>
                </a:lnTo>
                <a:lnTo>
                  <a:pt x="29824" y="89530"/>
                </a:lnTo>
                <a:lnTo>
                  <a:pt x="41702" y="93388"/>
                </a:lnTo>
                <a:lnTo>
                  <a:pt x="54182" y="96653"/>
                </a:lnTo>
                <a:lnTo>
                  <a:pt x="66678" y="99466"/>
                </a:lnTo>
                <a:lnTo>
                  <a:pt x="78603" y="101966"/>
                </a:lnTo>
                <a:lnTo>
                  <a:pt x="89372" y="104292"/>
                </a:lnTo>
                <a:lnTo>
                  <a:pt x="87406" y="9928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6" name="object 166"/>
          <p:cNvSpPr/>
          <p:nvPr/>
        </p:nvSpPr>
        <p:spPr>
          <a:xfrm>
            <a:off x="6850806" y="1656247"/>
            <a:ext cx="65443" cy="116032"/>
          </a:xfrm>
          <a:custGeom>
            <a:avLst/>
            <a:gdLst/>
            <a:ahLst/>
            <a:cxnLst/>
            <a:rect l="l" t="t" r="r" b="b"/>
            <a:pathLst>
              <a:path w="95983" h="170180">
                <a:moveTo>
                  <a:pt x="71445" y="168329"/>
                </a:moveTo>
                <a:lnTo>
                  <a:pt x="81508" y="162801"/>
                </a:lnTo>
                <a:lnTo>
                  <a:pt x="84818" y="152432"/>
                </a:lnTo>
                <a:lnTo>
                  <a:pt x="88421" y="139928"/>
                </a:lnTo>
                <a:lnTo>
                  <a:pt x="91319" y="128016"/>
                </a:lnTo>
                <a:lnTo>
                  <a:pt x="93519" y="116418"/>
                </a:lnTo>
                <a:lnTo>
                  <a:pt x="95026" y="104856"/>
                </a:lnTo>
                <a:lnTo>
                  <a:pt x="95846" y="93053"/>
                </a:lnTo>
                <a:lnTo>
                  <a:pt x="95983" y="80730"/>
                </a:lnTo>
                <a:lnTo>
                  <a:pt x="95444" y="67610"/>
                </a:lnTo>
                <a:lnTo>
                  <a:pt x="94234" y="53416"/>
                </a:lnTo>
                <a:lnTo>
                  <a:pt x="86019" y="52443"/>
                </a:lnTo>
                <a:lnTo>
                  <a:pt x="73241" y="50738"/>
                </a:lnTo>
                <a:lnTo>
                  <a:pt x="61163" y="48336"/>
                </a:lnTo>
                <a:lnTo>
                  <a:pt x="60629" y="46527"/>
                </a:lnTo>
                <a:lnTo>
                  <a:pt x="55459" y="33855"/>
                </a:lnTo>
                <a:lnTo>
                  <a:pt x="48327" y="23145"/>
                </a:lnTo>
                <a:lnTo>
                  <a:pt x="39229" y="14400"/>
                </a:lnTo>
                <a:lnTo>
                  <a:pt x="28164" y="7625"/>
                </a:lnTo>
                <a:lnTo>
                  <a:pt x="15126" y="2823"/>
                </a:lnTo>
                <a:lnTo>
                  <a:pt x="114" y="0"/>
                </a:lnTo>
                <a:lnTo>
                  <a:pt x="0" y="7747"/>
                </a:lnTo>
                <a:lnTo>
                  <a:pt x="5486" y="9893"/>
                </a:lnTo>
                <a:lnTo>
                  <a:pt x="7747" y="15265"/>
                </a:lnTo>
                <a:lnTo>
                  <a:pt x="21995" y="20286"/>
                </a:lnTo>
                <a:lnTo>
                  <a:pt x="31961" y="27178"/>
                </a:lnTo>
                <a:lnTo>
                  <a:pt x="39937" y="36131"/>
                </a:lnTo>
                <a:lnTo>
                  <a:pt x="46113" y="46855"/>
                </a:lnTo>
                <a:lnTo>
                  <a:pt x="50680" y="59064"/>
                </a:lnTo>
                <a:lnTo>
                  <a:pt x="53829" y="72469"/>
                </a:lnTo>
                <a:lnTo>
                  <a:pt x="55751" y="86782"/>
                </a:lnTo>
                <a:lnTo>
                  <a:pt x="56639" y="101714"/>
                </a:lnTo>
                <a:lnTo>
                  <a:pt x="56681" y="116977"/>
                </a:lnTo>
                <a:lnTo>
                  <a:pt x="56070" y="132283"/>
                </a:lnTo>
                <a:lnTo>
                  <a:pt x="55604" y="132803"/>
                </a:lnTo>
                <a:lnTo>
                  <a:pt x="48300" y="142966"/>
                </a:lnTo>
                <a:lnTo>
                  <a:pt x="42039" y="154179"/>
                </a:lnTo>
                <a:lnTo>
                  <a:pt x="35725" y="165341"/>
                </a:lnTo>
                <a:lnTo>
                  <a:pt x="45479" y="168755"/>
                </a:lnTo>
                <a:lnTo>
                  <a:pt x="58687" y="170180"/>
                </a:lnTo>
                <a:lnTo>
                  <a:pt x="71445" y="1683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7" name="object 167"/>
          <p:cNvSpPr/>
          <p:nvPr/>
        </p:nvSpPr>
        <p:spPr>
          <a:xfrm>
            <a:off x="6802315" y="1668083"/>
            <a:ext cx="74960" cy="107835"/>
          </a:xfrm>
          <a:custGeom>
            <a:avLst/>
            <a:gdLst/>
            <a:ahLst/>
            <a:cxnLst/>
            <a:rect l="l" t="t" r="r" b="b"/>
            <a:pathLst>
              <a:path w="109941" h="158158">
                <a:moveTo>
                  <a:pt x="72853" y="152006"/>
                </a:moveTo>
                <a:lnTo>
                  <a:pt x="82419" y="143343"/>
                </a:lnTo>
                <a:lnTo>
                  <a:pt x="91657" y="134122"/>
                </a:lnTo>
                <a:lnTo>
                  <a:pt x="99765" y="123998"/>
                </a:lnTo>
                <a:lnTo>
                  <a:pt x="105942" y="112626"/>
                </a:lnTo>
                <a:lnTo>
                  <a:pt x="109385" y="99662"/>
                </a:lnTo>
                <a:lnTo>
                  <a:pt x="109941" y="93998"/>
                </a:lnTo>
                <a:lnTo>
                  <a:pt x="109886" y="80370"/>
                </a:lnTo>
                <a:lnTo>
                  <a:pt x="107995" y="66742"/>
                </a:lnTo>
                <a:lnTo>
                  <a:pt x="104387" y="53461"/>
                </a:lnTo>
                <a:lnTo>
                  <a:pt x="99183" y="40873"/>
                </a:lnTo>
                <a:lnTo>
                  <a:pt x="92502" y="29324"/>
                </a:lnTo>
                <a:lnTo>
                  <a:pt x="84465" y="19161"/>
                </a:lnTo>
                <a:lnTo>
                  <a:pt x="75192" y="10730"/>
                </a:lnTo>
                <a:lnTo>
                  <a:pt x="64802" y="4377"/>
                </a:lnTo>
                <a:lnTo>
                  <a:pt x="53416" y="450"/>
                </a:lnTo>
                <a:lnTo>
                  <a:pt x="44929" y="0"/>
                </a:lnTo>
                <a:lnTo>
                  <a:pt x="32622" y="3007"/>
                </a:lnTo>
                <a:lnTo>
                  <a:pt x="20509" y="9413"/>
                </a:lnTo>
                <a:lnTo>
                  <a:pt x="10057" y="18431"/>
                </a:lnTo>
                <a:lnTo>
                  <a:pt x="2732" y="29273"/>
                </a:lnTo>
                <a:lnTo>
                  <a:pt x="0" y="41153"/>
                </a:lnTo>
                <a:lnTo>
                  <a:pt x="310" y="44127"/>
                </a:lnTo>
                <a:lnTo>
                  <a:pt x="3532" y="52654"/>
                </a:lnTo>
                <a:lnTo>
                  <a:pt x="9348" y="62154"/>
                </a:lnTo>
                <a:lnTo>
                  <a:pt x="16632" y="72414"/>
                </a:lnTo>
                <a:lnTo>
                  <a:pt x="24256" y="83220"/>
                </a:lnTo>
                <a:lnTo>
                  <a:pt x="31093" y="94359"/>
                </a:lnTo>
                <a:lnTo>
                  <a:pt x="36018" y="105617"/>
                </a:lnTo>
                <a:lnTo>
                  <a:pt x="37904" y="116782"/>
                </a:lnTo>
                <a:lnTo>
                  <a:pt x="35623" y="127640"/>
                </a:lnTo>
                <a:lnTo>
                  <a:pt x="33180" y="128810"/>
                </a:lnTo>
                <a:lnTo>
                  <a:pt x="20454" y="132681"/>
                </a:lnTo>
                <a:lnTo>
                  <a:pt x="8696" y="137522"/>
                </a:lnTo>
                <a:lnTo>
                  <a:pt x="2552" y="147985"/>
                </a:lnTo>
                <a:lnTo>
                  <a:pt x="5438" y="150844"/>
                </a:lnTo>
                <a:lnTo>
                  <a:pt x="14898" y="154989"/>
                </a:lnTo>
                <a:lnTo>
                  <a:pt x="27000" y="156493"/>
                </a:lnTo>
                <a:lnTo>
                  <a:pt x="40443" y="156655"/>
                </a:lnTo>
                <a:lnTo>
                  <a:pt x="53924" y="156776"/>
                </a:lnTo>
                <a:lnTo>
                  <a:pt x="66141" y="158158"/>
                </a:lnTo>
                <a:lnTo>
                  <a:pt x="72853" y="15200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8" name="object 168"/>
          <p:cNvSpPr/>
          <p:nvPr/>
        </p:nvSpPr>
        <p:spPr>
          <a:xfrm>
            <a:off x="6490127" y="1671856"/>
            <a:ext cx="69376" cy="23643"/>
          </a:xfrm>
          <a:custGeom>
            <a:avLst/>
            <a:gdLst/>
            <a:ahLst/>
            <a:cxnLst/>
            <a:rect l="l" t="t" r="r" b="b"/>
            <a:pathLst>
              <a:path w="101752" h="34676">
                <a:moveTo>
                  <a:pt x="50341" y="34567"/>
                </a:moveTo>
                <a:lnTo>
                  <a:pt x="63279" y="32526"/>
                </a:lnTo>
                <a:lnTo>
                  <a:pt x="75479" y="28742"/>
                </a:lnTo>
                <a:lnTo>
                  <a:pt x="86182" y="23406"/>
                </a:lnTo>
                <a:lnTo>
                  <a:pt x="94634" y="16710"/>
                </a:lnTo>
                <a:lnTo>
                  <a:pt x="100076" y="8844"/>
                </a:lnTo>
                <a:lnTo>
                  <a:pt x="101752" y="0"/>
                </a:lnTo>
                <a:lnTo>
                  <a:pt x="100306" y="96"/>
                </a:lnTo>
                <a:lnTo>
                  <a:pt x="87381" y="651"/>
                </a:lnTo>
                <a:lnTo>
                  <a:pt x="74103" y="853"/>
                </a:lnTo>
                <a:lnTo>
                  <a:pt x="60702" y="933"/>
                </a:lnTo>
                <a:lnTo>
                  <a:pt x="47413" y="1124"/>
                </a:lnTo>
                <a:lnTo>
                  <a:pt x="34466" y="1657"/>
                </a:lnTo>
                <a:lnTo>
                  <a:pt x="22093" y="2765"/>
                </a:lnTo>
                <a:lnTo>
                  <a:pt x="10527" y="4679"/>
                </a:lnTo>
                <a:lnTo>
                  <a:pt x="0" y="7632"/>
                </a:lnTo>
                <a:lnTo>
                  <a:pt x="1044" y="11957"/>
                </a:lnTo>
                <a:lnTo>
                  <a:pt x="6329" y="21492"/>
                </a:lnTo>
                <a:lnTo>
                  <a:pt x="14657" y="28329"/>
                </a:lnTo>
                <a:lnTo>
                  <a:pt x="25273" y="32660"/>
                </a:lnTo>
                <a:lnTo>
                  <a:pt x="37420" y="34676"/>
                </a:lnTo>
                <a:lnTo>
                  <a:pt x="50341" y="3456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9" name="object 169"/>
          <p:cNvSpPr/>
          <p:nvPr/>
        </p:nvSpPr>
        <p:spPr>
          <a:xfrm>
            <a:off x="7426708" y="1675320"/>
            <a:ext cx="572357" cy="27842"/>
          </a:xfrm>
          <a:custGeom>
            <a:avLst/>
            <a:gdLst/>
            <a:ahLst/>
            <a:cxnLst/>
            <a:rect l="l" t="t" r="r" b="b"/>
            <a:pathLst>
              <a:path w="839457" h="40835">
                <a:moveTo>
                  <a:pt x="513213" y="40769"/>
                </a:moveTo>
                <a:lnTo>
                  <a:pt x="526326" y="40625"/>
                </a:lnTo>
                <a:lnTo>
                  <a:pt x="539665" y="40409"/>
                </a:lnTo>
                <a:lnTo>
                  <a:pt x="553183" y="40127"/>
                </a:lnTo>
                <a:lnTo>
                  <a:pt x="566833" y="39787"/>
                </a:lnTo>
                <a:lnTo>
                  <a:pt x="580570" y="39395"/>
                </a:lnTo>
                <a:lnTo>
                  <a:pt x="594345" y="38958"/>
                </a:lnTo>
                <a:lnTo>
                  <a:pt x="608114" y="38482"/>
                </a:lnTo>
                <a:lnTo>
                  <a:pt x="621828" y="37974"/>
                </a:lnTo>
                <a:lnTo>
                  <a:pt x="635443" y="37441"/>
                </a:lnTo>
                <a:lnTo>
                  <a:pt x="648910" y="36890"/>
                </a:lnTo>
                <a:lnTo>
                  <a:pt x="662185" y="36326"/>
                </a:lnTo>
                <a:lnTo>
                  <a:pt x="675219" y="35758"/>
                </a:lnTo>
                <a:lnTo>
                  <a:pt x="687967" y="35191"/>
                </a:lnTo>
                <a:lnTo>
                  <a:pt x="700382" y="34632"/>
                </a:lnTo>
                <a:lnTo>
                  <a:pt x="712418" y="34087"/>
                </a:lnTo>
                <a:lnTo>
                  <a:pt x="720998" y="33701"/>
                </a:lnTo>
                <a:lnTo>
                  <a:pt x="720858" y="13898"/>
                </a:lnTo>
                <a:lnTo>
                  <a:pt x="710409" y="14401"/>
                </a:lnTo>
                <a:lnTo>
                  <a:pt x="695486" y="15052"/>
                </a:lnTo>
                <a:lnTo>
                  <a:pt x="680621" y="15632"/>
                </a:lnTo>
                <a:lnTo>
                  <a:pt x="665811" y="16137"/>
                </a:lnTo>
                <a:lnTo>
                  <a:pt x="651052" y="16564"/>
                </a:lnTo>
                <a:lnTo>
                  <a:pt x="636339" y="16911"/>
                </a:lnTo>
                <a:lnTo>
                  <a:pt x="621670" y="17174"/>
                </a:lnTo>
                <a:lnTo>
                  <a:pt x="607040" y="17350"/>
                </a:lnTo>
                <a:lnTo>
                  <a:pt x="563346" y="17328"/>
                </a:lnTo>
                <a:lnTo>
                  <a:pt x="548835" y="17128"/>
                </a:lnTo>
                <a:lnTo>
                  <a:pt x="534345" y="16825"/>
                </a:lnTo>
                <a:lnTo>
                  <a:pt x="519870" y="16418"/>
                </a:lnTo>
                <a:lnTo>
                  <a:pt x="505409" y="15903"/>
                </a:lnTo>
                <a:lnTo>
                  <a:pt x="490956" y="15278"/>
                </a:lnTo>
                <a:lnTo>
                  <a:pt x="466514" y="14181"/>
                </a:lnTo>
                <a:lnTo>
                  <a:pt x="441845" y="13181"/>
                </a:lnTo>
                <a:lnTo>
                  <a:pt x="416990" y="12268"/>
                </a:lnTo>
                <a:lnTo>
                  <a:pt x="391990" y="11431"/>
                </a:lnTo>
                <a:lnTo>
                  <a:pt x="366884" y="10660"/>
                </a:lnTo>
                <a:lnTo>
                  <a:pt x="341712" y="9944"/>
                </a:lnTo>
                <a:lnTo>
                  <a:pt x="316516" y="9275"/>
                </a:lnTo>
                <a:lnTo>
                  <a:pt x="291336" y="8640"/>
                </a:lnTo>
                <a:lnTo>
                  <a:pt x="266212" y="8030"/>
                </a:lnTo>
                <a:lnTo>
                  <a:pt x="241184" y="7434"/>
                </a:lnTo>
                <a:lnTo>
                  <a:pt x="216292" y="6842"/>
                </a:lnTo>
                <a:lnTo>
                  <a:pt x="191578" y="6244"/>
                </a:lnTo>
                <a:lnTo>
                  <a:pt x="167081" y="5630"/>
                </a:lnTo>
                <a:lnTo>
                  <a:pt x="142842" y="4989"/>
                </a:lnTo>
                <a:lnTo>
                  <a:pt x="118901" y="4310"/>
                </a:lnTo>
                <a:lnTo>
                  <a:pt x="95298" y="3584"/>
                </a:lnTo>
                <a:lnTo>
                  <a:pt x="72074" y="2801"/>
                </a:lnTo>
                <a:lnTo>
                  <a:pt x="49270" y="1949"/>
                </a:lnTo>
                <a:lnTo>
                  <a:pt x="26925" y="1018"/>
                </a:lnTo>
                <a:lnTo>
                  <a:pt x="5079" y="0"/>
                </a:lnTo>
                <a:lnTo>
                  <a:pt x="2539" y="0"/>
                </a:lnTo>
                <a:lnTo>
                  <a:pt x="0" y="2552"/>
                </a:lnTo>
                <a:lnTo>
                  <a:pt x="2258" y="13476"/>
                </a:lnTo>
                <a:lnTo>
                  <a:pt x="9603" y="21609"/>
                </a:lnTo>
                <a:lnTo>
                  <a:pt x="20738" y="26225"/>
                </a:lnTo>
                <a:lnTo>
                  <a:pt x="34321" y="28249"/>
                </a:lnTo>
                <a:lnTo>
                  <a:pt x="49008" y="28603"/>
                </a:lnTo>
                <a:lnTo>
                  <a:pt x="63453" y="28209"/>
                </a:lnTo>
                <a:lnTo>
                  <a:pt x="76314" y="27990"/>
                </a:lnTo>
                <a:lnTo>
                  <a:pt x="93225" y="28163"/>
                </a:lnTo>
                <a:lnTo>
                  <a:pt x="127907" y="28095"/>
                </a:lnTo>
                <a:lnTo>
                  <a:pt x="145577" y="27911"/>
                </a:lnTo>
                <a:lnTo>
                  <a:pt x="163398" y="27665"/>
                </a:lnTo>
                <a:lnTo>
                  <a:pt x="181321" y="27384"/>
                </a:lnTo>
                <a:lnTo>
                  <a:pt x="199294" y="27098"/>
                </a:lnTo>
                <a:lnTo>
                  <a:pt x="217269" y="26833"/>
                </a:lnTo>
                <a:lnTo>
                  <a:pt x="235193" y="26618"/>
                </a:lnTo>
                <a:lnTo>
                  <a:pt x="253017" y="26482"/>
                </a:lnTo>
                <a:lnTo>
                  <a:pt x="288162" y="26557"/>
                </a:lnTo>
                <a:lnTo>
                  <a:pt x="305382" y="26825"/>
                </a:lnTo>
                <a:lnTo>
                  <a:pt x="322301" y="27284"/>
                </a:lnTo>
                <a:lnTo>
                  <a:pt x="338866" y="27962"/>
                </a:lnTo>
                <a:lnTo>
                  <a:pt x="355029" y="28887"/>
                </a:lnTo>
                <a:lnTo>
                  <a:pt x="370738" y="30087"/>
                </a:lnTo>
                <a:lnTo>
                  <a:pt x="385944" y="31591"/>
                </a:lnTo>
                <a:lnTo>
                  <a:pt x="400595" y="33427"/>
                </a:lnTo>
                <a:lnTo>
                  <a:pt x="414642" y="35623"/>
                </a:lnTo>
                <a:lnTo>
                  <a:pt x="423973" y="37036"/>
                </a:lnTo>
                <a:lnTo>
                  <a:pt x="436579" y="38477"/>
                </a:lnTo>
                <a:lnTo>
                  <a:pt x="449892" y="39588"/>
                </a:lnTo>
                <a:lnTo>
                  <a:pt x="463174" y="40340"/>
                </a:lnTo>
                <a:lnTo>
                  <a:pt x="475691" y="40703"/>
                </a:lnTo>
                <a:lnTo>
                  <a:pt x="500371" y="40835"/>
                </a:lnTo>
                <a:lnTo>
                  <a:pt x="513213" y="407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0" name="object 170"/>
          <p:cNvSpPr/>
          <p:nvPr/>
        </p:nvSpPr>
        <p:spPr>
          <a:xfrm>
            <a:off x="6549096" y="1704812"/>
            <a:ext cx="145689" cy="107528"/>
          </a:xfrm>
          <a:custGeom>
            <a:avLst/>
            <a:gdLst/>
            <a:ahLst/>
            <a:cxnLst/>
            <a:rect l="l" t="t" r="r" b="b"/>
            <a:pathLst>
              <a:path w="213677" h="157708">
                <a:moveTo>
                  <a:pt x="23559" y="155995"/>
                </a:moveTo>
                <a:lnTo>
                  <a:pt x="35729" y="154333"/>
                </a:lnTo>
                <a:lnTo>
                  <a:pt x="48483" y="153255"/>
                </a:lnTo>
                <a:lnTo>
                  <a:pt x="61561" y="152501"/>
                </a:lnTo>
                <a:lnTo>
                  <a:pt x="74704" y="151811"/>
                </a:lnTo>
                <a:lnTo>
                  <a:pt x="87652" y="150927"/>
                </a:lnTo>
                <a:lnTo>
                  <a:pt x="100145" y="149588"/>
                </a:lnTo>
                <a:lnTo>
                  <a:pt x="111925" y="147535"/>
                </a:lnTo>
                <a:lnTo>
                  <a:pt x="112408" y="146041"/>
                </a:lnTo>
                <a:lnTo>
                  <a:pt x="116998" y="132966"/>
                </a:lnTo>
                <a:lnTo>
                  <a:pt x="122069" y="120371"/>
                </a:lnTo>
                <a:lnTo>
                  <a:pt x="127602" y="108239"/>
                </a:lnTo>
                <a:lnTo>
                  <a:pt x="133579" y="96550"/>
                </a:lnTo>
                <a:lnTo>
                  <a:pt x="139982" y="85287"/>
                </a:lnTo>
                <a:lnTo>
                  <a:pt x="146791" y="74430"/>
                </a:lnTo>
                <a:lnTo>
                  <a:pt x="153989" y="63962"/>
                </a:lnTo>
                <a:lnTo>
                  <a:pt x="161555" y="53863"/>
                </a:lnTo>
                <a:lnTo>
                  <a:pt x="169473" y="44116"/>
                </a:lnTo>
                <a:lnTo>
                  <a:pt x="177724" y="34701"/>
                </a:lnTo>
                <a:lnTo>
                  <a:pt x="186288" y="25600"/>
                </a:lnTo>
                <a:lnTo>
                  <a:pt x="195147" y="16796"/>
                </a:lnTo>
                <a:lnTo>
                  <a:pt x="204283" y="8268"/>
                </a:lnTo>
                <a:lnTo>
                  <a:pt x="213677" y="0"/>
                </a:lnTo>
                <a:lnTo>
                  <a:pt x="201860" y="430"/>
                </a:lnTo>
                <a:lnTo>
                  <a:pt x="188461" y="806"/>
                </a:lnTo>
                <a:lnTo>
                  <a:pt x="175238" y="1076"/>
                </a:lnTo>
                <a:lnTo>
                  <a:pt x="162176" y="1265"/>
                </a:lnTo>
                <a:lnTo>
                  <a:pt x="149260" y="1400"/>
                </a:lnTo>
                <a:lnTo>
                  <a:pt x="123802" y="1599"/>
                </a:lnTo>
                <a:lnTo>
                  <a:pt x="111230" y="1714"/>
                </a:lnTo>
                <a:lnTo>
                  <a:pt x="98742" y="1872"/>
                </a:lnTo>
                <a:lnTo>
                  <a:pt x="86322" y="2097"/>
                </a:lnTo>
                <a:lnTo>
                  <a:pt x="73955" y="2415"/>
                </a:lnTo>
                <a:lnTo>
                  <a:pt x="61625" y="2849"/>
                </a:lnTo>
                <a:lnTo>
                  <a:pt x="49318" y="3424"/>
                </a:lnTo>
                <a:lnTo>
                  <a:pt x="37017" y="4166"/>
                </a:lnTo>
                <a:lnTo>
                  <a:pt x="24707" y="5098"/>
                </a:lnTo>
                <a:lnTo>
                  <a:pt x="12373" y="6245"/>
                </a:lnTo>
                <a:lnTo>
                  <a:pt x="0" y="7632"/>
                </a:lnTo>
                <a:lnTo>
                  <a:pt x="937" y="19926"/>
                </a:lnTo>
                <a:lnTo>
                  <a:pt x="1834" y="33591"/>
                </a:lnTo>
                <a:lnTo>
                  <a:pt x="2626" y="47079"/>
                </a:lnTo>
                <a:lnTo>
                  <a:pt x="3374" y="60375"/>
                </a:lnTo>
                <a:lnTo>
                  <a:pt x="4142" y="73460"/>
                </a:lnTo>
                <a:lnTo>
                  <a:pt x="4991" y="86317"/>
                </a:lnTo>
                <a:lnTo>
                  <a:pt x="5983" y="98929"/>
                </a:lnTo>
                <a:lnTo>
                  <a:pt x="7180" y="111279"/>
                </a:lnTo>
                <a:lnTo>
                  <a:pt x="8645" y="123349"/>
                </a:lnTo>
                <a:lnTo>
                  <a:pt x="10439" y="135122"/>
                </a:lnTo>
                <a:lnTo>
                  <a:pt x="12625" y="146581"/>
                </a:lnTo>
                <a:lnTo>
                  <a:pt x="15265" y="157708"/>
                </a:lnTo>
                <a:lnTo>
                  <a:pt x="23559" y="15599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1" name="object 171"/>
          <p:cNvSpPr/>
          <p:nvPr/>
        </p:nvSpPr>
        <p:spPr>
          <a:xfrm>
            <a:off x="6262922" y="1706544"/>
            <a:ext cx="238715" cy="112733"/>
          </a:xfrm>
          <a:custGeom>
            <a:avLst/>
            <a:gdLst/>
            <a:ahLst/>
            <a:cxnLst/>
            <a:rect l="l" t="t" r="r" b="b"/>
            <a:pathLst>
              <a:path w="350116" h="165341">
                <a:moveTo>
                  <a:pt x="48463" y="165159"/>
                </a:moveTo>
                <a:lnTo>
                  <a:pt x="63796" y="164955"/>
                </a:lnTo>
                <a:lnTo>
                  <a:pt x="79065" y="164731"/>
                </a:lnTo>
                <a:lnTo>
                  <a:pt x="94280" y="164485"/>
                </a:lnTo>
                <a:lnTo>
                  <a:pt x="109450" y="164218"/>
                </a:lnTo>
                <a:lnTo>
                  <a:pt x="124587" y="163930"/>
                </a:lnTo>
                <a:lnTo>
                  <a:pt x="139698" y="163621"/>
                </a:lnTo>
                <a:lnTo>
                  <a:pt x="154795" y="163291"/>
                </a:lnTo>
                <a:lnTo>
                  <a:pt x="169886" y="162941"/>
                </a:lnTo>
                <a:lnTo>
                  <a:pt x="184981" y="162569"/>
                </a:lnTo>
                <a:lnTo>
                  <a:pt x="200091" y="162177"/>
                </a:lnTo>
                <a:lnTo>
                  <a:pt x="215224" y="161764"/>
                </a:lnTo>
                <a:lnTo>
                  <a:pt x="230391" y="161330"/>
                </a:lnTo>
                <a:lnTo>
                  <a:pt x="245601" y="160876"/>
                </a:lnTo>
                <a:lnTo>
                  <a:pt x="260865" y="160401"/>
                </a:lnTo>
                <a:lnTo>
                  <a:pt x="276190" y="159906"/>
                </a:lnTo>
                <a:lnTo>
                  <a:pt x="291589" y="159390"/>
                </a:lnTo>
                <a:lnTo>
                  <a:pt x="307069" y="158854"/>
                </a:lnTo>
                <a:lnTo>
                  <a:pt x="322641" y="158297"/>
                </a:lnTo>
                <a:lnTo>
                  <a:pt x="338315" y="157721"/>
                </a:lnTo>
                <a:lnTo>
                  <a:pt x="338662" y="146849"/>
                </a:lnTo>
                <a:lnTo>
                  <a:pt x="339664" y="133750"/>
                </a:lnTo>
                <a:lnTo>
                  <a:pt x="341139" y="120874"/>
                </a:lnTo>
                <a:lnTo>
                  <a:pt x="342911" y="108199"/>
                </a:lnTo>
                <a:lnTo>
                  <a:pt x="344806" y="95707"/>
                </a:lnTo>
                <a:lnTo>
                  <a:pt x="346648" y="83378"/>
                </a:lnTo>
                <a:lnTo>
                  <a:pt x="348264" y="71192"/>
                </a:lnTo>
                <a:lnTo>
                  <a:pt x="349478" y="59130"/>
                </a:lnTo>
                <a:lnTo>
                  <a:pt x="350116" y="47173"/>
                </a:lnTo>
                <a:lnTo>
                  <a:pt x="350002" y="35301"/>
                </a:lnTo>
                <a:lnTo>
                  <a:pt x="348963" y="23494"/>
                </a:lnTo>
                <a:lnTo>
                  <a:pt x="346823" y="11734"/>
                </a:lnTo>
                <a:lnTo>
                  <a:pt x="343408" y="0"/>
                </a:lnTo>
                <a:lnTo>
                  <a:pt x="326182" y="1671"/>
                </a:lnTo>
                <a:lnTo>
                  <a:pt x="309029" y="3100"/>
                </a:lnTo>
                <a:lnTo>
                  <a:pt x="291937" y="4309"/>
                </a:lnTo>
                <a:lnTo>
                  <a:pt x="274894" y="5319"/>
                </a:lnTo>
                <a:lnTo>
                  <a:pt x="257891" y="6154"/>
                </a:lnTo>
                <a:lnTo>
                  <a:pt x="240915" y="6836"/>
                </a:lnTo>
                <a:lnTo>
                  <a:pt x="223956" y="7386"/>
                </a:lnTo>
                <a:lnTo>
                  <a:pt x="207003" y="7827"/>
                </a:lnTo>
                <a:lnTo>
                  <a:pt x="190045" y="8182"/>
                </a:lnTo>
                <a:lnTo>
                  <a:pt x="173070" y="8472"/>
                </a:lnTo>
                <a:lnTo>
                  <a:pt x="156068" y="8720"/>
                </a:lnTo>
                <a:lnTo>
                  <a:pt x="139028" y="8948"/>
                </a:lnTo>
                <a:lnTo>
                  <a:pt x="121938" y="9178"/>
                </a:lnTo>
                <a:lnTo>
                  <a:pt x="104788" y="9433"/>
                </a:lnTo>
                <a:lnTo>
                  <a:pt x="87567" y="9735"/>
                </a:lnTo>
                <a:lnTo>
                  <a:pt x="70262" y="10105"/>
                </a:lnTo>
                <a:lnTo>
                  <a:pt x="52865" y="10568"/>
                </a:lnTo>
                <a:lnTo>
                  <a:pt x="35362" y="11143"/>
                </a:lnTo>
                <a:lnTo>
                  <a:pt x="17744" y="11855"/>
                </a:lnTo>
                <a:lnTo>
                  <a:pt x="0" y="12725"/>
                </a:lnTo>
                <a:lnTo>
                  <a:pt x="1202" y="15509"/>
                </a:lnTo>
                <a:lnTo>
                  <a:pt x="5098" y="24084"/>
                </a:lnTo>
                <a:lnTo>
                  <a:pt x="9524" y="33529"/>
                </a:lnTo>
                <a:lnTo>
                  <a:pt x="14271" y="43739"/>
                </a:lnTo>
                <a:lnTo>
                  <a:pt x="19127" y="54613"/>
                </a:lnTo>
                <a:lnTo>
                  <a:pt x="23883" y="66047"/>
                </a:lnTo>
                <a:lnTo>
                  <a:pt x="28328" y="77939"/>
                </a:lnTo>
                <a:lnTo>
                  <a:pt x="32251" y="90185"/>
                </a:lnTo>
                <a:lnTo>
                  <a:pt x="35442" y="102682"/>
                </a:lnTo>
                <a:lnTo>
                  <a:pt x="37692" y="115328"/>
                </a:lnTo>
                <a:lnTo>
                  <a:pt x="38788" y="128020"/>
                </a:lnTo>
                <a:lnTo>
                  <a:pt x="38522" y="140655"/>
                </a:lnTo>
                <a:lnTo>
                  <a:pt x="36681" y="153129"/>
                </a:lnTo>
                <a:lnTo>
                  <a:pt x="33058" y="165341"/>
                </a:lnTo>
                <a:lnTo>
                  <a:pt x="48463" y="1651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2" name="object 172"/>
          <p:cNvSpPr/>
          <p:nvPr/>
        </p:nvSpPr>
        <p:spPr>
          <a:xfrm>
            <a:off x="6486217" y="1706544"/>
            <a:ext cx="82328" cy="270562"/>
          </a:xfrm>
          <a:custGeom>
            <a:avLst/>
            <a:gdLst/>
            <a:ahLst/>
            <a:cxnLst/>
            <a:rect l="l" t="t" r="r" b="b"/>
            <a:pathLst>
              <a:path w="120747" h="396824">
                <a:moveTo>
                  <a:pt x="40780" y="394531"/>
                </a:moveTo>
                <a:lnTo>
                  <a:pt x="53974" y="392718"/>
                </a:lnTo>
                <a:lnTo>
                  <a:pt x="67091" y="391453"/>
                </a:lnTo>
                <a:lnTo>
                  <a:pt x="79519" y="389798"/>
                </a:lnTo>
                <a:lnTo>
                  <a:pt x="90643" y="386816"/>
                </a:lnTo>
                <a:lnTo>
                  <a:pt x="99852" y="381571"/>
                </a:lnTo>
                <a:lnTo>
                  <a:pt x="107766" y="373144"/>
                </a:lnTo>
                <a:lnTo>
                  <a:pt x="113153" y="364034"/>
                </a:lnTo>
                <a:lnTo>
                  <a:pt x="116983" y="353746"/>
                </a:lnTo>
                <a:lnTo>
                  <a:pt x="119419" y="342477"/>
                </a:lnTo>
                <a:lnTo>
                  <a:pt x="120620" y="330421"/>
                </a:lnTo>
                <a:lnTo>
                  <a:pt x="120747" y="317775"/>
                </a:lnTo>
                <a:lnTo>
                  <a:pt x="119961" y="304732"/>
                </a:lnTo>
                <a:lnTo>
                  <a:pt x="118423" y="291490"/>
                </a:lnTo>
                <a:lnTo>
                  <a:pt x="116293" y="278242"/>
                </a:lnTo>
                <a:lnTo>
                  <a:pt x="113732" y="265185"/>
                </a:lnTo>
                <a:lnTo>
                  <a:pt x="110901" y="252514"/>
                </a:lnTo>
                <a:lnTo>
                  <a:pt x="107960" y="240424"/>
                </a:lnTo>
                <a:lnTo>
                  <a:pt x="105070" y="229111"/>
                </a:lnTo>
                <a:lnTo>
                  <a:pt x="102392" y="218770"/>
                </a:lnTo>
                <a:lnTo>
                  <a:pt x="101166" y="213962"/>
                </a:lnTo>
                <a:lnTo>
                  <a:pt x="98167" y="201878"/>
                </a:lnTo>
                <a:lnTo>
                  <a:pt x="95255" y="189622"/>
                </a:lnTo>
                <a:lnTo>
                  <a:pt x="92449" y="177220"/>
                </a:lnTo>
                <a:lnTo>
                  <a:pt x="89768" y="164698"/>
                </a:lnTo>
                <a:lnTo>
                  <a:pt x="87232" y="152083"/>
                </a:lnTo>
                <a:lnTo>
                  <a:pt x="84858" y="139399"/>
                </a:lnTo>
                <a:lnTo>
                  <a:pt x="82667" y="126673"/>
                </a:lnTo>
                <a:lnTo>
                  <a:pt x="80677" y="113930"/>
                </a:lnTo>
                <a:lnTo>
                  <a:pt x="78908" y="101197"/>
                </a:lnTo>
                <a:lnTo>
                  <a:pt x="77378" y="88499"/>
                </a:lnTo>
                <a:lnTo>
                  <a:pt x="76106" y="75862"/>
                </a:lnTo>
                <a:lnTo>
                  <a:pt x="75112" y="63313"/>
                </a:lnTo>
                <a:lnTo>
                  <a:pt x="74414" y="50876"/>
                </a:lnTo>
                <a:lnTo>
                  <a:pt x="74392" y="46036"/>
                </a:lnTo>
                <a:lnTo>
                  <a:pt x="75272" y="33679"/>
                </a:lnTo>
                <a:lnTo>
                  <a:pt x="75747" y="21437"/>
                </a:lnTo>
                <a:lnTo>
                  <a:pt x="73642" y="9986"/>
                </a:lnTo>
                <a:lnTo>
                  <a:pt x="66781" y="0"/>
                </a:lnTo>
                <a:lnTo>
                  <a:pt x="62373" y="754"/>
                </a:lnTo>
                <a:lnTo>
                  <a:pt x="52287" y="4624"/>
                </a:lnTo>
                <a:lnTo>
                  <a:pt x="38803" y="5092"/>
                </a:lnTo>
                <a:lnTo>
                  <a:pt x="38775" y="14701"/>
                </a:lnTo>
                <a:lnTo>
                  <a:pt x="38552" y="28628"/>
                </a:lnTo>
                <a:lnTo>
                  <a:pt x="38129" y="42183"/>
                </a:lnTo>
                <a:lnTo>
                  <a:pt x="37522" y="55407"/>
                </a:lnTo>
                <a:lnTo>
                  <a:pt x="36748" y="68342"/>
                </a:lnTo>
                <a:lnTo>
                  <a:pt x="35824" y="81029"/>
                </a:lnTo>
                <a:lnTo>
                  <a:pt x="34766" y="93508"/>
                </a:lnTo>
                <a:lnTo>
                  <a:pt x="33592" y="105820"/>
                </a:lnTo>
                <a:lnTo>
                  <a:pt x="32319" y="118007"/>
                </a:lnTo>
                <a:lnTo>
                  <a:pt x="30964" y="130109"/>
                </a:lnTo>
                <a:lnTo>
                  <a:pt x="29542" y="142169"/>
                </a:lnTo>
                <a:lnTo>
                  <a:pt x="28072" y="154225"/>
                </a:lnTo>
                <a:lnTo>
                  <a:pt x="26570" y="166321"/>
                </a:lnTo>
                <a:lnTo>
                  <a:pt x="25053" y="178496"/>
                </a:lnTo>
                <a:lnTo>
                  <a:pt x="23538" y="190792"/>
                </a:lnTo>
                <a:lnTo>
                  <a:pt x="22772" y="196553"/>
                </a:lnTo>
                <a:lnTo>
                  <a:pt x="20797" y="208668"/>
                </a:lnTo>
                <a:lnTo>
                  <a:pt x="18409" y="220967"/>
                </a:lnTo>
                <a:lnTo>
                  <a:pt x="15739" y="233394"/>
                </a:lnTo>
                <a:lnTo>
                  <a:pt x="12920" y="245893"/>
                </a:lnTo>
                <a:lnTo>
                  <a:pt x="10081" y="258406"/>
                </a:lnTo>
                <a:lnTo>
                  <a:pt x="7354" y="270878"/>
                </a:lnTo>
                <a:lnTo>
                  <a:pt x="4871" y="283252"/>
                </a:lnTo>
                <a:lnTo>
                  <a:pt x="2763" y="295473"/>
                </a:lnTo>
                <a:lnTo>
                  <a:pt x="1161" y="307483"/>
                </a:lnTo>
                <a:lnTo>
                  <a:pt x="196" y="319227"/>
                </a:lnTo>
                <a:lnTo>
                  <a:pt x="0" y="330648"/>
                </a:lnTo>
                <a:lnTo>
                  <a:pt x="703" y="341690"/>
                </a:lnTo>
                <a:lnTo>
                  <a:pt x="2437" y="352296"/>
                </a:lnTo>
                <a:lnTo>
                  <a:pt x="5334" y="362410"/>
                </a:lnTo>
                <a:lnTo>
                  <a:pt x="9525" y="371977"/>
                </a:lnTo>
                <a:lnTo>
                  <a:pt x="15140" y="380939"/>
                </a:lnTo>
                <a:lnTo>
                  <a:pt x="22312" y="389240"/>
                </a:lnTo>
                <a:lnTo>
                  <a:pt x="31171" y="396824"/>
                </a:lnTo>
                <a:lnTo>
                  <a:pt x="40780" y="39453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3" name="object 173"/>
          <p:cNvSpPr/>
          <p:nvPr/>
        </p:nvSpPr>
        <p:spPr>
          <a:xfrm>
            <a:off x="7449253" y="1706474"/>
            <a:ext cx="248022" cy="16756"/>
          </a:xfrm>
          <a:custGeom>
            <a:avLst/>
            <a:gdLst/>
            <a:ahLst/>
            <a:cxnLst/>
            <a:rect l="l" t="t" r="r" b="b"/>
            <a:pathLst>
              <a:path w="363766" h="24575">
                <a:moveTo>
                  <a:pt x="64668" y="24284"/>
                </a:moveTo>
                <a:lnTo>
                  <a:pt x="77745" y="23436"/>
                </a:lnTo>
                <a:lnTo>
                  <a:pt x="90928" y="22320"/>
                </a:lnTo>
                <a:lnTo>
                  <a:pt x="104067" y="21227"/>
                </a:lnTo>
                <a:lnTo>
                  <a:pt x="117017" y="20447"/>
                </a:lnTo>
                <a:lnTo>
                  <a:pt x="125026" y="20135"/>
                </a:lnTo>
                <a:lnTo>
                  <a:pt x="137948" y="19682"/>
                </a:lnTo>
                <a:lnTo>
                  <a:pt x="151042" y="19276"/>
                </a:lnTo>
                <a:lnTo>
                  <a:pt x="164260" y="18911"/>
                </a:lnTo>
                <a:lnTo>
                  <a:pt x="177556" y="18581"/>
                </a:lnTo>
                <a:lnTo>
                  <a:pt x="190881" y="18279"/>
                </a:lnTo>
                <a:lnTo>
                  <a:pt x="204190" y="17998"/>
                </a:lnTo>
                <a:lnTo>
                  <a:pt x="217434" y="17732"/>
                </a:lnTo>
                <a:lnTo>
                  <a:pt x="230567" y="17475"/>
                </a:lnTo>
                <a:lnTo>
                  <a:pt x="243542" y="17219"/>
                </a:lnTo>
                <a:lnTo>
                  <a:pt x="256311" y="16960"/>
                </a:lnTo>
                <a:lnTo>
                  <a:pt x="268828" y="16689"/>
                </a:lnTo>
                <a:lnTo>
                  <a:pt x="281046" y="16401"/>
                </a:lnTo>
                <a:lnTo>
                  <a:pt x="292916" y="16089"/>
                </a:lnTo>
                <a:lnTo>
                  <a:pt x="304393" y="15747"/>
                </a:lnTo>
                <a:lnTo>
                  <a:pt x="315429" y="15367"/>
                </a:lnTo>
                <a:lnTo>
                  <a:pt x="316506" y="15337"/>
                </a:lnTo>
                <a:lnTo>
                  <a:pt x="329423" y="15971"/>
                </a:lnTo>
                <a:lnTo>
                  <a:pt x="342250" y="16848"/>
                </a:lnTo>
                <a:lnTo>
                  <a:pt x="354020" y="15704"/>
                </a:lnTo>
                <a:lnTo>
                  <a:pt x="363766" y="10275"/>
                </a:lnTo>
                <a:lnTo>
                  <a:pt x="348029" y="7454"/>
                </a:lnTo>
                <a:lnTo>
                  <a:pt x="331806" y="5165"/>
                </a:lnTo>
                <a:lnTo>
                  <a:pt x="315135" y="3360"/>
                </a:lnTo>
                <a:lnTo>
                  <a:pt x="298052" y="1991"/>
                </a:lnTo>
                <a:lnTo>
                  <a:pt x="280597" y="1009"/>
                </a:lnTo>
                <a:lnTo>
                  <a:pt x="262808" y="368"/>
                </a:lnTo>
                <a:lnTo>
                  <a:pt x="244722" y="18"/>
                </a:lnTo>
                <a:lnTo>
                  <a:pt x="207815" y="0"/>
                </a:lnTo>
                <a:lnTo>
                  <a:pt x="189069" y="235"/>
                </a:lnTo>
                <a:lnTo>
                  <a:pt x="170180" y="570"/>
                </a:lnTo>
                <a:lnTo>
                  <a:pt x="151185" y="956"/>
                </a:lnTo>
                <a:lnTo>
                  <a:pt x="132123" y="1345"/>
                </a:lnTo>
                <a:lnTo>
                  <a:pt x="113031" y="1688"/>
                </a:lnTo>
                <a:lnTo>
                  <a:pt x="93948" y="1938"/>
                </a:lnTo>
                <a:lnTo>
                  <a:pt x="55961" y="1965"/>
                </a:lnTo>
                <a:lnTo>
                  <a:pt x="37133" y="1646"/>
                </a:lnTo>
                <a:lnTo>
                  <a:pt x="18467" y="1041"/>
                </a:lnTo>
                <a:lnTo>
                  <a:pt x="0" y="102"/>
                </a:lnTo>
                <a:lnTo>
                  <a:pt x="0" y="10275"/>
                </a:lnTo>
                <a:lnTo>
                  <a:pt x="6022" y="14348"/>
                </a:lnTo>
                <a:lnTo>
                  <a:pt x="16360" y="19194"/>
                </a:lnTo>
                <a:lnTo>
                  <a:pt x="27542" y="22320"/>
                </a:lnTo>
                <a:lnTo>
                  <a:pt x="39419" y="24017"/>
                </a:lnTo>
                <a:lnTo>
                  <a:pt x="51843" y="24575"/>
                </a:lnTo>
                <a:lnTo>
                  <a:pt x="64668" y="2428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4" name="object 174"/>
          <p:cNvSpPr/>
          <p:nvPr/>
        </p:nvSpPr>
        <p:spPr>
          <a:xfrm>
            <a:off x="7776743" y="1706546"/>
            <a:ext cx="228815" cy="232660"/>
          </a:xfrm>
          <a:custGeom>
            <a:avLst/>
            <a:gdLst/>
            <a:ahLst/>
            <a:cxnLst/>
            <a:rect l="l" t="t" r="r" b="b"/>
            <a:pathLst>
              <a:path w="335595" h="341235">
                <a:moveTo>
                  <a:pt x="99767" y="340743"/>
                </a:moveTo>
                <a:lnTo>
                  <a:pt x="110015" y="338803"/>
                </a:lnTo>
                <a:lnTo>
                  <a:pt x="120147" y="335717"/>
                </a:lnTo>
                <a:lnTo>
                  <a:pt x="130352" y="331788"/>
                </a:lnTo>
                <a:lnTo>
                  <a:pt x="140815" y="327319"/>
                </a:lnTo>
                <a:lnTo>
                  <a:pt x="151725" y="322612"/>
                </a:lnTo>
                <a:lnTo>
                  <a:pt x="163268" y="317969"/>
                </a:lnTo>
                <a:lnTo>
                  <a:pt x="170172" y="315430"/>
                </a:lnTo>
                <a:lnTo>
                  <a:pt x="181645" y="311520"/>
                </a:lnTo>
                <a:lnTo>
                  <a:pt x="193246" y="307949"/>
                </a:lnTo>
                <a:lnTo>
                  <a:pt x="204993" y="304714"/>
                </a:lnTo>
                <a:lnTo>
                  <a:pt x="216898" y="301811"/>
                </a:lnTo>
                <a:lnTo>
                  <a:pt x="219120" y="301337"/>
                </a:lnTo>
                <a:lnTo>
                  <a:pt x="218993" y="299184"/>
                </a:lnTo>
                <a:lnTo>
                  <a:pt x="216448" y="253927"/>
                </a:lnTo>
                <a:lnTo>
                  <a:pt x="214069" y="207934"/>
                </a:lnTo>
                <a:lnTo>
                  <a:pt x="211936" y="160920"/>
                </a:lnTo>
                <a:lnTo>
                  <a:pt x="210123" y="112603"/>
                </a:lnTo>
                <a:lnTo>
                  <a:pt x="208711" y="62698"/>
                </a:lnTo>
                <a:lnTo>
                  <a:pt x="208548" y="53672"/>
                </a:lnTo>
                <a:lnTo>
                  <a:pt x="207916" y="53739"/>
                </a:lnTo>
                <a:lnTo>
                  <a:pt x="192442" y="54928"/>
                </a:lnTo>
                <a:lnTo>
                  <a:pt x="176445" y="55768"/>
                </a:lnTo>
                <a:lnTo>
                  <a:pt x="160096" y="56279"/>
                </a:lnTo>
                <a:lnTo>
                  <a:pt x="143564" y="56480"/>
                </a:lnTo>
                <a:lnTo>
                  <a:pt x="127019" y="56390"/>
                </a:lnTo>
                <a:lnTo>
                  <a:pt x="110630" y="56030"/>
                </a:lnTo>
                <a:lnTo>
                  <a:pt x="94569" y="55420"/>
                </a:lnTo>
                <a:lnTo>
                  <a:pt x="79004" y="54578"/>
                </a:lnTo>
                <a:lnTo>
                  <a:pt x="64105" y="53526"/>
                </a:lnTo>
                <a:lnTo>
                  <a:pt x="50042" y="52281"/>
                </a:lnTo>
                <a:lnTo>
                  <a:pt x="36985" y="50865"/>
                </a:lnTo>
                <a:lnTo>
                  <a:pt x="25103" y="49297"/>
                </a:lnTo>
                <a:lnTo>
                  <a:pt x="14567" y="47596"/>
                </a:lnTo>
                <a:lnTo>
                  <a:pt x="5546" y="45783"/>
                </a:lnTo>
                <a:lnTo>
                  <a:pt x="3524" y="49388"/>
                </a:lnTo>
                <a:lnTo>
                  <a:pt x="0" y="60696"/>
                </a:lnTo>
                <a:lnTo>
                  <a:pt x="1211" y="70119"/>
                </a:lnTo>
                <a:lnTo>
                  <a:pt x="5879" y="78240"/>
                </a:lnTo>
                <a:lnTo>
                  <a:pt x="12725" y="85643"/>
                </a:lnTo>
                <a:lnTo>
                  <a:pt x="20470" y="92912"/>
                </a:lnTo>
                <a:lnTo>
                  <a:pt x="27833" y="100631"/>
                </a:lnTo>
                <a:lnTo>
                  <a:pt x="33537" y="109385"/>
                </a:lnTo>
                <a:lnTo>
                  <a:pt x="33295" y="110045"/>
                </a:lnTo>
                <a:lnTo>
                  <a:pt x="33038" y="121275"/>
                </a:lnTo>
                <a:lnTo>
                  <a:pt x="38668" y="130344"/>
                </a:lnTo>
                <a:lnTo>
                  <a:pt x="46124" y="139271"/>
                </a:lnTo>
                <a:lnTo>
                  <a:pt x="51342" y="150075"/>
                </a:lnTo>
                <a:lnTo>
                  <a:pt x="52297" y="157622"/>
                </a:lnTo>
                <a:lnTo>
                  <a:pt x="51821" y="168969"/>
                </a:lnTo>
                <a:lnTo>
                  <a:pt x="50041" y="181196"/>
                </a:lnTo>
                <a:lnTo>
                  <a:pt x="47877" y="194380"/>
                </a:lnTo>
                <a:lnTo>
                  <a:pt x="46250" y="208597"/>
                </a:lnTo>
                <a:lnTo>
                  <a:pt x="45893" y="216044"/>
                </a:lnTo>
                <a:lnTo>
                  <a:pt x="45977" y="228578"/>
                </a:lnTo>
                <a:lnTo>
                  <a:pt x="46703" y="241121"/>
                </a:lnTo>
                <a:lnTo>
                  <a:pt x="47820" y="253663"/>
                </a:lnTo>
                <a:lnTo>
                  <a:pt x="49079" y="266189"/>
                </a:lnTo>
                <a:lnTo>
                  <a:pt x="50232" y="278686"/>
                </a:lnTo>
                <a:lnTo>
                  <a:pt x="51029" y="291143"/>
                </a:lnTo>
                <a:lnTo>
                  <a:pt x="51220" y="303547"/>
                </a:lnTo>
                <a:lnTo>
                  <a:pt x="50557" y="315884"/>
                </a:lnTo>
                <a:lnTo>
                  <a:pt x="48790" y="328142"/>
                </a:lnTo>
                <a:lnTo>
                  <a:pt x="53876" y="330999"/>
                </a:lnTo>
                <a:lnTo>
                  <a:pt x="66458" y="336666"/>
                </a:lnTo>
                <a:lnTo>
                  <a:pt x="78175" y="339977"/>
                </a:lnTo>
                <a:lnTo>
                  <a:pt x="89216" y="341235"/>
                </a:lnTo>
                <a:lnTo>
                  <a:pt x="99767" y="34074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5" name="object 175"/>
          <p:cNvSpPr/>
          <p:nvPr/>
        </p:nvSpPr>
        <p:spPr>
          <a:xfrm>
            <a:off x="6604593" y="1712616"/>
            <a:ext cx="142225" cy="304387"/>
          </a:xfrm>
          <a:custGeom>
            <a:avLst/>
            <a:gdLst/>
            <a:ahLst/>
            <a:cxnLst/>
            <a:rect l="l" t="t" r="r" b="b"/>
            <a:pathLst>
              <a:path w="208597" h="446434">
                <a:moveTo>
                  <a:pt x="6633" y="441978"/>
                </a:moveTo>
                <a:lnTo>
                  <a:pt x="16599" y="434122"/>
                </a:lnTo>
                <a:lnTo>
                  <a:pt x="25733" y="425513"/>
                </a:lnTo>
                <a:lnTo>
                  <a:pt x="34133" y="416229"/>
                </a:lnTo>
                <a:lnTo>
                  <a:pt x="41895" y="406345"/>
                </a:lnTo>
                <a:lnTo>
                  <a:pt x="49116" y="395940"/>
                </a:lnTo>
                <a:lnTo>
                  <a:pt x="55892" y="385091"/>
                </a:lnTo>
                <a:lnTo>
                  <a:pt x="62321" y="373875"/>
                </a:lnTo>
                <a:lnTo>
                  <a:pt x="68500" y="362368"/>
                </a:lnTo>
                <a:lnTo>
                  <a:pt x="74524" y="350648"/>
                </a:lnTo>
                <a:lnTo>
                  <a:pt x="80492" y="338791"/>
                </a:lnTo>
                <a:lnTo>
                  <a:pt x="86499" y="326876"/>
                </a:lnTo>
                <a:lnTo>
                  <a:pt x="87491" y="324986"/>
                </a:lnTo>
                <a:lnTo>
                  <a:pt x="94158" y="314342"/>
                </a:lnTo>
                <a:lnTo>
                  <a:pt x="101886" y="304228"/>
                </a:lnTo>
                <a:lnTo>
                  <a:pt x="110118" y="294354"/>
                </a:lnTo>
                <a:lnTo>
                  <a:pt x="118299" y="284431"/>
                </a:lnTo>
                <a:lnTo>
                  <a:pt x="125872" y="274168"/>
                </a:lnTo>
                <a:lnTo>
                  <a:pt x="132283" y="263275"/>
                </a:lnTo>
                <a:lnTo>
                  <a:pt x="138070" y="251396"/>
                </a:lnTo>
                <a:lnTo>
                  <a:pt x="143574" y="239699"/>
                </a:lnTo>
                <a:lnTo>
                  <a:pt x="149013" y="227968"/>
                </a:lnTo>
                <a:lnTo>
                  <a:pt x="154471" y="216264"/>
                </a:lnTo>
                <a:lnTo>
                  <a:pt x="160028" y="204648"/>
                </a:lnTo>
                <a:lnTo>
                  <a:pt x="165767" y="193182"/>
                </a:lnTo>
                <a:lnTo>
                  <a:pt x="171770" y="181929"/>
                </a:lnTo>
                <a:lnTo>
                  <a:pt x="178117" y="170950"/>
                </a:lnTo>
                <a:lnTo>
                  <a:pt x="184892" y="160306"/>
                </a:lnTo>
                <a:lnTo>
                  <a:pt x="192176" y="150059"/>
                </a:lnTo>
                <a:lnTo>
                  <a:pt x="200050" y="140271"/>
                </a:lnTo>
                <a:lnTo>
                  <a:pt x="208597" y="131004"/>
                </a:lnTo>
                <a:lnTo>
                  <a:pt x="206218" y="123057"/>
                </a:lnTo>
                <a:lnTo>
                  <a:pt x="201955" y="112648"/>
                </a:lnTo>
                <a:lnTo>
                  <a:pt x="196781" y="102324"/>
                </a:lnTo>
                <a:lnTo>
                  <a:pt x="191083" y="92029"/>
                </a:lnTo>
                <a:lnTo>
                  <a:pt x="185247" y="81705"/>
                </a:lnTo>
                <a:lnTo>
                  <a:pt x="179659" y="71295"/>
                </a:lnTo>
                <a:lnTo>
                  <a:pt x="174706" y="60741"/>
                </a:lnTo>
                <a:lnTo>
                  <a:pt x="170774" y="49987"/>
                </a:lnTo>
                <a:lnTo>
                  <a:pt x="168249" y="38974"/>
                </a:lnTo>
                <a:lnTo>
                  <a:pt x="167519" y="27646"/>
                </a:lnTo>
                <a:lnTo>
                  <a:pt x="168969" y="15945"/>
                </a:lnTo>
                <a:lnTo>
                  <a:pt x="172986" y="3814"/>
                </a:lnTo>
                <a:lnTo>
                  <a:pt x="163466" y="0"/>
                </a:lnTo>
                <a:lnTo>
                  <a:pt x="151976" y="480"/>
                </a:lnTo>
                <a:lnTo>
                  <a:pt x="140613" y="4476"/>
                </a:lnTo>
                <a:lnTo>
                  <a:pt x="130338" y="10369"/>
                </a:lnTo>
                <a:lnTo>
                  <a:pt x="122110" y="16539"/>
                </a:lnTo>
                <a:lnTo>
                  <a:pt x="116721" y="21356"/>
                </a:lnTo>
                <a:lnTo>
                  <a:pt x="108370" y="29959"/>
                </a:lnTo>
                <a:lnTo>
                  <a:pt x="100033" y="39835"/>
                </a:lnTo>
                <a:lnTo>
                  <a:pt x="91863" y="50744"/>
                </a:lnTo>
                <a:lnTo>
                  <a:pt x="84013" y="62443"/>
                </a:lnTo>
                <a:lnTo>
                  <a:pt x="76637" y="74693"/>
                </a:lnTo>
                <a:lnTo>
                  <a:pt x="69887" y="87253"/>
                </a:lnTo>
                <a:lnTo>
                  <a:pt x="63916" y="99882"/>
                </a:lnTo>
                <a:lnTo>
                  <a:pt x="58877" y="112339"/>
                </a:lnTo>
                <a:lnTo>
                  <a:pt x="54925" y="124383"/>
                </a:lnTo>
                <a:lnTo>
                  <a:pt x="52211" y="135773"/>
                </a:lnTo>
                <a:lnTo>
                  <a:pt x="50888" y="146269"/>
                </a:lnTo>
                <a:lnTo>
                  <a:pt x="44110" y="158492"/>
                </a:lnTo>
                <a:lnTo>
                  <a:pt x="38266" y="171237"/>
                </a:lnTo>
                <a:lnTo>
                  <a:pt x="33276" y="184466"/>
                </a:lnTo>
                <a:lnTo>
                  <a:pt x="29058" y="198142"/>
                </a:lnTo>
                <a:lnTo>
                  <a:pt x="25529" y="212226"/>
                </a:lnTo>
                <a:lnTo>
                  <a:pt x="22610" y="226680"/>
                </a:lnTo>
                <a:lnTo>
                  <a:pt x="20218" y="241465"/>
                </a:lnTo>
                <a:lnTo>
                  <a:pt x="18272" y="256543"/>
                </a:lnTo>
                <a:lnTo>
                  <a:pt x="16690" y="271877"/>
                </a:lnTo>
                <a:lnTo>
                  <a:pt x="15390" y="287427"/>
                </a:lnTo>
                <a:lnTo>
                  <a:pt x="14292" y="303155"/>
                </a:lnTo>
                <a:lnTo>
                  <a:pt x="13313" y="319024"/>
                </a:lnTo>
                <a:lnTo>
                  <a:pt x="12372" y="334995"/>
                </a:lnTo>
                <a:lnTo>
                  <a:pt x="11388" y="351030"/>
                </a:lnTo>
                <a:lnTo>
                  <a:pt x="10278" y="367090"/>
                </a:lnTo>
                <a:lnTo>
                  <a:pt x="8962" y="383137"/>
                </a:lnTo>
                <a:lnTo>
                  <a:pt x="7357" y="399134"/>
                </a:lnTo>
                <a:lnTo>
                  <a:pt x="5383" y="415041"/>
                </a:lnTo>
                <a:lnTo>
                  <a:pt x="2958" y="430820"/>
                </a:lnTo>
                <a:lnTo>
                  <a:pt x="0" y="446434"/>
                </a:lnTo>
                <a:lnTo>
                  <a:pt x="6633" y="44197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6" name="object 176"/>
          <p:cNvSpPr/>
          <p:nvPr/>
        </p:nvSpPr>
        <p:spPr>
          <a:xfrm>
            <a:off x="7777058" y="1713483"/>
            <a:ext cx="190786" cy="19076"/>
          </a:xfrm>
          <a:custGeom>
            <a:avLst/>
            <a:gdLst/>
            <a:ahLst/>
            <a:cxnLst/>
            <a:rect l="l" t="t" r="r" b="b"/>
            <a:pathLst>
              <a:path w="279819" h="27978">
                <a:moveTo>
                  <a:pt x="25190" y="26670"/>
                </a:moveTo>
                <a:lnTo>
                  <a:pt x="40159" y="25710"/>
                </a:lnTo>
                <a:lnTo>
                  <a:pt x="55059" y="25039"/>
                </a:lnTo>
                <a:lnTo>
                  <a:pt x="69873" y="24596"/>
                </a:lnTo>
                <a:lnTo>
                  <a:pt x="84582" y="24322"/>
                </a:lnTo>
                <a:lnTo>
                  <a:pt x="99166" y="24158"/>
                </a:lnTo>
                <a:lnTo>
                  <a:pt x="127887" y="23919"/>
                </a:lnTo>
                <a:lnTo>
                  <a:pt x="141987" y="23726"/>
                </a:lnTo>
                <a:lnTo>
                  <a:pt x="155887" y="23404"/>
                </a:lnTo>
                <a:lnTo>
                  <a:pt x="169570" y="22894"/>
                </a:lnTo>
                <a:lnTo>
                  <a:pt x="183016" y="22135"/>
                </a:lnTo>
                <a:lnTo>
                  <a:pt x="196206" y="21070"/>
                </a:lnTo>
                <a:lnTo>
                  <a:pt x="207657" y="19800"/>
                </a:lnTo>
                <a:lnTo>
                  <a:pt x="207325" y="1449"/>
                </a:lnTo>
                <a:lnTo>
                  <a:pt x="196193" y="1711"/>
                </a:lnTo>
                <a:lnTo>
                  <a:pt x="182711" y="2028"/>
                </a:lnTo>
                <a:lnTo>
                  <a:pt x="169274" y="2334"/>
                </a:lnTo>
                <a:lnTo>
                  <a:pt x="155851" y="2622"/>
                </a:lnTo>
                <a:lnTo>
                  <a:pt x="142409" y="2886"/>
                </a:lnTo>
                <a:lnTo>
                  <a:pt x="128918" y="3117"/>
                </a:lnTo>
                <a:lnTo>
                  <a:pt x="115345" y="3309"/>
                </a:lnTo>
                <a:lnTo>
                  <a:pt x="101658" y="3454"/>
                </a:lnTo>
                <a:lnTo>
                  <a:pt x="45139" y="3422"/>
                </a:lnTo>
                <a:lnTo>
                  <a:pt x="30407" y="3225"/>
                </a:lnTo>
                <a:lnTo>
                  <a:pt x="15371" y="2937"/>
                </a:lnTo>
                <a:lnTo>
                  <a:pt x="0" y="2552"/>
                </a:lnTo>
                <a:lnTo>
                  <a:pt x="425" y="4706"/>
                </a:lnTo>
                <a:lnTo>
                  <a:pt x="4494" y="17147"/>
                </a:lnTo>
                <a:lnTo>
                  <a:pt x="10172" y="27978"/>
                </a:lnTo>
                <a:lnTo>
                  <a:pt x="25190" y="2667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7" name="object 177"/>
          <p:cNvSpPr/>
          <p:nvPr/>
        </p:nvSpPr>
        <p:spPr>
          <a:xfrm>
            <a:off x="7725023" y="1718686"/>
            <a:ext cx="18691" cy="50292"/>
          </a:xfrm>
          <a:custGeom>
            <a:avLst/>
            <a:gdLst/>
            <a:ahLst/>
            <a:cxnLst/>
            <a:rect l="l" t="t" r="r" b="b"/>
            <a:pathLst>
              <a:path w="27414" h="73761">
                <a:moveTo>
                  <a:pt x="5418" y="72242"/>
                </a:moveTo>
                <a:lnTo>
                  <a:pt x="14191" y="65892"/>
                </a:lnTo>
                <a:lnTo>
                  <a:pt x="20964" y="56062"/>
                </a:lnTo>
                <a:lnTo>
                  <a:pt x="25462" y="44046"/>
                </a:lnTo>
                <a:lnTo>
                  <a:pt x="27414" y="31139"/>
                </a:lnTo>
                <a:lnTo>
                  <a:pt x="26547" y="18632"/>
                </a:lnTo>
                <a:lnTo>
                  <a:pt x="22588" y="7821"/>
                </a:lnTo>
                <a:lnTo>
                  <a:pt x="15265" y="0"/>
                </a:lnTo>
                <a:lnTo>
                  <a:pt x="11245" y="10074"/>
                </a:lnTo>
                <a:lnTo>
                  <a:pt x="8144" y="23322"/>
                </a:lnTo>
                <a:lnTo>
                  <a:pt x="5890" y="37714"/>
                </a:lnTo>
                <a:lnTo>
                  <a:pt x="4062" y="51852"/>
                </a:lnTo>
                <a:lnTo>
                  <a:pt x="2239" y="64334"/>
                </a:lnTo>
                <a:lnTo>
                  <a:pt x="0" y="73761"/>
                </a:lnTo>
                <a:lnTo>
                  <a:pt x="5418" y="7224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8" name="object 178"/>
          <p:cNvSpPr/>
          <p:nvPr/>
        </p:nvSpPr>
        <p:spPr>
          <a:xfrm>
            <a:off x="7710553" y="1722153"/>
            <a:ext cx="9275" cy="31225"/>
          </a:xfrm>
          <a:custGeom>
            <a:avLst/>
            <a:gdLst/>
            <a:ahLst/>
            <a:cxnLst/>
            <a:rect l="l" t="t" r="r" b="b"/>
            <a:pathLst>
              <a:path w="13604" h="45796">
                <a:moveTo>
                  <a:pt x="13317" y="32294"/>
                </a:moveTo>
                <a:lnTo>
                  <a:pt x="12598" y="18097"/>
                </a:lnTo>
                <a:lnTo>
                  <a:pt x="9217" y="6567"/>
                </a:lnTo>
                <a:lnTo>
                  <a:pt x="879" y="0"/>
                </a:lnTo>
                <a:lnTo>
                  <a:pt x="0" y="11849"/>
                </a:lnTo>
                <a:lnTo>
                  <a:pt x="1731" y="24924"/>
                </a:lnTo>
                <a:lnTo>
                  <a:pt x="6283" y="36639"/>
                </a:lnTo>
                <a:lnTo>
                  <a:pt x="13604" y="45796"/>
                </a:lnTo>
                <a:lnTo>
                  <a:pt x="13317" y="3229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9" name="object 179"/>
          <p:cNvSpPr/>
          <p:nvPr/>
        </p:nvSpPr>
        <p:spPr>
          <a:xfrm>
            <a:off x="7752774" y="1723732"/>
            <a:ext cx="14527" cy="33112"/>
          </a:xfrm>
          <a:custGeom>
            <a:avLst/>
            <a:gdLst/>
            <a:ahLst/>
            <a:cxnLst/>
            <a:rect l="l" t="t" r="r" b="b"/>
            <a:pathLst>
              <a:path w="21306" h="48564">
                <a:moveTo>
                  <a:pt x="2353" y="47275"/>
                </a:moveTo>
                <a:lnTo>
                  <a:pt x="10760" y="40571"/>
                </a:lnTo>
                <a:lnTo>
                  <a:pt x="17489" y="31627"/>
                </a:lnTo>
                <a:lnTo>
                  <a:pt x="21306" y="21331"/>
                </a:lnTo>
                <a:lnTo>
                  <a:pt x="20976" y="10569"/>
                </a:lnTo>
                <a:lnTo>
                  <a:pt x="15265" y="228"/>
                </a:lnTo>
                <a:lnTo>
                  <a:pt x="8318" y="0"/>
                </a:lnTo>
                <a:lnTo>
                  <a:pt x="10134" y="4470"/>
                </a:lnTo>
                <a:lnTo>
                  <a:pt x="5092" y="228"/>
                </a:lnTo>
                <a:lnTo>
                  <a:pt x="4878" y="11650"/>
                </a:lnTo>
                <a:lnTo>
                  <a:pt x="3594" y="24294"/>
                </a:lnTo>
                <a:lnTo>
                  <a:pt x="1764" y="36395"/>
                </a:lnTo>
                <a:lnTo>
                  <a:pt x="0" y="48564"/>
                </a:lnTo>
                <a:lnTo>
                  <a:pt x="2353" y="4727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0" name="object 180"/>
          <p:cNvSpPr/>
          <p:nvPr/>
        </p:nvSpPr>
        <p:spPr>
          <a:xfrm>
            <a:off x="6734528" y="1725623"/>
            <a:ext cx="72994" cy="71491"/>
          </a:xfrm>
          <a:custGeom>
            <a:avLst/>
            <a:gdLst/>
            <a:ahLst/>
            <a:cxnLst/>
            <a:rect l="l" t="t" r="r" b="b"/>
            <a:pathLst>
              <a:path w="107058" h="104853">
                <a:moveTo>
                  <a:pt x="58436" y="102696"/>
                </a:moveTo>
                <a:lnTo>
                  <a:pt x="68132" y="96481"/>
                </a:lnTo>
                <a:lnTo>
                  <a:pt x="77549" y="88491"/>
                </a:lnTo>
                <a:lnTo>
                  <a:pt x="87657" y="81008"/>
                </a:lnTo>
                <a:lnTo>
                  <a:pt x="99426" y="76314"/>
                </a:lnTo>
                <a:lnTo>
                  <a:pt x="97357" y="71324"/>
                </a:lnTo>
                <a:lnTo>
                  <a:pt x="91566" y="60298"/>
                </a:lnTo>
                <a:lnTo>
                  <a:pt x="86713" y="48336"/>
                </a:lnTo>
                <a:lnTo>
                  <a:pt x="89603" y="43841"/>
                </a:lnTo>
                <a:lnTo>
                  <a:pt x="99343" y="35651"/>
                </a:lnTo>
                <a:lnTo>
                  <a:pt x="107058" y="25438"/>
                </a:lnTo>
                <a:lnTo>
                  <a:pt x="104768" y="21014"/>
                </a:lnTo>
                <a:lnTo>
                  <a:pt x="94541" y="15522"/>
                </a:lnTo>
                <a:lnTo>
                  <a:pt x="79080" y="15265"/>
                </a:lnTo>
                <a:lnTo>
                  <a:pt x="76037" y="13467"/>
                </a:lnTo>
                <a:lnTo>
                  <a:pt x="65658" y="8962"/>
                </a:lnTo>
                <a:lnTo>
                  <a:pt x="53971" y="5765"/>
                </a:lnTo>
                <a:lnTo>
                  <a:pt x="41280" y="3574"/>
                </a:lnTo>
                <a:lnTo>
                  <a:pt x="27887" y="2085"/>
                </a:lnTo>
                <a:lnTo>
                  <a:pt x="14097" y="994"/>
                </a:lnTo>
                <a:lnTo>
                  <a:pt x="213" y="0"/>
                </a:lnTo>
                <a:lnTo>
                  <a:pt x="0" y="1560"/>
                </a:lnTo>
                <a:lnTo>
                  <a:pt x="185" y="12172"/>
                </a:lnTo>
                <a:lnTo>
                  <a:pt x="2455" y="25150"/>
                </a:lnTo>
                <a:lnTo>
                  <a:pt x="6412" y="39566"/>
                </a:lnTo>
                <a:lnTo>
                  <a:pt x="11663" y="54491"/>
                </a:lnTo>
                <a:lnTo>
                  <a:pt x="17811" y="68999"/>
                </a:lnTo>
                <a:lnTo>
                  <a:pt x="24461" y="82160"/>
                </a:lnTo>
                <a:lnTo>
                  <a:pt x="31218" y="93048"/>
                </a:lnTo>
                <a:lnTo>
                  <a:pt x="37686" y="100735"/>
                </a:lnTo>
                <a:lnTo>
                  <a:pt x="43469" y="104292"/>
                </a:lnTo>
                <a:lnTo>
                  <a:pt x="47490" y="104853"/>
                </a:lnTo>
                <a:lnTo>
                  <a:pt x="58436" y="10269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1" name="object 181"/>
          <p:cNvSpPr/>
          <p:nvPr/>
        </p:nvSpPr>
        <p:spPr>
          <a:xfrm>
            <a:off x="6086009" y="1727362"/>
            <a:ext cx="187129" cy="95388"/>
          </a:xfrm>
          <a:custGeom>
            <a:avLst/>
            <a:gdLst/>
            <a:ahLst/>
            <a:cxnLst/>
            <a:rect l="l" t="t" r="r" b="b"/>
            <a:pathLst>
              <a:path w="274456" h="139903">
                <a:moveTo>
                  <a:pt x="880" y="139688"/>
                </a:moveTo>
                <a:lnTo>
                  <a:pt x="12877" y="135621"/>
                </a:lnTo>
                <a:lnTo>
                  <a:pt x="23860" y="130542"/>
                </a:lnTo>
                <a:lnTo>
                  <a:pt x="34862" y="125481"/>
                </a:lnTo>
                <a:lnTo>
                  <a:pt x="46918" y="121471"/>
                </a:lnTo>
                <a:lnTo>
                  <a:pt x="61061" y="119545"/>
                </a:lnTo>
                <a:lnTo>
                  <a:pt x="61354" y="118986"/>
                </a:lnTo>
                <a:lnTo>
                  <a:pt x="62008" y="109237"/>
                </a:lnTo>
                <a:lnTo>
                  <a:pt x="68681" y="101739"/>
                </a:lnTo>
                <a:lnTo>
                  <a:pt x="81895" y="100000"/>
                </a:lnTo>
                <a:lnTo>
                  <a:pt x="94520" y="99130"/>
                </a:lnTo>
                <a:lnTo>
                  <a:pt x="107450" y="98858"/>
                </a:lnTo>
                <a:lnTo>
                  <a:pt x="120537" y="99086"/>
                </a:lnTo>
                <a:lnTo>
                  <a:pt x="133633" y="99716"/>
                </a:lnTo>
                <a:lnTo>
                  <a:pt x="146590" y="100649"/>
                </a:lnTo>
                <a:lnTo>
                  <a:pt x="159259" y="101789"/>
                </a:lnTo>
                <a:lnTo>
                  <a:pt x="171494" y="103036"/>
                </a:lnTo>
                <a:lnTo>
                  <a:pt x="183146" y="104292"/>
                </a:lnTo>
                <a:lnTo>
                  <a:pt x="183318" y="104038"/>
                </a:lnTo>
                <a:lnTo>
                  <a:pt x="182298" y="95971"/>
                </a:lnTo>
                <a:lnTo>
                  <a:pt x="183146" y="83934"/>
                </a:lnTo>
                <a:lnTo>
                  <a:pt x="191252" y="80176"/>
                </a:lnTo>
                <a:lnTo>
                  <a:pt x="203201" y="77122"/>
                </a:lnTo>
                <a:lnTo>
                  <a:pt x="215405" y="76374"/>
                </a:lnTo>
                <a:lnTo>
                  <a:pt x="227633" y="77484"/>
                </a:lnTo>
                <a:lnTo>
                  <a:pt x="239656" y="80006"/>
                </a:lnTo>
                <a:lnTo>
                  <a:pt x="251242" y="83492"/>
                </a:lnTo>
                <a:lnTo>
                  <a:pt x="262162" y="87494"/>
                </a:lnTo>
                <a:lnTo>
                  <a:pt x="272186" y="91567"/>
                </a:lnTo>
                <a:lnTo>
                  <a:pt x="272485" y="90727"/>
                </a:lnTo>
                <a:lnTo>
                  <a:pt x="274456" y="78017"/>
                </a:lnTo>
                <a:lnTo>
                  <a:pt x="272365" y="66130"/>
                </a:lnTo>
                <a:lnTo>
                  <a:pt x="267732" y="55087"/>
                </a:lnTo>
                <a:lnTo>
                  <a:pt x="262078" y="44907"/>
                </a:lnTo>
                <a:lnTo>
                  <a:pt x="256921" y="35610"/>
                </a:lnTo>
                <a:lnTo>
                  <a:pt x="251193" y="30111"/>
                </a:lnTo>
                <a:lnTo>
                  <a:pt x="259029" y="26936"/>
                </a:lnTo>
                <a:lnTo>
                  <a:pt x="256921" y="17805"/>
                </a:lnTo>
                <a:lnTo>
                  <a:pt x="252336" y="12217"/>
                </a:lnTo>
                <a:lnTo>
                  <a:pt x="247002" y="7366"/>
                </a:lnTo>
                <a:lnTo>
                  <a:pt x="244208" y="0"/>
                </a:lnTo>
                <a:lnTo>
                  <a:pt x="236575" y="0"/>
                </a:lnTo>
                <a:lnTo>
                  <a:pt x="230434" y="3510"/>
                </a:lnTo>
                <a:lnTo>
                  <a:pt x="219596" y="8736"/>
                </a:lnTo>
                <a:lnTo>
                  <a:pt x="208095" y="13297"/>
                </a:lnTo>
                <a:lnTo>
                  <a:pt x="196056" y="17319"/>
                </a:lnTo>
                <a:lnTo>
                  <a:pt x="183603" y="20928"/>
                </a:lnTo>
                <a:lnTo>
                  <a:pt x="170859" y="24247"/>
                </a:lnTo>
                <a:lnTo>
                  <a:pt x="157948" y="27402"/>
                </a:lnTo>
                <a:lnTo>
                  <a:pt x="144995" y="30518"/>
                </a:lnTo>
                <a:lnTo>
                  <a:pt x="136586" y="37676"/>
                </a:lnTo>
                <a:lnTo>
                  <a:pt x="127051" y="45697"/>
                </a:lnTo>
                <a:lnTo>
                  <a:pt x="117344" y="53714"/>
                </a:lnTo>
                <a:lnTo>
                  <a:pt x="107461" y="61679"/>
                </a:lnTo>
                <a:lnTo>
                  <a:pt x="97398" y="69543"/>
                </a:lnTo>
                <a:lnTo>
                  <a:pt x="87154" y="77259"/>
                </a:lnTo>
                <a:lnTo>
                  <a:pt x="76723" y="84777"/>
                </a:lnTo>
                <a:lnTo>
                  <a:pt x="66103" y="92050"/>
                </a:lnTo>
                <a:lnTo>
                  <a:pt x="55290" y="99029"/>
                </a:lnTo>
                <a:lnTo>
                  <a:pt x="44280" y="105666"/>
                </a:lnTo>
                <a:lnTo>
                  <a:pt x="33070" y="111912"/>
                </a:lnTo>
                <a:lnTo>
                  <a:pt x="25109" y="115038"/>
                </a:lnTo>
                <a:lnTo>
                  <a:pt x="12801" y="119329"/>
                </a:lnTo>
                <a:lnTo>
                  <a:pt x="2901" y="126569"/>
                </a:lnTo>
                <a:lnTo>
                  <a:pt x="0" y="139903"/>
                </a:lnTo>
                <a:lnTo>
                  <a:pt x="880" y="13968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2" name="object 182"/>
          <p:cNvSpPr/>
          <p:nvPr/>
        </p:nvSpPr>
        <p:spPr>
          <a:xfrm>
            <a:off x="7666056" y="1753236"/>
            <a:ext cx="114464" cy="35866"/>
          </a:xfrm>
          <a:custGeom>
            <a:avLst/>
            <a:gdLst/>
            <a:ahLst/>
            <a:cxnLst/>
            <a:rect l="l" t="t" r="r" b="b"/>
            <a:pathLst>
              <a:path w="167881" h="52603">
                <a:moveTo>
                  <a:pt x="111759" y="52383"/>
                </a:moveTo>
                <a:lnTo>
                  <a:pt x="125655" y="51547"/>
                </a:lnTo>
                <a:lnTo>
                  <a:pt x="139695" y="50160"/>
                </a:lnTo>
                <a:lnTo>
                  <a:pt x="153797" y="48284"/>
                </a:lnTo>
                <a:lnTo>
                  <a:pt x="167881" y="45984"/>
                </a:lnTo>
                <a:lnTo>
                  <a:pt x="163408" y="38008"/>
                </a:lnTo>
                <a:lnTo>
                  <a:pt x="155001" y="28481"/>
                </a:lnTo>
                <a:lnTo>
                  <a:pt x="142443" y="23099"/>
                </a:lnTo>
                <a:lnTo>
                  <a:pt x="135586" y="27439"/>
                </a:lnTo>
                <a:lnTo>
                  <a:pt x="124520" y="32645"/>
                </a:lnTo>
                <a:lnTo>
                  <a:pt x="112435" y="36833"/>
                </a:lnTo>
                <a:lnTo>
                  <a:pt x="99650" y="40325"/>
                </a:lnTo>
                <a:lnTo>
                  <a:pt x="86487" y="43444"/>
                </a:lnTo>
                <a:lnTo>
                  <a:pt x="83651" y="41178"/>
                </a:lnTo>
                <a:lnTo>
                  <a:pt x="74911" y="32117"/>
                </a:lnTo>
                <a:lnTo>
                  <a:pt x="67429" y="21799"/>
                </a:lnTo>
                <a:lnTo>
                  <a:pt x="60499" y="10926"/>
                </a:lnTo>
                <a:lnTo>
                  <a:pt x="53416" y="201"/>
                </a:lnTo>
                <a:lnTo>
                  <a:pt x="45331" y="0"/>
                </a:lnTo>
                <a:lnTo>
                  <a:pt x="30456" y="959"/>
                </a:lnTo>
                <a:lnTo>
                  <a:pt x="17702" y="4040"/>
                </a:lnTo>
                <a:lnTo>
                  <a:pt x="7429" y="9603"/>
                </a:lnTo>
                <a:lnTo>
                  <a:pt x="0" y="18006"/>
                </a:lnTo>
                <a:lnTo>
                  <a:pt x="6575" y="24571"/>
                </a:lnTo>
                <a:lnTo>
                  <a:pt x="15521" y="31566"/>
                </a:lnTo>
                <a:lnTo>
                  <a:pt x="25341" y="37437"/>
                </a:lnTo>
                <a:lnTo>
                  <a:pt x="35955" y="42246"/>
                </a:lnTo>
                <a:lnTo>
                  <a:pt x="47282" y="46057"/>
                </a:lnTo>
                <a:lnTo>
                  <a:pt x="59240" y="48935"/>
                </a:lnTo>
                <a:lnTo>
                  <a:pt x="71748" y="50943"/>
                </a:lnTo>
                <a:lnTo>
                  <a:pt x="84724" y="52144"/>
                </a:lnTo>
                <a:lnTo>
                  <a:pt x="98089" y="52603"/>
                </a:lnTo>
                <a:lnTo>
                  <a:pt x="111759" y="523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3" name="object 183"/>
          <p:cNvSpPr/>
          <p:nvPr/>
        </p:nvSpPr>
        <p:spPr>
          <a:xfrm>
            <a:off x="7645244" y="1777659"/>
            <a:ext cx="143957" cy="38243"/>
          </a:xfrm>
          <a:custGeom>
            <a:avLst/>
            <a:gdLst/>
            <a:ahLst/>
            <a:cxnLst/>
            <a:rect l="l" t="t" r="r" b="b"/>
            <a:pathLst>
              <a:path w="211137" h="56089">
                <a:moveTo>
                  <a:pt x="140482" y="55919"/>
                </a:moveTo>
                <a:lnTo>
                  <a:pt x="153536" y="55003"/>
                </a:lnTo>
                <a:lnTo>
                  <a:pt x="166238" y="53311"/>
                </a:lnTo>
                <a:lnTo>
                  <a:pt x="178469" y="50811"/>
                </a:lnTo>
                <a:lnTo>
                  <a:pt x="190108" y="47472"/>
                </a:lnTo>
                <a:lnTo>
                  <a:pt x="201038" y="43262"/>
                </a:lnTo>
                <a:lnTo>
                  <a:pt x="211137" y="38150"/>
                </a:lnTo>
                <a:lnTo>
                  <a:pt x="205950" y="36501"/>
                </a:lnTo>
                <a:lnTo>
                  <a:pt x="194285" y="34170"/>
                </a:lnTo>
                <a:lnTo>
                  <a:pt x="182443" y="33364"/>
                </a:lnTo>
                <a:lnTo>
                  <a:pt x="170449" y="33700"/>
                </a:lnTo>
                <a:lnTo>
                  <a:pt x="158326" y="34792"/>
                </a:lnTo>
                <a:lnTo>
                  <a:pt x="146100" y="36256"/>
                </a:lnTo>
                <a:lnTo>
                  <a:pt x="133796" y="37709"/>
                </a:lnTo>
                <a:lnTo>
                  <a:pt x="121438" y="38765"/>
                </a:lnTo>
                <a:lnTo>
                  <a:pt x="109051" y="39040"/>
                </a:lnTo>
                <a:lnTo>
                  <a:pt x="96659" y="38150"/>
                </a:lnTo>
                <a:lnTo>
                  <a:pt x="92962" y="37607"/>
                </a:lnTo>
                <a:lnTo>
                  <a:pt x="79226" y="34459"/>
                </a:lnTo>
                <a:lnTo>
                  <a:pt x="66218" y="29917"/>
                </a:lnTo>
                <a:lnTo>
                  <a:pt x="53955" y="24372"/>
                </a:lnTo>
                <a:lnTo>
                  <a:pt x="42455" y="18216"/>
                </a:lnTo>
                <a:lnTo>
                  <a:pt x="31736" y="11841"/>
                </a:lnTo>
                <a:lnTo>
                  <a:pt x="21816" y="5638"/>
                </a:lnTo>
                <a:lnTo>
                  <a:pt x="12712" y="0"/>
                </a:lnTo>
                <a:lnTo>
                  <a:pt x="10312" y="7772"/>
                </a:lnTo>
                <a:lnTo>
                  <a:pt x="342" y="7975"/>
                </a:lnTo>
                <a:lnTo>
                  <a:pt x="0" y="17805"/>
                </a:lnTo>
                <a:lnTo>
                  <a:pt x="7851" y="23683"/>
                </a:lnTo>
                <a:lnTo>
                  <a:pt x="16887" y="29244"/>
                </a:lnTo>
                <a:lnTo>
                  <a:pt x="26885" y="34373"/>
                </a:lnTo>
                <a:lnTo>
                  <a:pt x="37727" y="39039"/>
                </a:lnTo>
                <a:lnTo>
                  <a:pt x="49293" y="43210"/>
                </a:lnTo>
                <a:lnTo>
                  <a:pt x="61463" y="46854"/>
                </a:lnTo>
                <a:lnTo>
                  <a:pt x="74118" y="49941"/>
                </a:lnTo>
                <a:lnTo>
                  <a:pt x="87138" y="52440"/>
                </a:lnTo>
                <a:lnTo>
                  <a:pt x="100404" y="54318"/>
                </a:lnTo>
                <a:lnTo>
                  <a:pt x="113797" y="55545"/>
                </a:lnTo>
                <a:lnTo>
                  <a:pt x="127196" y="56089"/>
                </a:lnTo>
                <a:lnTo>
                  <a:pt x="140482" y="5591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4" name="object 184"/>
          <p:cNvSpPr/>
          <p:nvPr/>
        </p:nvSpPr>
        <p:spPr>
          <a:xfrm>
            <a:off x="6781512" y="1785745"/>
            <a:ext cx="119669" cy="106377"/>
          </a:xfrm>
          <a:custGeom>
            <a:avLst/>
            <a:gdLst/>
            <a:ahLst/>
            <a:cxnLst/>
            <a:rect l="l" t="t" r="r" b="b"/>
            <a:pathLst>
              <a:path w="175513" h="156020">
                <a:moveTo>
                  <a:pt x="142041" y="149781"/>
                </a:moveTo>
                <a:lnTo>
                  <a:pt x="145795" y="137550"/>
                </a:lnTo>
                <a:lnTo>
                  <a:pt x="149305" y="125074"/>
                </a:lnTo>
                <a:lnTo>
                  <a:pt x="152794" y="112576"/>
                </a:lnTo>
                <a:lnTo>
                  <a:pt x="156482" y="100277"/>
                </a:lnTo>
                <a:lnTo>
                  <a:pt x="160590" y="88400"/>
                </a:lnTo>
                <a:lnTo>
                  <a:pt x="165341" y="77166"/>
                </a:lnTo>
                <a:lnTo>
                  <a:pt x="162123" y="68728"/>
                </a:lnTo>
                <a:lnTo>
                  <a:pt x="160401" y="56705"/>
                </a:lnTo>
                <a:lnTo>
                  <a:pt x="161424" y="44995"/>
                </a:lnTo>
                <a:lnTo>
                  <a:pt x="164318" y="33578"/>
                </a:lnTo>
                <a:lnTo>
                  <a:pt x="168213" y="22429"/>
                </a:lnTo>
                <a:lnTo>
                  <a:pt x="172235" y="11528"/>
                </a:lnTo>
                <a:lnTo>
                  <a:pt x="175513" y="851"/>
                </a:lnTo>
                <a:lnTo>
                  <a:pt x="173844" y="799"/>
                </a:lnTo>
                <a:lnTo>
                  <a:pt x="160128" y="401"/>
                </a:lnTo>
                <a:lnTo>
                  <a:pt x="146385" y="110"/>
                </a:lnTo>
                <a:lnTo>
                  <a:pt x="132671" y="0"/>
                </a:lnTo>
                <a:lnTo>
                  <a:pt x="119043" y="141"/>
                </a:lnTo>
                <a:lnTo>
                  <a:pt x="105558" y="608"/>
                </a:lnTo>
                <a:lnTo>
                  <a:pt x="92274" y="1472"/>
                </a:lnTo>
                <a:lnTo>
                  <a:pt x="79245" y="2805"/>
                </a:lnTo>
                <a:lnTo>
                  <a:pt x="66530" y="4680"/>
                </a:lnTo>
                <a:lnTo>
                  <a:pt x="54185" y="7170"/>
                </a:lnTo>
                <a:lnTo>
                  <a:pt x="42268" y="10347"/>
                </a:lnTo>
                <a:lnTo>
                  <a:pt x="30833" y="14283"/>
                </a:lnTo>
                <a:lnTo>
                  <a:pt x="19939" y="19050"/>
                </a:lnTo>
                <a:lnTo>
                  <a:pt x="9642" y="24722"/>
                </a:lnTo>
                <a:lnTo>
                  <a:pt x="0" y="31370"/>
                </a:lnTo>
                <a:lnTo>
                  <a:pt x="3889" y="35340"/>
                </a:lnTo>
                <a:lnTo>
                  <a:pt x="10724" y="44748"/>
                </a:lnTo>
                <a:lnTo>
                  <a:pt x="15714" y="55421"/>
                </a:lnTo>
                <a:lnTo>
                  <a:pt x="18888" y="67207"/>
                </a:lnTo>
                <a:lnTo>
                  <a:pt x="20275" y="79950"/>
                </a:lnTo>
                <a:lnTo>
                  <a:pt x="19904" y="93498"/>
                </a:lnTo>
                <a:lnTo>
                  <a:pt x="17805" y="107697"/>
                </a:lnTo>
                <a:lnTo>
                  <a:pt x="22712" y="108386"/>
                </a:lnTo>
                <a:lnTo>
                  <a:pt x="36564" y="111013"/>
                </a:lnTo>
                <a:lnTo>
                  <a:pt x="49619" y="114440"/>
                </a:lnTo>
                <a:lnTo>
                  <a:pt x="61997" y="118543"/>
                </a:lnTo>
                <a:lnTo>
                  <a:pt x="73821" y="123202"/>
                </a:lnTo>
                <a:lnTo>
                  <a:pt x="85211" y="128296"/>
                </a:lnTo>
                <a:lnTo>
                  <a:pt x="96288" y="133701"/>
                </a:lnTo>
                <a:lnTo>
                  <a:pt x="107175" y="139298"/>
                </a:lnTo>
                <a:lnTo>
                  <a:pt x="117992" y="144965"/>
                </a:lnTo>
                <a:lnTo>
                  <a:pt x="128861" y="150579"/>
                </a:lnTo>
                <a:lnTo>
                  <a:pt x="139903" y="156020"/>
                </a:lnTo>
                <a:lnTo>
                  <a:pt x="142041" y="14978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5" name="object 185"/>
          <p:cNvSpPr/>
          <p:nvPr/>
        </p:nvSpPr>
        <p:spPr>
          <a:xfrm>
            <a:off x="7631369" y="1810611"/>
            <a:ext cx="168596" cy="125298"/>
          </a:xfrm>
          <a:custGeom>
            <a:avLst/>
            <a:gdLst/>
            <a:ahLst/>
            <a:cxnLst/>
            <a:rect l="l" t="t" r="r" b="b"/>
            <a:pathLst>
              <a:path w="247274" h="183771">
                <a:moveTo>
                  <a:pt x="239115" y="183146"/>
                </a:moveTo>
                <a:lnTo>
                  <a:pt x="240224" y="178168"/>
                </a:lnTo>
                <a:lnTo>
                  <a:pt x="242258" y="166949"/>
                </a:lnTo>
                <a:lnTo>
                  <a:pt x="243877" y="155008"/>
                </a:lnTo>
                <a:lnTo>
                  <a:pt x="245125" y="142475"/>
                </a:lnTo>
                <a:lnTo>
                  <a:pt x="246045" y="129478"/>
                </a:lnTo>
                <a:lnTo>
                  <a:pt x="246681" y="116143"/>
                </a:lnTo>
                <a:lnTo>
                  <a:pt x="247076" y="102600"/>
                </a:lnTo>
                <a:lnTo>
                  <a:pt x="247274" y="88977"/>
                </a:lnTo>
                <a:lnTo>
                  <a:pt x="247251" y="62000"/>
                </a:lnTo>
                <a:lnTo>
                  <a:pt x="247117" y="48902"/>
                </a:lnTo>
                <a:lnTo>
                  <a:pt x="246960" y="36237"/>
                </a:lnTo>
                <a:lnTo>
                  <a:pt x="246822" y="24131"/>
                </a:lnTo>
                <a:lnTo>
                  <a:pt x="246748" y="12712"/>
                </a:lnTo>
                <a:lnTo>
                  <a:pt x="246448" y="12835"/>
                </a:lnTo>
                <a:lnTo>
                  <a:pt x="235285" y="16904"/>
                </a:lnTo>
                <a:lnTo>
                  <a:pt x="223658" y="20247"/>
                </a:lnTo>
                <a:lnTo>
                  <a:pt x="211632" y="22900"/>
                </a:lnTo>
                <a:lnTo>
                  <a:pt x="199266" y="24896"/>
                </a:lnTo>
                <a:lnTo>
                  <a:pt x="186624" y="26271"/>
                </a:lnTo>
                <a:lnTo>
                  <a:pt x="173766" y="27061"/>
                </a:lnTo>
                <a:lnTo>
                  <a:pt x="160756" y="27299"/>
                </a:lnTo>
                <a:lnTo>
                  <a:pt x="147655" y="27023"/>
                </a:lnTo>
                <a:lnTo>
                  <a:pt x="134525" y="26266"/>
                </a:lnTo>
                <a:lnTo>
                  <a:pt x="121428" y="25063"/>
                </a:lnTo>
                <a:lnTo>
                  <a:pt x="108426" y="23451"/>
                </a:lnTo>
                <a:lnTo>
                  <a:pt x="95581" y="21463"/>
                </a:lnTo>
                <a:lnTo>
                  <a:pt x="82955" y="19136"/>
                </a:lnTo>
                <a:lnTo>
                  <a:pt x="70610" y="16504"/>
                </a:lnTo>
                <a:lnTo>
                  <a:pt x="58607" y="13602"/>
                </a:lnTo>
                <a:lnTo>
                  <a:pt x="47009" y="10465"/>
                </a:lnTo>
                <a:lnTo>
                  <a:pt x="35879" y="7129"/>
                </a:lnTo>
                <a:lnTo>
                  <a:pt x="25276" y="3629"/>
                </a:lnTo>
                <a:lnTo>
                  <a:pt x="15265" y="0"/>
                </a:lnTo>
                <a:lnTo>
                  <a:pt x="14491" y="9184"/>
                </a:lnTo>
                <a:lnTo>
                  <a:pt x="13612" y="22104"/>
                </a:lnTo>
                <a:lnTo>
                  <a:pt x="12899" y="35188"/>
                </a:lnTo>
                <a:lnTo>
                  <a:pt x="12283" y="48370"/>
                </a:lnTo>
                <a:lnTo>
                  <a:pt x="11696" y="61582"/>
                </a:lnTo>
                <a:lnTo>
                  <a:pt x="11072" y="74757"/>
                </a:lnTo>
                <a:lnTo>
                  <a:pt x="10344" y="87826"/>
                </a:lnTo>
                <a:lnTo>
                  <a:pt x="9443" y="100723"/>
                </a:lnTo>
                <a:lnTo>
                  <a:pt x="8303" y="113380"/>
                </a:lnTo>
                <a:lnTo>
                  <a:pt x="6856" y="125730"/>
                </a:lnTo>
                <a:lnTo>
                  <a:pt x="5034" y="137705"/>
                </a:lnTo>
                <a:lnTo>
                  <a:pt x="2771" y="149238"/>
                </a:lnTo>
                <a:lnTo>
                  <a:pt x="0" y="160261"/>
                </a:lnTo>
                <a:lnTo>
                  <a:pt x="8595" y="163452"/>
                </a:lnTo>
                <a:lnTo>
                  <a:pt x="20489" y="166551"/>
                </a:lnTo>
                <a:lnTo>
                  <a:pt x="32538" y="168399"/>
                </a:lnTo>
                <a:lnTo>
                  <a:pt x="44723" y="169222"/>
                </a:lnTo>
                <a:lnTo>
                  <a:pt x="57025" y="169248"/>
                </a:lnTo>
                <a:lnTo>
                  <a:pt x="69427" y="168702"/>
                </a:lnTo>
                <a:lnTo>
                  <a:pt x="81909" y="167813"/>
                </a:lnTo>
                <a:lnTo>
                  <a:pt x="94454" y="166805"/>
                </a:lnTo>
                <a:lnTo>
                  <a:pt x="107044" y="165906"/>
                </a:lnTo>
                <a:lnTo>
                  <a:pt x="119659" y="165342"/>
                </a:lnTo>
                <a:lnTo>
                  <a:pt x="132283" y="165341"/>
                </a:lnTo>
                <a:lnTo>
                  <a:pt x="141362" y="165947"/>
                </a:lnTo>
                <a:lnTo>
                  <a:pt x="154293" y="167913"/>
                </a:lnTo>
                <a:lnTo>
                  <a:pt x="166751" y="170777"/>
                </a:lnTo>
                <a:lnTo>
                  <a:pt x="178869" y="174116"/>
                </a:lnTo>
                <a:lnTo>
                  <a:pt x="190783" y="177508"/>
                </a:lnTo>
                <a:lnTo>
                  <a:pt x="202630" y="180530"/>
                </a:lnTo>
                <a:lnTo>
                  <a:pt x="214544" y="182758"/>
                </a:lnTo>
                <a:lnTo>
                  <a:pt x="226660" y="183771"/>
                </a:lnTo>
                <a:lnTo>
                  <a:pt x="239115" y="1831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6" name="object 186"/>
          <p:cNvSpPr/>
          <p:nvPr/>
        </p:nvSpPr>
        <p:spPr>
          <a:xfrm>
            <a:off x="6738152" y="1812343"/>
            <a:ext cx="43865" cy="52032"/>
          </a:xfrm>
          <a:custGeom>
            <a:avLst/>
            <a:gdLst/>
            <a:ahLst/>
            <a:cxnLst/>
            <a:rect l="l" t="t" r="r" b="b"/>
            <a:pathLst>
              <a:path w="64335" h="76314">
                <a:moveTo>
                  <a:pt x="62770" y="68003"/>
                </a:moveTo>
                <a:lnTo>
                  <a:pt x="64119" y="55882"/>
                </a:lnTo>
                <a:lnTo>
                  <a:pt x="64335" y="43980"/>
                </a:lnTo>
                <a:lnTo>
                  <a:pt x="63974" y="31541"/>
                </a:lnTo>
                <a:lnTo>
                  <a:pt x="63588" y="17805"/>
                </a:lnTo>
                <a:lnTo>
                  <a:pt x="60497" y="15577"/>
                </a:lnTo>
                <a:lnTo>
                  <a:pt x="48980" y="10212"/>
                </a:lnTo>
                <a:lnTo>
                  <a:pt x="36562" y="5750"/>
                </a:lnTo>
                <a:lnTo>
                  <a:pt x="25438" y="0"/>
                </a:lnTo>
                <a:lnTo>
                  <a:pt x="23016" y="3172"/>
                </a:lnTo>
                <a:lnTo>
                  <a:pt x="14249" y="12482"/>
                </a:lnTo>
                <a:lnTo>
                  <a:pt x="5982" y="21247"/>
                </a:lnTo>
                <a:lnTo>
                  <a:pt x="478" y="30992"/>
                </a:lnTo>
                <a:lnTo>
                  <a:pt x="0" y="43243"/>
                </a:lnTo>
                <a:lnTo>
                  <a:pt x="2805" y="50090"/>
                </a:lnTo>
                <a:lnTo>
                  <a:pt x="11268" y="57632"/>
                </a:lnTo>
                <a:lnTo>
                  <a:pt x="23143" y="62694"/>
                </a:lnTo>
                <a:lnTo>
                  <a:pt x="36609" y="66607"/>
                </a:lnTo>
                <a:lnTo>
                  <a:pt x="49847" y="70703"/>
                </a:lnTo>
                <a:lnTo>
                  <a:pt x="61036" y="76314"/>
                </a:lnTo>
                <a:lnTo>
                  <a:pt x="62770" y="6800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7" name="object 187"/>
          <p:cNvSpPr/>
          <p:nvPr/>
        </p:nvSpPr>
        <p:spPr>
          <a:xfrm>
            <a:off x="6561236" y="1820820"/>
            <a:ext cx="57237" cy="79981"/>
          </a:xfrm>
          <a:custGeom>
            <a:avLst/>
            <a:gdLst/>
            <a:ahLst/>
            <a:cxnLst/>
            <a:rect l="l" t="t" r="r" b="b"/>
            <a:pathLst>
              <a:path w="83947" h="117305">
                <a:moveTo>
                  <a:pt x="58663" y="111115"/>
                </a:moveTo>
                <a:lnTo>
                  <a:pt x="59999" y="97138"/>
                </a:lnTo>
                <a:lnTo>
                  <a:pt x="62441" y="83731"/>
                </a:lnTo>
                <a:lnTo>
                  <a:pt x="65673" y="70828"/>
                </a:lnTo>
                <a:lnTo>
                  <a:pt x="69379" y="58363"/>
                </a:lnTo>
                <a:lnTo>
                  <a:pt x="73243" y="46269"/>
                </a:lnTo>
                <a:lnTo>
                  <a:pt x="76948" y="34480"/>
                </a:lnTo>
                <a:lnTo>
                  <a:pt x="80178" y="22931"/>
                </a:lnTo>
                <a:lnTo>
                  <a:pt x="82616" y="11556"/>
                </a:lnTo>
                <a:lnTo>
                  <a:pt x="83947" y="287"/>
                </a:lnTo>
                <a:lnTo>
                  <a:pt x="75611" y="58"/>
                </a:lnTo>
                <a:lnTo>
                  <a:pt x="62490" y="0"/>
                </a:lnTo>
                <a:lnTo>
                  <a:pt x="49683" y="255"/>
                </a:lnTo>
                <a:lnTo>
                  <a:pt x="37111" y="745"/>
                </a:lnTo>
                <a:lnTo>
                  <a:pt x="24692" y="1392"/>
                </a:lnTo>
                <a:lnTo>
                  <a:pt x="12349" y="2116"/>
                </a:lnTo>
                <a:lnTo>
                  <a:pt x="0" y="2840"/>
                </a:lnTo>
                <a:lnTo>
                  <a:pt x="1287" y="6653"/>
                </a:lnTo>
                <a:lnTo>
                  <a:pt x="4936" y="18548"/>
                </a:lnTo>
                <a:lnTo>
                  <a:pt x="8251" y="30777"/>
                </a:lnTo>
                <a:lnTo>
                  <a:pt x="11331" y="43241"/>
                </a:lnTo>
                <a:lnTo>
                  <a:pt x="14278" y="55837"/>
                </a:lnTo>
                <a:lnTo>
                  <a:pt x="17192" y="68467"/>
                </a:lnTo>
                <a:lnTo>
                  <a:pt x="20173" y="81029"/>
                </a:lnTo>
                <a:lnTo>
                  <a:pt x="23323" y="93423"/>
                </a:lnTo>
                <a:lnTo>
                  <a:pt x="26742" y="105548"/>
                </a:lnTo>
                <a:lnTo>
                  <a:pt x="30530" y="117305"/>
                </a:lnTo>
                <a:lnTo>
                  <a:pt x="58508" y="117305"/>
                </a:lnTo>
                <a:lnTo>
                  <a:pt x="58663" y="1111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8" name="object 188"/>
          <p:cNvSpPr/>
          <p:nvPr/>
        </p:nvSpPr>
        <p:spPr>
          <a:xfrm>
            <a:off x="7119719" y="1826219"/>
            <a:ext cx="145460" cy="91925"/>
          </a:xfrm>
          <a:custGeom>
            <a:avLst/>
            <a:gdLst/>
            <a:ahLst/>
            <a:cxnLst/>
            <a:rect l="l" t="t" r="r" b="b"/>
            <a:pathLst>
              <a:path w="213341" h="134823">
                <a:moveTo>
                  <a:pt x="211200" y="132107"/>
                </a:moveTo>
                <a:lnTo>
                  <a:pt x="211803" y="119180"/>
                </a:lnTo>
                <a:lnTo>
                  <a:pt x="212636" y="105019"/>
                </a:lnTo>
                <a:lnTo>
                  <a:pt x="213286" y="90233"/>
                </a:lnTo>
                <a:lnTo>
                  <a:pt x="213341" y="75429"/>
                </a:lnTo>
                <a:lnTo>
                  <a:pt x="212388" y="61218"/>
                </a:lnTo>
                <a:lnTo>
                  <a:pt x="210015" y="48207"/>
                </a:lnTo>
                <a:lnTo>
                  <a:pt x="205808" y="37006"/>
                </a:lnTo>
                <a:lnTo>
                  <a:pt x="199356" y="28223"/>
                </a:lnTo>
                <a:lnTo>
                  <a:pt x="190246" y="22466"/>
                </a:lnTo>
                <a:lnTo>
                  <a:pt x="178066" y="20345"/>
                </a:lnTo>
                <a:lnTo>
                  <a:pt x="175833" y="23161"/>
                </a:lnTo>
                <a:lnTo>
                  <a:pt x="172625" y="33195"/>
                </a:lnTo>
                <a:lnTo>
                  <a:pt x="171689" y="45495"/>
                </a:lnTo>
                <a:lnTo>
                  <a:pt x="171054" y="58094"/>
                </a:lnTo>
                <a:lnTo>
                  <a:pt x="168748" y="69024"/>
                </a:lnTo>
                <a:lnTo>
                  <a:pt x="162801" y="76314"/>
                </a:lnTo>
                <a:lnTo>
                  <a:pt x="158877" y="73325"/>
                </a:lnTo>
                <a:lnTo>
                  <a:pt x="153144" y="63565"/>
                </a:lnTo>
                <a:lnTo>
                  <a:pt x="151510" y="51339"/>
                </a:lnTo>
                <a:lnTo>
                  <a:pt x="152632" y="38134"/>
                </a:lnTo>
                <a:lnTo>
                  <a:pt x="155168" y="25438"/>
                </a:lnTo>
                <a:lnTo>
                  <a:pt x="144193" y="22077"/>
                </a:lnTo>
                <a:lnTo>
                  <a:pt x="131334" y="18107"/>
                </a:lnTo>
                <a:lnTo>
                  <a:pt x="118142" y="14027"/>
                </a:lnTo>
                <a:lnTo>
                  <a:pt x="105075" y="10006"/>
                </a:lnTo>
                <a:lnTo>
                  <a:pt x="92595" y="6215"/>
                </a:lnTo>
                <a:lnTo>
                  <a:pt x="81161" y="2823"/>
                </a:lnTo>
                <a:lnTo>
                  <a:pt x="71234" y="0"/>
                </a:lnTo>
                <a:lnTo>
                  <a:pt x="69115" y="7316"/>
                </a:lnTo>
                <a:lnTo>
                  <a:pt x="68408" y="18884"/>
                </a:lnTo>
                <a:lnTo>
                  <a:pt x="67428" y="30177"/>
                </a:lnTo>
                <a:lnTo>
                  <a:pt x="63366" y="38386"/>
                </a:lnTo>
                <a:lnTo>
                  <a:pt x="53416" y="40703"/>
                </a:lnTo>
                <a:lnTo>
                  <a:pt x="50064" y="35399"/>
                </a:lnTo>
                <a:lnTo>
                  <a:pt x="50802" y="27009"/>
                </a:lnTo>
                <a:lnTo>
                  <a:pt x="53006" y="17773"/>
                </a:lnTo>
                <a:lnTo>
                  <a:pt x="50876" y="7632"/>
                </a:lnTo>
                <a:lnTo>
                  <a:pt x="46805" y="6357"/>
                </a:lnTo>
                <a:lnTo>
                  <a:pt x="33912" y="4965"/>
                </a:lnTo>
                <a:lnTo>
                  <a:pt x="21104" y="6605"/>
                </a:lnTo>
                <a:lnTo>
                  <a:pt x="9445" y="10348"/>
                </a:lnTo>
                <a:lnTo>
                  <a:pt x="0" y="15265"/>
                </a:lnTo>
                <a:lnTo>
                  <a:pt x="1211" y="18666"/>
                </a:lnTo>
                <a:lnTo>
                  <a:pt x="4667" y="30443"/>
                </a:lnTo>
                <a:lnTo>
                  <a:pt x="7332" y="42884"/>
                </a:lnTo>
                <a:lnTo>
                  <a:pt x="9266" y="55775"/>
                </a:lnTo>
                <a:lnTo>
                  <a:pt x="10533" y="68904"/>
                </a:lnTo>
                <a:lnTo>
                  <a:pt x="11195" y="82060"/>
                </a:lnTo>
                <a:lnTo>
                  <a:pt x="11314" y="95028"/>
                </a:lnTo>
                <a:lnTo>
                  <a:pt x="10952" y="107598"/>
                </a:lnTo>
                <a:lnTo>
                  <a:pt x="10172" y="119557"/>
                </a:lnTo>
                <a:lnTo>
                  <a:pt x="12344" y="118307"/>
                </a:lnTo>
                <a:lnTo>
                  <a:pt x="22346" y="113229"/>
                </a:lnTo>
                <a:lnTo>
                  <a:pt x="33186" y="108746"/>
                </a:lnTo>
                <a:lnTo>
                  <a:pt x="44739" y="104889"/>
                </a:lnTo>
                <a:lnTo>
                  <a:pt x="56879" y="101691"/>
                </a:lnTo>
                <a:lnTo>
                  <a:pt x="69481" y="99184"/>
                </a:lnTo>
                <a:lnTo>
                  <a:pt x="82420" y="97402"/>
                </a:lnTo>
                <a:lnTo>
                  <a:pt x="95571" y="96375"/>
                </a:lnTo>
                <a:lnTo>
                  <a:pt x="108807" y="96137"/>
                </a:lnTo>
                <a:lnTo>
                  <a:pt x="122005" y="96720"/>
                </a:lnTo>
                <a:lnTo>
                  <a:pt x="135038" y="98156"/>
                </a:lnTo>
                <a:lnTo>
                  <a:pt x="147781" y="100478"/>
                </a:lnTo>
                <a:lnTo>
                  <a:pt x="160110" y="103718"/>
                </a:lnTo>
                <a:lnTo>
                  <a:pt x="171897" y="107908"/>
                </a:lnTo>
                <a:lnTo>
                  <a:pt x="183019" y="113082"/>
                </a:lnTo>
                <a:lnTo>
                  <a:pt x="193350" y="119270"/>
                </a:lnTo>
                <a:lnTo>
                  <a:pt x="202764" y="126507"/>
                </a:lnTo>
                <a:lnTo>
                  <a:pt x="211137" y="134823"/>
                </a:lnTo>
                <a:lnTo>
                  <a:pt x="211200" y="13210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9" name="object 189"/>
          <p:cNvSpPr/>
          <p:nvPr/>
        </p:nvSpPr>
        <p:spPr>
          <a:xfrm>
            <a:off x="6288933" y="1828213"/>
            <a:ext cx="201194" cy="91666"/>
          </a:xfrm>
          <a:custGeom>
            <a:avLst/>
            <a:gdLst/>
            <a:ahLst/>
            <a:cxnLst/>
            <a:rect l="l" t="t" r="r" b="b"/>
            <a:pathLst>
              <a:path w="295084" h="134444">
                <a:moveTo>
                  <a:pt x="34543" y="133708"/>
                </a:moveTo>
                <a:lnTo>
                  <a:pt x="47304" y="132660"/>
                </a:lnTo>
                <a:lnTo>
                  <a:pt x="60046" y="131592"/>
                </a:lnTo>
                <a:lnTo>
                  <a:pt x="72769" y="130506"/>
                </a:lnTo>
                <a:lnTo>
                  <a:pt x="85475" y="129404"/>
                </a:lnTo>
                <a:lnTo>
                  <a:pt x="98166" y="128285"/>
                </a:lnTo>
                <a:lnTo>
                  <a:pt x="110841" y="127152"/>
                </a:lnTo>
                <a:lnTo>
                  <a:pt x="123502" y="126005"/>
                </a:lnTo>
                <a:lnTo>
                  <a:pt x="136151" y="124845"/>
                </a:lnTo>
                <a:lnTo>
                  <a:pt x="148788" y="123673"/>
                </a:lnTo>
                <a:lnTo>
                  <a:pt x="161414" y="122491"/>
                </a:lnTo>
                <a:lnTo>
                  <a:pt x="174030" y="121300"/>
                </a:lnTo>
                <a:lnTo>
                  <a:pt x="186638" y="120099"/>
                </a:lnTo>
                <a:lnTo>
                  <a:pt x="199238" y="118891"/>
                </a:lnTo>
                <a:lnTo>
                  <a:pt x="211831" y="117677"/>
                </a:lnTo>
                <a:lnTo>
                  <a:pt x="224420" y="116458"/>
                </a:lnTo>
                <a:lnTo>
                  <a:pt x="237003" y="115233"/>
                </a:lnTo>
                <a:lnTo>
                  <a:pt x="249584" y="114006"/>
                </a:lnTo>
                <a:lnTo>
                  <a:pt x="262162" y="112776"/>
                </a:lnTo>
                <a:lnTo>
                  <a:pt x="274739" y="111546"/>
                </a:lnTo>
                <a:lnTo>
                  <a:pt x="276182" y="101386"/>
                </a:lnTo>
                <a:lnTo>
                  <a:pt x="278632" y="88383"/>
                </a:lnTo>
                <a:lnTo>
                  <a:pt x="281504" y="75709"/>
                </a:lnTo>
                <a:lnTo>
                  <a:pt x="284574" y="63284"/>
                </a:lnTo>
                <a:lnTo>
                  <a:pt x="287619" y="51031"/>
                </a:lnTo>
                <a:lnTo>
                  <a:pt x="290416" y="38871"/>
                </a:lnTo>
                <a:lnTo>
                  <a:pt x="292742" y="26725"/>
                </a:lnTo>
                <a:lnTo>
                  <a:pt x="294372" y="14514"/>
                </a:lnTo>
                <a:lnTo>
                  <a:pt x="295084" y="2160"/>
                </a:lnTo>
                <a:lnTo>
                  <a:pt x="279451" y="1330"/>
                </a:lnTo>
                <a:lnTo>
                  <a:pt x="264043" y="713"/>
                </a:lnTo>
                <a:lnTo>
                  <a:pt x="248838" y="290"/>
                </a:lnTo>
                <a:lnTo>
                  <a:pt x="233813" y="42"/>
                </a:lnTo>
                <a:lnTo>
                  <a:pt x="204217" y="0"/>
                </a:lnTo>
                <a:lnTo>
                  <a:pt x="189602" y="167"/>
                </a:lnTo>
                <a:lnTo>
                  <a:pt x="175079" y="435"/>
                </a:lnTo>
                <a:lnTo>
                  <a:pt x="160626" y="785"/>
                </a:lnTo>
                <a:lnTo>
                  <a:pt x="146223" y="1198"/>
                </a:lnTo>
                <a:lnTo>
                  <a:pt x="131845" y="1657"/>
                </a:lnTo>
                <a:lnTo>
                  <a:pt x="117472" y="2141"/>
                </a:lnTo>
                <a:lnTo>
                  <a:pt x="103081" y="2633"/>
                </a:lnTo>
                <a:lnTo>
                  <a:pt x="88650" y="3114"/>
                </a:lnTo>
                <a:lnTo>
                  <a:pt x="74158" y="3564"/>
                </a:lnTo>
                <a:lnTo>
                  <a:pt x="59582" y="3966"/>
                </a:lnTo>
                <a:lnTo>
                  <a:pt x="44900" y="4301"/>
                </a:lnTo>
                <a:lnTo>
                  <a:pt x="30091" y="4549"/>
                </a:lnTo>
                <a:lnTo>
                  <a:pt x="15131" y="4693"/>
                </a:lnTo>
                <a:lnTo>
                  <a:pt x="0" y="4713"/>
                </a:lnTo>
                <a:lnTo>
                  <a:pt x="3592" y="11058"/>
                </a:lnTo>
                <a:lnTo>
                  <a:pt x="8524" y="20944"/>
                </a:lnTo>
                <a:lnTo>
                  <a:pt x="13054" y="31573"/>
                </a:lnTo>
                <a:lnTo>
                  <a:pt x="17104" y="42869"/>
                </a:lnTo>
                <a:lnTo>
                  <a:pt x="20596" y="54760"/>
                </a:lnTo>
                <a:lnTo>
                  <a:pt x="23451" y="67171"/>
                </a:lnTo>
                <a:lnTo>
                  <a:pt x="25591" y="80029"/>
                </a:lnTo>
                <a:lnTo>
                  <a:pt x="26938" y="93259"/>
                </a:lnTo>
                <a:lnTo>
                  <a:pt x="27414" y="106787"/>
                </a:lnTo>
                <a:lnTo>
                  <a:pt x="26940" y="120540"/>
                </a:lnTo>
                <a:lnTo>
                  <a:pt x="25438" y="134444"/>
                </a:lnTo>
                <a:lnTo>
                  <a:pt x="34543" y="13370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0" name="object 190"/>
          <p:cNvSpPr/>
          <p:nvPr/>
        </p:nvSpPr>
        <p:spPr>
          <a:xfrm>
            <a:off x="6419018" y="1855702"/>
            <a:ext cx="397175" cy="331270"/>
          </a:xfrm>
          <a:custGeom>
            <a:avLst/>
            <a:gdLst/>
            <a:ahLst/>
            <a:cxnLst/>
            <a:rect l="l" t="t" r="r" b="b"/>
            <a:pathLst>
              <a:path w="582523" h="485863">
                <a:moveTo>
                  <a:pt x="238668" y="482937"/>
                </a:moveTo>
                <a:lnTo>
                  <a:pt x="246834" y="475518"/>
                </a:lnTo>
                <a:lnTo>
                  <a:pt x="257084" y="470182"/>
                </a:lnTo>
                <a:lnTo>
                  <a:pt x="268854" y="466364"/>
                </a:lnTo>
                <a:lnTo>
                  <a:pt x="281577" y="463499"/>
                </a:lnTo>
                <a:lnTo>
                  <a:pt x="294688" y="461020"/>
                </a:lnTo>
                <a:lnTo>
                  <a:pt x="307621" y="458364"/>
                </a:lnTo>
                <a:lnTo>
                  <a:pt x="319812" y="454963"/>
                </a:lnTo>
                <a:lnTo>
                  <a:pt x="330695" y="450253"/>
                </a:lnTo>
                <a:lnTo>
                  <a:pt x="330920" y="441932"/>
                </a:lnTo>
                <a:lnTo>
                  <a:pt x="332343" y="427500"/>
                </a:lnTo>
                <a:lnTo>
                  <a:pt x="334918" y="414220"/>
                </a:lnTo>
                <a:lnTo>
                  <a:pt x="338463" y="401907"/>
                </a:lnTo>
                <a:lnTo>
                  <a:pt x="342793" y="390380"/>
                </a:lnTo>
                <a:lnTo>
                  <a:pt x="347727" y="379456"/>
                </a:lnTo>
                <a:lnTo>
                  <a:pt x="353081" y="368952"/>
                </a:lnTo>
                <a:lnTo>
                  <a:pt x="358673" y="358686"/>
                </a:lnTo>
                <a:lnTo>
                  <a:pt x="363287" y="354600"/>
                </a:lnTo>
                <a:lnTo>
                  <a:pt x="372774" y="346134"/>
                </a:lnTo>
                <a:lnTo>
                  <a:pt x="382183" y="337590"/>
                </a:lnTo>
                <a:lnTo>
                  <a:pt x="391479" y="328931"/>
                </a:lnTo>
                <a:lnTo>
                  <a:pt x="400623" y="320121"/>
                </a:lnTo>
                <a:lnTo>
                  <a:pt x="409579" y="311121"/>
                </a:lnTo>
                <a:lnTo>
                  <a:pt x="418310" y="301897"/>
                </a:lnTo>
                <a:lnTo>
                  <a:pt x="426778" y="292411"/>
                </a:lnTo>
                <a:lnTo>
                  <a:pt x="434947" y="282626"/>
                </a:lnTo>
                <a:lnTo>
                  <a:pt x="442780" y="272506"/>
                </a:lnTo>
                <a:lnTo>
                  <a:pt x="450240" y="262013"/>
                </a:lnTo>
                <a:lnTo>
                  <a:pt x="457335" y="257955"/>
                </a:lnTo>
                <a:lnTo>
                  <a:pt x="467662" y="250531"/>
                </a:lnTo>
                <a:lnTo>
                  <a:pt x="476925" y="242043"/>
                </a:lnTo>
                <a:lnTo>
                  <a:pt x="485262" y="232630"/>
                </a:lnTo>
                <a:lnTo>
                  <a:pt x="492813" y="222430"/>
                </a:lnTo>
                <a:lnTo>
                  <a:pt x="499716" y="211582"/>
                </a:lnTo>
                <a:lnTo>
                  <a:pt x="506109" y="200226"/>
                </a:lnTo>
                <a:lnTo>
                  <a:pt x="512133" y="188499"/>
                </a:lnTo>
                <a:lnTo>
                  <a:pt x="517925" y="176540"/>
                </a:lnTo>
                <a:lnTo>
                  <a:pt x="523624" y="164489"/>
                </a:lnTo>
                <a:lnTo>
                  <a:pt x="529369" y="152484"/>
                </a:lnTo>
                <a:lnTo>
                  <a:pt x="535298" y="140664"/>
                </a:lnTo>
                <a:lnTo>
                  <a:pt x="541551" y="129167"/>
                </a:lnTo>
                <a:lnTo>
                  <a:pt x="548266" y="118133"/>
                </a:lnTo>
                <a:lnTo>
                  <a:pt x="555582" y="107700"/>
                </a:lnTo>
                <a:lnTo>
                  <a:pt x="563638" y="98006"/>
                </a:lnTo>
                <a:lnTo>
                  <a:pt x="572572" y="89191"/>
                </a:lnTo>
                <a:lnTo>
                  <a:pt x="582523" y="81394"/>
                </a:lnTo>
                <a:lnTo>
                  <a:pt x="579522" y="80047"/>
                </a:lnTo>
                <a:lnTo>
                  <a:pt x="567763" y="73858"/>
                </a:lnTo>
                <a:lnTo>
                  <a:pt x="557159" y="66510"/>
                </a:lnTo>
                <a:lnTo>
                  <a:pt x="547901" y="57812"/>
                </a:lnTo>
                <a:lnTo>
                  <a:pt x="540180" y="47576"/>
                </a:lnTo>
                <a:lnTo>
                  <a:pt x="534187" y="35610"/>
                </a:lnTo>
                <a:lnTo>
                  <a:pt x="520840" y="32306"/>
                </a:lnTo>
                <a:lnTo>
                  <a:pt x="508290" y="28131"/>
                </a:lnTo>
                <a:lnTo>
                  <a:pt x="496438" y="23256"/>
                </a:lnTo>
                <a:lnTo>
                  <a:pt x="485124" y="17845"/>
                </a:lnTo>
                <a:lnTo>
                  <a:pt x="474186" y="12058"/>
                </a:lnTo>
                <a:lnTo>
                  <a:pt x="463462" y="6055"/>
                </a:lnTo>
                <a:lnTo>
                  <a:pt x="452793" y="0"/>
                </a:lnTo>
                <a:lnTo>
                  <a:pt x="444394" y="15387"/>
                </a:lnTo>
                <a:lnTo>
                  <a:pt x="436003" y="30781"/>
                </a:lnTo>
                <a:lnTo>
                  <a:pt x="427600" y="46164"/>
                </a:lnTo>
                <a:lnTo>
                  <a:pt x="419167" y="61516"/>
                </a:lnTo>
                <a:lnTo>
                  <a:pt x="410684" y="76818"/>
                </a:lnTo>
                <a:lnTo>
                  <a:pt x="402132" y="92051"/>
                </a:lnTo>
                <a:lnTo>
                  <a:pt x="393493" y="107197"/>
                </a:lnTo>
                <a:lnTo>
                  <a:pt x="384747" y="122236"/>
                </a:lnTo>
                <a:lnTo>
                  <a:pt x="375876" y="137149"/>
                </a:lnTo>
                <a:lnTo>
                  <a:pt x="366860" y="151917"/>
                </a:lnTo>
                <a:lnTo>
                  <a:pt x="357680" y="166521"/>
                </a:lnTo>
                <a:lnTo>
                  <a:pt x="348317" y="180943"/>
                </a:lnTo>
                <a:lnTo>
                  <a:pt x="338752" y="195162"/>
                </a:lnTo>
                <a:lnTo>
                  <a:pt x="328967" y="209161"/>
                </a:lnTo>
                <a:lnTo>
                  <a:pt x="318942" y="222920"/>
                </a:lnTo>
                <a:lnTo>
                  <a:pt x="308658" y="236420"/>
                </a:lnTo>
                <a:lnTo>
                  <a:pt x="298096" y="249642"/>
                </a:lnTo>
                <a:lnTo>
                  <a:pt x="287237" y="262568"/>
                </a:lnTo>
                <a:lnTo>
                  <a:pt x="276063" y="275177"/>
                </a:lnTo>
                <a:lnTo>
                  <a:pt x="264553" y="287451"/>
                </a:lnTo>
                <a:lnTo>
                  <a:pt x="251561" y="289725"/>
                </a:lnTo>
                <a:lnTo>
                  <a:pt x="246748" y="292531"/>
                </a:lnTo>
                <a:lnTo>
                  <a:pt x="237541" y="303477"/>
                </a:lnTo>
                <a:lnTo>
                  <a:pt x="228963" y="312961"/>
                </a:lnTo>
                <a:lnTo>
                  <a:pt x="219838" y="322005"/>
                </a:lnTo>
                <a:lnTo>
                  <a:pt x="210048" y="330344"/>
                </a:lnTo>
                <a:lnTo>
                  <a:pt x="199476" y="337716"/>
                </a:lnTo>
                <a:lnTo>
                  <a:pt x="188003" y="343856"/>
                </a:lnTo>
                <a:lnTo>
                  <a:pt x="175514" y="348500"/>
                </a:lnTo>
                <a:lnTo>
                  <a:pt x="170871" y="349906"/>
                </a:lnTo>
                <a:lnTo>
                  <a:pt x="157050" y="354785"/>
                </a:lnTo>
                <a:lnTo>
                  <a:pt x="145815" y="359754"/>
                </a:lnTo>
                <a:lnTo>
                  <a:pt x="135850" y="364942"/>
                </a:lnTo>
                <a:lnTo>
                  <a:pt x="125839" y="370474"/>
                </a:lnTo>
                <a:lnTo>
                  <a:pt x="114465" y="376478"/>
                </a:lnTo>
                <a:lnTo>
                  <a:pt x="101050" y="382562"/>
                </a:lnTo>
                <a:lnTo>
                  <a:pt x="88578" y="387381"/>
                </a:lnTo>
                <a:lnTo>
                  <a:pt x="75860" y="391884"/>
                </a:lnTo>
                <a:lnTo>
                  <a:pt x="63136" y="396317"/>
                </a:lnTo>
                <a:lnTo>
                  <a:pt x="50643" y="400921"/>
                </a:lnTo>
                <a:lnTo>
                  <a:pt x="38621" y="405938"/>
                </a:lnTo>
                <a:lnTo>
                  <a:pt x="27307" y="411612"/>
                </a:lnTo>
                <a:lnTo>
                  <a:pt x="16939" y="418185"/>
                </a:lnTo>
                <a:lnTo>
                  <a:pt x="7758" y="425900"/>
                </a:lnTo>
                <a:lnTo>
                  <a:pt x="0" y="435000"/>
                </a:lnTo>
                <a:lnTo>
                  <a:pt x="1685" y="436976"/>
                </a:lnTo>
                <a:lnTo>
                  <a:pt x="9355" y="444629"/>
                </a:lnTo>
                <a:lnTo>
                  <a:pt x="18022" y="451401"/>
                </a:lnTo>
                <a:lnTo>
                  <a:pt x="27600" y="457348"/>
                </a:lnTo>
                <a:lnTo>
                  <a:pt x="38006" y="462526"/>
                </a:lnTo>
                <a:lnTo>
                  <a:pt x="49157" y="466990"/>
                </a:lnTo>
                <a:lnTo>
                  <a:pt x="60969" y="470797"/>
                </a:lnTo>
                <a:lnTo>
                  <a:pt x="73358" y="474003"/>
                </a:lnTo>
                <a:lnTo>
                  <a:pt x="86240" y="476662"/>
                </a:lnTo>
                <a:lnTo>
                  <a:pt x="99532" y="478831"/>
                </a:lnTo>
                <a:lnTo>
                  <a:pt x="113150" y="480567"/>
                </a:lnTo>
                <a:lnTo>
                  <a:pt x="127010" y="481924"/>
                </a:lnTo>
                <a:lnTo>
                  <a:pt x="141029" y="482958"/>
                </a:lnTo>
                <a:lnTo>
                  <a:pt x="155124" y="483726"/>
                </a:lnTo>
                <a:lnTo>
                  <a:pt x="169209" y="484284"/>
                </a:lnTo>
                <a:lnTo>
                  <a:pt x="183202" y="484686"/>
                </a:lnTo>
                <a:lnTo>
                  <a:pt x="197018" y="484989"/>
                </a:lnTo>
                <a:lnTo>
                  <a:pt x="210575" y="485249"/>
                </a:lnTo>
                <a:lnTo>
                  <a:pt x="223789" y="485522"/>
                </a:lnTo>
                <a:lnTo>
                  <a:pt x="236575" y="485863"/>
                </a:lnTo>
                <a:lnTo>
                  <a:pt x="238668" y="48293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1" name="object 191"/>
          <p:cNvSpPr/>
          <p:nvPr/>
        </p:nvSpPr>
        <p:spPr>
          <a:xfrm>
            <a:off x="6795380" y="1875260"/>
            <a:ext cx="72903" cy="39413"/>
          </a:xfrm>
          <a:custGeom>
            <a:avLst/>
            <a:gdLst/>
            <a:ahLst/>
            <a:cxnLst/>
            <a:rect l="l" t="t" r="r" b="b"/>
            <a:pathLst>
              <a:path w="106925" h="57806">
                <a:moveTo>
                  <a:pt x="106925" y="54049"/>
                </a:moveTo>
                <a:lnTo>
                  <a:pt x="103449" y="43123"/>
                </a:lnTo>
                <a:lnTo>
                  <a:pt x="95161" y="35512"/>
                </a:lnTo>
                <a:lnTo>
                  <a:pt x="83515" y="29925"/>
                </a:lnTo>
                <a:lnTo>
                  <a:pt x="69966" y="25069"/>
                </a:lnTo>
                <a:lnTo>
                  <a:pt x="55968" y="19655"/>
                </a:lnTo>
                <a:lnTo>
                  <a:pt x="50271" y="16790"/>
                </a:lnTo>
                <a:lnTo>
                  <a:pt x="40103" y="10673"/>
                </a:lnTo>
                <a:lnTo>
                  <a:pt x="30091" y="4758"/>
                </a:lnTo>
                <a:lnTo>
                  <a:pt x="20135" y="661"/>
                </a:lnTo>
                <a:lnTo>
                  <a:pt x="10138" y="0"/>
                </a:lnTo>
                <a:lnTo>
                  <a:pt x="0" y="4389"/>
                </a:lnTo>
                <a:lnTo>
                  <a:pt x="5577" y="14668"/>
                </a:lnTo>
                <a:lnTo>
                  <a:pt x="13548" y="22741"/>
                </a:lnTo>
                <a:lnTo>
                  <a:pt x="23406" y="28929"/>
                </a:lnTo>
                <a:lnTo>
                  <a:pt x="34693" y="33687"/>
                </a:lnTo>
                <a:lnTo>
                  <a:pt x="46952" y="37473"/>
                </a:lnTo>
                <a:lnTo>
                  <a:pt x="59727" y="40744"/>
                </a:lnTo>
                <a:lnTo>
                  <a:pt x="72561" y="43956"/>
                </a:lnTo>
                <a:lnTo>
                  <a:pt x="84996" y="47565"/>
                </a:lnTo>
                <a:lnTo>
                  <a:pt x="96576" y="52030"/>
                </a:lnTo>
                <a:lnTo>
                  <a:pt x="106845" y="57806"/>
                </a:lnTo>
                <a:lnTo>
                  <a:pt x="106925" y="5404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2" name="object 192"/>
          <p:cNvSpPr/>
          <p:nvPr/>
        </p:nvSpPr>
        <p:spPr>
          <a:xfrm>
            <a:off x="6011436" y="1877107"/>
            <a:ext cx="55496" cy="14458"/>
          </a:xfrm>
          <a:custGeom>
            <a:avLst/>
            <a:gdLst/>
            <a:ahLst/>
            <a:cxnLst/>
            <a:rect l="l" t="t" r="r" b="b"/>
            <a:pathLst>
              <a:path w="81394" h="21205">
                <a:moveTo>
                  <a:pt x="50045" y="20309"/>
                </a:moveTo>
                <a:lnTo>
                  <a:pt x="64140" y="17342"/>
                </a:lnTo>
                <a:lnTo>
                  <a:pt x="75192" y="12060"/>
                </a:lnTo>
                <a:lnTo>
                  <a:pt x="81394" y="4218"/>
                </a:lnTo>
                <a:lnTo>
                  <a:pt x="73583" y="2580"/>
                </a:lnTo>
                <a:lnTo>
                  <a:pt x="60985" y="902"/>
                </a:lnTo>
                <a:lnTo>
                  <a:pt x="46326" y="0"/>
                </a:lnTo>
                <a:lnTo>
                  <a:pt x="31253" y="384"/>
                </a:lnTo>
                <a:lnTo>
                  <a:pt x="17411" y="2569"/>
                </a:lnTo>
                <a:lnTo>
                  <a:pt x="6444" y="7067"/>
                </a:lnTo>
                <a:lnTo>
                  <a:pt x="0" y="14391"/>
                </a:lnTo>
                <a:lnTo>
                  <a:pt x="7559" y="17759"/>
                </a:lnTo>
                <a:lnTo>
                  <a:pt x="19948" y="20274"/>
                </a:lnTo>
                <a:lnTo>
                  <a:pt x="34712" y="21205"/>
                </a:lnTo>
                <a:lnTo>
                  <a:pt x="50045" y="2030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3" name="object 193"/>
          <p:cNvSpPr/>
          <p:nvPr/>
        </p:nvSpPr>
        <p:spPr>
          <a:xfrm>
            <a:off x="7135614" y="1904592"/>
            <a:ext cx="232117" cy="289326"/>
          </a:xfrm>
          <a:custGeom>
            <a:avLst/>
            <a:gdLst/>
            <a:ahLst/>
            <a:cxnLst/>
            <a:rect l="l" t="t" r="r" b="b"/>
            <a:pathLst>
              <a:path w="340438" h="424345">
                <a:moveTo>
                  <a:pt x="284474" y="424220"/>
                </a:moveTo>
                <a:lnTo>
                  <a:pt x="295760" y="421338"/>
                </a:lnTo>
                <a:lnTo>
                  <a:pt x="305438" y="415081"/>
                </a:lnTo>
                <a:lnTo>
                  <a:pt x="313632" y="405981"/>
                </a:lnTo>
                <a:lnTo>
                  <a:pt x="320464" y="394568"/>
                </a:lnTo>
                <a:lnTo>
                  <a:pt x="326055" y="381375"/>
                </a:lnTo>
                <a:lnTo>
                  <a:pt x="330530" y="366933"/>
                </a:lnTo>
                <a:lnTo>
                  <a:pt x="334010" y="351774"/>
                </a:lnTo>
                <a:lnTo>
                  <a:pt x="336619" y="336429"/>
                </a:lnTo>
                <a:lnTo>
                  <a:pt x="338478" y="321432"/>
                </a:lnTo>
                <a:lnTo>
                  <a:pt x="339710" y="307312"/>
                </a:lnTo>
                <a:lnTo>
                  <a:pt x="340438" y="294602"/>
                </a:lnTo>
                <a:lnTo>
                  <a:pt x="333730" y="288971"/>
                </a:lnTo>
                <a:lnTo>
                  <a:pt x="323932" y="280810"/>
                </a:lnTo>
                <a:lnTo>
                  <a:pt x="314111" y="272671"/>
                </a:lnTo>
                <a:lnTo>
                  <a:pt x="304289" y="264534"/>
                </a:lnTo>
                <a:lnTo>
                  <a:pt x="294488" y="256375"/>
                </a:lnTo>
                <a:lnTo>
                  <a:pt x="284731" y="248173"/>
                </a:lnTo>
                <a:lnTo>
                  <a:pt x="275038" y="239906"/>
                </a:lnTo>
                <a:lnTo>
                  <a:pt x="265433" y="231551"/>
                </a:lnTo>
                <a:lnTo>
                  <a:pt x="255936" y="223088"/>
                </a:lnTo>
                <a:lnTo>
                  <a:pt x="246570" y="214494"/>
                </a:lnTo>
                <a:lnTo>
                  <a:pt x="237357" y="205748"/>
                </a:lnTo>
                <a:lnTo>
                  <a:pt x="228319" y="196826"/>
                </a:lnTo>
                <a:lnTo>
                  <a:pt x="219476" y="187708"/>
                </a:lnTo>
                <a:lnTo>
                  <a:pt x="210853" y="178372"/>
                </a:lnTo>
                <a:lnTo>
                  <a:pt x="202469" y="168795"/>
                </a:lnTo>
                <a:lnTo>
                  <a:pt x="194348" y="158955"/>
                </a:lnTo>
                <a:lnTo>
                  <a:pt x="186511" y="148831"/>
                </a:lnTo>
                <a:lnTo>
                  <a:pt x="178980" y="138402"/>
                </a:lnTo>
                <a:lnTo>
                  <a:pt x="171777" y="127644"/>
                </a:lnTo>
                <a:lnTo>
                  <a:pt x="164924" y="116535"/>
                </a:lnTo>
                <a:lnTo>
                  <a:pt x="156528" y="113783"/>
                </a:lnTo>
                <a:lnTo>
                  <a:pt x="144431" y="112847"/>
                </a:lnTo>
                <a:lnTo>
                  <a:pt x="131580" y="112665"/>
                </a:lnTo>
                <a:lnTo>
                  <a:pt x="119765" y="111446"/>
                </a:lnTo>
                <a:lnTo>
                  <a:pt x="110780" y="107398"/>
                </a:lnTo>
                <a:lnTo>
                  <a:pt x="106415" y="98730"/>
                </a:lnTo>
                <a:lnTo>
                  <a:pt x="113688" y="91327"/>
                </a:lnTo>
                <a:lnTo>
                  <a:pt x="126477" y="88649"/>
                </a:lnTo>
                <a:lnTo>
                  <a:pt x="139486" y="91097"/>
                </a:lnTo>
                <a:lnTo>
                  <a:pt x="139245" y="89499"/>
                </a:lnTo>
                <a:lnTo>
                  <a:pt x="134028" y="82459"/>
                </a:lnTo>
                <a:lnTo>
                  <a:pt x="125631" y="78600"/>
                </a:lnTo>
                <a:lnTo>
                  <a:pt x="118376" y="73595"/>
                </a:lnTo>
                <a:lnTo>
                  <a:pt x="116588" y="63119"/>
                </a:lnTo>
                <a:lnTo>
                  <a:pt x="122685" y="59825"/>
                </a:lnTo>
                <a:lnTo>
                  <a:pt x="133439" y="58896"/>
                </a:lnTo>
                <a:lnTo>
                  <a:pt x="143611" y="62504"/>
                </a:lnTo>
                <a:lnTo>
                  <a:pt x="153245" y="68139"/>
                </a:lnTo>
                <a:lnTo>
                  <a:pt x="162384" y="73292"/>
                </a:lnTo>
                <a:lnTo>
                  <a:pt x="162788" y="70827"/>
                </a:lnTo>
                <a:lnTo>
                  <a:pt x="165566" y="57912"/>
                </a:lnTo>
                <a:lnTo>
                  <a:pt x="167715" y="46537"/>
                </a:lnTo>
                <a:lnTo>
                  <a:pt x="167296" y="35839"/>
                </a:lnTo>
                <a:lnTo>
                  <a:pt x="162371" y="24956"/>
                </a:lnTo>
                <a:lnTo>
                  <a:pt x="155400" y="22008"/>
                </a:lnTo>
                <a:lnTo>
                  <a:pt x="142682" y="17687"/>
                </a:lnTo>
                <a:lnTo>
                  <a:pt x="130767" y="12562"/>
                </a:lnTo>
                <a:lnTo>
                  <a:pt x="121681" y="4610"/>
                </a:lnTo>
                <a:lnTo>
                  <a:pt x="107072" y="1950"/>
                </a:lnTo>
                <a:lnTo>
                  <a:pt x="94164" y="559"/>
                </a:lnTo>
                <a:lnTo>
                  <a:pt x="80920" y="0"/>
                </a:lnTo>
                <a:lnTo>
                  <a:pt x="67632" y="345"/>
                </a:lnTo>
                <a:lnTo>
                  <a:pt x="54595" y="1669"/>
                </a:lnTo>
                <a:lnTo>
                  <a:pt x="42103" y="4045"/>
                </a:lnTo>
                <a:lnTo>
                  <a:pt x="30449" y="7545"/>
                </a:lnTo>
                <a:lnTo>
                  <a:pt x="19928" y="12243"/>
                </a:lnTo>
                <a:lnTo>
                  <a:pt x="14433" y="15654"/>
                </a:lnTo>
                <a:lnTo>
                  <a:pt x="6754" y="22863"/>
                </a:lnTo>
                <a:lnTo>
                  <a:pt x="2086" y="31052"/>
                </a:lnTo>
                <a:lnTo>
                  <a:pt x="0" y="40085"/>
                </a:lnTo>
                <a:lnTo>
                  <a:pt x="68" y="49830"/>
                </a:lnTo>
                <a:lnTo>
                  <a:pt x="1865" y="60152"/>
                </a:lnTo>
                <a:lnTo>
                  <a:pt x="4963" y="70918"/>
                </a:lnTo>
                <a:lnTo>
                  <a:pt x="8934" y="81994"/>
                </a:lnTo>
                <a:lnTo>
                  <a:pt x="13351" y="93246"/>
                </a:lnTo>
                <a:lnTo>
                  <a:pt x="17788" y="104541"/>
                </a:lnTo>
                <a:lnTo>
                  <a:pt x="21816" y="115743"/>
                </a:lnTo>
                <a:lnTo>
                  <a:pt x="25008" y="126721"/>
                </a:lnTo>
                <a:lnTo>
                  <a:pt x="27970" y="139897"/>
                </a:lnTo>
                <a:lnTo>
                  <a:pt x="30554" y="152963"/>
                </a:lnTo>
                <a:lnTo>
                  <a:pt x="32969" y="165791"/>
                </a:lnTo>
                <a:lnTo>
                  <a:pt x="35437" y="178306"/>
                </a:lnTo>
                <a:lnTo>
                  <a:pt x="38178" y="190431"/>
                </a:lnTo>
                <a:lnTo>
                  <a:pt x="41414" y="202091"/>
                </a:lnTo>
                <a:lnTo>
                  <a:pt x="45366" y="213208"/>
                </a:lnTo>
                <a:lnTo>
                  <a:pt x="47122" y="217339"/>
                </a:lnTo>
                <a:lnTo>
                  <a:pt x="52884" y="228761"/>
                </a:lnTo>
                <a:lnTo>
                  <a:pt x="59344" y="239119"/>
                </a:lnTo>
                <a:lnTo>
                  <a:pt x="66408" y="248828"/>
                </a:lnTo>
                <a:lnTo>
                  <a:pt x="73979" y="258306"/>
                </a:lnTo>
                <a:lnTo>
                  <a:pt x="81964" y="267968"/>
                </a:lnTo>
                <a:lnTo>
                  <a:pt x="90268" y="278230"/>
                </a:lnTo>
                <a:lnTo>
                  <a:pt x="98795" y="289509"/>
                </a:lnTo>
                <a:lnTo>
                  <a:pt x="101093" y="292714"/>
                </a:lnTo>
                <a:lnTo>
                  <a:pt x="108957" y="303801"/>
                </a:lnTo>
                <a:lnTo>
                  <a:pt x="115935" y="313332"/>
                </a:lnTo>
                <a:lnTo>
                  <a:pt x="123075" y="322087"/>
                </a:lnTo>
                <a:lnTo>
                  <a:pt x="131423" y="330849"/>
                </a:lnTo>
                <a:lnTo>
                  <a:pt x="142026" y="340398"/>
                </a:lnTo>
                <a:lnTo>
                  <a:pt x="145031" y="342878"/>
                </a:lnTo>
                <a:lnTo>
                  <a:pt x="155531" y="350724"/>
                </a:lnTo>
                <a:lnTo>
                  <a:pt x="166101" y="357550"/>
                </a:lnTo>
                <a:lnTo>
                  <a:pt x="176824" y="363678"/>
                </a:lnTo>
                <a:lnTo>
                  <a:pt x="187778" y="369431"/>
                </a:lnTo>
                <a:lnTo>
                  <a:pt x="199046" y="375132"/>
                </a:lnTo>
                <a:lnTo>
                  <a:pt x="210708" y="381102"/>
                </a:lnTo>
                <a:lnTo>
                  <a:pt x="217401" y="384908"/>
                </a:lnTo>
                <a:lnTo>
                  <a:pt x="229346" y="392808"/>
                </a:lnTo>
                <a:lnTo>
                  <a:pt x="241422" y="401535"/>
                </a:lnTo>
                <a:lnTo>
                  <a:pt x="253175" y="410070"/>
                </a:lnTo>
                <a:lnTo>
                  <a:pt x="264148" y="417395"/>
                </a:lnTo>
                <a:lnTo>
                  <a:pt x="273885" y="422493"/>
                </a:lnTo>
                <a:lnTo>
                  <a:pt x="281929" y="424345"/>
                </a:lnTo>
                <a:lnTo>
                  <a:pt x="284474" y="42422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4" name="object 194"/>
          <p:cNvSpPr/>
          <p:nvPr/>
        </p:nvSpPr>
        <p:spPr>
          <a:xfrm>
            <a:off x="6013163" y="1904267"/>
            <a:ext cx="98860" cy="1283459"/>
          </a:xfrm>
          <a:custGeom>
            <a:avLst/>
            <a:gdLst/>
            <a:ahLst/>
            <a:cxnLst/>
            <a:rect l="l" t="t" r="r" b="b"/>
            <a:pathLst>
              <a:path w="144995" h="1882406">
                <a:moveTo>
                  <a:pt x="144157" y="1874006"/>
                </a:moveTo>
                <a:lnTo>
                  <a:pt x="142973" y="1860979"/>
                </a:lnTo>
                <a:lnTo>
                  <a:pt x="141918" y="1847939"/>
                </a:lnTo>
                <a:lnTo>
                  <a:pt x="140984" y="1834894"/>
                </a:lnTo>
                <a:lnTo>
                  <a:pt x="140160" y="1821856"/>
                </a:lnTo>
                <a:lnTo>
                  <a:pt x="139438" y="1808835"/>
                </a:lnTo>
                <a:lnTo>
                  <a:pt x="138806" y="1795842"/>
                </a:lnTo>
                <a:lnTo>
                  <a:pt x="138256" y="1782886"/>
                </a:lnTo>
                <a:lnTo>
                  <a:pt x="137778" y="1769978"/>
                </a:lnTo>
                <a:lnTo>
                  <a:pt x="137362" y="1757128"/>
                </a:lnTo>
                <a:lnTo>
                  <a:pt x="136998" y="1744348"/>
                </a:lnTo>
                <a:lnTo>
                  <a:pt x="136678" y="1731647"/>
                </a:lnTo>
                <a:lnTo>
                  <a:pt x="136390" y="1719035"/>
                </a:lnTo>
                <a:lnTo>
                  <a:pt x="136126" y="1706523"/>
                </a:lnTo>
                <a:lnTo>
                  <a:pt x="135876" y="1694122"/>
                </a:lnTo>
                <a:lnTo>
                  <a:pt x="135631" y="1681842"/>
                </a:lnTo>
                <a:lnTo>
                  <a:pt x="135380" y="1669693"/>
                </a:lnTo>
                <a:lnTo>
                  <a:pt x="135114" y="1657686"/>
                </a:lnTo>
                <a:lnTo>
                  <a:pt x="134823" y="1645831"/>
                </a:lnTo>
                <a:lnTo>
                  <a:pt x="134028" y="1616196"/>
                </a:lnTo>
                <a:lnTo>
                  <a:pt x="133191" y="1586590"/>
                </a:lnTo>
                <a:lnTo>
                  <a:pt x="132319" y="1557014"/>
                </a:lnTo>
                <a:lnTo>
                  <a:pt x="131421" y="1527471"/>
                </a:lnTo>
                <a:lnTo>
                  <a:pt x="130503" y="1497961"/>
                </a:lnTo>
                <a:lnTo>
                  <a:pt x="129574" y="1468487"/>
                </a:lnTo>
                <a:lnTo>
                  <a:pt x="128640" y="1439052"/>
                </a:lnTo>
                <a:lnTo>
                  <a:pt x="127710" y="1409656"/>
                </a:lnTo>
                <a:lnTo>
                  <a:pt x="126791" y="1380303"/>
                </a:lnTo>
                <a:lnTo>
                  <a:pt x="125890" y="1350994"/>
                </a:lnTo>
                <a:lnTo>
                  <a:pt x="125015" y="1321731"/>
                </a:lnTo>
                <a:lnTo>
                  <a:pt x="124174" y="1292516"/>
                </a:lnTo>
                <a:lnTo>
                  <a:pt x="123373" y="1263351"/>
                </a:lnTo>
                <a:lnTo>
                  <a:pt x="122622" y="1234238"/>
                </a:lnTo>
                <a:lnTo>
                  <a:pt x="121926" y="1205179"/>
                </a:lnTo>
                <a:lnTo>
                  <a:pt x="121295" y="1176176"/>
                </a:lnTo>
                <a:lnTo>
                  <a:pt x="120735" y="1147232"/>
                </a:lnTo>
                <a:lnTo>
                  <a:pt x="120253" y="1118348"/>
                </a:lnTo>
                <a:lnTo>
                  <a:pt x="119858" y="1089525"/>
                </a:lnTo>
                <a:lnTo>
                  <a:pt x="119557" y="1060767"/>
                </a:lnTo>
                <a:lnTo>
                  <a:pt x="119621" y="1034847"/>
                </a:lnTo>
                <a:lnTo>
                  <a:pt x="120121" y="1009401"/>
                </a:lnTo>
                <a:lnTo>
                  <a:pt x="120863" y="983971"/>
                </a:lnTo>
                <a:lnTo>
                  <a:pt x="121266" y="971265"/>
                </a:lnTo>
                <a:lnTo>
                  <a:pt x="121658" y="958566"/>
                </a:lnTo>
                <a:lnTo>
                  <a:pt x="122016" y="945876"/>
                </a:lnTo>
                <a:lnTo>
                  <a:pt x="122315" y="933196"/>
                </a:lnTo>
                <a:lnTo>
                  <a:pt x="122533" y="920526"/>
                </a:lnTo>
                <a:lnTo>
                  <a:pt x="122627" y="895222"/>
                </a:lnTo>
                <a:lnTo>
                  <a:pt x="122457" y="882591"/>
                </a:lnTo>
                <a:lnTo>
                  <a:pt x="122110" y="869975"/>
                </a:lnTo>
                <a:lnTo>
                  <a:pt x="121821" y="863978"/>
                </a:lnTo>
                <a:lnTo>
                  <a:pt x="120762" y="851305"/>
                </a:lnTo>
                <a:lnTo>
                  <a:pt x="119231" y="838684"/>
                </a:lnTo>
                <a:lnTo>
                  <a:pt x="117394" y="826097"/>
                </a:lnTo>
                <a:lnTo>
                  <a:pt x="115415" y="813531"/>
                </a:lnTo>
                <a:lnTo>
                  <a:pt x="113459" y="800967"/>
                </a:lnTo>
                <a:lnTo>
                  <a:pt x="111692" y="788392"/>
                </a:lnTo>
                <a:lnTo>
                  <a:pt x="110279" y="775789"/>
                </a:lnTo>
                <a:lnTo>
                  <a:pt x="109385" y="763143"/>
                </a:lnTo>
                <a:lnTo>
                  <a:pt x="108901" y="749998"/>
                </a:lnTo>
                <a:lnTo>
                  <a:pt x="108628" y="737396"/>
                </a:lnTo>
                <a:lnTo>
                  <a:pt x="108500" y="724773"/>
                </a:lnTo>
                <a:lnTo>
                  <a:pt x="108681" y="674104"/>
                </a:lnTo>
                <a:lnTo>
                  <a:pt x="108653" y="648692"/>
                </a:lnTo>
                <a:lnTo>
                  <a:pt x="108476" y="635973"/>
                </a:lnTo>
                <a:lnTo>
                  <a:pt x="108139" y="623248"/>
                </a:lnTo>
                <a:lnTo>
                  <a:pt x="107604" y="610519"/>
                </a:lnTo>
                <a:lnTo>
                  <a:pt x="106832" y="597789"/>
                </a:lnTo>
                <a:lnTo>
                  <a:pt x="106455" y="592309"/>
                </a:lnTo>
                <a:lnTo>
                  <a:pt x="105649" y="579506"/>
                </a:lnTo>
                <a:lnTo>
                  <a:pt x="104948" y="566759"/>
                </a:lnTo>
                <a:lnTo>
                  <a:pt x="104343" y="554058"/>
                </a:lnTo>
                <a:lnTo>
                  <a:pt x="103825" y="541393"/>
                </a:lnTo>
                <a:lnTo>
                  <a:pt x="103388" y="528755"/>
                </a:lnTo>
                <a:lnTo>
                  <a:pt x="103024" y="516134"/>
                </a:lnTo>
                <a:lnTo>
                  <a:pt x="102723" y="503520"/>
                </a:lnTo>
                <a:lnTo>
                  <a:pt x="102479" y="490905"/>
                </a:lnTo>
                <a:lnTo>
                  <a:pt x="102283" y="478279"/>
                </a:lnTo>
                <a:lnTo>
                  <a:pt x="102128" y="465631"/>
                </a:lnTo>
                <a:lnTo>
                  <a:pt x="101907" y="440235"/>
                </a:lnTo>
                <a:lnTo>
                  <a:pt x="101752" y="414642"/>
                </a:lnTo>
                <a:lnTo>
                  <a:pt x="101734" y="357646"/>
                </a:lnTo>
                <a:lnTo>
                  <a:pt x="101596" y="344364"/>
                </a:lnTo>
                <a:lnTo>
                  <a:pt x="101317" y="331297"/>
                </a:lnTo>
                <a:lnTo>
                  <a:pt x="100855" y="318613"/>
                </a:lnTo>
                <a:lnTo>
                  <a:pt x="100168" y="306482"/>
                </a:lnTo>
                <a:lnTo>
                  <a:pt x="99212" y="295071"/>
                </a:lnTo>
                <a:lnTo>
                  <a:pt x="97698" y="286808"/>
                </a:lnTo>
                <a:lnTo>
                  <a:pt x="94209" y="274762"/>
                </a:lnTo>
                <a:lnTo>
                  <a:pt x="91579" y="262013"/>
                </a:lnTo>
                <a:lnTo>
                  <a:pt x="90341" y="247833"/>
                </a:lnTo>
                <a:lnTo>
                  <a:pt x="89426" y="234705"/>
                </a:lnTo>
                <a:lnTo>
                  <a:pt x="88692" y="222117"/>
                </a:lnTo>
                <a:lnTo>
                  <a:pt x="88030" y="209881"/>
                </a:lnTo>
                <a:lnTo>
                  <a:pt x="87332" y="197805"/>
                </a:lnTo>
                <a:lnTo>
                  <a:pt x="86487" y="185699"/>
                </a:lnTo>
                <a:lnTo>
                  <a:pt x="85914" y="177808"/>
                </a:lnTo>
                <a:lnTo>
                  <a:pt x="85185" y="165766"/>
                </a:lnTo>
                <a:lnTo>
                  <a:pt x="84588" y="153526"/>
                </a:lnTo>
                <a:lnTo>
                  <a:pt x="84092" y="141110"/>
                </a:lnTo>
                <a:lnTo>
                  <a:pt x="83664" y="128544"/>
                </a:lnTo>
                <a:lnTo>
                  <a:pt x="83275" y="115852"/>
                </a:lnTo>
                <a:lnTo>
                  <a:pt x="82892" y="103059"/>
                </a:lnTo>
                <a:lnTo>
                  <a:pt x="82484" y="90188"/>
                </a:lnTo>
                <a:lnTo>
                  <a:pt x="82020" y="77265"/>
                </a:lnTo>
                <a:lnTo>
                  <a:pt x="81469" y="64315"/>
                </a:lnTo>
                <a:lnTo>
                  <a:pt x="80800" y="51361"/>
                </a:lnTo>
                <a:lnTo>
                  <a:pt x="79981" y="38427"/>
                </a:lnTo>
                <a:lnTo>
                  <a:pt x="78981" y="25540"/>
                </a:lnTo>
                <a:lnTo>
                  <a:pt x="77769" y="12722"/>
                </a:lnTo>
                <a:lnTo>
                  <a:pt x="76314" y="0"/>
                </a:lnTo>
                <a:lnTo>
                  <a:pt x="75972" y="20"/>
                </a:lnTo>
                <a:lnTo>
                  <a:pt x="63086" y="637"/>
                </a:lnTo>
                <a:lnTo>
                  <a:pt x="50061" y="1117"/>
                </a:lnTo>
                <a:lnTo>
                  <a:pt x="37069" y="1630"/>
                </a:lnTo>
                <a:lnTo>
                  <a:pt x="24280" y="2349"/>
                </a:lnTo>
                <a:lnTo>
                  <a:pt x="11867" y="3446"/>
                </a:lnTo>
                <a:lnTo>
                  <a:pt x="0" y="5092"/>
                </a:lnTo>
                <a:lnTo>
                  <a:pt x="1349" y="23542"/>
                </a:lnTo>
                <a:lnTo>
                  <a:pt x="2490" y="42107"/>
                </a:lnTo>
                <a:lnTo>
                  <a:pt x="3442" y="60775"/>
                </a:lnTo>
                <a:lnTo>
                  <a:pt x="4220" y="79535"/>
                </a:lnTo>
                <a:lnTo>
                  <a:pt x="4844" y="98371"/>
                </a:lnTo>
                <a:lnTo>
                  <a:pt x="5331" y="117273"/>
                </a:lnTo>
                <a:lnTo>
                  <a:pt x="5698" y="136227"/>
                </a:lnTo>
                <a:lnTo>
                  <a:pt x="5963" y="155220"/>
                </a:lnTo>
                <a:lnTo>
                  <a:pt x="6144" y="174240"/>
                </a:lnTo>
                <a:lnTo>
                  <a:pt x="6325" y="212310"/>
                </a:lnTo>
                <a:lnTo>
                  <a:pt x="6452" y="288206"/>
                </a:lnTo>
                <a:lnTo>
                  <a:pt x="6538" y="307056"/>
                </a:lnTo>
                <a:lnTo>
                  <a:pt x="6682" y="325829"/>
                </a:lnTo>
                <a:lnTo>
                  <a:pt x="6900" y="344515"/>
                </a:lnTo>
                <a:lnTo>
                  <a:pt x="7211" y="363100"/>
                </a:lnTo>
                <a:lnTo>
                  <a:pt x="7632" y="381571"/>
                </a:lnTo>
                <a:lnTo>
                  <a:pt x="8690" y="398060"/>
                </a:lnTo>
                <a:lnTo>
                  <a:pt x="10220" y="410889"/>
                </a:lnTo>
                <a:lnTo>
                  <a:pt x="12139" y="423613"/>
                </a:lnTo>
                <a:lnTo>
                  <a:pt x="14240" y="436238"/>
                </a:lnTo>
                <a:lnTo>
                  <a:pt x="16318" y="448770"/>
                </a:lnTo>
                <a:lnTo>
                  <a:pt x="18166" y="461214"/>
                </a:lnTo>
                <a:lnTo>
                  <a:pt x="19577" y="473577"/>
                </a:lnTo>
                <a:lnTo>
                  <a:pt x="20345" y="485863"/>
                </a:lnTo>
                <a:lnTo>
                  <a:pt x="20417" y="491898"/>
                </a:lnTo>
                <a:lnTo>
                  <a:pt x="19934" y="504309"/>
                </a:lnTo>
                <a:lnTo>
                  <a:pt x="18849" y="516555"/>
                </a:lnTo>
                <a:lnTo>
                  <a:pt x="17473" y="528769"/>
                </a:lnTo>
                <a:lnTo>
                  <a:pt x="16116" y="541086"/>
                </a:lnTo>
                <a:lnTo>
                  <a:pt x="15089" y="553638"/>
                </a:lnTo>
                <a:lnTo>
                  <a:pt x="14702" y="566559"/>
                </a:lnTo>
                <a:lnTo>
                  <a:pt x="15265" y="579983"/>
                </a:lnTo>
                <a:lnTo>
                  <a:pt x="15825" y="585781"/>
                </a:lnTo>
                <a:lnTo>
                  <a:pt x="17483" y="598387"/>
                </a:lnTo>
                <a:lnTo>
                  <a:pt x="19505" y="610971"/>
                </a:lnTo>
                <a:lnTo>
                  <a:pt x="21602" y="623547"/>
                </a:lnTo>
                <a:lnTo>
                  <a:pt x="23484" y="636131"/>
                </a:lnTo>
                <a:lnTo>
                  <a:pt x="24863" y="648736"/>
                </a:lnTo>
                <a:lnTo>
                  <a:pt x="25450" y="661377"/>
                </a:lnTo>
                <a:lnTo>
                  <a:pt x="25632" y="677681"/>
                </a:lnTo>
                <a:lnTo>
                  <a:pt x="25929" y="693910"/>
                </a:lnTo>
                <a:lnTo>
                  <a:pt x="26326" y="710084"/>
                </a:lnTo>
                <a:lnTo>
                  <a:pt x="26807" y="726220"/>
                </a:lnTo>
                <a:lnTo>
                  <a:pt x="27357" y="742339"/>
                </a:lnTo>
                <a:lnTo>
                  <a:pt x="27960" y="758457"/>
                </a:lnTo>
                <a:lnTo>
                  <a:pt x="28599" y="774595"/>
                </a:lnTo>
                <a:lnTo>
                  <a:pt x="29259" y="790771"/>
                </a:lnTo>
                <a:lnTo>
                  <a:pt x="29925" y="807003"/>
                </a:lnTo>
                <a:lnTo>
                  <a:pt x="30580" y="823310"/>
                </a:lnTo>
                <a:lnTo>
                  <a:pt x="31208" y="839711"/>
                </a:lnTo>
                <a:lnTo>
                  <a:pt x="31794" y="856225"/>
                </a:lnTo>
                <a:lnTo>
                  <a:pt x="32323" y="872870"/>
                </a:lnTo>
                <a:lnTo>
                  <a:pt x="32777" y="889665"/>
                </a:lnTo>
                <a:lnTo>
                  <a:pt x="33142" y="906628"/>
                </a:lnTo>
                <a:lnTo>
                  <a:pt x="33402" y="923778"/>
                </a:lnTo>
                <a:lnTo>
                  <a:pt x="33540" y="941134"/>
                </a:lnTo>
                <a:lnTo>
                  <a:pt x="33542" y="958715"/>
                </a:lnTo>
                <a:lnTo>
                  <a:pt x="33390" y="976539"/>
                </a:lnTo>
                <a:lnTo>
                  <a:pt x="33070" y="994625"/>
                </a:lnTo>
                <a:lnTo>
                  <a:pt x="32911" y="1012925"/>
                </a:lnTo>
                <a:lnTo>
                  <a:pt x="33065" y="1025656"/>
                </a:lnTo>
                <a:lnTo>
                  <a:pt x="33393" y="1038360"/>
                </a:lnTo>
                <a:lnTo>
                  <a:pt x="33860" y="1051042"/>
                </a:lnTo>
                <a:lnTo>
                  <a:pt x="34429" y="1063708"/>
                </a:lnTo>
                <a:lnTo>
                  <a:pt x="35062" y="1076363"/>
                </a:lnTo>
                <a:lnTo>
                  <a:pt x="35723" y="1089012"/>
                </a:lnTo>
                <a:lnTo>
                  <a:pt x="36376" y="1101660"/>
                </a:lnTo>
                <a:lnTo>
                  <a:pt x="36983" y="1114312"/>
                </a:lnTo>
                <a:lnTo>
                  <a:pt x="37508" y="1126974"/>
                </a:lnTo>
                <a:lnTo>
                  <a:pt x="37913" y="1139650"/>
                </a:lnTo>
                <a:lnTo>
                  <a:pt x="38163" y="1152347"/>
                </a:lnTo>
                <a:lnTo>
                  <a:pt x="38170" y="1165638"/>
                </a:lnTo>
                <a:lnTo>
                  <a:pt x="37925" y="1178285"/>
                </a:lnTo>
                <a:lnTo>
                  <a:pt x="37496" y="1190917"/>
                </a:lnTo>
                <a:lnTo>
                  <a:pt x="36946" y="1203542"/>
                </a:lnTo>
                <a:lnTo>
                  <a:pt x="36337" y="1216164"/>
                </a:lnTo>
                <a:lnTo>
                  <a:pt x="35731" y="1228790"/>
                </a:lnTo>
                <a:lnTo>
                  <a:pt x="35189" y="1241426"/>
                </a:lnTo>
                <a:lnTo>
                  <a:pt x="34775" y="1254078"/>
                </a:lnTo>
                <a:lnTo>
                  <a:pt x="34549" y="1266751"/>
                </a:lnTo>
                <a:lnTo>
                  <a:pt x="34573" y="1279453"/>
                </a:lnTo>
                <a:lnTo>
                  <a:pt x="34911" y="1292188"/>
                </a:lnTo>
                <a:lnTo>
                  <a:pt x="35623" y="1304963"/>
                </a:lnTo>
                <a:lnTo>
                  <a:pt x="37333" y="1330922"/>
                </a:lnTo>
                <a:lnTo>
                  <a:pt x="38772" y="1356876"/>
                </a:lnTo>
                <a:lnTo>
                  <a:pt x="39973" y="1382816"/>
                </a:lnTo>
                <a:lnTo>
                  <a:pt x="40967" y="1408739"/>
                </a:lnTo>
                <a:lnTo>
                  <a:pt x="41790" y="1434637"/>
                </a:lnTo>
                <a:lnTo>
                  <a:pt x="42473" y="1460505"/>
                </a:lnTo>
                <a:lnTo>
                  <a:pt x="43050" y="1486338"/>
                </a:lnTo>
                <a:lnTo>
                  <a:pt x="43555" y="1512129"/>
                </a:lnTo>
                <a:lnTo>
                  <a:pt x="44019" y="1537872"/>
                </a:lnTo>
                <a:lnTo>
                  <a:pt x="44476" y="1563563"/>
                </a:lnTo>
                <a:lnTo>
                  <a:pt x="44960" y="1589195"/>
                </a:lnTo>
                <a:lnTo>
                  <a:pt x="45504" y="1614762"/>
                </a:lnTo>
                <a:lnTo>
                  <a:pt x="46140" y="1640259"/>
                </a:lnTo>
                <a:lnTo>
                  <a:pt x="46902" y="1665680"/>
                </a:lnTo>
                <a:lnTo>
                  <a:pt x="47823" y="1691018"/>
                </a:lnTo>
                <a:lnTo>
                  <a:pt x="48935" y="1716269"/>
                </a:lnTo>
                <a:lnTo>
                  <a:pt x="50273" y="1741426"/>
                </a:lnTo>
                <a:lnTo>
                  <a:pt x="51869" y="1766483"/>
                </a:lnTo>
                <a:lnTo>
                  <a:pt x="53757" y="1791436"/>
                </a:lnTo>
                <a:lnTo>
                  <a:pt x="55968" y="1816277"/>
                </a:lnTo>
                <a:lnTo>
                  <a:pt x="58314" y="1830645"/>
                </a:lnTo>
                <a:lnTo>
                  <a:pt x="61472" y="1843057"/>
                </a:lnTo>
                <a:lnTo>
                  <a:pt x="65062" y="1855393"/>
                </a:lnTo>
                <a:lnTo>
                  <a:pt x="68505" y="1867659"/>
                </a:lnTo>
                <a:lnTo>
                  <a:pt x="71221" y="1879866"/>
                </a:lnTo>
                <a:lnTo>
                  <a:pt x="82288" y="1879569"/>
                </a:lnTo>
                <a:lnTo>
                  <a:pt x="95311" y="1879655"/>
                </a:lnTo>
                <a:lnTo>
                  <a:pt x="107964" y="1880110"/>
                </a:lnTo>
                <a:lnTo>
                  <a:pt x="120377" y="1880807"/>
                </a:lnTo>
                <a:lnTo>
                  <a:pt x="132678" y="1881615"/>
                </a:lnTo>
                <a:lnTo>
                  <a:pt x="144995" y="1882406"/>
                </a:lnTo>
                <a:lnTo>
                  <a:pt x="144157" y="187400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5" name="object 195"/>
          <p:cNvSpPr/>
          <p:nvPr/>
        </p:nvSpPr>
        <p:spPr>
          <a:xfrm>
            <a:off x="6308018" y="1914673"/>
            <a:ext cx="178637" cy="116205"/>
          </a:xfrm>
          <a:custGeom>
            <a:avLst/>
            <a:gdLst/>
            <a:ahLst/>
            <a:cxnLst/>
            <a:rect l="l" t="t" r="r" b="b"/>
            <a:pathLst>
              <a:path w="262000" h="170433">
                <a:moveTo>
                  <a:pt x="71812" y="166277"/>
                </a:moveTo>
                <a:lnTo>
                  <a:pt x="79686" y="157596"/>
                </a:lnTo>
                <a:lnTo>
                  <a:pt x="88520" y="149874"/>
                </a:lnTo>
                <a:lnTo>
                  <a:pt x="98222" y="143021"/>
                </a:lnTo>
                <a:lnTo>
                  <a:pt x="108702" y="136946"/>
                </a:lnTo>
                <a:lnTo>
                  <a:pt x="119869" y="131556"/>
                </a:lnTo>
                <a:lnTo>
                  <a:pt x="131631" y="126763"/>
                </a:lnTo>
                <a:lnTo>
                  <a:pt x="143898" y="122474"/>
                </a:lnTo>
                <a:lnTo>
                  <a:pt x="156579" y="118599"/>
                </a:lnTo>
                <a:lnTo>
                  <a:pt x="169582" y="115046"/>
                </a:lnTo>
                <a:lnTo>
                  <a:pt x="182817" y="111725"/>
                </a:lnTo>
                <a:lnTo>
                  <a:pt x="196193" y="108545"/>
                </a:lnTo>
                <a:lnTo>
                  <a:pt x="209619" y="105414"/>
                </a:lnTo>
                <a:lnTo>
                  <a:pt x="223004" y="102242"/>
                </a:lnTo>
                <a:lnTo>
                  <a:pt x="236256" y="98937"/>
                </a:lnTo>
                <a:lnTo>
                  <a:pt x="249285" y="95409"/>
                </a:lnTo>
                <a:lnTo>
                  <a:pt x="262001" y="91567"/>
                </a:lnTo>
                <a:lnTo>
                  <a:pt x="259246" y="87414"/>
                </a:lnTo>
                <a:lnTo>
                  <a:pt x="253313" y="76314"/>
                </a:lnTo>
                <a:lnTo>
                  <a:pt x="248926" y="64734"/>
                </a:lnTo>
                <a:lnTo>
                  <a:pt x="245841" y="52685"/>
                </a:lnTo>
                <a:lnTo>
                  <a:pt x="243815" y="40178"/>
                </a:lnTo>
                <a:lnTo>
                  <a:pt x="242604" y="27221"/>
                </a:lnTo>
                <a:lnTo>
                  <a:pt x="241965" y="13825"/>
                </a:lnTo>
                <a:lnTo>
                  <a:pt x="241655" y="0"/>
                </a:lnTo>
                <a:lnTo>
                  <a:pt x="239325" y="533"/>
                </a:lnTo>
                <a:lnTo>
                  <a:pt x="227716" y="2965"/>
                </a:lnTo>
                <a:lnTo>
                  <a:pt x="215827" y="5119"/>
                </a:lnTo>
                <a:lnTo>
                  <a:pt x="203688" y="7022"/>
                </a:lnTo>
                <a:lnTo>
                  <a:pt x="191330" y="8705"/>
                </a:lnTo>
                <a:lnTo>
                  <a:pt x="178782" y="10199"/>
                </a:lnTo>
                <a:lnTo>
                  <a:pt x="166074" y="11533"/>
                </a:lnTo>
                <a:lnTo>
                  <a:pt x="153237" y="12737"/>
                </a:lnTo>
                <a:lnTo>
                  <a:pt x="140300" y="13841"/>
                </a:lnTo>
                <a:lnTo>
                  <a:pt x="127294" y="14875"/>
                </a:lnTo>
                <a:lnTo>
                  <a:pt x="114248" y="15870"/>
                </a:lnTo>
                <a:lnTo>
                  <a:pt x="101192" y="16855"/>
                </a:lnTo>
                <a:lnTo>
                  <a:pt x="88157" y="17859"/>
                </a:lnTo>
                <a:lnTo>
                  <a:pt x="75172" y="18914"/>
                </a:lnTo>
                <a:lnTo>
                  <a:pt x="62267" y="20050"/>
                </a:lnTo>
                <a:lnTo>
                  <a:pt x="49473" y="21295"/>
                </a:lnTo>
                <a:lnTo>
                  <a:pt x="36819" y="22680"/>
                </a:lnTo>
                <a:lnTo>
                  <a:pt x="24336" y="24236"/>
                </a:lnTo>
                <a:lnTo>
                  <a:pt x="12052" y="25992"/>
                </a:lnTo>
                <a:lnTo>
                  <a:pt x="0" y="27978"/>
                </a:lnTo>
                <a:lnTo>
                  <a:pt x="4207" y="34972"/>
                </a:lnTo>
                <a:lnTo>
                  <a:pt x="9752" y="46367"/>
                </a:lnTo>
                <a:lnTo>
                  <a:pt x="14554" y="58505"/>
                </a:lnTo>
                <a:lnTo>
                  <a:pt x="18881" y="71119"/>
                </a:lnTo>
                <a:lnTo>
                  <a:pt x="23003" y="83938"/>
                </a:lnTo>
                <a:lnTo>
                  <a:pt x="27188" y="96694"/>
                </a:lnTo>
                <a:lnTo>
                  <a:pt x="31706" y="109117"/>
                </a:lnTo>
                <a:lnTo>
                  <a:pt x="36827" y="120937"/>
                </a:lnTo>
                <a:lnTo>
                  <a:pt x="42819" y="131885"/>
                </a:lnTo>
                <a:lnTo>
                  <a:pt x="49952" y="141692"/>
                </a:lnTo>
                <a:lnTo>
                  <a:pt x="58496" y="150088"/>
                </a:lnTo>
                <a:lnTo>
                  <a:pt x="58910" y="150941"/>
                </a:lnTo>
                <a:lnTo>
                  <a:pt x="61306" y="163171"/>
                </a:lnTo>
                <a:lnTo>
                  <a:pt x="68668" y="170434"/>
                </a:lnTo>
                <a:lnTo>
                  <a:pt x="71812" y="1662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6" name="object 196"/>
          <p:cNvSpPr/>
          <p:nvPr/>
        </p:nvSpPr>
        <p:spPr>
          <a:xfrm>
            <a:off x="6568170" y="1914673"/>
            <a:ext cx="33755" cy="64172"/>
          </a:xfrm>
          <a:custGeom>
            <a:avLst/>
            <a:gdLst/>
            <a:ahLst/>
            <a:cxnLst/>
            <a:rect l="l" t="t" r="r" b="b"/>
            <a:pathLst>
              <a:path w="49507" h="94119">
                <a:moveTo>
                  <a:pt x="41843" y="86243"/>
                </a:moveTo>
                <a:lnTo>
                  <a:pt x="43929" y="73867"/>
                </a:lnTo>
                <a:lnTo>
                  <a:pt x="46085" y="61438"/>
                </a:lnTo>
                <a:lnTo>
                  <a:pt x="47963" y="49000"/>
                </a:lnTo>
                <a:lnTo>
                  <a:pt x="49219" y="36595"/>
                </a:lnTo>
                <a:lnTo>
                  <a:pt x="49507" y="24265"/>
                </a:lnTo>
                <a:lnTo>
                  <a:pt x="48481" y="12052"/>
                </a:lnTo>
                <a:lnTo>
                  <a:pt x="45796" y="0"/>
                </a:lnTo>
                <a:lnTo>
                  <a:pt x="37629" y="1276"/>
                </a:lnTo>
                <a:lnTo>
                  <a:pt x="28745" y="5833"/>
                </a:lnTo>
                <a:lnTo>
                  <a:pt x="22706" y="13044"/>
                </a:lnTo>
                <a:lnTo>
                  <a:pt x="18795" y="22299"/>
                </a:lnTo>
                <a:lnTo>
                  <a:pt x="16298" y="32985"/>
                </a:lnTo>
                <a:lnTo>
                  <a:pt x="14500" y="44491"/>
                </a:lnTo>
                <a:lnTo>
                  <a:pt x="12686" y="56205"/>
                </a:lnTo>
                <a:lnTo>
                  <a:pt x="10142" y="67517"/>
                </a:lnTo>
                <a:lnTo>
                  <a:pt x="6151" y="77815"/>
                </a:lnTo>
                <a:lnTo>
                  <a:pt x="0" y="86487"/>
                </a:lnTo>
                <a:lnTo>
                  <a:pt x="3284" y="87509"/>
                </a:lnTo>
                <a:lnTo>
                  <a:pt x="14477" y="90999"/>
                </a:lnTo>
                <a:lnTo>
                  <a:pt x="26557" y="93594"/>
                </a:lnTo>
                <a:lnTo>
                  <a:pt x="40703" y="94119"/>
                </a:lnTo>
                <a:lnTo>
                  <a:pt x="41843" y="8624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7" name="object 197"/>
          <p:cNvSpPr/>
          <p:nvPr/>
        </p:nvSpPr>
        <p:spPr>
          <a:xfrm>
            <a:off x="6658361" y="2084645"/>
            <a:ext cx="100138" cy="103214"/>
          </a:xfrm>
          <a:custGeom>
            <a:avLst/>
            <a:gdLst/>
            <a:ahLst/>
            <a:cxnLst/>
            <a:rect l="l" t="t" r="r" b="b"/>
            <a:pathLst>
              <a:path w="146869" h="151381">
                <a:moveTo>
                  <a:pt x="128654" y="150441"/>
                </a:moveTo>
                <a:lnTo>
                  <a:pt x="138009" y="147566"/>
                </a:lnTo>
                <a:lnTo>
                  <a:pt x="146869" y="142460"/>
                </a:lnTo>
                <a:lnTo>
                  <a:pt x="145552" y="70426"/>
                </a:lnTo>
                <a:lnTo>
                  <a:pt x="141121" y="56872"/>
                </a:lnTo>
                <a:lnTo>
                  <a:pt x="137808" y="42660"/>
                </a:lnTo>
                <a:lnTo>
                  <a:pt x="135640" y="28182"/>
                </a:lnTo>
                <a:lnTo>
                  <a:pt x="134641" y="13832"/>
                </a:lnTo>
                <a:lnTo>
                  <a:pt x="134835" y="0"/>
                </a:lnTo>
                <a:lnTo>
                  <a:pt x="133426" y="95420"/>
                </a:lnTo>
                <a:lnTo>
                  <a:pt x="139915" y="106832"/>
                </a:lnTo>
                <a:lnTo>
                  <a:pt x="136546" y="107807"/>
                </a:lnTo>
                <a:lnTo>
                  <a:pt x="124067" y="108299"/>
                </a:lnTo>
                <a:lnTo>
                  <a:pt x="114004" y="104022"/>
                </a:lnTo>
                <a:lnTo>
                  <a:pt x="105786" y="96447"/>
                </a:lnTo>
                <a:lnTo>
                  <a:pt x="98841" y="87050"/>
                </a:lnTo>
                <a:lnTo>
                  <a:pt x="92599" y="77304"/>
                </a:lnTo>
                <a:lnTo>
                  <a:pt x="86487" y="68681"/>
                </a:lnTo>
                <a:lnTo>
                  <a:pt x="83153" y="64676"/>
                </a:lnTo>
                <a:lnTo>
                  <a:pt x="74498" y="54782"/>
                </a:lnTo>
                <a:lnTo>
                  <a:pt x="65596" y="45559"/>
                </a:lnTo>
                <a:lnTo>
                  <a:pt x="56269" y="37107"/>
                </a:lnTo>
                <a:lnTo>
                  <a:pt x="46337" y="29521"/>
                </a:lnTo>
                <a:lnTo>
                  <a:pt x="35623" y="22898"/>
                </a:lnTo>
                <a:lnTo>
                  <a:pt x="34487" y="24262"/>
                </a:lnTo>
                <a:lnTo>
                  <a:pt x="27287" y="33756"/>
                </a:lnTo>
                <a:lnTo>
                  <a:pt x="20638" y="44117"/>
                </a:lnTo>
                <a:lnTo>
                  <a:pt x="14677" y="55257"/>
                </a:lnTo>
                <a:lnTo>
                  <a:pt x="9542" y="67088"/>
                </a:lnTo>
                <a:lnTo>
                  <a:pt x="5369" y="79522"/>
                </a:lnTo>
                <a:lnTo>
                  <a:pt x="2297" y="92470"/>
                </a:lnTo>
                <a:lnTo>
                  <a:pt x="461" y="105845"/>
                </a:lnTo>
                <a:lnTo>
                  <a:pt x="0" y="119557"/>
                </a:lnTo>
                <a:lnTo>
                  <a:pt x="7720" y="120144"/>
                </a:lnTo>
                <a:lnTo>
                  <a:pt x="19137" y="122114"/>
                </a:lnTo>
                <a:lnTo>
                  <a:pt x="30623" y="125137"/>
                </a:lnTo>
                <a:lnTo>
                  <a:pt x="42128" y="128913"/>
                </a:lnTo>
                <a:lnTo>
                  <a:pt x="53600" y="133146"/>
                </a:lnTo>
                <a:lnTo>
                  <a:pt x="64987" y="137535"/>
                </a:lnTo>
                <a:lnTo>
                  <a:pt x="76238" y="141782"/>
                </a:lnTo>
                <a:lnTo>
                  <a:pt x="87302" y="145589"/>
                </a:lnTo>
                <a:lnTo>
                  <a:pt x="98127" y="148657"/>
                </a:lnTo>
                <a:lnTo>
                  <a:pt x="108661" y="150687"/>
                </a:lnTo>
                <a:lnTo>
                  <a:pt x="118854" y="151381"/>
                </a:lnTo>
                <a:lnTo>
                  <a:pt x="128654" y="1504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8" name="object 198"/>
          <p:cNvSpPr/>
          <p:nvPr/>
        </p:nvSpPr>
        <p:spPr>
          <a:xfrm>
            <a:off x="6805566" y="1914674"/>
            <a:ext cx="64396" cy="132507"/>
          </a:xfrm>
          <a:custGeom>
            <a:avLst/>
            <a:gdLst/>
            <a:ahLst/>
            <a:cxnLst/>
            <a:rect l="l" t="t" r="r" b="b"/>
            <a:pathLst>
              <a:path w="94448" h="194343">
                <a:moveTo>
                  <a:pt x="38329" y="132409"/>
                </a:moveTo>
                <a:lnTo>
                  <a:pt x="28822" y="124353"/>
                </a:lnTo>
                <a:lnTo>
                  <a:pt x="21004" y="113723"/>
                </a:lnTo>
                <a:lnTo>
                  <a:pt x="14813" y="101426"/>
                </a:lnTo>
                <a:lnTo>
                  <a:pt x="10190" y="88367"/>
                </a:lnTo>
                <a:lnTo>
                  <a:pt x="7075" y="75453"/>
                </a:lnTo>
                <a:lnTo>
                  <a:pt x="5408" y="63588"/>
                </a:lnTo>
                <a:lnTo>
                  <a:pt x="10501" y="63588"/>
                </a:lnTo>
                <a:lnTo>
                  <a:pt x="22084" y="70667"/>
                </a:lnTo>
                <a:lnTo>
                  <a:pt x="30988" y="79427"/>
                </a:lnTo>
                <a:lnTo>
                  <a:pt x="38349" y="89731"/>
                </a:lnTo>
                <a:lnTo>
                  <a:pt x="44618" y="101126"/>
                </a:lnTo>
                <a:lnTo>
                  <a:pt x="50244" y="113164"/>
                </a:lnTo>
                <a:lnTo>
                  <a:pt x="55680" y="125393"/>
                </a:lnTo>
                <a:lnTo>
                  <a:pt x="61377" y="137363"/>
                </a:lnTo>
                <a:lnTo>
                  <a:pt x="63625" y="167576"/>
                </a:lnTo>
                <a:lnTo>
                  <a:pt x="72553" y="163004"/>
                </a:lnTo>
                <a:lnTo>
                  <a:pt x="74102" y="155168"/>
                </a:lnTo>
                <a:lnTo>
                  <a:pt x="75395" y="143142"/>
                </a:lnTo>
                <a:lnTo>
                  <a:pt x="75306" y="130917"/>
                </a:lnTo>
                <a:lnTo>
                  <a:pt x="74868" y="118671"/>
                </a:lnTo>
                <a:lnTo>
                  <a:pt x="75108" y="106618"/>
                </a:lnTo>
                <a:lnTo>
                  <a:pt x="77050" y="94972"/>
                </a:lnTo>
                <a:lnTo>
                  <a:pt x="81722" y="83946"/>
                </a:lnTo>
                <a:lnTo>
                  <a:pt x="75856" y="82701"/>
                </a:lnTo>
                <a:lnTo>
                  <a:pt x="66088" y="77961"/>
                </a:lnTo>
                <a:lnTo>
                  <a:pt x="56935" y="70630"/>
                </a:lnTo>
                <a:lnTo>
                  <a:pt x="49202" y="61575"/>
                </a:lnTo>
                <a:lnTo>
                  <a:pt x="43699" y="51661"/>
                </a:lnTo>
                <a:lnTo>
                  <a:pt x="41235" y="41754"/>
                </a:lnTo>
                <a:lnTo>
                  <a:pt x="42616" y="32720"/>
                </a:lnTo>
                <a:lnTo>
                  <a:pt x="48651" y="25425"/>
                </a:lnTo>
                <a:lnTo>
                  <a:pt x="56163" y="29684"/>
                </a:lnTo>
                <a:lnTo>
                  <a:pt x="63982" y="39282"/>
                </a:lnTo>
                <a:lnTo>
                  <a:pt x="70056" y="50619"/>
                </a:lnTo>
                <a:lnTo>
                  <a:pt x="76846" y="61238"/>
                </a:lnTo>
                <a:lnTo>
                  <a:pt x="86815" y="68681"/>
                </a:lnTo>
                <a:lnTo>
                  <a:pt x="87789" y="65787"/>
                </a:lnTo>
                <a:lnTo>
                  <a:pt x="90795" y="53970"/>
                </a:lnTo>
                <a:lnTo>
                  <a:pt x="92901" y="41256"/>
                </a:lnTo>
                <a:lnTo>
                  <a:pt x="94448" y="27978"/>
                </a:lnTo>
                <a:lnTo>
                  <a:pt x="92801" y="26156"/>
                </a:lnTo>
                <a:lnTo>
                  <a:pt x="83979" y="18600"/>
                </a:lnTo>
                <a:lnTo>
                  <a:pt x="73587" y="12614"/>
                </a:lnTo>
                <a:lnTo>
                  <a:pt x="61843" y="7978"/>
                </a:lnTo>
                <a:lnTo>
                  <a:pt x="48966" y="4476"/>
                </a:lnTo>
                <a:lnTo>
                  <a:pt x="35174" y="1889"/>
                </a:lnTo>
                <a:lnTo>
                  <a:pt x="20686" y="0"/>
                </a:lnTo>
                <a:lnTo>
                  <a:pt x="20181" y="906"/>
                </a:lnTo>
                <a:lnTo>
                  <a:pt x="13712" y="11680"/>
                </a:lnTo>
                <a:lnTo>
                  <a:pt x="6891" y="22101"/>
                </a:lnTo>
                <a:lnTo>
                  <a:pt x="0" y="32453"/>
                </a:lnTo>
                <a:lnTo>
                  <a:pt x="328" y="188239"/>
                </a:lnTo>
                <a:lnTo>
                  <a:pt x="3144" y="185185"/>
                </a:lnTo>
                <a:lnTo>
                  <a:pt x="10375" y="181095"/>
                </a:lnTo>
                <a:lnTo>
                  <a:pt x="17240" y="181928"/>
                </a:lnTo>
                <a:lnTo>
                  <a:pt x="23611" y="186679"/>
                </a:lnTo>
                <a:lnTo>
                  <a:pt x="29360" y="194343"/>
                </a:lnTo>
                <a:lnTo>
                  <a:pt x="38329" y="13240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9" name="object 199"/>
          <p:cNvSpPr/>
          <p:nvPr/>
        </p:nvSpPr>
        <p:spPr>
          <a:xfrm>
            <a:off x="6694789" y="1936802"/>
            <a:ext cx="154158" cy="250175"/>
          </a:xfrm>
          <a:custGeom>
            <a:avLst/>
            <a:gdLst/>
            <a:ahLst/>
            <a:cxnLst/>
            <a:rect l="l" t="t" r="r" b="b"/>
            <a:pathLst>
              <a:path w="226098" h="366923">
                <a:moveTo>
                  <a:pt x="183565" y="364806"/>
                </a:moveTo>
                <a:lnTo>
                  <a:pt x="186973" y="352588"/>
                </a:lnTo>
                <a:lnTo>
                  <a:pt x="191468" y="341457"/>
                </a:lnTo>
                <a:lnTo>
                  <a:pt x="196433" y="330793"/>
                </a:lnTo>
                <a:lnTo>
                  <a:pt x="201247" y="319979"/>
                </a:lnTo>
                <a:lnTo>
                  <a:pt x="205289" y="308394"/>
                </a:lnTo>
                <a:lnTo>
                  <a:pt x="207942" y="295420"/>
                </a:lnTo>
                <a:lnTo>
                  <a:pt x="208584" y="280436"/>
                </a:lnTo>
                <a:lnTo>
                  <a:pt x="206643" y="279961"/>
                </a:lnTo>
                <a:lnTo>
                  <a:pt x="198850" y="281646"/>
                </a:lnTo>
                <a:lnTo>
                  <a:pt x="189389" y="285973"/>
                </a:lnTo>
                <a:lnTo>
                  <a:pt x="179185" y="290012"/>
                </a:lnTo>
                <a:lnTo>
                  <a:pt x="169167" y="290836"/>
                </a:lnTo>
                <a:lnTo>
                  <a:pt x="160261" y="285516"/>
                </a:lnTo>
                <a:lnTo>
                  <a:pt x="164338" y="276769"/>
                </a:lnTo>
                <a:lnTo>
                  <a:pt x="172850" y="268140"/>
                </a:lnTo>
                <a:lnTo>
                  <a:pt x="184313" y="262457"/>
                </a:lnTo>
                <a:lnTo>
                  <a:pt x="198123" y="259120"/>
                </a:lnTo>
                <a:lnTo>
                  <a:pt x="213677" y="257526"/>
                </a:lnTo>
                <a:lnTo>
                  <a:pt x="214298" y="256631"/>
                </a:lnTo>
                <a:lnTo>
                  <a:pt x="219806" y="246307"/>
                </a:lnTo>
                <a:lnTo>
                  <a:pt x="223035" y="235430"/>
                </a:lnTo>
                <a:lnTo>
                  <a:pt x="224462" y="224122"/>
                </a:lnTo>
                <a:lnTo>
                  <a:pt x="224560" y="212503"/>
                </a:lnTo>
                <a:lnTo>
                  <a:pt x="223804" y="200695"/>
                </a:lnTo>
                <a:lnTo>
                  <a:pt x="222670" y="188819"/>
                </a:lnTo>
                <a:lnTo>
                  <a:pt x="221633" y="176996"/>
                </a:lnTo>
                <a:lnTo>
                  <a:pt x="221167" y="165348"/>
                </a:lnTo>
                <a:lnTo>
                  <a:pt x="221748" y="153996"/>
                </a:lnTo>
                <a:lnTo>
                  <a:pt x="223850" y="143060"/>
                </a:lnTo>
                <a:lnTo>
                  <a:pt x="226098" y="135123"/>
                </a:lnTo>
                <a:lnTo>
                  <a:pt x="223850" y="104910"/>
                </a:lnTo>
                <a:lnTo>
                  <a:pt x="212056" y="104531"/>
                </a:lnTo>
                <a:lnTo>
                  <a:pt x="200802" y="99956"/>
                </a:lnTo>
                <a:lnTo>
                  <a:pt x="191833" y="161890"/>
                </a:lnTo>
                <a:lnTo>
                  <a:pt x="196832" y="171461"/>
                </a:lnTo>
                <a:lnTo>
                  <a:pt x="200952" y="181935"/>
                </a:lnTo>
                <a:lnTo>
                  <a:pt x="204066" y="192306"/>
                </a:lnTo>
                <a:lnTo>
                  <a:pt x="206044" y="201569"/>
                </a:lnTo>
                <a:lnTo>
                  <a:pt x="197588" y="202094"/>
                </a:lnTo>
                <a:lnTo>
                  <a:pt x="187438" y="197919"/>
                </a:lnTo>
                <a:lnTo>
                  <a:pt x="179654" y="189393"/>
                </a:lnTo>
                <a:lnTo>
                  <a:pt x="173467" y="178324"/>
                </a:lnTo>
                <a:lnTo>
                  <a:pt x="168106" y="166519"/>
                </a:lnTo>
                <a:lnTo>
                  <a:pt x="162801" y="155786"/>
                </a:lnTo>
                <a:lnTo>
                  <a:pt x="162472" y="0"/>
                </a:lnTo>
                <a:lnTo>
                  <a:pt x="155797" y="10566"/>
                </a:lnTo>
                <a:lnTo>
                  <a:pt x="149620" y="21633"/>
                </a:lnTo>
                <a:lnTo>
                  <a:pt x="144227" y="33483"/>
                </a:lnTo>
                <a:lnTo>
                  <a:pt x="139903" y="46401"/>
                </a:lnTo>
                <a:lnTo>
                  <a:pt x="139943" y="46642"/>
                </a:lnTo>
                <a:lnTo>
                  <a:pt x="141849" y="57661"/>
                </a:lnTo>
                <a:lnTo>
                  <a:pt x="143926" y="69243"/>
                </a:lnTo>
                <a:lnTo>
                  <a:pt x="146076" y="81297"/>
                </a:lnTo>
                <a:lnTo>
                  <a:pt x="148204" y="93731"/>
                </a:lnTo>
                <a:lnTo>
                  <a:pt x="150211" y="106455"/>
                </a:lnTo>
                <a:lnTo>
                  <a:pt x="152003" y="119377"/>
                </a:lnTo>
                <a:lnTo>
                  <a:pt x="153482" y="132406"/>
                </a:lnTo>
                <a:lnTo>
                  <a:pt x="154551" y="145451"/>
                </a:lnTo>
                <a:lnTo>
                  <a:pt x="155114" y="158421"/>
                </a:lnTo>
                <a:lnTo>
                  <a:pt x="155075" y="171225"/>
                </a:lnTo>
                <a:lnTo>
                  <a:pt x="154336" y="183771"/>
                </a:lnTo>
                <a:lnTo>
                  <a:pt x="152802" y="195969"/>
                </a:lnTo>
                <a:lnTo>
                  <a:pt x="150374" y="207727"/>
                </a:lnTo>
                <a:lnTo>
                  <a:pt x="146958" y="218955"/>
                </a:lnTo>
                <a:lnTo>
                  <a:pt x="142455" y="229560"/>
                </a:lnTo>
                <a:lnTo>
                  <a:pt x="141795" y="224277"/>
                </a:lnTo>
                <a:lnTo>
                  <a:pt x="131267" y="228862"/>
                </a:lnTo>
                <a:lnTo>
                  <a:pt x="129730" y="224467"/>
                </a:lnTo>
                <a:lnTo>
                  <a:pt x="130980" y="218878"/>
                </a:lnTo>
                <a:lnTo>
                  <a:pt x="133143" y="206484"/>
                </a:lnTo>
                <a:lnTo>
                  <a:pt x="134581" y="193839"/>
                </a:lnTo>
                <a:lnTo>
                  <a:pt x="135336" y="181025"/>
                </a:lnTo>
                <a:lnTo>
                  <a:pt x="135454" y="168120"/>
                </a:lnTo>
                <a:lnTo>
                  <a:pt x="134978" y="155206"/>
                </a:lnTo>
                <a:lnTo>
                  <a:pt x="133951" y="142363"/>
                </a:lnTo>
                <a:lnTo>
                  <a:pt x="132418" y="129670"/>
                </a:lnTo>
                <a:lnTo>
                  <a:pt x="130422" y="117208"/>
                </a:lnTo>
                <a:lnTo>
                  <a:pt x="128007" y="105058"/>
                </a:lnTo>
                <a:lnTo>
                  <a:pt x="125218" y="93299"/>
                </a:lnTo>
                <a:lnTo>
                  <a:pt x="122097" y="82012"/>
                </a:lnTo>
                <a:lnTo>
                  <a:pt x="117660" y="88721"/>
                </a:lnTo>
                <a:lnTo>
                  <a:pt x="110135" y="99117"/>
                </a:lnTo>
                <a:lnTo>
                  <a:pt x="102190" y="109093"/>
                </a:lnTo>
                <a:lnTo>
                  <a:pt x="93898" y="118721"/>
                </a:lnTo>
                <a:lnTo>
                  <a:pt x="85328" y="128070"/>
                </a:lnTo>
                <a:lnTo>
                  <a:pt x="76551" y="137213"/>
                </a:lnTo>
                <a:lnTo>
                  <a:pt x="67640" y="146220"/>
                </a:lnTo>
                <a:lnTo>
                  <a:pt x="58664" y="155162"/>
                </a:lnTo>
                <a:lnTo>
                  <a:pt x="49695" y="164112"/>
                </a:lnTo>
                <a:lnTo>
                  <a:pt x="40803" y="173139"/>
                </a:lnTo>
                <a:lnTo>
                  <a:pt x="32061" y="182314"/>
                </a:lnTo>
                <a:lnTo>
                  <a:pt x="23538" y="191710"/>
                </a:lnTo>
                <a:lnTo>
                  <a:pt x="15306" y="201397"/>
                </a:lnTo>
                <a:lnTo>
                  <a:pt x="7436" y="211445"/>
                </a:lnTo>
                <a:lnTo>
                  <a:pt x="0" y="221927"/>
                </a:lnTo>
                <a:lnTo>
                  <a:pt x="4939" y="226196"/>
                </a:lnTo>
                <a:lnTo>
                  <a:pt x="14400" y="234636"/>
                </a:lnTo>
                <a:lnTo>
                  <a:pt x="23651" y="243287"/>
                </a:lnTo>
                <a:lnTo>
                  <a:pt x="32662" y="252178"/>
                </a:lnTo>
                <a:lnTo>
                  <a:pt x="41401" y="261341"/>
                </a:lnTo>
                <a:lnTo>
                  <a:pt x="49841" y="270804"/>
                </a:lnTo>
                <a:lnTo>
                  <a:pt x="57950" y="280597"/>
                </a:lnTo>
                <a:lnTo>
                  <a:pt x="65699" y="290750"/>
                </a:lnTo>
                <a:lnTo>
                  <a:pt x="73058" y="301293"/>
                </a:lnTo>
                <a:lnTo>
                  <a:pt x="79997" y="312255"/>
                </a:lnTo>
                <a:lnTo>
                  <a:pt x="81407" y="216835"/>
                </a:lnTo>
                <a:lnTo>
                  <a:pt x="86487" y="216835"/>
                </a:lnTo>
                <a:lnTo>
                  <a:pt x="94203" y="221803"/>
                </a:lnTo>
                <a:lnTo>
                  <a:pt x="100831" y="229875"/>
                </a:lnTo>
                <a:lnTo>
                  <a:pt x="105563" y="239844"/>
                </a:lnTo>
                <a:lnTo>
                  <a:pt x="109015" y="251094"/>
                </a:lnTo>
                <a:lnTo>
                  <a:pt x="111804" y="263007"/>
                </a:lnTo>
                <a:lnTo>
                  <a:pt x="114546" y="274968"/>
                </a:lnTo>
                <a:lnTo>
                  <a:pt x="117856" y="286360"/>
                </a:lnTo>
                <a:lnTo>
                  <a:pt x="122351" y="296566"/>
                </a:lnTo>
                <a:lnTo>
                  <a:pt x="128648" y="304970"/>
                </a:lnTo>
                <a:lnTo>
                  <a:pt x="137363" y="310954"/>
                </a:lnTo>
                <a:lnTo>
                  <a:pt x="145573" y="312190"/>
                </a:lnTo>
                <a:lnTo>
                  <a:pt x="154825" y="309832"/>
                </a:lnTo>
                <a:lnTo>
                  <a:pt x="165354" y="310954"/>
                </a:lnTo>
                <a:lnTo>
                  <a:pt x="165499" y="312573"/>
                </a:lnTo>
                <a:lnTo>
                  <a:pt x="161649" y="325956"/>
                </a:lnTo>
                <a:lnTo>
                  <a:pt x="151112" y="331832"/>
                </a:lnTo>
                <a:lnTo>
                  <a:pt x="138825" y="332764"/>
                </a:lnTo>
                <a:lnTo>
                  <a:pt x="129730" y="331313"/>
                </a:lnTo>
                <a:lnTo>
                  <a:pt x="120541" y="327064"/>
                </a:lnTo>
                <a:lnTo>
                  <a:pt x="111883" y="320059"/>
                </a:lnTo>
                <a:lnTo>
                  <a:pt x="104244" y="310829"/>
                </a:lnTo>
                <a:lnTo>
                  <a:pt x="97649" y="299766"/>
                </a:lnTo>
                <a:lnTo>
                  <a:pt x="92123" y="287261"/>
                </a:lnTo>
                <a:lnTo>
                  <a:pt x="93440" y="359295"/>
                </a:lnTo>
                <a:lnTo>
                  <a:pt x="101752" y="351658"/>
                </a:lnTo>
                <a:lnTo>
                  <a:pt x="111863" y="351017"/>
                </a:lnTo>
                <a:lnTo>
                  <a:pt x="125897" y="351516"/>
                </a:lnTo>
                <a:lnTo>
                  <a:pt x="138507" y="353437"/>
                </a:lnTo>
                <a:lnTo>
                  <a:pt x="150115" y="356360"/>
                </a:lnTo>
                <a:lnTo>
                  <a:pt x="161144" y="359863"/>
                </a:lnTo>
                <a:lnTo>
                  <a:pt x="172018" y="363524"/>
                </a:lnTo>
                <a:lnTo>
                  <a:pt x="183159" y="366923"/>
                </a:lnTo>
                <a:lnTo>
                  <a:pt x="183565" y="36480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0" name="object 200"/>
          <p:cNvSpPr/>
          <p:nvPr/>
        </p:nvSpPr>
        <p:spPr>
          <a:xfrm>
            <a:off x="7810009" y="1921197"/>
            <a:ext cx="197596" cy="111415"/>
          </a:xfrm>
          <a:custGeom>
            <a:avLst/>
            <a:gdLst/>
            <a:ahLst/>
            <a:cxnLst/>
            <a:rect l="l" t="t" r="r" b="b"/>
            <a:pathLst>
              <a:path w="289807" h="163409">
                <a:moveTo>
                  <a:pt x="178063" y="118544"/>
                </a:moveTo>
                <a:lnTo>
                  <a:pt x="175483" y="73798"/>
                </a:lnTo>
                <a:lnTo>
                  <a:pt x="172837" y="29165"/>
                </a:lnTo>
                <a:lnTo>
                  <a:pt x="171518" y="6730"/>
                </a:lnTo>
                <a:lnTo>
                  <a:pt x="163217" y="8888"/>
                </a:lnTo>
                <a:lnTo>
                  <a:pt x="151632" y="12744"/>
                </a:lnTo>
                <a:lnTo>
                  <a:pt x="140422" y="17143"/>
                </a:lnTo>
                <a:lnTo>
                  <a:pt x="129525" y="21898"/>
                </a:lnTo>
                <a:lnTo>
                  <a:pt x="118876" y="26822"/>
                </a:lnTo>
                <a:lnTo>
                  <a:pt x="108412" y="31730"/>
                </a:lnTo>
                <a:lnTo>
                  <a:pt x="98070" y="36433"/>
                </a:lnTo>
                <a:lnTo>
                  <a:pt x="87786" y="40745"/>
                </a:lnTo>
                <a:lnTo>
                  <a:pt x="77498" y="44480"/>
                </a:lnTo>
                <a:lnTo>
                  <a:pt x="67140" y="47450"/>
                </a:lnTo>
                <a:lnTo>
                  <a:pt x="56650" y="49469"/>
                </a:lnTo>
                <a:lnTo>
                  <a:pt x="45965" y="50350"/>
                </a:lnTo>
                <a:lnTo>
                  <a:pt x="35021" y="49906"/>
                </a:lnTo>
                <a:lnTo>
                  <a:pt x="23754" y="47951"/>
                </a:lnTo>
                <a:lnTo>
                  <a:pt x="12102" y="44297"/>
                </a:lnTo>
                <a:lnTo>
                  <a:pt x="0" y="38758"/>
                </a:lnTo>
                <a:lnTo>
                  <a:pt x="5808" y="47417"/>
                </a:lnTo>
                <a:lnTo>
                  <a:pt x="13257" y="56557"/>
                </a:lnTo>
                <a:lnTo>
                  <a:pt x="21654" y="65349"/>
                </a:lnTo>
                <a:lnTo>
                  <a:pt x="30837" y="73857"/>
                </a:lnTo>
                <a:lnTo>
                  <a:pt x="40644" y="82145"/>
                </a:lnTo>
                <a:lnTo>
                  <a:pt x="50913" y="90276"/>
                </a:lnTo>
                <a:lnTo>
                  <a:pt x="61483" y="98314"/>
                </a:lnTo>
                <a:lnTo>
                  <a:pt x="72189" y="106322"/>
                </a:lnTo>
                <a:lnTo>
                  <a:pt x="82871" y="114364"/>
                </a:lnTo>
                <a:lnTo>
                  <a:pt x="93367" y="122504"/>
                </a:lnTo>
                <a:lnTo>
                  <a:pt x="103513" y="130805"/>
                </a:lnTo>
                <a:lnTo>
                  <a:pt x="113148" y="139330"/>
                </a:lnTo>
                <a:lnTo>
                  <a:pt x="122110" y="148143"/>
                </a:lnTo>
                <a:lnTo>
                  <a:pt x="128476" y="150674"/>
                </a:lnTo>
                <a:lnTo>
                  <a:pt x="139740" y="154054"/>
                </a:lnTo>
                <a:lnTo>
                  <a:pt x="151557" y="156449"/>
                </a:lnTo>
                <a:lnTo>
                  <a:pt x="163821" y="158020"/>
                </a:lnTo>
                <a:lnTo>
                  <a:pt x="176424" y="158925"/>
                </a:lnTo>
                <a:lnTo>
                  <a:pt x="180250" y="159044"/>
                </a:lnTo>
                <a:lnTo>
                  <a:pt x="178063" y="11854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1" name="object 201"/>
          <p:cNvSpPr/>
          <p:nvPr/>
        </p:nvSpPr>
        <p:spPr>
          <a:xfrm>
            <a:off x="5787558" y="1922274"/>
            <a:ext cx="214540" cy="32283"/>
          </a:xfrm>
          <a:custGeom>
            <a:avLst/>
            <a:gdLst/>
            <a:ahLst/>
            <a:cxnLst/>
            <a:rect l="l" t="t" r="r" b="b"/>
            <a:pathLst>
              <a:path w="314659" h="47348">
                <a:moveTo>
                  <a:pt x="313151" y="44326"/>
                </a:moveTo>
                <a:lnTo>
                  <a:pt x="314659" y="30373"/>
                </a:lnTo>
                <a:lnTo>
                  <a:pt x="314567" y="19173"/>
                </a:lnTo>
                <a:lnTo>
                  <a:pt x="313082" y="6657"/>
                </a:lnTo>
                <a:lnTo>
                  <a:pt x="298712" y="5060"/>
                </a:lnTo>
                <a:lnTo>
                  <a:pt x="283983" y="3713"/>
                </a:lnTo>
                <a:lnTo>
                  <a:pt x="268935" y="2601"/>
                </a:lnTo>
                <a:lnTo>
                  <a:pt x="253608" y="1707"/>
                </a:lnTo>
                <a:lnTo>
                  <a:pt x="238040" y="1016"/>
                </a:lnTo>
                <a:lnTo>
                  <a:pt x="222272" y="512"/>
                </a:lnTo>
                <a:lnTo>
                  <a:pt x="206344" y="178"/>
                </a:lnTo>
                <a:lnTo>
                  <a:pt x="190295" y="0"/>
                </a:lnTo>
                <a:lnTo>
                  <a:pt x="157993" y="42"/>
                </a:lnTo>
                <a:lnTo>
                  <a:pt x="141819" y="231"/>
                </a:lnTo>
                <a:lnTo>
                  <a:pt x="125684" y="511"/>
                </a:lnTo>
                <a:lnTo>
                  <a:pt x="123196" y="566"/>
                </a:lnTo>
                <a:lnTo>
                  <a:pt x="121922" y="43768"/>
                </a:lnTo>
                <a:lnTo>
                  <a:pt x="136446" y="43271"/>
                </a:lnTo>
                <a:lnTo>
                  <a:pt x="152697" y="42768"/>
                </a:lnTo>
                <a:lnTo>
                  <a:pt x="169077" y="42331"/>
                </a:lnTo>
                <a:lnTo>
                  <a:pt x="185531" y="41980"/>
                </a:lnTo>
                <a:lnTo>
                  <a:pt x="202003" y="41738"/>
                </a:lnTo>
                <a:lnTo>
                  <a:pt x="234774" y="41660"/>
                </a:lnTo>
                <a:lnTo>
                  <a:pt x="250962" y="41865"/>
                </a:lnTo>
                <a:lnTo>
                  <a:pt x="266942" y="42262"/>
                </a:lnTo>
                <a:lnTo>
                  <a:pt x="282660" y="42871"/>
                </a:lnTo>
                <a:lnTo>
                  <a:pt x="298058" y="43713"/>
                </a:lnTo>
                <a:lnTo>
                  <a:pt x="313082" y="44808"/>
                </a:lnTo>
                <a:lnTo>
                  <a:pt x="313151" y="4432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2" name="object 202"/>
          <p:cNvSpPr/>
          <p:nvPr/>
        </p:nvSpPr>
        <p:spPr>
          <a:xfrm>
            <a:off x="6080806" y="1945892"/>
            <a:ext cx="7094" cy="22548"/>
          </a:xfrm>
          <a:custGeom>
            <a:avLst/>
            <a:gdLst/>
            <a:ahLst/>
            <a:cxnLst/>
            <a:rect l="l" t="t" r="r" b="b"/>
            <a:pathLst>
              <a:path w="10405" h="33070">
                <a:moveTo>
                  <a:pt x="8389" y="29838"/>
                </a:moveTo>
                <a:lnTo>
                  <a:pt x="10405" y="18897"/>
                </a:lnTo>
                <a:lnTo>
                  <a:pt x="6603" y="6697"/>
                </a:lnTo>
                <a:lnTo>
                  <a:pt x="0" y="0"/>
                </a:lnTo>
                <a:lnTo>
                  <a:pt x="855" y="7786"/>
                </a:lnTo>
                <a:lnTo>
                  <a:pt x="2571" y="19556"/>
                </a:lnTo>
                <a:lnTo>
                  <a:pt x="2552" y="33070"/>
                </a:lnTo>
                <a:lnTo>
                  <a:pt x="8389" y="2983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3" name="object 203"/>
          <p:cNvSpPr/>
          <p:nvPr/>
        </p:nvSpPr>
        <p:spPr>
          <a:xfrm>
            <a:off x="5787431" y="1965483"/>
            <a:ext cx="215593" cy="126104"/>
          </a:xfrm>
          <a:custGeom>
            <a:avLst/>
            <a:gdLst/>
            <a:ahLst/>
            <a:cxnLst/>
            <a:rect l="l" t="t" r="r" b="b"/>
            <a:pathLst>
              <a:path w="316203" h="184953">
                <a:moveTo>
                  <a:pt x="142558" y="176702"/>
                </a:moveTo>
                <a:lnTo>
                  <a:pt x="157463" y="176137"/>
                </a:lnTo>
                <a:lnTo>
                  <a:pt x="172406" y="175622"/>
                </a:lnTo>
                <a:lnTo>
                  <a:pt x="187432" y="175150"/>
                </a:lnTo>
                <a:lnTo>
                  <a:pt x="202582" y="174716"/>
                </a:lnTo>
                <a:lnTo>
                  <a:pt x="217902" y="174313"/>
                </a:lnTo>
                <a:lnTo>
                  <a:pt x="233435" y="173935"/>
                </a:lnTo>
                <a:lnTo>
                  <a:pt x="249224" y="173578"/>
                </a:lnTo>
                <a:lnTo>
                  <a:pt x="265313" y="173234"/>
                </a:lnTo>
                <a:lnTo>
                  <a:pt x="281746" y="172898"/>
                </a:lnTo>
                <a:lnTo>
                  <a:pt x="298567" y="172565"/>
                </a:lnTo>
                <a:lnTo>
                  <a:pt x="315819" y="172227"/>
                </a:lnTo>
                <a:lnTo>
                  <a:pt x="315677" y="166520"/>
                </a:lnTo>
                <a:lnTo>
                  <a:pt x="315502" y="153837"/>
                </a:lnTo>
                <a:lnTo>
                  <a:pt x="315570" y="128056"/>
                </a:lnTo>
                <a:lnTo>
                  <a:pt x="315728" y="115041"/>
                </a:lnTo>
                <a:lnTo>
                  <a:pt x="315913" y="102000"/>
                </a:lnTo>
                <a:lnTo>
                  <a:pt x="316082" y="88975"/>
                </a:lnTo>
                <a:lnTo>
                  <a:pt x="316203" y="63142"/>
                </a:lnTo>
                <a:lnTo>
                  <a:pt x="316070" y="50419"/>
                </a:lnTo>
                <a:lnTo>
                  <a:pt x="315753" y="37880"/>
                </a:lnTo>
                <a:lnTo>
                  <a:pt x="315208" y="25568"/>
                </a:lnTo>
                <a:lnTo>
                  <a:pt x="314393" y="13525"/>
                </a:lnTo>
                <a:lnTo>
                  <a:pt x="313267" y="1793"/>
                </a:lnTo>
                <a:lnTo>
                  <a:pt x="297702" y="1338"/>
                </a:lnTo>
                <a:lnTo>
                  <a:pt x="281995" y="942"/>
                </a:lnTo>
                <a:lnTo>
                  <a:pt x="266168" y="607"/>
                </a:lnTo>
                <a:lnTo>
                  <a:pt x="250242" y="337"/>
                </a:lnTo>
                <a:lnTo>
                  <a:pt x="234242" y="134"/>
                </a:lnTo>
                <a:lnTo>
                  <a:pt x="218188" y="0"/>
                </a:lnTo>
                <a:lnTo>
                  <a:pt x="169932" y="41"/>
                </a:lnTo>
                <a:lnTo>
                  <a:pt x="153889" y="211"/>
                </a:lnTo>
                <a:lnTo>
                  <a:pt x="137906" y="463"/>
                </a:lnTo>
                <a:lnTo>
                  <a:pt x="122590" y="789"/>
                </a:lnTo>
                <a:lnTo>
                  <a:pt x="132590" y="131788"/>
                </a:lnTo>
                <a:lnTo>
                  <a:pt x="132530" y="177118"/>
                </a:lnTo>
                <a:lnTo>
                  <a:pt x="142558" y="17670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4" name="object 204"/>
          <p:cNvSpPr/>
          <p:nvPr/>
        </p:nvSpPr>
        <p:spPr>
          <a:xfrm>
            <a:off x="7284494" y="1978237"/>
            <a:ext cx="123132" cy="118562"/>
          </a:xfrm>
          <a:custGeom>
            <a:avLst/>
            <a:gdLst/>
            <a:ahLst/>
            <a:cxnLst/>
            <a:rect l="l" t="t" r="r" b="b"/>
            <a:pathLst>
              <a:path w="180594" h="173891">
                <a:moveTo>
                  <a:pt x="160248" y="173864"/>
                </a:moveTo>
                <a:lnTo>
                  <a:pt x="156551" y="165130"/>
                </a:lnTo>
                <a:lnTo>
                  <a:pt x="151365" y="154990"/>
                </a:lnTo>
                <a:lnTo>
                  <a:pt x="145615" y="144714"/>
                </a:lnTo>
                <a:lnTo>
                  <a:pt x="139747" y="134249"/>
                </a:lnTo>
                <a:lnTo>
                  <a:pt x="134211" y="123541"/>
                </a:lnTo>
                <a:lnTo>
                  <a:pt x="129454" y="112537"/>
                </a:lnTo>
                <a:lnTo>
                  <a:pt x="125924" y="101184"/>
                </a:lnTo>
                <a:lnTo>
                  <a:pt x="124070" y="89427"/>
                </a:lnTo>
                <a:lnTo>
                  <a:pt x="124338" y="77214"/>
                </a:lnTo>
                <a:lnTo>
                  <a:pt x="127177" y="64491"/>
                </a:lnTo>
                <a:lnTo>
                  <a:pt x="122913" y="62513"/>
                </a:lnTo>
                <a:lnTo>
                  <a:pt x="110755" y="59059"/>
                </a:lnTo>
                <a:lnTo>
                  <a:pt x="98738" y="55464"/>
                </a:lnTo>
                <a:lnTo>
                  <a:pt x="89702" y="48891"/>
                </a:lnTo>
                <a:lnTo>
                  <a:pt x="86487" y="36500"/>
                </a:lnTo>
                <a:lnTo>
                  <a:pt x="87316" y="36388"/>
                </a:lnTo>
                <a:lnTo>
                  <a:pt x="98370" y="36254"/>
                </a:lnTo>
                <a:lnTo>
                  <a:pt x="109391" y="38155"/>
                </a:lnTo>
                <a:lnTo>
                  <a:pt x="120482" y="41322"/>
                </a:lnTo>
                <a:lnTo>
                  <a:pt x="131745" y="44986"/>
                </a:lnTo>
                <a:lnTo>
                  <a:pt x="143285" y="48377"/>
                </a:lnTo>
                <a:lnTo>
                  <a:pt x="155204" y="50726"/>
                </a:lnTo>
                <a:lnTo>
                  <a:pt x="167605" y="51266"/>
                </a:lnTo>
                <a:lnTo>
                  <a:pt x="180594" y="49226"/>
                </a:lnTo>
                <a:lnTo>
                  <a:pt x="178350" y="45300"/>
                </a:lnTo>
                <a:lnTo>
                  <a:pt x="171657" y="36120"/>
                </a:lnTo>
                <a:lnTo>
                  <a:pt x="163586" y="27920"/>
                </a:lnTo>
                <a:lnTo>
                  <a:pt x="154318" y="20724"/>
                </a:lnTo>
                <a:lnTo>
                  <a:pt x="144033" y="14557"/>
                </a:lnTo>
                <a:lnTo>
                  <a:pt x="132912" y="9442"/>
                </a:lnTo>
                <a:lnTo>
                  <a:pt x="121135" y="5405"/>
                </a:lnTo>
                <a:lnTo>
                  <a:pt x="108884" y="2469"/>
                </a:lnTo>
                <a:lnTo>
                  <a:pt x="96338" y="659"/>
                </a:lnTo>
                <a:lnTo>
                  <a:pt x="83679" y="0"/>
                </a:lnTo>
                <a:lnTo>
                  <a:pt x="71087" y="514"/>
                </a:lnTo>
                <a:lnTo>
                  <a:pt x="58743" y="2228"/>
                </a:lnTo>
                <a:lnTo>
                  <a:pt x="46828" y="5166"/>
                </a:lnTo>
                <a:lnTo>
                  <a:pt x="35521" y="9350"/>
                </a:lnTo>
                <a:lnTo>
                  <a:pt x="25004" y="14807"/>
                </a:lnTo>
                <a:lnTo>
                  <a:pt x="15458" y="21560"/>
                </a:lnTo>
                <a:lnTo>
                  <a:pt x="7063" y="29634"/>
                </a:lnTo>
                <a:lnTo>
                  <a:pt x="0" y="39053"/>
                </a:lnTo>
                <a:lnTo>
                  <a:pt x="526" y="40377"/>
                </a:lnTo>
                <a:lnTo>
                  <a:pt x="6284" y="52502"/>
                </a:lnTo>
                <a:lnTo>
                  <a:pt x="13118" y="63550"/>
                </a:lnTo>
                <a:lnTo>
                  <a:pt x="20821" y="73729"/>
                </a:lnTo>
                <a:lnTo>
                  <a:pt x="29188" y="83244"/>
                </a:lnTo>
                <a:lnTo>
                  <a:pt x="38012" y="92301"/>
                </a:lnTo>
                <a:lnTo>
                  <a:pt x="47087" y="101107"/>
                </a:lnTo>
                <a:lnTo>
                  <a:pt x="56208" y="109868"/>
                </a:lnTo>
                <a:lnTo>
                  <a:pt x="65168" y="118790"/>
                </a:lnTo>
                <a:lnTo>
                  <a:pt x="73761" y="128080"/>
                </a:lnTo>
                <a:lnTo>
                  <a:pt x="76028" y="128573"/>
                </a:lnTo>
                <a:lnTo>
                  <a:pt x="87884" y="133152"/>
                </a:lnTo>
                <a:lnTo>
                  <a:pt x="98071" y="139974"/>
                </a:lnTo>
                <a:lnTo>
                  <a:pt x="107234" y="148074"/>
                </a:lnTo>
                <a:lnTo>
                  <a:pt x="116018" y="156483"/>
                </a:lnTo>
                <a:lnTo>
                  <a:pt x="125067" y="164234"/>
                </a:lnTo>
                <a:lnTo>
                  <a:pt x="135025" y="170359"/>
                </a:lnTo>
                <a:lnTo>
                  <a:pt x="146537" y="173891"/>
                </a:lnTo>
                <a:lnTo>
                  <a:pt x="160248" y="17386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5" name="object 205"/>
          <p:cNvSpPr/>
          <p:nvPr/>
        </p:nvSpPr>
        <p:spPr>
          <a:xfrm>
            <a:off x="6504000" y="1985368"/>
            <a:ext cx="50300" cy="27291"/>
          </a:xfrm>
          <a:custGeom>
            <a:avLst/>
            <a:gdLst/>
            <a:ahLst/>
            <a:cxnLst/>
            <a:rect l="l" t="t" r="r" b="b"/>
            <a:pathLst>
              <a:path w="73774" h="40027">
                <a:moveTo>
                  <a:pt x="50566" y="39293"/>
                </a:moveTo>
                <a:lnTo>
                  <a:pt x="63601" y="36223"/>
                </a:lnTo>
                <a:lnTo>
                  <a:pt x="69787" y="26882"/>
                </a:lnTo>
                <a:lnTo>
                  <a:pt x="73600" y="15564"/>
                </a:lnTo>
                <a:lnTo>
                  <a:pt x="73774" y="612"/>
                </a:lnTo>
                <a:lnTo>
                  <a:pt x="63551" y="0"/>
                </a:lnTo>
                <a:lnTo>
                  <a:pt x="51670" y="996"/>
                </a:lnTo>
                <a:lnTo>
                  <a:pt x="39201" y="3035"/>
                </a:lnTo>
                <a:lnTo>
                  <a:pt x="26317" y="5401"/>
                </a:lnTo>
                <a:lnTo>
                  <a:pt x="13193" y="7376"/>
                </a:lnTo>
                <a:lnTo>
                  <a:pt x="0" y="8245"/>
                </a:lnTo>
                <a:lnTo>
                  <a:pt x="82" y="11856"/>
                </a:lnTo>
                <a:lnTo>
                  <a:pt x="3823" y="24339"/>
                </a:lnTo>
                <a:lnTo>
                  <a:pt x="12061" y="32937"/>
                </a:lnTo>
                <a:lnTo>
                  <a:pt x="23476" y="38037"/>
                </a:lnTo>
                <a:lnTo>
                  <a:pt x="36751" y="40027"/>
                </a:lnTo>
                <a:lnTo>
                  <a:pt x="50566" y="3929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6" name="object 206"/>
          <p:cNvSpPr/>
          <p:nvPr/>
        </p:nvSpPr>
        <p:spPr>
          <a:xfrm>
            <a:off x="6451335" y="1989253"/>
            <a:ext cx="142141" cy="46373"/>
          </a:xfrm>
          <a:custGeom>
            <a:avLst/>
            <a:gdLst/>
            <a:ahLst/>
            <a:cxnLst/>
            <a:rect l="l" t="t" r="r" b="b"/>
            <a:pathLst>
              <a:path w="208474" h="68014">
                <a:moveTo>
                  <a:pt x="100394" y="67872"/>
                </a:moveTo>
                <a:lnTo>
                  <a:pt x="114847" y="67121"/>
                </a:lnTo>
                <a:lnTo>
                  <a:pt x="129161" y="65731"/>
                </a:lnTo>
                <a:lnTo>
                  <a:pt x="143073" y="63674"/>
                </a:lnTo>
                <a:lnTo>
                  <a:pt x="156322" y="60918"/>
                </a:lnTo>
                <a:lnTo>
                  <a:pt x="168646" y="57435"/>
                </a:lnTo>
                <a:lnTo>
                  <a:pt x="179782" y="53194"/>
                </a:lnTo>
                <a:lnTo>
                  <a:pt x="189468" y="48165"/>
                </a:lnTo>
                <a:lnTo>
                  <a:pt x="197442" y="42320"/>
                </a:lnTo>
                <a:lnTo>
                  <a:pt x="203443" y="35628"/>
                </a:lnTo>
                <a:lnTo>
                  <a:pt x="207208" y="28059"/>
                </a:lnTo>
                <a:lnTo>
                  <a:pt x="208474" y="19584"/>
                </a:lnTo>
                <a:lnTo>
                  <a:pt x="206981" y="10172"/>
                </a:lnTo>
                <a:lnTo>
                  <a:pt x="198311" y="5749"/>
                </a:lnTo>
                <a:lnTo>
                  <a:pt x="185585" y="3400"/>
                </a:lnTo>
                <a:lnTo>
                  <a:pt x="171357" y="2552"/>
                </a:lnTo>
                <a:lnTo>
                  <a:pt x="171595" y="9963"/>
                </a:lnTo>
                <a:lnTo>
                  <a:pt x="169929" y="21915"/>
                </a:lnTo>
                <a:lnTo>
                  <a:pt x="165855" y="31941"/>
                </a:lnTo>
                <a:lnTo>
                  <a:pt x="159728" y="40095"/>
                </a:lnTo>
                <a:lnTo>
                  <a:pt x="151901" y="46430"/>
                </a:lnTo>
                <a:lnTo>
                  <a:pt x="142730" y="50999"/>
                </a:lnTo>
                <a:lnTo>
                  <a:pt x="132568" y="53856"/>
                </a:lnTo>
                <a:lnTo>
                  <a:pt x="121769" y="55054"/>
                </a:lnTo>
                <a:lnTo>
                  <a:pt x="110687" y="54647"/>
                </a:lnTo>
                <a:lnTo>
                  <a:pt x="99676" y="52687"/>
                </a:lnTo>
                <a:lnTo>
                  <a:pt x="89092" y="49229"/>
                </a:lnTo>
                <a:lnTo>
                  <a:pt x="79287" y="44326"/>
                </a:lnTo>
                <a:lnTo>
                  <a:pt x="70616" y="38031"/>
                </a:lnTo>
                <a:lnTo>
                  <a:pt x="63432" y="30397"/>
                </a:lnTo>
                <a:lnTo>
                  <a:pt x="58091" y="21478"/>
                </a:lnTo>
                <a:lnTo>
                  <a:pt x="54947" y="11328"/>
                </a:lnTo>
                <a:lnTo>
                  <a:pt x="54352" y="0"/>
                </a:lnTo>
                <a:lnTo>
                  <a:pt x="44055" y="103"/>
                </a:lnTo>
                <a:lnTo>
                  <a:pt x="32779" y="2398"/>
                </a:lnTo>
                <a:lnTo>
                  <a:pt x="22542" y="6631"/>
                </a:lnTo>
                <a:lnTo>
                  <a:pt x="13744" y="12390"/>
                </a:lnTo>
                <a:lnTo>
                  <a:pt x="6787" y="19265"/>
                </a:lnTo>
                <a:lnTo>
                  <a:pt x="2072" y="26843"/>
                </a:lnTo>
                <a:lnTo>
                  <a:pt x="0" y="34714"/>
                </a:lnTo>
                <a:lnTo>
                  <a:pt x="971" y="42466"/>
                </a:lnTo>
                <a:lnTo>
                  <a:pt x="5387" y="49688"/>
                </a:lnTo>
                <a:lnTo>
                  <a:pt x="13649" y="55968"/>
                </a:lnTo>
                <a:lnTo>
                  <a:pt x="17337" y="57757"/>
                </a:lnTo>
                <a:lnTo>
                  <a:pt x="25426" y="60641"/>
                </a:lnTo>
                <a:lnTo>
                  <a:pt x="35211" y="63094"/>
                </a:lnTo>
                <a:lnTo>
                  <a:pt x="46430" y="65088"/>
                </a:lnTo>
                <a:lnTo>
                  <a:pt x="58819" y="66593"/>
                </a:lnTo>
                <a:lnTo>
                  <a:pt x="72118" y="67578"/>
                </a:lnTo>
                <a:lnTo>
                  <a:pt x="86063" y="68014"/>
                </a:lnTo>
                <a:lnTo>
                  <a:pt x="100394" y="678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7" name="object 207"/>
          <p:cNvSpPr/>
          <p:nvPr/>
        </p:nvSpPr>
        <p:spPr>
          <a:xfrm>
            <a:off x="6368715" y="2001396"/>
            <a:ext cx="208130" cy="77088"/>
          </a:xfrm>
          <a:custGeom>
            <a:avLst/>
            <a:gdLst/>
            <a:ahLst/>
            <a:cxnLst/>
            <a:rect l="l" t="t" r="r" b="b"/>
            <a:pathLst>
              <a:path w="305257" h="113063">
                <a:moveTo>
                  <a:pt x="209173" y="113044"/>
                </a:moveTo>
                <a:lnTo>
                  <a:pt x="223696" y="112440"/>
                </a:lnTo>
                <a:lnTo>
                  <a:pt x="237371" y="111148"/>
                </a:lnTo>
                <a:lnTo>
                  <a:pt x="250107" y="109065"/>
                </a:lnTo>
                <a:lnTo>
                  <a:pt x="261812" y="106085"/>
                </a:lnTo>
                <a:lnTo>
                  <a:pt x="272394" y="102107"/>
                </a:lnTo>
                <a:lnTo>
                  <a:pt x="281762" y="97025"/>
                </a:lnTo>
                <a:lnTo>
                  <a:pt x="289824" y="90736"/>
                </a:lnTo>
                <a:lnTo>
                  <a:pt x="296488" y="83136"/>
                </a:lnTo>
                <a:lnTo>
                  <a:pt x="301663" y="74121"/>
                </a:lnTo>
                <a:lnTo>
                  <a:pt x="305257" y="63588"/>
                </a:lnTo>
                <a:lnTo>
                  <a:pt x="295003" y="64406"/>
                </a:lnTo>
                <a:lnTo>
                  <a:pt x="282580" y="65453"/>
                </a:lnTo>
                <a:lnTo>
                  <a:pt x="269493" y="66537"/>
                </a:lnTo>
                <a:lnTo>
                  <a:pt x="255906" y="67565"/>
                </a:lnTo>
                <a:lnTo>
                  <a:pt x="241982" y="68442"/>
                </a:lnTo>
                <a:lnTo>
                  <a:pt x="227885" y="69075"/>
                </a:lnTo>
                <a:lnTo>
                  <a:pt x="213780" y="69371"/>
                </a:lnTo>
                <a:lnTo>
                  <a:pt x="199830" y="69236"/>
                </a:lnTo>
                <a:lnTo>
                  <a:pt x="186200" y="68578"/>
                </a:lnTo>
                <a:lnTo>
                  <a:pt x="173054" y="67301"/>
                </a:lnTo>
                <a:lnTo>
                  <a:pt x="160556" y="65314"/>
                </a:lnTo>
                <a:lnTo>
                  <a:pt x="148870" y="62521"/>
                </a:lnTo>
                <a:lnTo>
                  <a:pt x="138161" y="58831"/>
                </a:lnTo>
                <a:lnTo>
                  <a:pt x="128591" y="54149"/>
                </a:lnTo>
                <a:lnTo>
                  <a:pt x="120325" y="48382"/>
                </a:lnTo>
                <a:lnTo>
                  <a:pt x="113528" y="41437"/>
                </a:lnTo>
                <a:lnTo>
                  <a:pt x="108363" y="33219"/>
                </a:lnTo>
                <a:lnTo>
                  <a:pt x="104995" y="23636"/>
                </a:lnTo>
                <a:lnTo>
                  <a:pt x="103588" y="12594"/>
                </a:lnTo>
                <a:lnTo>
                  <a:pt x="104305" y="0"/>
                </a:lnTo>
                <a:lnTo>
                  <a:pt x="99212" y="0"/>
                </a:lnTo>
                <a:lnTo>
                  <a:pt x="98312" y="304"/>
                </a:lnTo>
                <a:lnTo>
                  <a:pt x="85073" y="4457"/>
                </a:lnTo>
                <a:lnTo>
                  <a:pt x="71610" y="8385"/>
                </a:lnTo>
                <a:lnTo>
                  <a:pt x="58268" y="12434"/>
                </a:lnTo>
                <a:lnTo>
                  <a:pt x="45390" y="16946"/>
                </a:lnTo>
                <a:lnTo>
                  <a:pt x="33321" y="22266"/>
                </a:lnTo>
                <a:lnTo>
                  <a:pt x="22403" y="28739"/>
                </a:lnTo>
                <a:lnTo>
                  <a:pt x="12981" y="36707"/>
                </a:lnTo>
                <a:lnTo>
                  <a:pt x="5398" y="46516"/>
                </a:lnTo>
                <a:lnTo>
                  <a:pt x="0" y="58508"/>
                </a:lnTo>
                <a:lnTo>
                  <a:pt x="5079" y="65353"/>
                </a:lnTo>
                <a:lnTo>
                  <a:pt x="12734" y="73225"/>
                </a:lnTo>
                <a:lnTo>
                  <a:pt x="21646" y="80209"/>
                </a:lnTo>
                <a:lnTo>
                  <a:pt x="31723" y="86349"/>
                </a:lnTo>
                <a:lnTo>
                  <a:pt x="42872" y="91689"/>
                </a:lnTo>
                <a:lnTo>
                  <a:pt x="55004" y="96272"/>
                </a:lnTo>
                <a:lnTo>
                  <a:pt x="68025" y="100144"/>
                </a:lnTo>
                <a:lnTo>
                  <a:pt x="81846" y="103346"/>
                </a:lnTo>
                <a:lnTo>
                  <a:pt x="96375" y="105925"/>
                </a:lnTo>
                <a:lnTo>
                  <a:pt x="111520" y="107923"/>
                </a:lnTo>
                <a:lnTo>
                  <a:pt x="127190" y="109385"/>
                </a:lnTo>
                <a:lnTo>
                  <a:pt x="144438" y="110654"/>
                </a:lnTo>
                <a:lnTo>
                  <a:pt x="161435" y="111764"/>
                </a:lnTo>
                <a:lnTo>
                  <a:pt x="177951" y="112602"/>
                </a:lnTo>
                <a:lnTo>
                  <a:pt x="193894" y="113063"/>
                </a:lnTo>
                <a:lnTo>
                  <a:pt x="209173" y="11304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8" name="object 208"/>
          <p:cNvSpPr/>
          <p:nvPr/>
        </p:nvSpPr>
        <p:spPr>
          <a:xfrm>
            <a:off x="6086064" y="2013535"/>
            <a:ext cx="13823" cy="38160"/>
          </a:xfrm>
          <a:custGeom>
            <a:avLst/>
            <a:gdLst/>
            <a:ahLst/>
            <a:cxnLst/>
            <a:rect l="l" t="t" r="r" b="b"/>
            <a:pathLst>
              <a:path w="20274" h="55968">
                <a:moveTo>
                  <a:pt x="14598" y="51169"/>
                </a:moveTo>
                <a:lnTo>
                  <a:pt x="18751" y="42156"/>
                </a:lnTo>
                <a:lnTo>
                  <a:pt x="19196" y="31040"/>
                </a:lnTo>
                <a:lnTo>
                  <a:pt x="18762" y="19739"/>
                </a:lnTo>
                <a:lnTo>
                  <a:pt x="20274" y="10172"/>
                </a:lnTo>
                <a:lnTo>
                  <a:pt x="14927" y="7035"/>
                </a:lnTo>
                <a:lnTo>
                  <a:pt x="10355" y="3136"/>
                </a:lnTo>
                <a:lnTo>
                  <a:pt x="5009" y="0"/>
                </a:lnTo>
                <a:lnTo>
                  <a:pt x="4272" y="820"/>
                </a:lnTo>
                <a:lnTo>
                  <a:pt x="0" y="10971"/>
                </a:lnTo>
                <a:lnTo>
                  <a:pt x="147" y="23175"/>
                </a:lnTo>
                <a:lnTo>
                  <a:pt x="2506" y="35819"/>
                </a:lnTo>
                <a:lnTo>
                  <a:pt x="4863" y="47287"/>
                </a:lnTo>
                <a:lnTo>
                  <a:pt x="5009" y="55968"/>
                </a:lnTo>
                <a:lnTo>
                  <a:pt x="14598" y="511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9" name="object 209"/>
          <p:cNvSpPr/>
          <p:nvPr/>
        </p:nvSpPr>
        <p:spPr>
          <a:xfrm>
            <a:off x="6111753" y="2022139"/>
            <a:ext cx="22819" cy="19141"/>
          </a:xfrm>
          <a:custGeom>
            <a:avLst/>
            <a:gdLst/>
            <a:ahLst/>
            <a:cxnLst/>
            <a:rect l="l" t="t" r="r" b="b"/>
            <a:pathLst>
              <a:path w="33468" h="28074">
                <a:moveTo>
                  <a:pt x="4393" y="27235"/>
                </a:moveTo>
                <a:lnTo>
                  <a:pt x="14683" y="19638"/>
                </a:lnTo>
                <a:lnTo>
                  <a:pt x="23988" y="11055"/>
                </a:lnTo>
                <a:lnTo>
                  <a:pt x="33468" y="2649"/>
                </a:lnTo>
                <a:lnTo>
                  <a:pt x="26765" y="762"/>
                </a:lnTo>
                <a:lnTo>
                  <a:pt x="14010" y="0"/>
                </a:lnTo>
                <a:lnTo>
                  <a:pt x="397" y="96"/>
                </a:lnTo>
                <a:lnTo>
                  <a:pt x="741" y="4924"/>
                </a:lnTo>
                <a:lnTo>
                  <a:pt x="0" y="18347"/>
                </a:lnTo>
                <a:lnTo>
                  <a:pt x="2950" y="28074"/>
                </a:lnTo>
                <a:lnTo>
                  <a:pt x="4393" y="2723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0" name="object 210"/>
          <p:cNvSpPr/>
          <p:nvPr/>
        </p:nvSpPr>
        <p:spPr>
          <a:xfrm>
            <a:off x="6346854" y="2048222"/>
            <a:ext cx="157147" cy="51455"/>
          </a:xfrm>
          <a:custGeom>
            <a:avLst/>
            <a:gdLst/>
            <a:ahLst/>
            <a:cxnLst/>
            <a:rect l="l" t="t" r="r" b="b"/>
            <a:pathLst>
              <a:path w="230482" h="75468">
                <a:moveTo>
                  <a:pt x="199762" y="74686"/>
                </a:moveTo>
                <a:lnTo>
                  <a:pt x="211150" y="72939"/>
                </a:lnTo>
                <a:lnTo>
                  <a:pt x="221455" y="70124"/>
                </a:lnTo>
                <a:lnTo>
                  <a:pt x="230482" y="66141"/>
                </a:lnTo>
                <a:lnTo>
                  <a:pt x="216645" y="65508"/>
                </a:lnTo>
                <a:lnTo>
                  <a:pt x="202558" y="64749"/>
                </a:lnTo>
                <a:lnTo>
                  <a:pt x="188361" y="63822"/>
                </a:lnTo>
                <a:lnTo>
                  <a:pt x="174127" y="62684"/>
                </a:lnTo>
                <a:lnTo>
                  <a:pt x="159929" y="61290"/>
                </a:lnTo>
                <a:lnTo>
                  <a:pt x="145838" y="59597"/>
                </a:lnTo>
                <a:lnTo>
                  <a:pt x="131930" y="57561"/>
                </a:lnTo>
                <a:lnTo>
                  <a:pt x="118275" y="55138"/>
                </a:lnTo>
                <a:lnTo>
                  <a:pt x="104947" y="52285"/>
                </a:lnTo>
                <a:lnTo>
                  <a:pt x="92019" y="48957"/>
                </a:lnTo>
                <a:lnTo>
                  <a:pt x="79564" y="45112"/>
                </a:lnTo>
                <a:lnTo>
                  <a:pt x="67654" y="40704"/>
                </a:lnTo>
                <a:lnTo>
                  <a:pt x="56362" y="35690"/>
                </a:lnTo>
                <a:lnTo>
                  <a:pt x="45761" y="30026"/>
                </a:lnTo>
                <a:lnTo>
                  <a:pt x="35924" y="23669"/>
                </a:lnTo>
                <a:lnTo>
                  <a:pt x="26923" y="16575"/>
                </a:lnTo>
                <a:lnTo>
                  <a:pt x="18833" y="8700"/>
                </a:lnTo>
                <a:lnTo>
                  <a:pt x="11724" y="0"/>
                </a:lnTo>
                <a:lnTo>
                  <a:pt x="7487" y="3577"/>
                </a:lnTo>
                <a:lnTo>
                  <a:pt x="1538" y="11047"/>
                </a:lnTo>
                <a:lnTo>
                  <a:pt x="0" y="17804"/>
                </a:lnTo>
                <a:lnTo>
                  <a:pt x="2227" y="23937"/>
                </a:lnTo>
                <a:lnTo>
                  <a:pt x="7577" y="29534"/>
                </a:lnTo>
                <a:lnTo>
                  <a:pt x="15405" y="34685"/>
                </a:lnTo>
                <a:lnTo>
                  <a:pt x="25068" y="39476"/>
                </a:lnTo>
                <a:lnTo>
                  <a:pt x="35922" y="43997"/>
                </a:lnTo>
                <a:lnTo>
                  <a:pt x="47322" y="48336"/>
                </a:lnTo>
                <a:lnTo>
                  <a:pt x="58898" y="52402"/>
                </a:lnTo>
                <a:lnTo>
                  <a:pt x="69302" y="55719"/>
                </a:lnTo>
                <a:lnTo>
                  <a:pt x="80772" y="59081"/>
                </a:lnTo>
                <a:lnTo>
                  <a:pt x="93114" y="62387"/>
                </a:lnTo>
                <a:lnTo>
                  <a:pt x="106132" y="65536"/>
                </a:lnTo>
                <a:lnTo>
                  <a:pt x="119630" y="68427"/>
                </a:lnTo>
                <a:lnTo>
                  <a:pt x="133413" y="70958"/>
                </a:lnTo>
                <a:lnTo>
                  <a:pt x="147286" y="73029"/>
                </a:lnTo>
                <a:lnTo>
                  <a:pt x="161052" y="74538"/>
                </a:lnTo>
                <a:lnTo>
                  <a:pt x="174517" y="75385"/>
                </a:lnTo>
                <a:lnTo>
                  <a:pt x="187486" y="75468"/>
                </a:lnTo>
                <a:lnTo>
                  <a:pt x="199762" y="7468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1" name="object 211"/>
          <p:cNvSpPr/>
          <p:nvPr/>
        </p:nvSpPr>
        <p:spPr>
          <a:xfrm>
            <a:off x="6089480" y="2075973"/>
            <a:ext cx="51925" cy="1106553"/>
          </a:xfrm>
          <a:custGeom>
            <a:avLst/>
            <a:gdLst/>
            <a:ahLst/>
            <a:cxnLst/>
            <a:rect l="l" t="t" r="r" b="b"/>
            <a:pathLst>
              <a:path w="76157" h="1622945">
                <a:moveTo>
                  <a:pt x="55019" y="1622597"/>
                </a:moveTo>
                <a:lnTo>
                  <a:pt x="68008" y="1616598"/>
                </a:lnTo>
                <a:lnTo>
                  <a:pt x="74393" y="1607352"/>
                </a:lnTo>
                <a:lnTo>
                  <a:pt x="76157" y="1596053"/>
                </a:lnTo>
                <a:lnTo>
                  <a:pt x="75286" y="1583894"/>
                </a:lnTo>
                <a:lnTo>
                  <a:pt x="73761" y="1572069"/>
                </a:lnTo>
                <a:lnTo>
                  <a:pt x="69819" y="1531561"/>
                </a:lnTo>
                <a:lnTo>
                  <a:pt x="66489" y="1490806"/>
                </a:lnTo>
                <a:lnTo>
                  <a:pt x="63720" y="1449829"/>
                </a:lnTo>
                <a:lnTo>
                  <a:pt x="61462" y="1408654"/>
                </a:lnTo>
                <a:lnTo>
                  <a:pt x="59665" y="1367305"/>
                </a:lnTo>
                <a:lnTo>
                  <a:pt x="58276" y="1325807"/>
                </a:lnTo>
                <a:lnTo>
                  <a:pt x="57247" y="1284184"/>
                </a:lnTo>
                <a:lnTo>
                  <a:pt x="56525" y="1242460"/>
                </a:lnTo>
                <a:lnTo>
                  <a:pt x="56060" y="1200660"/>
                </a:lnTo>
                <a:lnTo>
                  <a:pt x="55802" y="1158808"/>
                </a:lnTo>
                <a:lnTo>
                  <a:pt x="55747" y="907967"/>
                </a:lnTo>
                <a:lnTo>
                  <a:pt x="55514" y="866433"/>
                </a:lnTo>
                <a:lnTo>
                  <a:pt x="55082" y="825041"/>
                </a:lnTo>
                <a:lnTo>
                  <a:pt x="54399" y="783817"/>
                </a:lnTo>
                <a:lnTo>
                  <a:pt x="53416" y="742784"/>
                </a:lnTo>
                <a:lnTo>
                  <a:pt x="52932" y="727710"/>
                </a:lnTo>
                <a:lnTo>
                  <a:pt x="52342" y="712662"/>
                </a:lnTo>
                <a:lnTo>
                  <a:pt x="51660" y="697644"/>
                </a:lnTo>
                <a:lnTo>
                  <a:pt x="50901" y="682658"/>
                </a:lnTo>
                <a:lnTo>
                  <a:pt x="50081" y="667708"/>
                </a:lnTo>
                <a:lnTo>
                  <a:pt x="49214" y="652799"/>
                </a:lnTo>
                <a:lnTo>
                  <a:pt x="48316" y="637933"/>
                </a:lnTo>
                <a:lnTo>
                  <a:pt x="47402" y="623114"/>
                </a:lnTo>
                <a:lnTo>
                  <a:pt x="46487" y="608346"/>
                </a:lnTo>
                <a:lnTo>
                  <a:pt x="45586" y="593632"/>
                </a:lnTo>
                <a:lnTo>
                  <a:pt x="44715" y="578976"/>
                </a:lnTo>
                <a:lnTo>
                  <a:pt x="43888" y="564381"/>
                </a:lnTo>
                <a:lnTo>
                  <a:pt x="43120" y="549851"/>
                </a:lnTo>
                <a:lnTo>
                  <a:pt x="42428" y="535389"/>
                </a:lnTo>
                <a:lnTo>
                  <a:pt x="41825" y="521000"/>
                </a:lnTo>
                <a:lnTo>
                  <a:pt x="41327" y="506685"/>
                </a:lnTo>
                <a:lnTo>
                  <a:pt x="40950" y="492450"/>
                </a:lnTo>
                <a:lnTo>
                  <a:pt x="40708" y="478297"/>
                </a:lnTo>
                <a:lnTo>
                  <a:pt x="40690" y="450253"/>
                </a:lnTo>
                <a:lnTo>
                  <a:pt x="40843" y="441755"/>
                </a:lnTo>
                <a:lnTo>
                  <a:pt x="41238" y="427857"/>
                </a:lnTo>
                <a:lnTo>
                  <a:pt x="41681" y="413852"/>
                </a:lnTo>
                <a:lnTo>
                  <a:pt x="42014" y="399908"/>
                </a:lnTo>
                <a:lnTo>
                  <a:pt x="42077" y="386192"/>
                </a:lnTo>
                <a:lnTo>
                  <a:pt x="41715" y="372869"/>
                </a:lnTo>
                <a:lnTo>
                  <a:pt x="40768" y="360105"/>
                </a:lnTo>
                <a:lnTo>
                  <a:pt x="39079" y="348069"/>
                </a:lnTo>
                <a:lnTo>
                  <a:pt x="36489" y="336925"/>
                </a:lnTo>
                <a:lnTo>
                  <a:pt x="32841" y="326841"/>
                </a:lnTo>
                <a:lnTo>
                  <a:pt x="27978" y="317982"/>
                </a:lnTo>
                <a:lnTo>
                  <a:pt x="29333" y="313593"/>
                </a:lnTo>
                <a:lnTo>
                  <a:pt x="31535" y="302303"/>
                </a:lnTo>
                <a:lnTo>
                  <a:pt x="32866" y="288787"/>
                </a:lnTo>
                <a:lnTo>
                  <a:pt x="33240" y="273986"/>
                </a:lnTo>
                <a:lnTo>
                  <a:pt x="32574" y="258842"/>
                </a:lnTo>
                <a:lnTo>
                  <a:pt x="30781" y="244297"/>
                </a:lnTo>
                <a:lnTo>
                  <a:pt x="27779" y="231294"/>
                </a:lnTo>
                <a:lnTo>
                  <a:pt x="23482" y="220773"/>
                </a:lnTo>
                <a:lnTo>
                  <a:pt x="17805" y="213677"/>
                </a:lnTo>
                <a:lnTo>
                  <a:pt x="26085" y="207810"/>
                </a:lnTo>
                <a:lnTo>
                  <a:pt x="27978" y="193332"/>
                </a:lnTo>
                <a:lnTo>
                  <a:pt x="29307" y="177048"/>
                </a:lnTo>
                <a:lnTo>
                  <a:pt x="29700" y="165287"/>
                </a:lnTo>
                <a:lnTo>
                  <a:pt x="29751" y="152924"/>
                </a:lnTo>
                <a:lnTo>
                  <a:pt x="29503" y="140076"/>
                </a:lnTo>
                <a:lnTo>
                  <a:pt x="29002" y="126857"/>
                </a:lnTo>
                <a:lnTo>
                  <a:pt x="28291" y="113382"/>
                </a:lnTo>
                <a:lnTo>
                  <a:pt x="27414" y="99766"/>
                </a:lnTo>
                <a:lnTo>
                  <a:pt x="26416" y="86124"/>
                </a:lnTo>
                <a:lnTo>
                  <a:pt x="25340" y="72571"/>
                </a:lnTo>
                <a:lnTo>
                  <a:pt x="24231" y="59223"/>
                </a:lnTo>
                <a:lnTo>
                  <a:pt x="23133" y="46194"/>
                </a:lnTo>
                <a:lnTo>
                  <a:pt x="22090" y="33599"/>
                </a:lnTo>
                <a:lnTo>
                  <a:pt x="21146" y="21553"/>
                </a:lnTo>
                <a:lnTo>
                  <a:pt x="20345" y="10172"/>
                </a:lnTo>
                <a:lnTo>
                  <a:pt x="10769" y="9575"/>
                </a:lnTo>
                <a:lnTo>
                  <a:pt x="9575" y="584"/>
                </a:lnTo>
                <a:lnTo>
                  <a:pt x="0" y="0"/>
                </a:lnTo>
                <a:lnTo>
                  <a:pt x="0" y="7632"/>
                </a:lnTo>
                <a:lnTo>
                  <a:pt x="960" y="10083"/>
                </a:lnTo>
                <a:lnTo>
                  <a:pt x="4596" y="23027"/>
                </a:lnTo>
                <a:lnTo>
                  <a:pt x="6191" y="35737"/>
                </a:lnTo>
                <a:lnTo>
                  <a:pt x="6390" y="48198"/>
                </a:lnTo>
                <a:lnTo>
                  <a:pt x="5842" y="60397"/>
                </a:lnTo>
                <a:lnTo>
                  <a:pt x="5194" y="72318"/>
                </a:lnTo>
                <a:lnTo>
                  <a:pt x="5092" y="83947"/>
                </a:lnTo>
                <a:lnTo>
                  <a:pt x="6192" y="115512"/>
                </a:lnTo>
                <a:lnTo>
                  <a:pt x="7365" y="147195"/>
                </a:lnTo>
                <a:lnTo>
                  <a:pt x="8596" y="178992"/>
                </a:lnTo>
                <a:lnTo>
                  <a:pt x="9873" y="210897"/>
                </a:lnTo>
                <a:lnTo>
                  <a:pt x="11182" y="242908"/>
                </a:lnTo>
                <a:lnTo>
                  <a:pt x="12510" y="275018"/>
                </a:lnTo>
                <a:lnTo>
                  <a:pt x="13842" y="307224"/>
                </a:lnTo>
                <a:lnTo>
                  <a:pt x="15165" y="339522"/>
                </a:lnTo>
                <a:lnTo>
                  <a:pt x="16466" y="371907"/>
                </a:lnTo>
                <a:lnTo>
                  <a:pt x="17732" y="404374"/>
                </a:lnTo>
                <a:lnTo>
                  <a:pt x="18948" y="436919"/>
                </a:lnTo>
                <a:lnTo>
                  <a:pt x="20101" y="469538"/>
                </a:lnTo>
                <a:lnTo>
                  <a:pt x="21178" y="502226"/>
                </a:lnTo>
                <a:lnTo>
                  <a:pt x="22165" y="534979"/>
                </a:lnTo>
                <a:lnTo>
                  <a:pt x="23048" y="567793"/>
                </a:lnTo>
                <a:lnTo>
                  <a:pt x="23814" y="600662"/>
                </a:lnTo>
                <a:lnTo>
                  <a:pt x="24450" y="633583"/>
                </a:lnTo>
                <a:lnTo>
                  <a:pt x="24941" y="666551"/>
                </a:lnTo>
                <a:lnTo>
                  <a:pt x="25275" y="699562"/>
                </a:lnTo>
                <a:lnTo>
                  <a:pt x="25438" y="732612"/>
                </a:lnTo>
                <a:lnTo>
                  <a:pt x="25514" y="745673"/>
                </a:lnTo>
                <a:lnTo>
                  <a:pt x="25674" y="758297"/>
                </a:lnTo>
                <a:lnTo>
                  <a:pt x="25912" y="770943"/>
                </a:lnTo>
                <a:lnTo>
                  <a:pt x="26219" y="783608"/>
                </a:lnTo>
                <a:lnTo>
                  <a:pt x="26588" y="796289"/>
                </a:lnTo>
                <a:lnTo>
                  <a:pt x="27012" y="808985"/>
                </a:lnTo>
                <a:lnTo>
                  <a:pt x="27483" y="821692"/>
                </a:lnTo>
                <a:lnTo>
                  <a:pt x="27992" y="834408"/>
                </a:lnTo>
                <a:lnTo>
                  <a:pt x="28533" y="847131"/>
                </a:lnTo>
                <a:lnTo>
                  <a:pt x="29097" y="859858"/>
                </a:lnTo>
                <a:lnTo>
                  <a:pt x="29678" y="872586"/>
                </a:lnTo>
                <a:lnTo>
                  <a:pt x="30267" y="885313"/>
                </a:lnTo>
                <a:lnTo>
                  <a:pt x="30857" y="898036"/>
                </a:lnTo>
                <a:lnTo>
                  <a:pt x="31440" y="910753"/>
                </a:lnTo>
                <a:lnTo>
                  <a:pt x="32008" y="923461"/>
                </a:lnTo>
                <a:lnTo>
                  <a:pt x="32554" y="936158"/>
                </a:lnTo>
                <a:lnTo>
                  <a:pt x="33070" y="948842"/>
                </a:lnTo>
                <a:lnTo>
                  <a:pt x="34328" y="982493"/>
                </a:lnTo>
                <a:lnTo>
                  <a:pt x="35466" y="1016170"/>
                </a:lnTo>
                <a:lnTo>
                  <a:pt x="36502" y="1049870"/>
                </a:lnTo>
                <a:lnTo>
                  <a:pt x="37449" y="1083589"/>
                </a:lnTo>
                <a:lnTo>
                  <a:pt x="38325" y="1117325"/>
                </a:lnTo>
                <a:lnTo>
                  <a:pt x="39144" y="1151073"/>
                </a:lnTo>
                <a:lnTo>
                  <a:pt x="39922" y="1184830"/>
                </a:lnTo>
                <a:lnTo>
                  <a:pt x="40674" y="1218593"/>
                </a:lnTo>
                <a:lnTo>
                  <a:pt x="41418" y="1252358"/>
                </a:lnTo>
                <a:lnTo>
                  <a:pt x="42167" y="1286122"/>
                </a:lnTo>
                <a:lnTo>
                  <a:pt x="42937" y="1319882"/>
                </a:lnTo>
                <a:lnTo>
                  <a:pt x="43745" y="1353633"/>
                </a:lnTo>
                <a:lnTo>
                  <a:pt x="44605" y="1387373"/>
                </a:lnTo>
                <a:lnTo>
                  <a:pt x="45534" y="1421098"/>
                </a:lnTo>
                <a:lnTo>
                  <a:pt x="46547" y="1454805"/>
                </a:lnTo>
                <a:lnTo>
                  <a:pt x="47659" y="1488490"/>
                </a:lnTo>
                <a:lnTo>
                  <a:pt x="48887" y="1522150"/>
                </a:lnTo>
                <a:lnTo>
                  <a:pt x="50245" y="1555782"/>
                </a:lnTo>
                <a:lnTo>
                  <a:pt x="51749" y="1589381"/>
                </a:lnTo>
                <a:lnTo>
                  <a:pt x="53416" y="1622945"/>
                </a:lnTo>
                <a:lnTo>
                  <a:pt x="55019" y="16225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2" name="object 212"/>
          <p:cNvSpPr/>
          <p:nvPr/>
        </p:nvSpPr>
        <p:spPr>
          <a:xfrm>
            <a:off x="5787685" y="2096787"/>
            <a:ext cx="216807" cy="29517"/>
          </a:xfrm>
          <a:custGeom>
            <a:avLst/>
            <a:gdLst/>
            <a:ahLst/>
            <a:cxnLst/>
            <a:rect l="l" t="t" r="r" b="b"/>
            <a:pathLst>
              <a:path w="317983" h="43292">
                <a:moveTo>
                  <a:pt x="317983" y="43243"/>
                </a:moveTo>
                <a:lnTo>
                  <a:pt x="317653" y="35843"/>
                </a:lnTo>
                <a:lnTo>
                  <a:pt x="317740" y="22522"/>
                </a:lnTo>
                <a:lnTo>
                  <a:pt x="317550" y="11136"/>
                </a:lnTo>
                <a:lnTo>
                  <a:pt x="315443" y="0"/>
                </a:lnTo>
                <a:lnTo>
                  <a:pt x="300042" y="355"/>
                </a:lnTo>
                <a:lnTo>
                  <a:pt x="284456" y="738"/>
                </a:lnTo>
                <a:lnTo>
                  <a:pt x="268710" y="1150"/>
                </a:lnTo>
                <a:lnTo>
                  <a:pt x="252833" y="1591"/>
                </a:lnTo>
                <a:lnTo>
                  <a:pt x="236850" y="2061"/>
                </a:lnTo>
                <a:lnTo>
                  <a:pt x="220788" y="2560"/>
                </a:lnTo>
                <a:lnTo>
                  <a:pt x="204673" y="3089"/>
                </a:lnTo>
                <a:lnTo>
                  <a:pt x="188533" y="3647"/>
                </a:lnTo>
                <a:lnTo>
                  <a:pt x="172394" y="4235"/>
                </a:lnTo>
                <a:lnTo>
                  <a:pt x="156283" y="4852"/>
                </a:lnTo>
                <a:lnTo>
                  <a:pt x="140226" y="5501"/>
                </a:lnTo>
                <a:lnTo>
                  <a:pt x="132131" y="5844"/>
                </a:lnTo>
                <a:lnTo>
                  <a:pt x="132085" y="40902"/>
                </a:lnTo>
                <a:lnTo>
                  <a:pt x="145697" y="41041"/>
                </a:lnTo>
                <a:lnTo>
                  <a:pt x="162530" y="41267"/>
                </a:lnTo>
                <a:lnTo>
                  <a:pt x="179317" y="41532"/>
                </a:lnTo>
                <a:lnTo>
                  <a:pt x="195997" y="41822"/>
                </a:lnTo>
                <a:lnTo>
                  <a:pt x="212505" y="42122"/>
                </a:lnTo>
                <a:lnTo>
                  <a:pt x="228779" y="42416"/>
                </a:lnTo>
                <a:lnTo>
                  <a:pt x="244756" y="42691"/>
                </a:lnTo>
                <a:lnTo>
                  <a:pt x="260373" y="42931"/>
                </a:lnTo>
                <a:lnTo>
                  <a:pt x="275567" y="43121"/>
                </a:lnTo>
                <a:lnTo>
                  <a:pt x="304435" y="43292"/>
                </a:lnTo>
                <a:lnTo>
                  <a:pt x="317983" y="4324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3" name="object 213"/>
          <p:cNvSpPr/>
          <p:nvPr/>
        </p:nvSpPr>
        <p:spPr>
          <a:xfrm>
            <a:off x="6387797" y="2100254"/>
            <a:ext cx="72840" cy="41624"/>
          </a:xfrm>
          <a:custGeom>
            <a:avLst/>
            <a:gdLst/>
            <a:ahLst/>
            <a:cxnLst/>
            <a:rect l="l" t="t" r="r" b="b"/>
            <a:pathLst>
              <a:path w="106832" h="61048">
                <a:moveTo>
                  <a:pt x="36523" y="53139"/>
                </a:moveTo>
                <a:lnTo>
                  <a:pt x="45963" y="45396"/>
                </a:lnTo>
                <a:lnTo>
                  <a:pt x="57093" y="39342"/>
                </a:lnTo>
                <a:lnTo>
                  <a:pt x="69329" y="34395"/>
                </a:lnTo>
                <a:lnTo>
                  <a:pt x="82087" y="29971"/>
                </a:lnTo>
                <a:lnTo>
                  <a:pt x="94783" y="25486"/>
                </a:lnTo>
                <a:lnTo>
                  <a:pt x="106832" y="20358"/>
                </a:lnTo>
                <a:lnTo>
                  <a:pt x="99201" y="19643"/>
                </a:lnTo>
                <a:lnTo>
                  <a:pt x="85903" y="18373"/>
                </a:lnTo>
                <a:lnTo>
                  <a:pt x="72903" y="17000"/>
                </a:lnTo>
                <a:lnTo>
                  <a:pt x="60181" y="15407"/>
                </a:lnTo>
                <a:lnTo>
                  <a:pt x="47714" y="13475"/>
                </a:lnTo>
                <a:lnTo>
                  <a:pt x="35484" y="11086"/>
                </a:lnTo>
                <a:lnTo>
                  <a:pt x="23468" y="8123"/>
                </a:lnTo>
                <a:lnTo>
                  <a:pt x="11647" y="4467"/>
                </a:lnTo>
                <a:lnTo>
                  <a:pt x="0" y="0"/>
                </a:lnTo>
                <a:lnTo>
                  <a:pt x="1542" y="4834"/>
                </a:lnTo>
                <a:lnTo>
                  <a:pt x="5953" y="17463"/>
                </a:lnTo>
                <a:lnTo>
                  <a:pt x="10907" y="29549"/>
                </a:lnTo>
                <a:lnTo>
                  <a:pt x="16552" y="40942"/>
                </a:lnTo>
                <a:lnTo>
                  <a:pt x="23038" y="51491"/>
                </a:lnTo>
                <a:lnTo>
                  <a:pt x="30518" y="61048"/>
                </a:lnTo>
                <a:lnTo>
                  <a:pt x="36523" y="5313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4" name="object 214"/>
          <p:cNvSpPr/>
          <p:nvPr/>
        </p:nvSpPr>
        <p:spPr>
          <a:xfrm>
            <a:off x="7338253" y="2112393"/>
            <a:ext cx="76874" cy="105172"/>
          </a:xfrm>
          <a:custGeom>
            <a:avLst/>
            <a:gdLst/>
            <a:ahLst/>
            <a:cxnLst/>
            <a:rect l="l" t="t" r="r" b="b"/>
            <a:pathLst>
              <a:path w="112748" h="154252">
                <a:moveTo>
                  <a:pt x="48685" y="153384"/>
                </a:moveTo>
                <a:lnTo>
                  <a:pt x="59805" y="149825"/>
                </a:lnTo>
                <a:lnTo>
                  <a:pt x="70235" y="143908"/>
                </a:lnTo>
                <a:lnTo>
                  <a:pt x="79842" y="135966"/>
                </a:lnTo>
                <a:lnTo>
                  <a:pt x="88491" y="126332"/>
                </a:lnTo>
                <a:lnTo>
                  <a:pt x="96047" y="115339"/>
                </a:lnTo>
                <a:lnTo>
                  <a:pt x="102377" y="103320"/>
                </a:lnTo>
                <a:lnTo>
                  <a:pt x="107347" y="90609"/>
                </a:lnTo>
                <a:lnTo>
                  <a:pt x="110821" y="77538"/>
                </a:lnTo>
                <a:lnTo>
                  <a:pt x="112666" y="64441"/>
                </a:lnTo>
                <a:lnTo>
                  <a:pt x="112748" y="51650"/>
                </a:lnTo>
                <a:lnTo>
                  <a:pt x="110931" y="39499"/>
                </a:lnTo>
                <a:lnTo>
                  <a:pt x="107083" y="28321"/>
                </a:lnTo>
                <a:lnTo>
                  <a:pt x="101068" y="18449"/>
                </a:lnTo>
                <a:lnTo>
                  <a:pt x="92752" y="10216"/>
                </a:lnTo>
                <a:lnTo>
                  <a:pt x="82001" y="3955"/>
                </a:lnTo>
                <a:lnTo>
                  <a:pt x="68681" y="0"/>
                </a:lnTo>
                <a:lnTo>
                  <a:pt x="68411" y="1323"/>
                </a:lnTo>
                <a:lnTo>
                  <a:pt x="65428" y="15378"/>
                </a:lnTo>
                <a:lnTo>
                  <a:pt x="62213" y="29200"/>
                </a:lnTo>
                <a:lnTo>
                  <a:pt x="58687" y="42712"/>
                </a:lnTo>
                <a:lnTo>
                  <a:pt x="54772" y="55835"/>
                </a:lnTo>
                <a:lnTo>
                  <a:pt x="50389" y="68490"/>
                </a:lnTo>
                <a:lnTo>
                  <a:pt x="45460" y="80599"/>
                </a:lnTo>
                <a:lnTo>
                  <a:pt x="39905" y="92083"/>
                </a:lnTo>
                <a:lnTo>
                  <a:pt x="33646" y="102863"/>
                </a:lnTo>
                <a:lnTo>
                  <a:pt x="26605" y="112861"/>
                </a:lnTo>
                <a:lnTo>
                  <a:pt x="18703" y="121998"/>
                </a:lnTo>
                <a:lnTo>
                  <a:pt x="9860" y="130196"/>
                </a:lnTo>
                <a:lnTo>
                  <a:pt x="0" y="137375"/>
                </a:lnTo>
                <a:lnTo>
                  <a:pt x="12534" y="146580"/>
                </a:lnTo>
                <a:lnTo>
                  <a:pt x="24915" y="152095"/>
                </a:lnTo>
                <a:lnTo>
                  <a:pt x="37011" y="154252"/>
                </a:lnTo>
                <a:lnTo>
                  <a:pt x="48685" y="15338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5" name="object 215"/>
          <p:cNvSpPr/>
          <p:nvPr/>
        </p:nvSpPr>
        <p:spPr>
          <a:xfrm>
            <a:off x="7395488" y="2133209"/>
            <a:ext cx="149153" cy="130077"/>
          </a:xfrm>
          <a:custGeom>
            <a:avLst/>
            <a:gdLst/>
            <a:ahLst/>
            <a:cxnLst/>
            <a:rect l="l" t="t" r="r" b="b"/>
            <a:pathLst>
              <a:path w="218757" h="190779">
                <a:moveTo>
                  <a:pt x="216159" y="185227"/>
                </a:moveTo>
                <a:lnTo>
                  <a:pt x="210090" y="173534"/>
                </a:lnTo>
                <a:lnTo>
                  <a:pt x="203516" y="162346"/>
                </a:lnTo>
                <a:lnTo>
                  <a:pt x="196504" y="151595"/>
                </a:lnTo>
                <a:lnTo>
                  <a:pt x="189121" y="141216"/>
                </a:lnTo>
                <a:lnTo>
                  <a:pt x="181432" y="131142"/>
                </a:lnTo>
                <a:lnTo>
                  <a:pt x="173504" y="121306"/>
                </a:lnTo>
                <a:lnTo>
                  <a:pt x="165404" y="111643"/>
                </a:lnTo>
                <a:lnTo>
                  <a:pt x="157197" y="102085"/>
                </a:lnTo>
                <a:lnTo>
                  <a:pt x="148951" y="92568"/>
                </a:lnTo>
                <a:lnTo>
                  <a:pt x="140731" y="83023"/>
                </a:lnTo>
                <a:lnTo>
                  <a:pt x="132604" y="73386"/>
                </a:lnTo>
                <a:lnTo>
                  <a:pt x="124637" y="63588"/>
                </a:lnTo>
                <a:lnTo>
                  <a:pt x="111279" y="62027"/>
                </a:lnTo>
                <a:lnTo>
                  <a:pt x="98532" y="59352"/>
                </a:lnTo>
                <a:lnTo>
                  <a:pt x="91579" y="50876"/>
                </a:lnTo>
                <a:lnTo>
                  <a:pt x="92461" y="49054"/>
                </a:lnTo>
                <a:lnTo>
                  <a:pt x="98349" y="42324"/>
                </a:lnTo>
                <a:lnTo>
                  <a:pt x="106140" y="39304"/>
                </a:lnTo>
                <a:lnTo>
                  <a:pt x="115390" y="38905"/>
                </a:lnTo>
                <a:lnTo>
                  <a:pt x="125651" y="40040"/>
                </a:lnTo>
                <a:lnTo>
                  <a:pt x="136477" y="41620"/>
                </a:lnTo>
                <a:lnTo>
                  <a:pt x="147424" y="42557"/>
                </a:lnTo>
                <a:lnTo>
                  <a:pt x="158045" y="41763"/>
                </a:lnTo>
                <a:lnTo>
                  <a:pt x="167894" y="38150"/>
                </a:lnTo>
                <a:lnTo>
                  <a:pt x="159693" y="28452"/>
                </a:lnTo>
                <a:lnTo>
                  <a:pt x="149718" y="20649"/>
                </a:lnTo>
                <a:lnTo>
                  <a:pt x="138736" y="13849"/>
                </a:lnTo>
                <a:lnTo>
                  <a:pt x="127563" y="7237"/>
                </a:lnTo>
                <a:lnTo>
                  <a:pt x="117017" y="0"/>
                </a:lnTo>
                <a:lnTo>
                  <a:pt x="111963" y="2075"/>
                </a:lnTo>
                <a:lnTo>
                  <a:pt x="100071" y="5170"/>
                </a:lnTo>
                <a:lnTo>
                  <a:pt x="88003" y="6138"/>
                </a:lnTo>
                <a:lnTo>
                  <a:pt x="75773" y="5352"/>
                </a:lnTo>
                <a:lnTo>
                  <a:pt x="63393" y="3182"/>
                </a:lnTo>
                <a:lnTo>
                  <a:pt x="50876" y="0"/>
                </a:lnTo>
                <a:lnTo>
                  <a:pt x="50773" y="3515"/>
                </a:lnTo>
                <a:lnTo>
                  <a:pt x="49983" y="17083"/>
                </a:lnTo>
                <a:lnTo>
                  <a:pt x="48554" y="30518"/>
                </a:lnTo>
                <a:lnTo>
                  <a:pt x="46466" y="43702"/>
                </a:lnTo>
                <a:lnTo>
                  <a:pt x="43699" y="56518"/>
                </a:lnTo>
                <a:lnTo>
                  <a:pt x="40233" y="68848"/>
                </a:lnTo>
                <a:lnTo>
                  <a:pt x="36047" y="80576"/>
                </a:lnTo>
                <a:lnTo>
                  <a:pt x="31122" y="91583"/>
                </a:lnTo>
                <a:lnTo>
                  <a:pt x="25438" y="101752"/>
                </a:lnTo>
                <a:lnTo>
                  <a:pt x="14251" y="113012"/>
                </a:lnTo>
                <a:lnTo>
                  <a:pt x="4414" y="121250"/>
                </a:lnTo>
                <a:lnTo>
                  <a:pt x="0" y="132283"/>
                </a:lnTo>
                <a:lnTo>
                  <a:pt x="735" y="136982"/>
                </a:lnTo>
                <a:lnTo>
                  <a:pt x="5644" y="146247"/>
                </a:lnTo>
                <a:lnTo>
                  <a:pt x="14309" y="155731"/>
                </a:lnTo>
                <a:lnTo>
                  <a:pt x="25729" y="164960"/>
                </a:lnTo>
                <a:lnTo>
                  <a:pt x="38899" y="173464"/>
                </a:lnTo>
                <a:lnTo>
                  <a:pt x="52816" y="180770"/>
                </a:lnTo>
                <a:lnTo>
                  <a:pt x="66479" y="186406"/>
                </a:lnTo>
                <a:lnTo>
                  <a:pt x="78883" y="189899"/>
                </a:lnTo>
                <a:lnTo>
                  <a:pt x="89027" y="190779"/>
                </a:lnTo>
                <a:lnTo>
                  <a:pt x="85874" y="189368"/>
                </a:lnTo>
                <a:lnTo>
                  <a:pt x="76626" y="181821"/>
                </a:lnTo>
                <a:lnTo>
                  <a:pt x="73774" y="167894"/>
                </a:lnTo>
                <a:lnTo>
                  <a:pt x="77406" y="167284"/>
                </a:lnTo>
                <a:lnTo>
                  <a:pt x="78066" y="163690"/>
                </a:lnTo>
                <a:lnTo>
                  <a:pt x="81394" y="162801"/>
                </a:lnTo>
                <a:lnTo>
                  <a:pt x="83012" y="162854"/>
                </a:lnTo>
                <a:lnTo>
                  <a:pt x="95362" y="165986"/>
                </a:lnTo>
                <a:lnTo>
                  <a:pt x="105169" y="171663"/>
                </a:lnTo>
                <a:lnTo>
                  <a:pt x="115577" y="176738"/>
                </a:lnTo>
                <a:lnTo>
                  <a:pt x="129730" y="178066"/>
                </a:lnTo>
                <a:lnTo>
                  <a:pt x="129515" y="176941"/>
                </a:lnTo>
                <a:lnTo>
                  <a:pt x="126563" y="171379"/>
                </a:lnTo>
                <a:lnTo>
                  <a:pt x="121261" y="164105"/>
                </a:lnTo>
                <a:lnTo>
                  <a:pt x="114981" y="155653"/>
                </a:lnTo>
                <a:lnTo>
                  <a:pt x="109098" y="146559"/>
                </a:lnTo>
                <a:lnTo>
                  <a:pt x="104987" y="137358"/>
                </a:lnTo>
                <a:lnTo>
                  <a:pt x="104020" y="128585"/>
                </a:lnTo>
                <a:lnTo>
                  <a:pt x="107572" y="120776"/>
                </a:lnTo>
                <a:lnTo>
                  <a:pt x="117017" y="114465"/>
                </a:lnTo>
                <a:lnTo>
                  <a:pt x="117084" y="114651"/>
                </a:lnTo>
                <a:lnTo>
                  <a:pt x="122424" y="127093"/>
                </a:lnTo>
                <a:lnTo>
                  <a:pt x="129019" y="138281"/>
                </a:lnTo>
                <a:lnTo>
                  <a:pt x="136799" y="148283"/>
                </a:lnTo>
                <a:lnTo>
                  <a:pt x="145697" y="157166"/>
                </a:lnTo>
                <a:lnTo>
                  <a:pt x="155645" y="164999"/>
                </a:lnTo>
                <a:lnTo>
                  <a:pt x="166576" y="171849"/>
                </a:lnTo>
                <a:lnTo>
                  <a:pt x="178420" y="177784"/>
                </a:lnTo>
                <a:lnTo>
                  <a:pt x="191110" y="182873"/>
                </a:lnTo>
                <a:lnTo>
                  <a:pt x="204579" y="187181"/>
                </a:lnTo>
                <a:lnTo>
                  <a:pt x="218757" y="190779"/>
                </a:lnTo>
                <a:lnTo>
                  <a:pt x="216159" y="18522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6" name="object 216"/>
          <p:cNvSpPr/>
          <p:nvPr/>
        </p:nvSpPr>
        <p:spPr>
          <a:xfrm>
            <a:off x="5787535" y="2139371"/>
            <a:ext cx="222160" cy="93818"/>
          </a:xfrm>
          <a:custGeom>
            <a:avLst/>
            <a:gdLst/>
            <a:ahLst/>
            <a:cxnLst/>
            <a:rect l="l" t="t" r="r" b="b"/>
            <a:pathLst>
              <a:path w="325835" h="137600">
                <a:moveTo>
                  <a:pt x="300851" y="129498"/>
                </a:moveTo>
                <a:lnTo>
                  <a:pt x="313355" y="129092"/>
                </a:lnTo>
                <a:lnTo>
                  <a:pt x="325835" y="128320"/>
                </a:lnTo>
                <a:lnTo>
                  <a:pt x="324754" y="119055"/>
                </a:lnTo>
                <a:lnTo>
                  <a:pt x="323753" y="106506"/>
                </a:lnTo>
                <a:lnTo>
                  <a:pt x="323126" y="93905"/>
                </a:lnTo>
                <a:lnTo>
                  <a:pt x="322714" y="81276"/>
                </a:lnTo>
                <a:lnTo>
                  <a:pt x="322352" y="68642"/>
                </a:lnTo>
                <a:lnTo>
                  <a:pt x="321881" y="56026"/>
                </a:lnTo>
                <a:lnTo>
                  <a:pt x="321138" y="43453"/>
                </a:lnTo>
                <a:lnTo>
                  <a:pt x="319962" y="30946"/>
                </a:lnTo>
                <a:lnTo>
                  <a:pt x="318191" y="18527"/>
                </a:lnTo>
                <a:lnTo>
                  <a:pt x="315662" y="6222"/>
                </a:lnTo>
                <a:lnTo>
                  <a:pt x="298196" y="4947"/>
                </a:lnTo>
                <a:lnTo>
                  <a:pt x="281320" y="3847"/>
                </a:lnTo>
                <a:lnTo>
                  <a:pt x="264967" y="2913"/>
                </a:lnTo>
                <a:lnTo>
                  <a:pt x="249071" y="2133"/>
                </a:lnTo>
                <a:lnTo>
                  <a:pt x="233566" y="1494"/>
                </a:lnTo>
                <a:lnTo>
                  <a:pt x="218385" y="986"/>
                </a:lnTo>
                <a:lnTo>
                  <a:pt x="203462" y="597"/>
                </a:lnTo>
                <a:lnTo>
                  <a:pt x="188731" y="315"/>
                </a:lnTo>
                <a:lnTo>
                  <a:pt x="174126" y="129"/>
                </a:lnTo>
                <a:lnTo>
                  <a:pt x="145026" y="0"/>
                </a:lnTo>
                <a:lnTo>
                  <a:pt x="132276" y="68"/>
                </a:lnTo>
                <a:lnTo>
                  <a:pt x="132245" y="23498"/>
                </a:lnTo>
                <a:lnTo>
                  <a:pt x="132037" y="122509"/>
                </a:lnTo>
                <a:lnTo>
                  <a:pt x="137331" y="122457"/>
                </a:lnTo>
                <a:lnTo>
                  <a:pt x="149904" y="122613"/>
                </a:lnTo>
                <a:lnTo>
                  <a:pt x="162489" y="123003"/>
                </a:lnTo>
                <a:lnTo>
                  <a:pt x="175081" y="123580"/>
                </a:lnTo>
                <a:lnTo>
                  <a:pt x="187678" y="124297"/>
                </a:lnTo>
                <a:lnTo>
                  <a:pt x="200278" y="125109"/>
                </a:lnTo>
                <a:lnTo>
                  <a:pt x="212878" y="125971"/>
                </a:lnTo>
                <a:lnTo>
                  <a:pt x="225475" y="126835"/>
                </a:lnTo>
                <a:lnTo>
                  <a:pt x="238066" y="127655"/>
                </a:lnTo>
                <a:lnTo>
                  <a:pt x="250650" y="128387"/>
                </a:lnTo>
                <a:lnTo>
                  <a:pt x="263223" y="128983"/>
                </a:lnTo>
                <a:lnTo>
                  <a:pt x="275783" y="129397"/>
                </a:lnTo>
                <a:lnTo>
                  <a:pt x="288326" y="129584"/>
                </a:lnTo>
                <a:lnTo>
                  <a:pt x="300851" y="12949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7" name="object 217"/>
          <p:cNvSpPr/>
          <p:nvPr/>
        </p:nvSpPr>
        <p:spPr>
          <a:xfrm>
            <a:off x="7215112" y="2141877"/>
            <a:ext cx="60700" cy="319875"/>
          </a:xfrm>
          <a:custGeom>
            <a:avLst/>
            <a:gdLst/>
            <a:ahLst/>
            <a:cxnLst/>
            <a:rect l="l" t="t" r="r" b="b"/>
            <a:pathLst>
              <a:path w="89026" h="469150">
                <a:moveTo>
                  <a:pt x="82435" y="465708"/>
                </a:moveTo>
                <a:lnTo>
                  <a:pt x="89026" y="462978"/>
                </a:lnTo>
                <a:lnTo>
                  <a:pt x="88661" y="458318"/>
                </a:lnTo>
                <a:lnTo>
                  <a:pt x="87198" y="446318"/>
                </a:lnTo>
                <a:lnTo>
                  <a:pt x="85107" y="434275"/>
                </a:lnTo>
                <a:lnTo>
                  <a:pt x="82545" y="422155"/>
                </a:lnTo>
                <a:lnTo>
                  <a:pt x="79670" y="409925"/>
                </a:lnTo>
                <a:lnTo>
                  <a:pt x="76641" y="397551"/>
                </a:lnTo>
                <a:lnTo>
                  <a:pt x="73614" y="385001"/>
                </a:lnTo>
                <a:lnTo>
                  <a:pt x="70748" y="372242"/>
                </a:lnTo>
                <a:lnTo>
                  <a:pt x="68200" y="359239"/>
                </a:lnTo>
                <a:lnTo>
                  <a:pt x="66128" y="345960"/>
                </a:lnTo>
                <a:lnTo>
                  <a:pt x="65625" y="342210"/>
                </a:lnTo>
                <a:lnTo>
                  <a:pt x="63902" y="330049"/>
                </a:lnTo>
                <a:lnTo>
                  <a:pt x="62057" y="317758"/>
                </a:lnTo>
                <a:lnTo>
                  <a:pt x="60135" y="305348"/>
                </a:lnTo>
                <a:lnTo>
                  <a:pt x="58181" y="292834"/>
                </a:lnTo>
                <a:lnTo>
                  <a:pt x="56241" y="280226"/>
                </a:lnTo>
                <a:lnTo>
                  <a:pt x="54360" y="267537"/>
                </a:lnTo>
                <a:lnTo>
                  <a:pt x="52582" y="254781"/>
                </a:lnTo>
                <a:lnTo>
                  <a:pt x="50953" y="241969"/>
                </a:lnTo>
                <a:lnTo>
                  <a:pt x="49518" y="229115"/>
                </a:lnTo>
                <a:lnTo>
                  <a:pt x="48323" y="216230"/>
                </a:lnTo>
                <a:lnTo>
                  <a:pt x="47425" y="203337"/>
                </a:lnTo>
                <a:lnTo>
                  <a:pt x="46794" y="190000"/>
                </a:lnTo>
                <a:lnTo>
                  <a:pt x="46404" y="176691"/>
                </a:lnTo>
                <a:lnTo>
                  <a:pt x="46193" y="163435"/>
                </a:lnTo>
                <a:lnTo>
                  <a:pt x="46027" y="124224"/>
                </a:lnTo>
                <a:lnTo>
                  <a:pt x="45921" y="111420"/>
                </a:lnTo>
                <a:lnTo>
                  <a:pt x="45687" y="98789"/>
                </a:lnTo>
                <a:lnTo>
                  <a:pt x="45264" y="86355"/>
                </a:lnTo>
                <a:lnTo>
                  <a:pt x="44590" y="74143"/>
                </a:lnTo>
                <a:lnTo>
                  <a:pt x="43603" y="62176"/>
                </a:lnTo>
                <a:lnTo>
                  <a:pt x="42242" y="50479"/>
                </a:lnTo>
                <a:lnTo>
                  <a:pt x="40445" y="39076"/>
                </a:lnTo>
                <a:lnTo>
                  <a:pt x="38150" y="27990"/>
                </a:lnTo>
                <a:lnTo>
                  <a:pt x="36861" y="26971"/>
                </a:lnTo>
                <a:lnTo>
                  <a:pt x="27299" y="18368"/>
                </a:lnTo>
                <a:lnTo>
                  <a:pt x="16601" y="8555"/>
                </a:lnTo>
                <a:lnTo>
                  <a:pt x="6818" y="1208"/>
                </a:lnTo>
                <a:lnTo>
                  <a:pt x="0" y="0"/>
                </a:lnTo>
                <a:lnTo>
                  <a:pt x="1030" y="25688"/>
                </a:lnTo>
                <a:lnTo>
                  <a:pt x="2747" y="50807"/>
                </a:lnTo>
                <a:lnTo>
                  <a:pt x="5076" y="75410"/>
                </a:lnTo>
                <a:lnTo>
                  <a:pt x="7941" y="99554"/>
                </a:lnTo>
                <a:lnTo>
                  <a:pt x="11270" y="123292"/>
                </a:lnTo>
                <a:lnTo>
                  <a:pt x="14987" y="146680"/>
                </a:lnTo>
                <a:lnTo>
                  <a:pt x="19017" y="169772"/>
                </a:lnTo>
                <a:lnTo>
                  <a:pt x="23288" y="192624"/>
                </a:lnTo>
                <a:lnTo>
                  <a:pt x="27723" y="215290"/>
                </a:lnTo>
                <a:lnTo>
                  <a:pt x="32250" y="237826"/>
                </a:lnTo>
                <a:lnTo>
                  <a:pt x="36792" y="260286"/>
                </a:lnTo>
                <a:lnTo>
                  <a:pt x="41276" y="282725"/>
                </a:lnTo>
                <a:lnTo>
                  <a:pt x="45628" y="305197"/>
                </a:lnTo>
                <a:lnTo>
                  <a:pt x="49773" y="327759"/>
                </a:lnTo>
                <a:lnTo>
                  <a:pt x="53637" y="350465"/>
                </a:lnTo>
                <a:lnTo>
                  <a:pt x="57144" y="373369"/>
                </a:lnTo>
                <a:lnTo>
                  <a:pt x="60222" y="396527"/>
                </a:lnTo>
                <a:lnTo>
                  <a:pt x="62794" y="419993"/>
                </a:lnTo>
                <a:lnTo>
                  <a:pt x="64788" y="443823"/>
                </a:lnTo>
                <a:lnTo>
                  <a:pt x="66128" y="468071"/>
                </a:lnTo>
                <a:lnTo>
                  <a:pt x="76555" y="469150"/>
                </a:lnTo>
                <a:lnTo>
                  <a:pt x="82435" y="46570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8" name="object 218"/>
          <p:cNvSpPr/>
          <p:nvPr/>
        </p:nvSpPr>
        <p:spPr>
          <a:xfrm>
            <a:off x="6304189" y="2166164"/>
            <a:ext cx="512009" cy="62432"/>
          </a:xfrm>
          <a:custGeom>
            <a:avLst/>
            <a:gdLst/>
            <a:ahLst/>
            <a:cxnLst/>
            <a:rect l="l" t="t" r="r" b="b"/>
            <a:pathLst>
              <a:path w="750947" h="91566">
                <a:moveTo>
                  <a:pt x="36621" y="90448"/>
                </a:moveTo>
                <a:lnTo>
                  <a:pt x="73253" y="89310"/>
                </a:lnTo>
                <a:lnTo>
                  <a:pt x="110359" y="88143"/>
                </a:lnTo>
                <a:lnTo>
                  <a:pt x="147876" y="86939"/>
                </a:lnTo>
                <a:lnTo>
                  <a:pt x="185737" y="85690"/>
                </a:lnTo>
                <a:lnTo>
                  <a:pt x="223878" y="84388"/>
                </a:lnTo>
                <a:lnTo>
                  <a:pt x="262235" y="83024"/>
                </a:lnTo>
                <a:lnTo>
                  <a:pt x="300742" y="81591"/>
                </a:lnTo>
                <a:lnTo>
                  <a:pt x="339335" y="80080"/>
                </a:lnTo>
                <a:lnTo>
                  <a:pt x="377948" y="78482"/>
                </a:lnTo>
                <a:lnTo>
                  <a:pt x="416517" y="76791"/>
                </a:lnTo>
                <a:lnTo>
                  <a:pt x="454977" y="74997"/>
                </a:lnTo>
                <a:lnTo>
                  <a:pt x="493263" y="73092"/>
                </a:lnTo>
                <a:lnTo>
                  <a:pt x="531310" y="71068"/>
                </a:lnTo>
                <a:lnTo>
                  <a:pt x="569054" y="68917"/>
                </a:lnTo>
                <a:lnTo>
                  <a:pt x="606429" y="66631"/>
                </a:lnTo>
                <a:lnTo>
                  <a:pt x="643371" y="64201"/>
                </a:lnTo>
                <a:lnTo>
                  <a:pt x="679814" y="61620"/>
                </a:lnTo>
                <a:lnTo>
                  <a:pt x="715694" y="58878"/>
                </a:lnTo>
                <a:lnTo>
                  <a:pt x="750947" y="55968"/>
                </a:lnTo>
                <a:lnTo>
                  <a:pt x="745851" y="53804"/>
                </a:lnTo>
                <a:lnTo>
                  <a:pt x="735296" y="49019"/>
                </a:lnTo>
                <a:lnTo>
                  <a:pt x="724526" y="44450"/>
                </a:lnTo>
                <a:lnTo>
                  <a:pt x="712929" y="40708"/>
                </a:lnTo>
                <a:lnTo>
                  <a:pt x="699893" y="38404"/>
                </a:lnTo>
                <a:lnTo>
                  <a:pt x="684805" y="38150"/>
                </a:lnTo>
                <a:lnTo>
                  <a:pt x="682577" y="40046"/>
                </a:lnTo>
                <a:lnTo>
                  <a:pt x="672761" y="46862"/>
                </a:lnTo>
                <a:lnTo>
                  <a:pt x="662814" y="51475"/>
                </a:lnTo>
                <a:lnTo>
                  <a:pt x="652741" y="54132"/>
                </a:lnTo>
                <a:lnTo>
                  <a:pt x="642544" y="55080"/>
                </a:lnTo>
                <a:lnTo>
                  <a:pt x="632227" y="54565"/>
                </a:lnTo>
                <a:lnTo>
                  <a:pt x="621794" y="52834"/>
                </a:lnTo>
                <a:lnTo>
                  <a:pt x="611248" y="50134"/>
                </a:lnTo>
                <a:lnTo>
                  <a:pt x="600592" y="46710"/>
                </a:lnTo>
                <a:lnTo>
                  <a:pt x="589830" y="42811"/>
                </a:lnTo>
                <a:lnTo>
                  <a:pt x="578966" y="38681"/>
                </a:lnTo>
                <a:lnTo>
                  <a:pt x="568002" y="34569"/>
                </a:lnTo>
                <a:lnTo>
                  <a:pt x="556943" y="30721"/>
                </a:lnTo>
                <a:lnTo>
                  <a:pt x="545792" y="27383"/>
                </a:lnTo>
                <a:lnTo>
                  <a:pt x="534552" y="24802"/>
                </a:lnTo>
                <a:lnTo>
                  <a:pt x="523226" y="23225"/>
                </a:lnTo>
                <a:lnTo>
                  <a:pt x="511819" y="22898"/>
                </a:lnTo>
                <a:lnTo>
                  <a:pt x="508481" y="23274"/>
                </a:lnTo>
                <a:lnTo>
                  <a:pt x="496356" y="27207"/>
                </a:lnTo>
                <a:lnTo>
                  <a:pt x="483840" y="30518"/>
                </a:lnTo>
                <a:lnTo>
                  <a:pt x="475026" y="30179"/>
                </a:lnTo>
                <a:lnTo>
                  <a:pt x="462549" y="28100"/>
                </a:lnTo>
                <a:lnTo>
                  <a:pt x="450381" y="28059"/>
                </a:lnTo>
                <a:lnTo>
                  <a:pt x="438507" y="32859"/>
                </a:lnTo>
                <a:lnTo>
                  <a:pt x="427565" y="40032"/>
                </a:lnTo>
                <a:lnTo>
                  <a:pt x="416682" y="46923"/>
                </a:lnTo>
                <a:lnTo>
                  <a:pt x="404986" y="50876"/>
                </a:lnTo>
                <a:lnTo>
                  <a:pt x="395732" y="51648"/>
                </a:lnTo>
                <a:lnTo>
                  <a:pt x="383221" y="51851"/>
                </a:lnTo>
                <a:lnTo>
                  <a:pt x="369984" y="51563"/>
                </a:lnTo>
                <a:lnTo>
                  <a:pt x="356672" y="51124"/>
                </a:lnTo>
                <a:lnTo>
                  <a:pt x="343937" y="50876"/>
                </a:lnTo>
                <a:lnTo>
                  <a:pt x="326099" y="50455"/>
                </a:lnTo>
                <a:lnTo>
                  <a:pt x="311054" y="49520"/>
                </a:lnTo>
                <a:lnTo>
                  <a:pt x="296344" y="48081"/>
                </a:lnTo>
                <a:lnTo>
                  <a:pt x="282001" y="46160"/>
                </a:lnTo>
                <a:lnTo>
                  <a:pt x="268060" y="43782"/>
                </a:lnTo>
                <a:lnTo>
                  <a:pt x="254556" y="40969"/>
                </a:lnTo>
                <a:lnTo>
                  <a:pt x="241521" y="37746"/>
                </a:lnTo>
                <a:lnTo>
                  <a:pt x="228990" y="34136"/>
                </a:lnTo>
                <a:lnTo>
                  <a:pt x="216997" y="30162"/>
                </a:lnTo>
                <a:lnTo>
                  <a:pt x="205576" y="25848"/>
                </a:lnTo>
                <a:lnTo>
                  <a:pt x="194761" y="21217"/>
                </a:lnTo>
                <a:lnTo>
                  <a:pt x="184585" y="16293"/>
                </a:lnTo>
                <a:lnTo>
                  <a:pt x="175084" y="11100"/>
                </a:lnTo>
                <a:lnTo>
                  <a:pt x="166290" y="5661"/>
                </a:lnTo>
                <a:lnTo>
                  <a:pt x="158238" y="0"/>
                </a:lnTo>
                <a:lnTo>
                  <a:pt x="158130" y="14034"/>
                </a:lnTo>
                <a:lnTo>
                  <a:pt x="155685" y="25438"/>
                </a:lnTo>
                <a:lnTo>
                  <a:pt x="141720" y="29601"/>
                </a:lnTo>
                <a:lnTo>
                  <a:pt x="129993" y="32815"/>
                </a:lnTo>
                <a:lnTo>
                  <a:pt x="118065" y="35829"/>
                </a:lnTo>
                <a:lnTo>
                  <a:pt x="105929" y="38637"/>
                </a:lnTo>
                <a:lnTo>
                  <a:pt x="93582" y="41233"/>
                </a:lnTo>
                <a:lnTo>
                  <a:pt x="81018" y="43614"/>
                </a:lnTo>
                <a:lnTo>
                  <a:pt x="68232" y="45773"/>
                </a:lnTo>
                <a:lnTo>
                  <a:pt x="55220" y="47707"/>
                </a:lnTo>
                <a:lnTo>
                  <a:pt x="41976" y="49409"/>
                </a:lnTo>
                <a:lnTo>
                  <a:pt x="28495" y="50876"/>
                </a:lnTo>
                <a:lnTo>
                  <a:pt x="24151" y="56473"/>
                </a:lnTo>
                <a:lnTo>
                  <a:pt x="15116" y="65602"/>
                </a:lnTo>
                <a:lnTo>
                  <a:pt x="5964" y="74995"/>
                </a:lnTo>
                <a:lnTo>
                  <a:pt x="0" y="83901"/>
                </a:lnTo>
                <a:lnTo>
                  <a:pt x="529" y="91567"/>
                </a:lnTo>
                <a:lnTo>
                  <a:pt x="36621" y="9044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9" name="object 219"/>
          <p:cNvSpPr/>
          <p:nvPr/>
        </p:nvSpPr>
        <p:spPr>
          <a:xfrm>
            <a:off x="7256736" y="2173100"/>
            <a:ext cx="3870" cy="1008"/>
          </a:xfrm>
          <a:custGeom>
            <a:avLst/>
            <a:gdLst/>
            <a:ahLst/>
            <a:cxnLst/>
            <a:rect l="l" t="t" r="r" b="b"/>
            <a:pathLst>
              <a:path w="5676" h="1478">
                <a:moveTo>
                  <a:pt x="5676" y="1104"/>
                </a:moveTo>
                <a:lnTo>
                  <a:pt x="0" y="0"/>
                </a:lnTo>
                <a:lnTo>
                  <a:pt x="5525" y="1478"/>
                </a:lnTo>
                <a:lnTo>
                  <a:pt x="5676" y="110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0" name="object 220"/>
          <p:cNvSpPr/>
          <p:nvPr/>
        </p:nvSpPr>
        <p:spPr>
          <a:xfrm>
            <a:off x="7257438" y="2174108"/>
            <a:ext cx="448514" cy="212318"/>
          </a:xfrm>
          <a:custGeom>
            <a:avLst/>
            <a:gdLst/>
            <a:ahLst/>
            <a:cxnLst/>
            <a:rect l="l" t="t" r="r" b="b"/>
            <a:pathLst>
              <a:path w="657821" h="311399">
                <a:moveTo>
                  <a:pt x="256696" y="307013"/>
                </a:moveTo>
                <a:lnTo>
                  <a:pt x="259414" y="293226"/>
                </a:lnTo>
                <a:lnTo>
                  <a:pt x="263019" y="280324"/>
                </a:lnTo>
                <a:lnTo>
                  <a:pt x="268348" y="269145"/>
                </a:lnTo>
                <a:lnTo>
                  <a:pt x="276237" y="260522"/>
                </a:lnTo>
                <a:lnTo>
                  <a:pt x="286560" y="261521"/>
                </a:lnTo>
                <a:lnTo>
                  <a:pt x="298461" y="263200"/>
                </a:lnTo>
                <a:lnTo>
                  <a:pt x="310389" y="265356"/>
                </a:lnTo>
                <a:lnTo>
                  <a:pt x="322366" y="267894"/>
                </a:lnTo>
                <a:lnTo>
                  <a:pt x="334410" y="270720"/>
                </a:lnTo>
                <a:lnTo>
                  <a:pt x="346543" y="273741"/>
                </a:lnTo>
                <a:lnTo>
                  <a:pt x="358784" y="276862"/>
                </a:lnTo>
                <a:lnTo>
                  <a:pt x="371154" y="279988"/>
                </a:lnTo>
                <a:lnTo>
                  <a:pt x="383674" y="283027"/>
                </a:lnTo>
                <a:lnTo>
                  <a:pt x="396363" y="285883"/>
                </a:lnTo>
                <a:lnTo>
                  <a:pt x="409242" y="288464"/>
                </a:lnTo>
                <a:lnTo>
                  <a:pt x="422332" y="290673"/>
                </a:lnTo>
                <a:lnTo>
                  <a:pt x="435652" y="292419"/>
                </a:lnTo>
                <a:lnTo>
                  <a:pt x="449224" y="293606"/>
                </a:lnTo>
                <a:lnTo>
                  <a:pt x="456778" y="290156"/>
                </a:lnTo>
                <a:lnTo>
                  <a:pt x="467390" y="286033"/>
                </a:lnTo>
                <a:lnTo>
                  <a:pt x="478520" y="282428"/>
                </a:lnTo>
                <a:lnTo>
                  <a:pt x="490112" y="279285"/>
                </a:lnTo>
                <a:lnTo>
                  <a:pt x="502111" y="276550"/>
                </a:lnTo>
                <a:lnTo>
                  <a:pt x="514463" y="274167"/>
                </a:lnTo>
                <a:lnTo>
                  <a:pt x="527112" y="272081"/>
                </a:lnTo>
                <a:lnTo>
                  <a:pt x="540003" y="270237"/>
                </a:lnTo>
                <a:lnTo>
                  <a:pt x="553080" y="268580"/>
                </a:lnTo>
                <a:lnTo>
                  <a:pt x="566290" y="267056"/>
                </a:lnTo>
                <a:lnTo>
                  <a:pt x="579577" y="265608"/>
                </a:lnTo>
                <a:lnTo>
                  <a:pt x="592885" y="264181"/>
                </a:lnTo>
                <a:lnTo>
                  <a:pt x="606159" y="262721"/>
                </a:lnTo>
                <a:lnTo>
                  <a:pt x="619345" y="261172"/>
                </a:lnTo>
                <a:lnTo>
                  <a:pt x="632388" y="259480"/>
                </a:lnTo>
                <a:lnTo>
                  <a:pt x="645232" y="257588"/>
                </a:lnTo>
                <a:lnTo>
                  <a:pt x="657821" y="255442"/>
                </a:lnTo>
                <a:lnTo>
                  <a:pt x="651790" y="244219"/>
                </a:lnTo>
                <a:lnTo>
                  <a:pt x="644419" y="233090"/>
                </a:lnTo>
                <a:lnTo>
                  <a:pt x="635516" y="223668"/>
                </a:lnTo>
                <a:lnTo>
                  <a:pt x="624751" y="217292"/>
                </a:lnTo>
                <a:lnTo>
                  <a:pt x="619514" y="216037"/>
                </a:lnTo>
                <a:lnTo>
                  <a:pt x="606716" y="215528"/>
                </a:lnTo>
                <a:lnTo>
                  <a:pt x="594220" y="214739"/>
                </a:lnTo>
                <a:lnTo>
                  <a:pt x="586951" y="213200"/>
                </a:lnTo>
                <a:lnTo>
                  <a:pt x="575148" y="210259"/>
                </a:lnTo>
                <a:lnTo>
                  <a:pt x="563229" y="206809"/>
                </a:lnTo>
                <a:lnTo>
                  <a:pt x="551217" y="202923"/>
                </a:lnTo>
                <a:lnTo>
                  <a:pt x="539137" y="198674"/>
                </a:lnTo>
                <a:lnTo>
                  <a:pt x="527014" y="194137"/>
                </a:lnTo>
                <a:lnTo>
                  <a:pt x="514873" y="189383"/>
                </a:lnTo>
                <a:lnTo>
                  <a:pt x="502737" y="184487"/>
                </a:lnTo>
                <a:lnTo>
                  <a:pt x="490632" y="179522"/>
                </a:lnTo>
                <a:lnTo>
                  <a:pt x="478581" y="174562"/>
                </a:lnTo>
                <a:lnTo>
                  <a:pt x="466610" y="169679"/>
                </a:lnTo>
                <a:lnTo>
                  <a:pt x="454743" y="164947"/>
                </a:lnTo>
                <a:lnTo>
                  <a:pt x="443004" y="160440"/>
                </a:lnTo>
                <a:lnTo>
                  <a:pt x="431418" y="156230"/>
                </a:lnTo>
                <a:lnTo>
                  <a:pt x="423948" y="153615"/>
                </a:lnTo>
                <a:lnTo>
                  <a:pt x="412423" y="149695"/>
                </a:lnTo>
                <a:lnTo>
                  <a:pt x="400410" y="145923"/>
                </a:lnTo>
                <a:lnTo>
                  <a:pt x="388071" y="142559"/>
                </a:lnTo>
                <a:lnTo>
                  <a:pt x="375567" y="139864"/>
                </a:lnTo>
                <a:lnTo>
                  <a:pt x="363058" y="138098"/>
                </a:lnTo>
                <a:lnTo>
                  <a:pt x="350705" y="137521"/>
                </a:lnTo>
                <a:lnTo>
                  <a:pt x="338670" y="138394"/>
                </a:lnTo>
                <a:lnTo>
                  <a:pt x="327113" y="140977"/>
                </a:lnTo>
                <a:lnTo>
                  <a:pt x="321529" y="143646"/>
                </a:lnTo>
                <a:lnTo>
                  <a:pt x="311385" y="151120"/>
                </a:lnTo>
                <a:lnTo>
                  <a:pt x="299135" y="156230"/>
                </a:lnTo>
                <a:lnTo>
                  <a:pt x="293809" y="156683"/>
                </a:lnTo>
                <a:lnTo>
                  <a:pt x="279770" y="155741"/>
                </a:lnTo>
                <a:lnTo>
                  <a:pt x="267160" y="152116"/>
                </a:lnTo>
                <a:lnTo>
                  <a:pt x="255685" y="146594"/>
                </a:lnTo>
                <a:lnTo>
                  <a:pt x="245049" y="139964"/>
                </a:lnTo>
                <a:lnTo>
                  <a:pt x="234959" y="133010"/>
                </a:lnTo>
                <a:lnTo>
                  <a:pt x="225120" y="126520"/>
                </a:lnTo>
                <a:lnTo>
                  <a:pt x="215237" y="121281"/>
                </a:lnTo>
                <a:lnTo>
                  <a:pt x="205016" y="118079"/>
                </a:lnTo>
                <a:lnTo>
                  <a:pt x="203521" y="123026"/>
                </a:lnTo>
                <a:lnTo>
                  <a:pt x="203570" y="134326"/>
                </a:lnTo>
                <a:lnTo>
                  <a:pt x="207913" y="144700"/>
                </a:lnTo>
                <a:lnTo>
                  <a:pt x="215515" y="154000"/>
                </a:lnTo>
                <a:lnTo>
                  <a:pt x="225336" y="162075"/>
                </a:lnTo>
                <a:lnTo>
                  <a:pt x="236339" y="168774"/>
                </a:lnTo>
                <a:lnTo>
                  <a:pt x="247487" y="173950"/>
                </a:lnTo>
                <a:lnTo>
                  <a:pt x="257741" y="177451"/>
                </a:lnTo>
                <a:lnTo>
                  <a:pt x="266064" y="179128"/>
                </a:lnTo>
                <a:lnTo>
                  <a:pt x="271052" y="179459"/>
                </a:lnTo>
                <a:lnTo>
                  <a:pt x="282780" y="179086"/>
                </a:lnTo>
                <a:lnTo>
                  <a:pt x="294841" y="177569"/>
                </a:lnTo>
                <a:lnTo>
                  <a:pt x="307120" y="175436"/>
                </a:lnTo>
                <a:lnTo>
                  <a:pt x="319505" y="173216"/>
                </a:lnTo>
                <a:lnTo>
                  <a:pt x="331881" y="171438"/>
                </a:lnTo>
                <a:lnTo>
                  <a:pt x="344134" y="170629"/>
                </a:lnTo>
                <a:lnTo>
                  <a:pt x="356151" y="171319"/>
                </a:lnTo>
                <a:lnTo>
                  <a:pt x="367817" y="174035"/>
                </a:lnTo>
                <a:lnTo>
                  <a:pt x="369179" y="175726"/>
                </a:lnTo>
                <a:lnTo>
                  <a:pt x="377912" y="183059"/>
                </a:lnTo>
                <a:lnTo>
                  <a:pt x="388834" y="187963"/>
                </a:lnTo>
                <a:lnTo>
                  <a:pt x="401245" y="190601"/>
                </a:lnTo>
                <a:lnTo>
                  <a:pt x="414444" y="191131"/>
                </a:lnTo>
                <a:lnTo>
                  <a:pt x="427731" y="189714"/>
                </a:lnTo>
                <a:lnTo>
                  <a:pt x="440404" y="186511"/>
                </a:lnTo>
                <a:lnTo>
                  <a:pt x="451764" y="181681"/>
                </a:lnTo>
                <a:lnTo>
                  <a:pt x="452643" y="184503"/>
                </a:lnTo>
                <a:lnTo>
                  <a:pt x="453174" y="199107"/>
                </a:lnTo>
                <a:lnTo>
                  <a:pt x="447083" y="207987"/>
                </a:lnTo>
                <a:lnTo>
                  <a:pt x="437827" y="212684"/>
                </a:lnTo>
                <a:lnTo>
                  <a:pt x="428866" y="214739"/>
                </a:lnTo>
                <a:lnTo>
                  <a:pt x="421223" y="215562"/>
                </a:lnTo>
                <a:lnTo>
                  <a:pt x="406878" y="214806"/>
                </a:lnTo>
                <a:lnTo>
                  <a:pt x="393754" y="211653"/>
                </a:lnTo>
                <a:lnTo>
                  <a:pt x="381805" y="207068"/>
                </a:lnTo>
                <a:lnTo>
                  <a:pt x="370986" y="202019"/>
                </a:lnTo>
                <a:lnTo>
                  <a:pt x="361250" y="197472"/>
                </a:lnTo>
                <a:lnTo>
                  <a:pt x="352551" y="194394"/>
                </a:lnTo>
                <a:lnTo>
                  <a:pt x="344355" y="192709"/>
                </a:lnTo>
                <a:lnTo>
                  <a:pt x="331237" y="191250"/>
                </a:lnTo>
                <a:lnTo>
                  <a:pt x="317976" y="191051"/>
                </a:lnTo>
                <a:lnTo>
                  <a:pt x="304825" y="191913"/>
                </a:lnTo>
                <a:lnTo>
                  <a:pt x="292040" y="193640"/>
                </a:lnTo>
                <a:lnTo>
                  <a:pt x="279876" y="196033"/>
                </a:lnTo>
                <a:lnTo>
                  <a:pt x="268588" y="198894"/>
                </a:lnTo>
                <a:lnTo>
                  <a:pt x="258432" y="202026"/>
                </a:lnTo>
                <a:lnTo>
                  <a:pt x="252653" y="196633"/>
                </a:lnTo>
                <a:lnTo>
                  <a:pt x="242376" y="190290"/>
                </a:lnTo>
                <a:lnTo>
                  <a:pt x="230105" y="184208"/>
                </a:lnTo>
                <a:lnTo>
                  <a:pt x="217147" y="177946"/>
                </a:lnTo>
                <a:lnTo>
                  <a:pt x="204808" y="171066"/>
                </a:lnTo>
                <a:lnTo>
                  <a:pt x="194393" y="163127"/>
                </a:lnTo>
                <a:lnTo>
                  <a:pt x="187210" y="153690"/>
                </a:lnTo>
                <a:lnTo>
                  <a:pt x="184214" y="145833"/>
                </a:lnTo>
                <a:lnTo>
                  <a:pt x="181532" y="133758"/>
                </a:lnTo>
                <a:lnTo>
                  <a:pt x="181207" y="120712"/>
                </a:lnTo>
                <a:lnTo>
                  <a:pt x="185043" y="109471"/>
                </a:lnTo>
                <a:lnTo>
                  <a:pt x="194843" y="102814"/>
                </a:lnTo>
                <a:lnTo>
                  <a:pt x="194646" y="101935"/>
                </a:lnTo>
                <a:lnTo>
                  <a:pt x="187910" y="91400"/>
                </a:lnTo>
                <a:lnTo>
                  <a:pt x="182130" y="79916"/>
                </a:lnTo>
                <a:lnTo>
                  <a:pt x="168435" y="79505"/>
                </a:lnTo>
                <a:lnTo>
                  <a:pt x="153559" y="77629"/>
                </a:lnTo>
                <a:lnTo>
                  <a:pt x="139784" y="74428"/>
                </a:lnTo>
                <a:lnTo>
                  <a:pt x="126973" y="70091"/>
                </a:lnTo>
                <a:lnTo>
                  <a:pt x="114991" y="64808"/>
                </a:lnTo>
                <a:lnTo>
                  <a:pt x="103701" y="58769"/>
                </a:lnTo>
                <a:lnTo>
                  <a:pt x="92968" y="52164"/>
                </a:lnTo>
                <a:lnTo>
                  <a:pt x="82656" y="45182"/>
                </a:lnTo>
                <a:lnTo>
                  <a:pt x="72627" y="38013"/>
                </a:lnTo>
                <a:lnTo>
                  <a:pt x="62748" y="30847"/>
                </a:lnTo>
                <a:lnTo>
                  <a:pt x="52880" y="23873"/>
                </a:lnTo>
                <a:lnTo>
                  <a:pt x="42890" y="17280"/>
                </a:lnTo>
                <a:lnTo>
                  <a:pt x="32639" y="11259"/>
                </a:lnTo>
                <a:lnTo>
                  <a:pt x="21993" y="5999"/>
                </a:lnTo>
                <a:lnTo>
                  <a:pt x="10816" y="1690"/>
                </a:lnTo>
                <a:lnTo>
                  <a:pt x="4496" y="0"/>
                </a:lnTo>
                <a:lnTo>
                  <a:pt x="0" y="11069"/>
                </a:lnTo>
                <a:lnTo>
                  <a:pt x="1523" y="16327"/>
                </a:lnTo>
                <a:lnTo>
                  <a:pt x="7137" y="20035"/>
                </a:lnTo>
                <a:lnTo>
                  <a:pt x="18465" y="18029"/>
                </a:lnTo>
                <a:lnTo>
                  <a:pt x="21869" y="23960"/>
                </a:lnTo>
                <a:lnTo>
                  <a:pt x="32266" y="39634"/>
                </a:lnTo>
                <a:lnTo>
                  <a:pt x="43017" y="54956"/>
                </a:lnTo>
                <a:lnTo>
                  <a:pt x="54085" y="69961"/>
                </a:lnTo>
                <a:lnTo>
                  <a:pt x="65434" y="84684"/>
                </a:lnTo>
                <a:lnTo>
                  <a:pt x="77028" y="99163"/>
                </a:lnTo>
                <a:lnTo>
                  <a:pt x="88832" y="113433"/>
                </a:lnTo>
                <a:lnTo>
                  <a:pt x="100809" y="127530"/>
                </a:lnTo>
                <a:lnTo>
                  <a:pt x="112923" y="141489"/>
                </a:lnTo>
                <a:lnTo>
                  <a:pt x="125138" y="155348"/>
                </a:lnTo>
                <a:lnTo>
                  <a:pt x="137418" y="169141"/>
                </a:lnTo>
                <a:lnTo>
                  <a:pt x="149728" y="182905"/>
                </a:lnTo>
                <a:lnTo>
                  <a:pt x="162031" y="196676"/>
                </a:lnTo>
                <a:lnTo>
                  <a:pt x="174291" y="210489"/>
                </a:lnTo>
                <a:lnTo>
                  <a:pt x="186472" y="224381"/>
                </a:lnTo>
                <a:lnTo>
                  <a:pt x="198539" y="238388"/>
                </a:lnTo>
                <a:lnTo>
                  <a:pt x="210455" y="252545"/>
                </a:lnTo>
                <a:lnTo>
                  <a:pt x="222184" y="266889"/>
                </a:lnTo>
                <a:lnTo>
                  <a:pt x="233691" y="281455"/>
                </a:lnTo>
                <a:lnTo>
                  <a:pt x="244939" y="296280"/>
                </a:lnTo>
                <a:lnTo>
                  <a:pt x="255892" y="311399"/>
                </a:lnTo>
                <a:lnTo>
                  <a:pt x="256696" y="30701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1" name="object 221"/>
          <p:cNvSpPr/>
          <p:nvPr/>
        </p:nvSpPr>
        <p:spPr>
          <a:xfrm>
            <a:off x="7563725" y="2197380"/>
            <a:ext cx="119669" cy="63500"/>
          </a:xfrm>
          <a:custGeom>
            <a:avLst/>
            <a:gdLst/>
            <a:ahLst/>
            <a:cxnLst/>
            <a:rect l="l" t="t" r="r" b="b"/>
            <a:pathLst>
              <a:path w="175513" h="93134">
                <a:moveTo>
                  <a:pt x="149060" y="91697"/>
                </a:moveTo>
                <a:lnTo>
                  <a:pt x="157193" y="88293"/>
                </a:lnTo>
                <a:lnTo>
                  <a:pt x="164401" y="82655"/>
                </a:lnTo>
                <a:lnTo>
                  <a:pt x="170553" y="74514"/>
                </a:lnTo>
                <a:lnTo>
                  <a:pt x="175514" y="63601"/>
                </a:lnTo>
                <a:lnTo>
                  <a:pt x="167441" y="60296"/>
                </a:lnTo>
                <a:lnTo>
                  <a:pt x="155871" y="55599"/>
                </a:lnTo>
                <a:lnTo>
                  <a:pt x="144264" y="50939"/>
                </a:lnTo>
                <a:lnTo>
                  <a:pt x="132613" y="46323"/>
                </a:lnTo>
                <a:lnTo>
                  <a:pt x="120914" y="41755"/>
                </a:lnTo>
                <a:lnTo>
                  <a:pt x="109160" y="37242"/>
                </a:lnTo>
                <a:lnTo>
                  <a:pt x="97346" y="32789"/>
                </a:lnTo>
                <a:lnTo>
                  <a:pt x="85466" y="28402"/>
                </a:lnTo>
                <a:lnTo>
                  <a:pt x="73515" y="24086"/>
                </a:lnTo>
                <a:lnTo>
                  <a:pt x="61487" y="19847"/>
                </a:lnTo>
                <a:lnTo>
                  <a:pt x="49377" y="15690"/>
                </a:lnTo>
                <a:lnTo>
                  <a:pt x="37178" y="11622"/>
                </a:lnTo>
                <a:lnTo>
                  <a:pt x="24887" y="7647"/>
                </a:lnTo>
                <a:lnTo>
                  <a:pt x="12495" y="3771"/>
                </a:lnTo>
                <a:lnTo>
                  <a:pt x="0" y="0"/>
                </a:lnTo>
                <a:lnTo>
                  <a:pt x="1932" y="2793"/>
                </a:lnTo>
                <a:lnTo>
                  <a:pt x="9408" y="11165"/>
                </a:lnTo>
                <a:lnTo>
                  <a:pt x="17259" y="19159"/>
                </a:lnTo>
                <a:lnTo>
                  <a:pt x="23977" y="28285"/>
                </a:lnTo>
                <a:lnTo>
                  <a:pt x="28053" y="40051"/>
                </a:lnTo>
                <a:lnTo>
                  <a:pt x="27978" y="55968"/>
                </a:lnTo>
                <a:lnTo>
                  <a:pt x="36821" y="58445"/>
                </a:lnTo>
                <a:lnTo>
                  <a:pt x="46302" y="61900"/>
                </a:lnTo>
                <a:lnTo>
                  <a:pt x="56328" y="66074"/>
                </a:lnTo>
                <a:lnTo>
                  <a:pt x="66766" y="70699"/>
                </a:lnTo>
                <a:lnTo>
                  <a:pt x="77482" y="75506"/>
                </a:lnTo>
                <a:lnTo>
                  <a:pt x="88343" y="80227"/>
                </a:lnTo>
                <a:lnTo>
                  <a:pt x="99214" y="84592"/>
                </a:lnTo>
                <a:lnTo>
                  <a:pt x="109962" y="88334"/>
                </a:lnTo>
                <a:lnTo>
                  <a:pt x="120455" y="91184"/>
                </a:lnTo>
                <a:lnTo>
                  <a:pt x="130558" y="92874"/>
                </a:lnTo>
                <a:lnTo>
                  <a:pt x="140137" y="93134"/>
                </a:lnTo>
                <a:lnTo>
                  <a:pt x="149060" y="916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2" name="object 222"/>
          <p:cNvSpPr/>
          <p:nvPr/>
        </p:nvSpPr>
        <p:spPr>
          <a:xfrm>
            <a:off x="7520364" y="2199114"/>
            <a:ext cx="45483" cy="45096"/>
          </a:xfrm>
          <a:custGeom>
            <a:avLst/>
            <a:gdLst/>
            <a:ahLst/>
            <a:cxnLst/>
            <a:rect l="l" t="t" r="r" b="b"/>
            <a:pathLst>
              <a:path w="66708" h="66141">
                <a:moveTo>
                  <a:pt x="66372" y="64559"/>
                </a:moveTo>
                <a:lnTo>
                  <a:pt x="66708" y="50511"/>
                </a:lnTo>
                <a:lnTo>
                  <a:pt x="63939" y="38021"/>
                </a:lnTo>
                <a:lnTo>
                  <a:pt x="58386" y="27165"/>
                </a:lnTo>
                <a:lnTo>
                  <a:pt x="50366" y="18017"/>
                </a:lnTo>
                <a:lnTo>
                  <a:pt x="40198" y="10652"/>
                </a:lnTo>
                <a:lnTo>
                  <a:pt x="28202" y="5144"/>
                </a:lnTo>
                <a:lnTo>
                  <a:pt x="14696" y="1568"/>
                </a:lnTo>
                <a:lnTo>
                  <a:pt x="0" y="0"/>
                </a:lnTo>
                <a:lnTo>
                  <a:pt x="1905" y="4652"/>
                </a:lnTo>
                <a:lnTo>
                  <a:pt x="7154" y="17359"/>
                </a:lnTo>
                <a:lnTo>
                  <a:pt x="12856" y="29615"/>
                </a:lnTo>
                <a:lnTo>
                  <a:pt x="19524" y="40906"/>
                </a:lnTo>
                <a:lnTo>
                  <a:pt x="27673" y="50718"/>
                </a:lnTo>
                <a:lnTo>
                  <a:pt x="37817" y="58537"/>
                </a:lnTo>
                <a:lnTo>
                  <a:pt x="50468" y="63849"/>
                </a:lnTo>
                <a:lnTo>
                  <a:pt x="66141" y="66141"/>
                </a:lnTo>
                <a:lnTo>
                  <a:pt x="66372" y="645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3" name="object 223"/>
          <p:cNvSpPr/>
          <p:nvPr/>
        </p:nvSpPr>
        <p:spPr>
          <a:xfrm>
            <a:off x="7261939" y="2204321"/>
            <a:ext cx="220270" cy="306991"/>
          </a:xfrm>
          <a:custGeom>
            <a:avLst/>
            <a:gdLst/>
            <a:ahLst/>
            <a:cxnLst/>
            <a:rect l="l" t="t" r="r" b="b"/>
            <a:pathLst>
              <a:path w="323062" h="450253">
                <a:moveTo>
                  <a:pt x="316722" y="448696"/>
                </a:moveTo>
                <a:lnTo>
                  <a:pt x="321081" y="438886"/>
                </a:lnTo>
                <a:lnTo>
                  <a:pt x="322110" y="427498"/>
                </a:lnTo>
                <a:lnTo>
                  <a:pt x="321593" y="415320"/>
                </a:lnTo>
                <a:lnTo>
                  <a:pt x="321316" y="403140"/>
                </a:lnTo>
                <a:lnTo>
                  <a:pt x="323062" y="391744"/>
                </a:lnTo>
                <a:lnTo>
                  <a:pt x="307696" y="371368"/>
                </a:lnTo>
                <a:lnTo>
                  <a:pt x="292123" y="351199"/>
                </a:lnTo>
                <a:lnTo>
                  <a:pt x="276364" y="331217"/>
                </a:lnTo>
                <a:lnTo>
                  <a:pt x="260438" y="311401"/>
                </a:lnTo>
                <a:lnTo>
                  <a:pt x="244368" y="291731"/>
                </a:lnTo>
                <a:lnTo>
                  <a:pt x="228173" y="272184"/>
                </a:lnTo>
                <a:lnTo>
                  <a:pt x="211874" y="252741"/>
                </a:lnTo>
                <a:lnTo>
                  <a:pt x="195493" y="233382"/>
                </a:lnTo>
                <a:lnTo>
                  <a:pt x="179049" y="214084"/>
                </a:lnTo>
                <a:lnTo>
                  <a:pt x="162564" y="194829"/>
                </a:lnTo>
                <a:lnTo>
                  <a:pt x="146059" y="175594"/>
                </a:lnTo>
                <a:lnTo>
                  <a:pt x="129553" y="156359"/>
                </a:lnTo>
                <a:lnTo>
                  <a:pt x="113068" y="137103"/>
                </a:lnTo>
                <a:lnTo>
                  <a:pt x="96625" y="117807"/>
                </a:lnTo>
                <a:lnTo>
                  <a:pt x="80244" y="98448"/>
                </a:lnTo>
                <a:lnTo>
                  <a:pt x="63946" y="79007"/>
                </a:lnTo>
                <a:lnTo>
                  <a:pt x="47752" y="59462"/>
                </a:lnTo>
                <a:lnTo>
                  <a:pt x="31682" y="39793"/>
                </a:lnTo>
                <a:lnTo>
                  <a:pt x="15758" y="19979"/>
                </a:lnTo>
                <a:lnTo>
                  <a:pt x="0" y="0"/>
                </a:lnTo>
                <a:lnTo>
                  <a:pt x="35" y="37753"/>
                </a:lnTo>
                <a:lnTo>
                  <a:pt x="177" y="50226"/>
                </a:lnTo>
                <a:lnTo>
                  <a:pt x="346" y="74593"/>
                </a:lnTo>
                <a:lnTo>
                  <a:pt x="265" y="86794"/>
                </a:lnTo>
                <a:lnTo>
                  <a:pt x="0" y="99212"/>
                </a:lnTo>
                <a:lnTo>
                  <a:pt x="5482" y="108152"/>
                </a:lnTo>
                <a:lnTo>
                  <a:pt x="13411" y="118090"/>
                </a:lnTo>
                <a:lnTo>
                  <a:pt x="22210" y="127370"/>
                </a:lnTo>
                <a:lnTo>
                  <a:pt x="31329" y="136382"/>
                </a:lnTo>
                <a:lnTo>
                  <a:pt x="40220" y="145518"/>
                </a:lnTo>
                <a:lnTo>
                  <a:pt x="48336" y="155168"/>
                </a:lnTo>
                <a:lnTo>
                  <a:pt x="57612" y="167298"/>
                </a:lnTo>
                <a:lnTo>
                  <a:pt x="67065" y="179268"/>
                </a:lnTo>
                <a:lnTo>
                  <a:pt x="76677" y="191088"/>
                </a:lnTo>
                <a:lnTo>
                  <a:pt x="86428" y="202774"/>
                </a:lnTo>
                <a:lnTo>
                  <a:pt x="96302" y="214336"/>
                </a:lnTo>
                <a:lnTo>
                  <a:pt x="106280" y="225787"/>
                </a:lnTo>
                <a:lnTo>
                  <a:pt x="116344" y="237141"/>
                </a:lnTo>
                <a:lnTo>
                  <a:pt x="126476" y="248410"/>
                </a:lnTo>
                <a:lnTo>
                  <a:pt x="136657" y="259605"/>
                </a:lnTo>
                <a:lnTo>
                  <a:pt x="146870" y="270741"/>
                </a:lnTo>
                <a:lnTo>
                  <a:pt x="157097" y="281830"/>
                </a:lnTo>
                <a:lnTo>
                  <a:pt x="167318" y="292883"/>
                </a:lnTo>
                <a:lnTo>
                  <a:pt x="177517" y="303914"/>
                </a:lnTo>
                <a:lnTo>
                  <a:pt x="187675" y="314936"/>
                </a:lnTo>
                <a:lnTo>
                  <a:pt x="197774" y="325961"/>
                </a:lnTo>
                <a:lnTo>
                  <a:pt x="207796" y="337001"/>
                </a:lnTo>
                <a:lnTo>
                  <a:pt x="217722" y="348070"/>
                </a:lnTo>
                <a:lnTo>
                  <a:pt x="227535" y="359179"/>
                </a:lnTo>
                <a:lnTo>
                  <a:pt x="237216" y="370342"/>
                </a:lnTo>
                <a:lnTo>
                  <a:pt x="246748" y="381571"/>
                </a:lnTo>
                <a:lnTo>
                  <a:pt x="252056" y="387947"/>
                </a:lnTo>
                <a:lnTo>
                  <a:pt x="260260" y="397858"/>
                </a:lnTo>
                <a:lnTo>
                  <a:pt x="268571" y="407712"/>
                </a:lnTo>
                <a:lnTo>
                  <a:pt x="277096" y="417340"/>
                </a:lnTo>
                <a:lnTo>
                  <a:pt x="285939" y="426575"/>
                </a:lnTo>
                <a:lnTo>
                  <a:pt x="295206" y="435250"/>
                </a:lnTo>
                <a:lnTo>
                  <a:pt x="305001" y="443199"/>
                </a:lnTo>
                <a:lnTo>
                  <a:pt x="315429" y="450253"/>
                </a:lnTo>
                <a:lnTo>
                  <a:pt x="316722" y="44869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4" name="object 224"/>
          <p:cNvSpPr/>
          <p:nvPr/>
        </p:nvSpPr>
        <p:spPr>
          <a:xfrm>
            <a:off x="6134573" y="2209223"/>
            <a:ext cx="116205" cy="21159"/>
          </a:xfrm>
          <a:custGeom>
            <a:avLst/>
            <a:gdLst/>
            <a:ahLst/>
            <a:cxnLst/>
            <a:rect l="l" t="t" r="r" b="b"/>
            <a:pathLst>
              <a:path w="170434" h="31033">
                <a:moveTo>
                  <a:pt x="130995" y="30871"/>
                </a:moveTo>
                <a:lnTo>
                  <a:pt x="170434" y="30962"/>
                </a:lnTo>
                <a:lnTo>
                  <a:pt x="162226" y="24302"/>
                </a:lnTo>
                <a:lnTo>
                  <a:pt x="152123" y="17732"/>
                </a:lnTo>
                <a:lnTo>
                  <a:pt x="141262" y="12178"/>
                </a:lnTo>
                <a:lnTo>
                  <a:pt x="129774" y="7650"/>
                </a:lnTo>
                <a:lnTo>
                  <a:pt x="117793" y="4159"/>
                </a:lnTo>
                <a:lnTo>
                  <a:pt x="105451" y="1713"/>
                </a:lnTo>
                <a:lnTo>
                  <a:pt x="92880" y="323"/>
                </a:lnTo>
                <a:lnTo>
                  <a:pt x="80214" y="0"/>
                </a:lnTo>
                <a:lnTo>
                  <a:pt x="67584" y="751"/>
                </a:lnTo>
                <a:lnTo>
                  <a:pt x="55123" y="2589"/>
                </a:lnTo>
                <a:lnTo>
                  <a:pt x="42965" y="5522"/>
                </a:lnTo>
                <a:lnTo>
                  <a:pt x="31241" y="9561"/>
                </a:lnTo>
                <a:lnTo>
                  <a:pt x="20083" y="14715"/>
                </a:lnTo>
                <a:lnTo>
                  <a:pt x="9625" y="20995"/>
                </a:lnTo>
                <a:lnTo>
                  <a:pt x="0" y="28410"/>
                </a:lnTo>
                <a:lnTo>
                  <a:pt x="4470" y="28819"/>
                </a:lnTo>
                <a:lnTo>
                  <a:pt x="15278" y="29605"/>
                </a:lnTo>
                <a:lnTo>
                  <a:pt x="26718" y="30194"/>
                </a:lnTo>
                <a:lnTo>
                  <a:pt x="38707" y="30611"/>
                </a:lnTo>
                <a:lnTo>
                  <a:pt x="51162" y="30883"/>
                </a:lnTo>
                <a:lnTo>
                  <a:pt x="64000" y="31033"/>
                </a:lnTo>
                <a:lnTo>
                  <a:pt x="130995" y="3087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5" name="object 225"/>
          <p:cNvSpPr/>
          <p:nvPr/>
        </p:nvSpPr>
        <p:spPr>
          <a:xfrm>
            <a:off x="6123809" y="2219930"/>
            <a:ext cx="687183" cy="66460"/>
          </a:xfrm>
          <a:custGeom>
            <a:avLst/>
            <a:gdLst/>
            <a:ahLst/>
            <a:cxnLst/>
            <a:rect l="l" t="t" r="r" b="b"/>
            <a:pathLst>
              <a:path w="1007868" h="97475">
                <a:moveTo>
                  <a:pt x="148037" y="97417"/>
                </a:moveTo>
                <a:lnTo>
                  <a:pt x="196448" y="97084"/>
                </a:lnTo>
                <a:lnTo>
                  <a:pt x="245226" y="96500"/>
                </a:lnTo>
                <a:lnTo>
                  <a:pt x="294311" y="95688"/>
                </a:lnTo>
                <a:lnTo>
                  <a:pt x="343643" y="94674"/>
                </a:lnTo>
                <a:lnTo>
                  <a:pt x="393160" y="93479"/>
                </a:lnTo>
                <a:lnTo>
                  <a:pt x="442803" y="92129"/>
                </a:lnTo>
                <a:lnTo>
                  <a:pt x="492511" y="90646"/>
                </a:lnTo>
                <a:lnTo>
                  <a:pt x="542224" y="89054"/>
                </a:lnTo>
                <a:lnTo>
                  <a:pt x="591881" y="87378"/>
                </a:lnTo>
                <a:lnTo>
                  <a:pt x="641422" y="85640"/>
                </a:lnTo>
                <a:lnTo>
                  <a:pt x="690787" y="83866"/>
                </a:lnTo>
                <a:lnTo>
                  <a:pt x="739915" y="82077"/>
                </a:lnTo>
                <a:lnTo>
                  <a:pt x="788746" y="80299"/>
                </a:lnTo>
                <a:lnTo>
                  <a:pt x="837219" y="78554"/>
                </a:lnTo>
                <a:lnTo>
                  <a:pt x="885274" y="76867"/>
                </a:lnTo>
                <a:lnTo>
                  <a:pt x="932851" y="75262"/>
                </a:lnTo>
                <a:lnTo>
                  <a:pt x="979890" y="73761"/>
                </a:lnTo>
                <a:lnTo>
                  <a:pt x="980635" y="71038"/>
                </a:lnTo>
                <a:lnTo>
                  <a:pt x="984377" y="58404"/>
                </a:lnTo>
                <a:lnTo>
                  <a:pt x="988473" y="46123"/>
                </a:lnTo>
                <a:lnTo>
                  <a:pt x="992895" y="34167"/>
                </a:lnTo>
                <a:lnTo>
                  <a:pt x="997618" y="22512"/>
                </a:lnTo>
                <a:lnTo>
                  <a:pt x="1002618" y="11131"/>
                </a:lnTo>
                <a:lnTo>
                  <a:pt x="1007868" y="0"/>
                </a:lnTo>
                <a:lnTo>
                  <a:pt x="959006" y="2945"/>
                </a:lnTo>
                <a:lnTo>
                  <a:pt x="909807" y="5859"/>
                </a:lnTo>
                <a:lnTo>
                  <a:pt x="860299" y="8726"/>
                </a:lnTo>
                <a:lnTo>
                  <a:pt x="810513" y="11532"/>
                </a:lnTo>
                <a:lnTo>
                  <a:pt x="760479" y="14259"/>
                </a:lnTo>
                <a:lnTo>
                  <a:pt x="710227" y="16895"/>
                </a:lnTo>
                <a:lnTo>
                  <a:pt x="659786" y="19423"/>
                </a:lnTo>
                <a:lnTo>
                  <a:pt x="609187" y="21828"/>
                </a:lnTo>
                <a:lnTo>
                  <a:pt x="558459" y="24096"/>
                </a:lnTo>
                <a:lnTo>
                  <a:pt x="507632" y="26211"/>
                </a:lnTo>
                <a:lnTo>
                  <a:pt x="456737" y="28157"/>
                </a:lnTo>
                <a:lnTo>
                  <a:pt x="405803" y="29920"/>
                </a:lnTo>
                <a:lnTo>
                  <a:pt x="354860" y="31485"/>
                </a:lnTo>
                <a:lnTo>
                  <a:pt x="303938" y="32837"/>
                </a:lnTo>
                <a:lnTo>
                  <a:pt x="253068" y="33959"/>
                </a:lnTo>
                <a:lnTo>
                  <a:pt x="202278" y="34838"/>
                </a:lnTo>
                <a:lnTo>
                  <a:pt x="151600" y="35457"/>
                </a:lnTo>
                <a:lnTo>
                  <a:pt x="101062" y="35803"/>
                </a:lnTo>
                <a:lnTo>
                  <a:pt x="50695" y="35859"/>
                </a:lnTo>
                <a:lnTo>
                  <a:pt x="529" y="35610"/>
                </a:lnTo>
                <a:lnTo>
                  <a:pt x="0" y="47922"/>
                </a:lnTo>
                <a:lnTo>
                  <a:pt x="734" y="60775"/>
                </a:lnTo>
                <a:lnTo>
                  <a:pt x="2324" y="72776"/>
                </a:lnTo>
                <a:lnTo>
                  <a:pt x="4153" y="84538"/>
                </a:lnTo>
                <a:lnTo>
                  <a:pt x="5609" y="96672"/>
                </a:lnTo>
                <a:lnTo>
                  <a:pt x="52557" y="97234"/>
                </a:lnTo>
                <a:lnTo>
                  <a:pt x="100053" y="97475"/>
                </a:lnTo>
                <a:lnTo>
                  <a:pt x="148037" y="9741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6" name="object 226"/>
          <p:cNvSpPr/>
          <p:nvPr/>
        </p:nvSpPr>
        <p:spPr>
          <a:xfrm>
            <a:off x="6771100" y="2233806"/>
            <a:ext cx="131817" cy="169969"/>
          </a:xfrm>
          <a:custGeom>
            <a:avLst/>
            <a:gdLst/>
            <a:ahLst/>
            <a:cxnLst/>
            <a:rect l="l" t="t" r="r" b="b"/>
            <a:pathLst>
              <a:path w="193332" h="249288">
                <a:moveTo>
                  <a:pt x="151758" y="242615"/>
                </a:moveTo>
                <a:lnTo>
                  <a:pt x="156685" y="232753"/>
                </a:lnTo>
                <a:lnTo>
                  <a:pt x="158737" y="221351"/>
                </a:lnTo>
                <a:lnTo>
                  <a:pt x="159426" y="208260"/>
                </a:lnTo>
                <a:lnTo>
                  <a:pt x="160261" y="193332"/>
                </a:lnTo>
                <a:lnTo>
                  <a:pt x="160839" y="187552"/>
                </a:lnTo>
                <a:lnTo>
                  <a:pt x="162472" y="175162"/>
                </a:lnTo>
                <a:lnTo>
                  <a:pt x="164592" y="162549"/>
                </a:lnTo>
                <a:lnTo>
                  <a:pt x="167104" y="149772"/>
                </a:lnTo>
                <a:lnTo>
                  <a:pt x="169916" y="136887"/>
                </a:lnTo>
                <a:lnTo>
                  <a:pt x="172934" y="123951"/>
                </a:lnTo>
                <a:lnTo>
                  <a:pt x="176066" y="111020"/>
                </a:lnTo>
                <a:lnTo>
                  <a:pt x="179217" y="98152"/>
                </a:lnTo>
                <a:lnTo>
                  <a:pt x="182296" y="85403"/>
                </a:lnTo>
                <a:lnTo>
                  <a:pt x="185208" y="72830"/>
                </a:lnTo>
                <a:lnTo>
                  <a:pt x="187861" y="60490"/>
                </a:lnTo>
                <a:lnTo>
                  <a:pt x="190161" y="48440"/>
                </a:lnTo>
                <a:lnTo>
                  <a:pt x="192016" y="36737"/>
                </a:lnTo>
                <a:lnTo>
                  <a:pt x="193332" y="25438"/>
                </a:lnTo>
                <a:lnTo>
                  <a:pt x="177736" y="26401"/>
                </a:lnTo>
                <a:lnTo>
                  <a:pt x="163004" y="26755"/>
                </a:lnTo>
                <a:lnTo>
                  <a:pt x="149342" y="26417"/>
                </a:lnTo>
                <a:lnTo>
                  <a:pt x="136601" y="25330"/>
                </a:lnTo>
                <a:lnTo>
                  <a:pt x="124634" y="23440"/>
                </a:lnTo>
                <a:lnTo>
                  <a:pt x="113294" y="20691"/>
                </a:lnTo>
                <a:lnTo>
                  <a:pt x="102431" y="17028"/>
                </a:lnTo>
                <a:lnTo>
                  <a:pt x="91899" y="12395"/>
                </a:lnTo>
                <a:lnTo>
                  <a:pt x="81549" y="6737"/>
                </a:lnTo>
                <a:lnTo>
                  <a:pt x="71234" y="0"/>
                </a:lnTo>
                <a:lnTo>
                  <a:pt x="69535" y="2243"/>
                </a:lnTo>
                <a:lnTo>
                  <a:pt x="62899" y="12865"/>
                </a:lnTo>
                <a:lnTo>
                  <a:pt x="58153" y="23719"/>
                </a:lnTo>
                <a:lnTo>
                  <a:pt x="54913" y="34843"/>
                </a:lnTo>
                <a:lnTo>
                  <a:pt x="52800" y="46275"/>
                </a:lnTo>
                <a:lnTo>
                  <a:pt x="51433" y="58051"/>
                </a:lnTo>
                <a:lnTo>
                  <a:pt x="50430" y="70212"/>
                </a:lnTo>
                <a:lnTo>
                  <a:pt x="49410" y="82793"/>
                </a:lnTo>
                <a:lnTo>
                  <a:pt x="47992" y="95834"/>
                </a:lnTo>
                <a:lnTo>
                  <a:pt x="45796" y="109372"/>
                </a:lnTo>
                <a:lnTo>
                  <a:pt x="45055" y="112894"/>
                </a:lnTo>
                <a:lnTo>
                  <a:pt x="41617" y="125617"/>
                </a:lnTo>
                <a:lnTo>
                  <a:pt x="37283" y="137839"/>
                </a:lnTo>
                <a:lnTo>
                  <a:pt x="32302" y="149676"/>
                </a:lnTo>
                <a:lnTo>
                  <a:pt x="26919" y="161243"/>
                </a:lnTo>
                <a:lnTo>
                  <a:pt x="21381" y="172657"/>
                </a:lnTo>
                <a:lnTo>
                  <a:pt x="15935" y="184034"/>
                </a:lnTo>
                <a:lnTo>
                  <a:pt x="10828" y="195489"/>
                </a:lnTo>
                <a:lnTo>
                  <a:pt x="6305" y="207138"/>
                </a:lnTo>
                <a:lnTo>
                  <a:pt x="2613" y="219097"/>
                </a:lnTo>
                <a:lnTo>
                  <a:pt x="0" y="231482"/>
                </a:lnTo>
                <a:lnTo>
                  <a:pt x="5189" y="235496"/>
                </a:lnTo>
                <a:lnTo>
                  <a:pt x="14678" y="240827"/>
                </a:lnTo>
                <a:lnTo>
                  <a:pt x="24647" y="244295"/>
                </a:lnTo>
                <a:lnTo>
                  <a:pt x="35022" y="246214"/>
                </a:lnTo>
                <a:lnTo>
                  <a:pt x="45731" y="246897"/>
                </a:lnTo>
                <a:lnTo>
                  <a:pt x="56700" y="246660"/>
                </a:lnTo>
                <a:lnTo>
                  <a:pt x="67855" y="245815"/>
                </a:lnTo>
                <a:lnTo>
                  <a:pt x="79124" y="244677"/>
                </a:lnTo>
                <a:lnTo>
                  <a:pt x="90432" y="243561"/>
                </a:lnTo>
                <a:lnTo>
                  <a:pt x="101707" y="242779"/>
                </a:lnTo>
                <a:lnTo>
                  <a:pt x="112876" y="242647"/>
                </a:lnTo>
                <a:lnTo>
                  <a:pt x="123864" y="243479"/>
                </a:lnTo>
                <a:lnTo>
                  <a:pt x="134600" y="245587"/>
                </a:lnTo>
                <a:lnTo>
                  <a:pt x="145008" y="249288"/>
                </a:lnTo>
                <a:lnTo>
                  <a:pt x="151758" y="2426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7" name="object 227"/>
          <p:cNvSpPr/>
          <p:nvPr/>
        </p:nvSpPr>
        <p:spPr>
          <a:xfrm>
            <a:off x="5787594" y="2240190"/>
            <a:ext cx="220368" cy="32206"/>
          </a:xfrm>
          <a:custGeom>
            <a:avLst/>
            <a:gdLst/>
            <a:ahLst/>
            <a:cxnLst/>
            <a:rect l="l" t="t" r="r" b="b"/>
            <a:pathLst>
              <a:path w="323207" h="47236">
                <a:moveTo>
                  <a:pt x="286636" y="39100"/>
                </a:moveTo>
                <a:lnTo>
                  <a:pt x="298967" y="38570"/>
                </a:lnTo>
                <a:lnTo>
                  <a:pt x="311160" y="37690"/>
                </a:lnTo>
                <a:lnTo>
                  <a:pt x="323207" y="36419"/>
                </a:lnTo>
                <a:lnTo>
                  <a:pt x="323207" y="5900"/>
                </a:lnTo>
                <a:lnTo>
                  <a:pt x="307048" y="4326"/>
                </a:lnTo>
                <a:lnTo>
                  <a:pt x="290854" y="3020"/>
                </a:lnTo>
                <a:lnTo>
                  <a:pt x="274629" y="1968"/>
                </a:lnTo>
                <a:lnTo>
                  <a:pt x="258381" y="1156"/>
                </a:lnTo>
                <a:lnTo>
                  <a:pt x="242116" y="568"/>
                </a:lnTo>
                <a:lnTo>
                  <a:pt x="225839" y="189"/>
                </a:lnTo>
                <a:lnTo>
                  <a:pt x="209557" y="5"/>
                </a:lnTo>
                <a:lnTo>
                  <a:pt x="193275" y="0"/>
                </a:lnTo>
                <a:lnTo>
                  <a:pt x="177000" y="158"/>
                </a:lnTo>
                <a:lnTo>
                  <a:pt x="160738" y="466"/>
                </a:lnTo>
                <a:lnTo>
                  <a:pt x="144494" y="909"/>
                </a:lnTo>
                <a:lnTo>
                  <a:pt x="131873" y="1346"/>
                </a:lnTo>
                <a:lnTo>
                  <a:pt x="131797" y="26390"/>
                </a:lnTo>
                <a:lnTo>
                  <a:pt x="131768" y="33928"/>
                </a:lnTo>
                <a:lnTo>
                  <a:pt x="144202" y="34209"/>
                </a:lnTo>
                <a:lnTo>
                  <a:pt x="157517" y="34677"/>
                </a:lnTo>
                <a:lnTo>
                  <a:pt x="170782" y="35270"/>
                </a:lnTo>
                <a:lnTo>
                  <a:pt x="183991" y="35944"/>
                </a:lnTo>
                <a:lnTo>
                  <a:pt x="197134" y="36657"/>
                </a:lnTo>
                <a:lnTo>
                  <a:pt x="210205" y="37364"/>
                </a:lnTo>
                <a:lnTo>
                  <a:pt x="223194" y="38024"/>
                </a:lnTo>
                <a:lnTo>
                  <a:pt x="236094" y="38593"/>
                </a:lnTo>
                <a:lnTo>
                  <a:pt x="248896" y="39028"/>
                </a:lnTo>
                <a:lnTo>
                  <a:pt x="261592" y="39287"/>
                </a:lnTo>
                <a:lnTo>
                  <a:pt x="274175" y="39325"/>
                </a:lnTo>
                <a:lnTo>
                  <a:pt x="286636" y="3910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8" name="object 228"/>
          <p:cNvSpPr/>
          <p:nvPr/>
        </p:nvSpPr>
        <p:spPr>
          <a:xfrm>
            <a:off x="7558521" y="2256347"/>
            <a:ext cx="114473" cy="50301"/>
          </a:xfrm>
          <a:custGeom>
            <a:avLst/>
            <a:gdLst/>
            <a:ahLst/>
            <a:cxnLst/>
            <a:rect l="l" t="t" r="r" b="b"/>
            <a:pathLst>
              <a:path w="167894" h="73775">
                <a:moveTo>
                  <a:pt x="165198" y="66544"/>
                </a:moveTo>
                <a:lnTo>
                  <a:pt x="160371" y="54329"/>
                </a:lnTo>
                <a:lnTo>
                  <a:pt x="154710" y="42949"/>
                </a:lnTo>
                <a:lnTo>
                  <a:pt x="147535" y="33084"/>
                </a:lnTo>
                <a:lnTo>
                  <a:pt x="143364" y="32458"/>
                </a:lnTo>
                <a:lnTo>
                  <a:pt x="132041" y="29936"/>
                </a:lnTo>
                <a:lnTo>
                  <a:pt x="120838" y="26465"/>
                </a:lnTo>
                <a:lnTo>
                  <a:pt x="109737" y="22340"/>
                </a:lnTo>
                <a:lnTo>
                  <a:pt x="98717" y="17858"/>
                </a:lnTo>
                <a:lnTo>
                  <a:pt x="87759" y="13312"/>
                </a:lnTo>
                <a:lnTo>
                  <a:pt x="76844" y="9001"/>
                </a:lnTo>
                <a:lnTo>
                  <a:pt x="65952" y="5218"/>
                </a:lnTo>
                <a:lnTo>
                  <a:pt x="55064" y="2259"/>
                </a:lnTo>
                <a:lnTo>
                  <a:pt x="44161" y="421"/>
                </a:lnTo>
                <a:lnTo>
                  <a:pt x="33222" y="0"/>
                </a:lnTo>
                <a:lnTo>
                  <a:pt x="22228" y="1289"/>
                </a:lnTo>
                <a:lnTo>
                  <a:pt x="11161" y="4586"/>
                </a:lnTo>
                <a:lnTo>
                  <a:pt x="0" y="10186"/>
                </a:lnTo>
                <a:lnTo>
                  <a:pt x="3559" y="14313"/>
                </a:lnTo>
                <a:lnTo>
                  <a:pt x="12544" y="22246"/>
                </a:lnTo>
                <a:lnTo>
                  <a:pt x="22792" y="28638"/>
                </a:lnTo>
                <a:lnTo>
                  <a:pt x="34087" y="33766"/>
                </a:lnTo>
                <a:lnTo>
                  <a:pt x="46218" y="37904"/>
                </a:lnTo>
                <a:lnTo>
                  <a:pt x="58970" y="41329"/>
                </a:lnTo>
                <a:lnTo>
                  <a:pt x="72130" y="44319"/>
                </a:lnTo>
                <a:lnTo>
                  <a:pt x="85485" y="47148"/>
                </a:lnTo>
                <a:lnTo>
                  <a:pt x="98821" y="50093"/>
                </a:lnTo>
                <a:lnTo>
                  <a:pt x="111925" y="53430"/>
                </a:lnTo>
                <a:lnTo>
                  <a:pt x="120505" y="56353"/>
                </a:lnTo>
                <a:lnTo>
                  <a:pt x="132447" y="61657"/>
                </a:lnTo>
                <a:lnTo>
                  <a:pt x="144097" y="67134"/>
                </a:lnTo>
                <a:lnTo>
                  <a:pt x="155798" y="71576"/>
                </a:lnTo>
                <a:lnTo>
                  <a:pt x="167894" y="73775"/>
                </a:lnTo>
                <a:lnTo>
                  <a:pt x="165198" y="6654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9" name="object 229"/>
          <p:cNvSpPr/>
          <p:nvPr/>
        </p:nvSpPr>
        <p:spPr>
          <a:xfrm>
            <a:off x="7676465" y="2258087"/>
            <a:ext cx="334734" cy="165093"/>
          </a:xfrm>
          <a:custGeom>
            <a:avLst/>
            <a:gdLst/>
            <a:ahLst/>
            <a:cxnLst/>
            <a:rect l="l" t="t" r="r" b="b"/>
            <a:pathLst>
              <a:path w="490943" h="242136">
                <a:moveTo>
                  <a:pt x="335248" y="242011"/>
                </a:moveTo>
                <a:lnTo>
                  <a:pt x="347890" y="241120"/>
                </a:lnTo>
                <a:lnTo>
                  <a:pt x="360483" y="239717"/>
                </a:lnTo>
                <a:lnTo>
                  <a:pt x="372987" y="238053"/>
                </a:lnTo>
                <a:lnTo>
                  <a:pt x="383799" y="236593"/>
                </a:lnTo>
                <a:lnTo>
                  <a:pt x="383231" y="217002"/>
                </a:lnTo>
                <a:lnTo>
                  <a:pt x="383062" y="211152"/>
                </a:lnTo>
                <a:lnTo>
                  <a:pt x="377166" y="210943"/>
                </a:lnTo>
                <a:lnTo>
                  <a:pt x="364022" y="210538"/>
                </a:lnTo>
                <a:lnTo>
                  <a:pt x="351325" y="210342"/>
                </a:lnTo>
                <a:lnTo>
                  <a:pt x="339292" y="210495"/>
                </a:lnTo>
                <a:lnTo>
                  <a:pt x="328142" y="211137"/>
                </a:lnTo>
                <a:lnTo>
                  <a:pt x="318427" y="211988"/>
                </a:lnTo>
                <a:lnTo>
                  <a:pt x="315633" y="217017"/>
                </a:lnTo>
                <a:lnTo>
                  <a:pt x="307797" y="216217"/>
                </a:lnTo>
                <a:lnTo>
                  <a:pt x="295084" y="213942"/>
                </a:lnTo>
                <a:lnTo>
                  <a:pt x="283629" y="210492"/>
                </a:lnTo>
                <a:lnTo>
                  <a:pt x="271805" y="205856"/>
                </a:lnTo>
                <a:lnTo>
                  <a:pt x="259728" y="200221"/>
                </a:lnTo>
                <a:lnTo>
                  <a:pt x="247509" y="193771"/>
                </a:lnTo>
                <a:lnTo>
                  <a:pt x="235265" y="186692"/>
                </a:lnTo>
                <a:lnTo>
                  <a:pt x="223109" y="179171"/>
                </a:lnTo>
                <a:lnTo>
                  <a:pt x="211155" y="171392"/>
                </a:lnTo>
                <a:lnTo>
                  <a:pt x="199518" y="163543"/>
                </a:lnTo>
                <a:lnTo>
                  <a:pt x="188311" y="155808"/>
                </a:lnTo>
                <a:lnTo>
                  <a:pt x="177649" y="148374"/>
                </a:lnTo>
                <a:lnTo>
                  <a:pt x="167647" y="141425"/>
                </a:lnTo>
                <a:lnTo>
                  <a:pt x="158417" y="135149"/>
                </a:lnTo>
                <a:lnTo>
                  <a:pt x="150075" y="129730"/>
                </a:lnTo>
                <a:lnTo>
                  <a:pt x="144159" y="125946"/>
                </a:lnTo>
                <a:lnTo>
                  <a:pt x="131569" y="117366"/>
                </a:lnTo>
                <a:lnTo>
                  <a:pt x="119846" y="108661"/>
                </a:lnTo>
                <a:lnTo>
                  <a:pt x="108918" y="99845"/>
                </a:lnTo>
                <a:lnTo>
                  <a:pt x="98712" y="90935"/>
                </a:lnTo>
                <a:lnTo>
                  <a:pt x="89154" y="81945"/>
                </a:lnTo>
                <a:lnTo>
                  <a:pt x="80173" y="72891"/>
                </a:lnTo>
                <a:lnTo>
                  <a:pt x="71695" y="63788"/>
                </a:lnTo>
                <a:lnTo>
                  <a:pt x="63649" y="54652"/>
                </a:lnTo>
                <a:lnTo>
                  <a:pt x="55960" y="45498"/>
                </a:lnTo>
                <a:lnTo>
                  <a:pt x="48557" y="36342"/>
                </a:lnTo>
                <a:lnTo>
                  <a:pt x="41367" y="27198"/>
                </a:lnTo>
                <a:lnTo>
                  <a:pt x="34316" y="18083"/>
                </a:lnTo>
                <a:lnTo>
                  <a:pt x="27333" y="9012"/>
                </a:lnTo>
                <a:lnTo>
                  <a:pt x="20345" y="0"/>
                </a:lnTo>
                <a:lnTo>
                  <a:pt x="18883" y="3322"/>
                </a:lnTo>
                <a:lnTo>
                  <a:pt x="11184" y="13587"/>
                </a:lnTo>
                <a:lnTo>
                  <a:pt x="0" y="20358"/>
                </a:lnTo>
                <a:lnTo>
                  <a:pt x="1802" y="24590"/>
                </a:lnTo>
                <a:lnTo>
                  <a:pt x="7085" y="36157"/>
                </a:lnTo>
                <a:lnTo>
                  <a:pt x="12805" y="47500"/>
                </a:lnTo>
                <a:lnTo>
                  <a:pt x="18965" y="58603"/>
                </a:lnTo>
                <a:lnTo>
                  <a:pt x="25569" y="69449"/>
                </a:lnTo>
                <a:lnTo>
                  <a:pt x="32623" y="80024"/>
                </a:lnTo>
                <a:lnTo>
                  <a:pt x="40130" y="90310"/>
                </a:lnTo>
                <a:lnTo>
                  <a:pt x="48094" y="100291"/>
                </a:lnTo>
                <a:lnTo>
                  <a:pt x="56521" y="109950"/>
                </a:lnTo>
                <a:lnTo>
                  <a:pt x="65413" y="119273"/>
                </a:lnTo>
                <a:lnTo>
                  <a:pt x="74776" y="128242"/>
                </a:lnTo>
                <a:lnTo>
                  <a:pt x="84614" y="136842"/>
                </a:lnTo>
                <a:lnTo>
                  <a:pt x="94930" y="145056"/>
                </a:lnTo>
                <a:lnTo>
                  <a:pt x="105730" y="152867"/>
                </a:lnTo>
                <a:lnTo>
                  <a:pt x="117017" y="160261"/>
                </a:lnTo>
                <a:lnTo>
                  <a:pt x="133002" y="170078"/>
                </a:lnTo>
                <a:lnTo>
                  <a:pt x="143481" y="176293"/>
                </a:lnTo>
                <a:lnTo>
                  <a:pt x="154224" y="182409"/>
                </a:lnTo>
                <a:lnTo>
                  <a:pt x="165233" y="188348"/>
                </a:lnTo>
                <a:lnTo>
                  <a:pt x="176508" y="194035"/>
                </a:lnTo>
                <a:lnTo>
                  <a:pt x="188048" y="199394"/>
                </a:lnTo>
                <a:lnTo>
                  <a:pt x="199855" y="204349"/>
                </a:lnTo>
                <a:lnTo>
                  <a:pt x="211928" y="208823"/>
                </a:lnTo>
                <a:lnTo>
                  <a:pt x="224269" y="212739"/>
                </a:lnTo>
                <a:lnTo>
                  <a:pt x="236877" y="216022"/>
                </a:lnTo>
                <a:lnTo>
                  <a:pt x="249753" y="218596"/>
                </a:lnTo>
                <a:lnTo>
                  <a:pt x="262897" y="220384"/>
                </a:lnTo>
                <a:lnTo>
                  <a:pt x="276310" y="221310"/>
                </a:lnTo>
                <a:lnTo>
                  <a:pt x="289991" y="221297"/>
                </a:lnTo>
                <a:lnTo>
                  <a:pt x="291434" y="222842"/>
                </a:lnTo>
                <a:lnTo>
                  <a:pt x="292110" y="230188"/>
                </a:lnTo>
                <a:lnTo>
                  <a:pt x="291232" y="236772"/>
                </a:lnTo>
                <a:lnTo>
                  <a:pt x="297624" y="239115"/>
                </a:lnTo>
                <a:lnTo>
                  <a:pt x="309983" y="241241"/>
                </a:lnTo>
                <a:lnTo>
                  <a:pt x="322599" y="242136"/>
                </a:lnTo>
                <a:lnTo>
                  <a:pt x="335248" y="24201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0" name="object 230"/>
          <p:cNvSpPr/>
          <p:nvPr/>
        </p:nvSpPr>
        <p:spPr>
          <a:xfrm>
            <a:off x="5787690" y="2279894"/>
            <a:ext cx="225474" cy="106541"/>
          </a:xfrm>
          <a:custGeom>
            <a:avLst/>
            <a:gdLst/>
            <a:ahLst/>
            <a:cxnLst/>
            <a:rect l="l" t="t" r="r" b="b"/>
            <a:pathLst>
              <a:path w="330695" h="156260">
                <a:moveTo>
                  <a:pt x="152401" y="154739"/>
                </a:moveTo>
                <a:lnTo>
                  <a:pt x="169022" y="154649"/>
                </a:lnTo>
                <a:lnTo>
                  <a:pt x="185621" y="154515"/>
                </a:lnTo>
                <a:lnTo>
                  <a:pt x="202176" y="154321"/>
                </a:lnTo>
                <a:lnTo>
                  <a:pt x="218670" y="154050"/>
                </a:lnTo>
                <a:lnTo>
                  <a:pt x="235081" y="153685"/>
                </a:lnTo>
                <a:lnTo>
                  <a:pt x="251389" y="153212"/>
                </a:lnTo>
                <a:lnTo>
                  <a:pt x="267575" y="152612"/>
                </a:lnTo>
                <a:lnTo>
                  <a:pt x="283619" y="151870"/>
                </a:lnTo>
                <a:lnTo>
                  <a:pt x="299500" y="150970"/>
                </a:lnTo>
                <a:lnTo>
                  <a:pt x="315198" y="149894"/>
                </a:lnTo>
                <a:lnTo>
                  <a:pt x="330695" y="148628"/>
                </a:lnTo>
                <a:lnTo>
                  <a:pt x="329297" y="140028"/>
                </a:lnTo>
                <a:lnTo>
                  <a:pt x="328234" y="128410"/>
                </a:lnTo>
                <a:lnTo>
                  <a:pt x="327784" y="116124"/>
                </a:lnTo>
                <a:lnTo>
                  <a:pt x="327761" y="103339"/>
                </a:lnTo>
                <a:lnTo>
                  <a:pt x="327977" y="90227"/>
                </a:lnTo>
                <a:lnTo>
                  <a:pt x="328247" y="76958"/>
                </a:lnTo>
                <a:lnTo>
                  <a:pt x="328383" y="63704"/>
                </a:lnTo>
                <a:lnTo>
                  <a:pt x="328199" y="50635"/>
                </a:lnTo>
                <a:lnTo>
                  <a:pt x="327507" y="37923"/>
                </a:lnTo>
                <a:lnTo>
                  <a:pt x="326122" y="25738"/>
                </a:lnTo>
                <a:lnTo>
                  <a:pt x="323856" y="14250"/>
                </a:lnTo>
                <a:lnTo>
                  <a:pt x="320522" y="3632"/>
                </a:lnTo>
                <a:lnTo>
                  <a:pt x="305630" y="3133"/>
                </a:lnTo>
                <a:lnTo>
                  <a:pt x="290303" y="2615"/>
                </a:lnTo>
                <a:lnTo>
                  <a:pt x="274595" y="2095"/>
                </a:lnTo>
                <a:lnTo>
                  <a:pt x="258556" y="1593"/>
                </a:lnTo>
                <a:lnTo>
                  <a:pt x="242240" y="1127"/>
                </a:lnTo>
                <a:lnTo>
                  <a:pt x="225700" y="717"/>
                </a:lnTo>
                <a:lnTo>
                  <a:pt x="208988" y="380"/>
                </a:lnTo>
                <a:lnTo>
                  <a:pt x="192157" y="135"/>
                </a:lnTo>
                <a:lnTo>
                  <a:pt x="175259" y="2"/>
                </a:lnTo>
                <a:lnTo>
                  <a:pt x="158346" y="0"/>
                </a:lnTo>
                <a:lnTo>
                  <a:pt x="141472" y="146"/>
                </a:lnTo>
                <a:lnTo>
                  <a:pt x="131531" y="332"/>
                </a:lnTo>
                <a:lnTo>
                  <a:pt x="131460" y="19090"/>
                </a:lnTo>
                <a:lnTo>
                  <a:pt x="131215" y="70285"/>
                </a:lnTo>
                <a:lnTo>
                  <a:pt x="130913" y="121697"/>
                </a:lnTo>
                <a:lnTo>
                  <a:pt x="130678" y="154812"/>
                </a:lnTo>
                <a:lnTo>
                  <a:pt x="152401" y="15473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1" name="object 231"/>
          <p:cNvSpPr/>
          <p:nvPr/>
        </p:nvSpPr>
        <p:spPr>
          <a:xfrm>
            <a:off x="6129369" y="2285693"/>
            <a:ext cx="681617" cy="272444"/>
          </a:xfrm>
          <a:custGeom>
            <a:avLst/>
            <a:gdLst/>
            <a:ahLst/>
            <a:cxnLst/>
            <a:rect l="l" t="t" r="r" b="b"/>
            <a:pathLst>
              <a:path w="999705" h="399584">
                <a:moveTo>
                  <a:pt x="61371" y="399218"/>
                </a:moveTo>
                <a:lnTo>
                  <a:pt x="107374" y="398793"/>
                </a:lnTo>
                <a:lnTo>
                  <a:pt x="153279" y="398312"/>
                </a:lnTo>
                <a:lnTo>
                  <a:pt x="199090" y="397777"/>
                </a:lnTo>
                <a:lnTo>
                  <a:pt x="244812" y="397192"/>
                </a:lnTo>
                <a:lnTo>
                  <a:pt x="290450" y="396559"/>
                </a:lnTo>
                <a:lnTo>
                  <a:pt x="336010" y="395881"/>
                </a:lnTo>
                <a:lnTo>
                  <a:pt x="381496" y="395162"/>
                </a:lnTo>
                <a:lnTo>
                  <a:pt x="426913" y="394403"/>
                </a:lnTo>
                <a:lnTo>
                  <a:pt x="472266" y="393609"/>
                </a:lnTo>
                <a:lnTo>
                  <a:pt x="517561" y="392781"/>
                </a:lnTo>
                <a:lnTo>
                  <a:pt x="562802" y="391923"/>
                </a:lnTo>
                <a:lnTo>
                  <a:pt x="607994" y="391038"/>
                </a:lnTo>
                <a:lnTo>
                  <a:pt x="653143" y="390128"/>
                </a:lnTo>
                <a:lnTo>
                  <a:pt x="698252" y="389197"/>
                </a:lnTo>
                <a:lnTo>
                  <a:pt x="743328" y="388247"/>
                </a:lnTo>
                <a:lnTo>
                  <a:pt x="788374" y="387282"/>
                </a:lnTo>
                <a:lnTo>
                  <a:pt x="833397" y="386303"/>
                </a:lnTo>
                <a:lnTo>
                  <a:pt x="878401" y="385314"/>
                </a:lnTo>
                <a:lnTo>
                  <a:pt x="923391" y="384319"/>
                </a:lnTo>
                <a:lnTo>
                  <a:pt x="923829" y="381848"/>
                </a:lnTo>
                <a:lnTo>
                  <a:pt x="926777" y="368398"/>
                </a:lnTo>
                <a:lnTo>
                  <a:pt x="930495" y="355470"/>
                </a:lnTo>
                <a:lnTo>
                  <a:pt x="934869" y="343000"/>
                </a:lnTo>
                <a:lnTo>
                  <a:pt x="939786" y="330923"/>
                </a:lnTo>
                <a:lnTo>
                  <a:pt x="945132" y="319177"/>
                </a:lnTo>
                <a:lnTo>
                  <a:pt x="950794" y="307697"/>
                </a:lnTo>
                <a:lnTo>
                  <a:pt x="956656" y="296420"/>
                </a:lnTo>
                <a:lnTo>
                  <a:pt x="962606" y="285282"/>
                </a:lnTo>
                <a:lnTo>
                  <a:pt x="968530" y="274219"/>
                </a:lnTo>
                <a:lnTo>
                  <a:pt x="974314" y="263168"/>
                </a:lnTo>
                <a:lnTo>
                  <a:pt x="979844" y="252065"/>
                </a:lnTo>
                <a:lnTo>
                  <a:pt x="985006" y="240847"/>
                </a:lnTo>
                <a:lnTo>
                  <a:pt x="989688" y="229448"/>
                </a:lnTo>
                <a:lnTo>
                  <a:pt x="993774" y="217807"/>
                </a:lnTo>
                <a:lnTo>
                  <a:pt x="997151" y="205858"/>
                </a:lnTo>
                <a:lnTo>
                  <a:pt x="999705" y="193539"/>
                </a:lnTo>
                <a:lnTo>
                  <a:pt x="990234" y="192202"/>
                </a:lnTo>
                <a:lnTo>
                  <a:pt x="976008" y="190002"/>
                </a:lnTo>
                <a:lnTo>
                  <a:pt x="962328" y="187256"/>
                </a:lnTo>
                <a:lnTo>
                  <a:pt x="949582" y="183574"/>
                </a:lnTo>
                <a:lnTo>
                  <a:pt x="938160" y="178565"/>
                </a:lnTo>
                <a:lnTo>
                  <a:pt x="928454" y="171840"/>
                </a:lnTo>
                <a:lnTo>
                  <a:pt x="920851" y="163009"/>
                </a:lnTo>
                <a:lnTo>
                  <a:pt x="920813" y="160756"/>
                </a:lnTo>
                <a:lnTo>
                  <a:pt x="921588" y="147705"/>
                </a:lnTo>
                <a:lnTo>
                  <a:pt x="923891" y="135533"/>
                </a:lnTo>
                <a:lnTo>
                  <a:pt x="927437" y="124049"/>
                </a:lnTo>
                <a:lnTo>
                  <a:pt x="931946" y="113064"/>
                </a:lnTo>
                <a:lnTo>
                  <a:pt x="937134" y="102387"/>
                </a:lnTo>
                <a:lnTo>
                  <a:pt x="942719" y="91829"/>
                </a:lnTo>
                <a:lnTo>
                  <a:pt x="948418" y="81200"/>
                </a:lnTo>
                <a:lnTo>
                  <a:pt x="953949" y="70310"/>
                </a:lnTo>
                <a:lnTo>
                  <a:pt x="959028" y="58969"/>
                </a:lnTo>
                <a:lnTo>
                  <a:pt x="963375" y="46988"/>
                </a:lnTo>
                <a:lnTo>
                  <a:pt x="966705" y="34176"/>
                </a:lnTo>
                <a:lnTo>
                  <a:pt x="968737" y="20343"/>
                </a:lnTo>
                <a:lnTo>
                  <a:pt x="969187" y="5300"/>
                </a:lnTo>
                <a:lnTo>
                  <a:pt x="966103" y="4126"/>
                </a:lnTo>
                <a:lnTo>
                  <a:pt x="953989" y="1065"/>
                </a:lnTo>
                <a:lnTo>
                  <a:pt x="941753" y="0"/>
                </a:lnTo>
                <a:lnTo>
                  <a:pt x="929435" y="378"/>
                </a:lnTo>
                <a:lnTo>
                  <a:pt x="917075" y="1649"/>
                </a:lnTo>
                <a:lnTo>
                  <a:pt x="904714" y="3261"/>
                </a:lnTo>
                <a:lnTo>
                  <a:pt x="892392" y="4661"/>
                </a:lnTo>
                <a:lnTo>
                  <a:pt x="880148" y="5300"/>
                </a:lnTo>
                <a:lnTo>
                  <a:pt x="834169" y="5673"/>
                </a:lnTo>
                <a:lnTo>
                  <a:pt x="788420" y="6236"/>
                </a:lnTo>
                <a:lnTo>
                  <a:pt x="742894" y="6966"/>
                </a:lnTo>
                <a:lnTo>
                  <a:pt x="697590" y="7841"/>
                </a:lnTo>
                <a:lnTo>
                  <a:pt x="652504" y="8838"/>
                </a:lnTo>
                <a:lnTo>
                  <a:pt x="607633" y="9934"/>
                </a:lnTo>
                <a:lnTo>
                  <a:pt x="562972" y="11108"/>
                </a:lnTo>
                <a:lnTo>
                  <a:pt x="518518" y="12336"/>
                </a:lnTo>
                <a:lnTo>
                  <a:pt x="474269" y="13595"/>
                </a:lnTo>
                <a:lnTo>
                  <a:pt x="430220" y="14865"/>
                </a:lnTo>
                <a:lnTo>
                  <a:pt x="386368" y="16121"/>
                </a:lnTo>
                <a:lnTo>
                  <a:pt x="342710" y="17341"/>
                </a:lnTo>
                <a:lnTo>
                  <a:pt x="299242" y="18503"/>
                </a:lnTo>
                <a:lnTo>
                  <a:pt x="255961" y="19583"/>
                </a:lnTo>
                <a:lnTo>
                  <a:pt x="212862" y="20561"/>
                </a:lnTo>
                <a:lnTo>
                  <a:pt x="169944" y="21412"/>
                </a:lnTo>
                <a:lnTo>
                  <a:pt x="127202" y="22115"/>
                </a:lnTo>
                <a:lnTo>
                  <a:pt x="84633" y="22646"/>
                </a:lnTo>
                <a:lnTo>
                  <a:pt x="42233" y="22984"/>
                </a:lnTo>
                <a:lnTo>
                  <a:pt x="0" y="23105"/>
                </a:lnTo>
                <a:lnTo>
                  <a:pt x="138" y="42708"/>
                </a:lnTo>
                <a:lnTo>
                  <a:pt x="354" y="62234"/>
                </a:lnTo>
                <a:lnTo>
                  <a:pt x="645" y="81682"/>
                </a:lnTo>
                <a:lnTo>
                  <a:pt x="1009" y="101052"/>
                </a:lnTo>
                <a:lnTo>
                  <a:pt x="1445" y="120342"/>
                </a:lnTo>
                <a:lnTo>
                  <a:pt x="1951" y="139552"/>
                </a:lnTo>
                <a:lnTo>
                  <a:pt x="2525" y="158682"/>
                </a:lnTo>
                <a:lnTo>
                  <a:pt x="3164" y="177729"/>
                </a:lnTo>
                <a:lnTo>
                  <a:pt x="3867" y="196693"/>
                </a:lnTo>
                <a:lnTo>
                  <a:pt x="4632" y="215574"/>
                </a:lnTo>
                <a:lnTo>
                  <a:pt x="5457" y="234370"/>
                </a:lnTo>
                <a:lnTo>
                  <a:pt x="6340" y="253081"/>
                </a:lnTo>
                <a:lnTo>
                  <a:pt x="7279" y="271705"/>
                </a:lnTo>
                <a:lnTo>
                  <a:pt x="8273" y="290242"/>
                </a:lnTo>
                <a:lnTo>
                  <a:pt x="9319" y="308691"/>
                </a:lnTo>
                <a:lnTo>
                  <a:pt x="10415" y="327051"/>
                </a:lnTo>
                <a:lnTo>
                  <a:pt x="11559" y="345321"/>
                </a:lnTo>
                <a:lnTo>
                  <a:pt x="12751" y="363501"/>
                </a:lnTo>
                <a:lnTo>
                  <a:pt x="13986" y="381589"/>
                </a:lnTo>
                <a:lnTo>
                  <a:pt x="15265" y="399584"/>
                </a:lnTo>
                <a:lnTo>
                  <a:pt x="61371" y="39921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2" name="object 232"/>
          <p:cNvSpPr/>
          <p:nvPr/>
        </p:nvSpPr>
        <p:spPr>
          <a:xfrm>
            <a:off x="7110034" y="2297678"/>
            <a:ext cx="360029" cy="602135"/>
          </a:xfrm>
          <a:custGeom>
            <a:avLst/>
            <a:gdLst/>
            <a:ahLst/>
            <a:cxnLst/>
            <a:rect l="l" t="t" r="r" b="b"/>
            <a:pathLst>
              <a:path w="528042" h="883132">
                <a:moveTo>
                  <a:pt x="23613" y="865677"/>
                </a:moveTo>
                <a:lnTo>
                  <a:pt x="40870" y="848129"/>
                </a:lnTo>
                <a:lnTo>
                  <a:pt x="58318" y="830495"/>
                </a:lnTo>
                <a:lnTo>
                  <a:pt x="75938" y="812782"/>
                </a:lnTo>
                <a:lnTo>
                  <a:pt x="93710" y="794998"/>
                </a:lnTo>
                <a:lnTo>
                  <a:pt x="111615" y="777149"/>
                </a:lnTo>
                <a:lnTo>
                  <a:pt x="129633" y="759242"/>
                </a:lnTo>
                <a:lnTo>
                  <a:pt x="147745" y="741285"/>
                </a:lnTo>
                <a:lnTo>
                  <a:pt x="165931" y="723285"/>
                </a:lnTo>
                <a:lnTo>
                  <a:pt x="184170" y="705248"/>
                </a:lnTo>
                <a:lnTo>
                  <a:pt x="202445" y="687182"/>
                </a:lnTo>
                <a:lnTo>
                  <a:pt x="220734" y="669095"/>
                </a:lnTo>
                <a:lnTo>
                  <a:pt x="239019" y="650992"/>
                </a:lnTo>
                <a:lnTo>
                  <a:pt x="257280" y="632882"/>
                </a:lnTo>
                <a:lnTo>
                  <a:pt x="275497" y="614772"/>
                </a:lnTo>
                <a:lnTo>
                  <a:pt x="293651" y="596668"/>
                </a:lnTo>
                <a:lnTo>
                  <a:pt x="311722" y="578577"/>
                </a:lnTo>
                <a:lnTo>
                  <a:pt x="329690" y="560507"/>
                </a:lnTo>
                <a:lnTo>
                  <a:pt x="347536" y="542466"/>
                </a:lnTo>
                <a:lnTo>
                  <a:pt x="365241" y="524459"/>
                </a:lnTo>
                <a:lnTo>
                  <a:pt x="364974" y="514565"/>
                </a:lnTo>
                <a:lnTo>
                  <a:pt x="365689" y="501761"/>
                </a:lnTo>
                <a:lnTo>
                  <a:pt x="366311" y="490202"/>
                </a:lnTo>
                <a:lnTo>
                  <a:pt x="365241" y="478675"/>
                </a:lnTo>
                <a:lnTo>
                  <a:pt x="368279" y="478064"/>
                </a:lnTo>
                <a:lnTo>
                  <a:pt x="375225" y="472792"/>
                </a:lnTo>
                <a:lnTo>
                  <a:pt x="377501" y="465317"/>
                </a:lnTo>
                <a:lnTo>
                  <a:pt x="383046" y="458317"/>
                </a:lnTo>
                <a:lnTo>
                  <a:pt x="390121" y="459995"/>
                </a:lnTo>
                <a:lnTo>
                  <a:pt x="402160" y="461035"/>
                </a:lnTo>
                <a:lnTo>
                  <a:pt x="415264" y="461010"/>
                </a:lnTo>
                <a:lnTo>
                  <a:pt x="428655" y="460696"/>
                </a:lnTo>
                <a:lnTo>
                  <a:pt x="441555" y="460870"/>
                </a:lnTo>
                <a:lnTo>
                  <a:pt x="448101" y="452710"/>
                </a:lnTo>
                <a:lnTo>
                  <a:pt x="456181" y="442924"/>
                </a:lnTo>
                <a:lnTo>
                  <a:pt x="464359" y="433237"/>
                </a:lnTo>
                <a:lnTo>
                  <a:pt x="472591" y="423605"/>
                </a:lnTo>
                <a:lnTo>
                  <a:pt x="480833" y="413985"/>
                </a:lnTo>
                <a:lnTo>
                  <a:pt x="489041" y="404332"/>
                </a:lnTo>
                <a:lnTo>
                  <a:pt x="497171" y="394602"/>
                </a:lnTo>
                <a:lnTo>
                  <a:pt x="505181" y="384752"/>
                </a:lnTo>
                <a:lnTo>
                  <a:pt x="513025" y="374737"/>
                </a:lnTo>
                <a:lnTo>
                  <a:pt x="520660" y="364514"/>
                </a:lnTo>
                <a:lnTo>
                  <a:pt x="528042" y="354037"/>
                </a:lnTo>
                <a:lnTo>
                  <a:pt x="514462" y="335181"/>
                </a:lnTo>
                <a:lnTo>
                  <a:pt x="500605" y="316603"/>
                </a:lnTo>
                <a:lnTo>
                  <a:pt x="486495" y="298277"/>
                </a:lnTo>
                <a:lnTo>
                  <a:pt x="472160" y="280178"/>
                </a:lnTo>
                <a:lnTo>
                  <a:pt x="457623" y="262280"/>
                </a:lnTo>
                <a:lnTo>
                  <a:pt x="442912" y="244558"/>
                </a:lnTo>
                <a:lnTo>
                  <a:pt x="428051" y="226985"/>
                </a:lnTo>
                <a:lnTo>
                  <a:pt x="413067" y="209535"/>
                </a:lnTo>
                <a:lnTo>
                  <a:pt x="397984" y="192184"/>
                </a:lnTo>
                <a:lnTo>
                  <a:pt x="382830" y="174905"/>
                </a:lnTo>
                <a:lnTo>
                  <a:pt x="367629" y="157673"/>
                </a:lnTo>
                <a:lnTo>
                  <a:pt x="352408" y="140462"/>
                </a:lnTo>
                <a:lnTo>
                  <a:pt x="337191" y="123246"/>
                </a:lnTo>
                <a:lnTo>
                  <a:pt x="322005" y="105999"/>
                </a:lnTo>
                <a:lnTo>
                  <a:pt x="306875" y="88695"/>
                </a:lnTo>
                <a:lnTo>
                  <a:pt x="291827" y="71310"/>
                </a:lnTo>
                <a:lnTo>
                  <a:pt x="276887" y="53816"/>
                </a:lnTo>
                <a:lnTo>
                  <a:pt x="262080" y="36189"/>
                </a:lnTo>
                <a:lnTo>
                  <a:pt x="247433" y="18403"/>
                </a:lnTo>
                <a:lnTo>
                  <a:pt x="232970" y="431"/>
                </a:lnTo>
                <a:lnTo>
                  <a:pt x="229973" y="838"/>
                </a:lnTo>
                <a:lnTo>
                  <a:pt x="225744" y="0"/>
                </a:lnTo>
                <a:lnTo>
                  <a:pt x="225337" y="2984"/>
                </a:lnTo>
                <a:lnTo>
                  <a:pt x="227429" y="9511"/>
                </a:lnTo>
                <a:lnTo>
                  <a:pt x="229860" y="19164"/>
                </a:lnTo>
                <a:lnTo>
                  <a:pt x="231956" y="29789"/>
                </a:lnTo>
                <a:lnTo>
                  <a:pt x="233819" y="41311"/>
                </a:lnTo>
                <a:lnTo>
                  <a:pt x="235548" y="53655"/>
                </a:lnTo>
                <a:lnTo>
                  <a:pt x="237243" y="66747"/>
                </a:lnTo>
                <a:lnTo>
                  <a:pt x="239004" y="80511"/>
                </a:lnTo>
                <a:lnTo>
                  <a:pt x="240931" y="94871"/>
                </a:lnTo>
                <a:lnTo>
                  <a:pt x="243124" y="109753"/>
                </a:lnTo>
                <a:lnTo>
                  <a:pt x="245683" y="125082"/>
                </a:lnTo>
                <a:lnTo>
                  <a:pt x="247607" y="134380"/>
                </a:lnTo>
                <a:lnTo>
                  <a:pt x="250524" y="146011"/>
                </a:lnTo>
                <a:lnTo>
                  <a:pt x="253863" y="158145"/>
                </a:lnTo>
                <a:lnTo>
                  <a:pt x="257336" y="170572"/>
                </a:lnTo>
                <a:lnTo>
                  <a:pt x="260651" y="183084"/>
                </a:lnTo>
                <a:lnTo>
                  <a:pt x="263517" y="195472"/>
                </a:lnTo>
                <a:lnTo>
                  <a:pt x="265646" y="207525"/>
                </a:lnTo>
                <a:lnTo>
                  <a:pt x="266747" y="219036"/>
                </a:lnTo>
                <a:lnTo>
                  <a:pt x="266530" y="229795"/>
                </a:lnTo>
                <a:lnTo>
                  <a:pt x="264704" y="239592"/>
                </a:lnTo>
                <a:lnTo>
                  <a:pt x="260979" y="248219"/>
                </a:lnTo>
                <a:lnTo>
                  <a:pt x="255065" y="255466"/>
                </a:lnTo>
                <a:lnTo>
                  <a:pt x="246672" y="261124"/>
                </a:lnTo>
                <a:lnTo>
                  <a:pt x="235510" y="264985"/>
                </a:lnTo>
                <a:lnTo>
                  <a:pt x="231940" y="265533"/>
                </a:lnTo>
                <a:lnTo>
                  <a:pt x="216999" y="266691"/>
                </a:lnTo>
                <a:lnTo>
                  <a:pt x="200653" y="267434"/>
                </a:lnTo>
                <a:lnTo>
                  <a:pt x="192267" y="267538"/>
                </a:lnTo>
                <a:lnTo>
                  <a:pt x="186318" y="265337"/>
                </a:lnTo>
                <a:lnTo>
                  <a:pt x="176818" y="256951"/>
                </a:lnTo>
                <a:lnTo>
                  <a:pt x="169414" y="248889"/>
                </a:lnTo>
                <a:lnTo>
                  <a:pt x="159196" y="247192"/>
                </a:lnTo>
                <a:lnTo>
                  <a:pt x="160840" y="260986"/>
                </a:lnTo>
                <a:lnTo>
                  <a:pt x="162597" y="272845"/>
                </a:lnTo>
                <a:lnTo>
                  <a:pt x="164625" y="284876"/>
                </a:lnTo>
                <a:lnTo>
                  <a:pt x="166860" y="297074"/>
                </a:lnTo>
                <a:lnTo>
                  <a:pt x="169238" y="309431"/>
                </a:lnTo>
                <a:lnTo>
                  <a:pt x="171698" y="321940"/>
                </a:lnTo>
                <a:lnTo>
                  <a:pt x="174177" y="334594"/>
                </a:lnTo>
                <a:lnTo>
                  <a:pt x="176610" y="347387"/>
                </a:lnTo>
                <a:lnTo>
                  <a:pt x="178935" y="360312"/>
                </a:lnTo>
                <a:lnTo>
                  <a:pt x="181090" y="373362"/>
                </a:lnTo>
                <a:lnTo>
                  <a:pt x="183010" y="386530"/>
                </a:lnTo>
                <a:lnTo>
                  <a:pt x="184634" y="399808"/>
                </a:lnTo>
                <a:lnTo>
                  <a:pt x="186725" y="412681"/>
                </a:lnTo>
                <a:lnTo>
                  <a:pt x="189902" y="425488"/>
                </a:lnTo>
                <a:lnTo>
                  <a:pt x="193596" y="437942"/>
                </a:lnTo>
                <a:lnTo>
                  <a:pt x="197273" y="450083"/>
                </a:lnTo>
                <a:lnTo>
                  <a:pt x="200399" y="461951"/>
                </a:lnTo>
                <a:lnTo>
                  <a:pt x="202439" y="473583"/>
                </a:lnTo>
                <a:lnTo>
                  <a:pt x="203020" y="488944"/>
                </a:lnTo>
                <a:lnTo>
                  <a:pt x="201139" y="502679"/>
                </a:lnTo>
                <a:lnTo>
                  <a:pt x="197321" y="514468"/>
                </a:lnTo>
                <a:lnTo>
                  <a:pt x="192203" y="524909"/>
                </a:lnTo>
                <a:lnTo>
                  <a:pt x="186421" y="534602"/>
                </a:lnTo>
                <a:lnTo>
                  <a:pt x="180611" y="544147"/>
                </a:lnTo>
                <a:lnTo>
                  <a:pt x="175408" y="554141"/>
                </a:lnTo>
                <a:lnTo>
                  <a:pt x="171448" y="565184"/>
                </a:lnTo>
                <a:lnTo>
                  <a:pt x="169368" y="577875"/>
                </a:lnTo>
                <a:lnTo>
                  <a:pt x="166256" y="581416"/>
                </a:lnTo>
                <a:lnTo>
                  <a:pt x="157373" y="589163"/>
                </a:lnTo>
                <a:lnTo>
                  <a:pt x="147685" y="594699"/>
                </a:lnTo>
                <a:lnTo>
                  <a:pt x="137307" y="598273"/>
                </a:lnTo>
                <a:lnTo>
                  <a:pt x="126356" y="600131"/>
                </a:lnTo>
                <a:lnTo>
                  <a:pt x="114948" y="600521"/>
                </a:lnTo>
                <a:lnTo>
                  <a:pt x="103197" y="599692"/>
                </a:lnTo>
                <a:lnTo>
                  <a:pt x="91221" y="597891"/>
                </a:lnTo>
                <a:lnTo>
                  <a:pt x="79135" y="595366"/>
                </a:lnTo>
                <a:lnTo>
                  <a:pt x="67054" y="592365"/>
                </a:lnTo>
                <a:lnTo>
                  <a:pt x="55095" y="589135"/>
                </a:lnTo>
                <a:lnTo>
                  <a:pt x="43374" y="585924"/>
                </a:lnTo>
                <a:lnTo>
                  <a:pt x="32005" y="582980"/>
                </a:lnTo>
                <a:lnTo>
                  <a:pt x="27620" y="596012"/>
                </a:lnTo>
                <a:lnTo>
                  <a:pt x="23548" y="609454"/>
                </a:lnTo>
                <a:lnTo>
                  <a:pt x="19791" y="623272"/>
                </a:lnTo>
                <a:lnTo>
                  <a:pt x="16353" y="637434"/>
                </a:lnTo>
                <a:lnTo>
                  <a:pt x="13236" y="651905"/>
                </a:lnTo>
                <a:lnTo>
                  <a:pt x="10441" y="666651"/>
                </a:lnTo>
                <a:lnTo>
                  <a:pt x="7972" y="681640"/>
                </a:lnTo>
                <a:lnTo>
                  <a:pt x="5831" y="696836"/>
                </a:lnTo>
                <a:lnTo>
                  <a:pt x="4020" y="712206"/>
                </a:lnTo>
                <a:lnTo>
                  <a:pt x="2541" y="727717"/>
                </a:lnTo>
                <a:lnTo>
                  <a:pt x="1398" y="743335"/>
                </a:lnTo>
                <a:lnTo>
                  <a:pt x="591" y="759026"/>
                </a:lnTo>
                <a:lnTo>
                  <a:pt x="124" y="774756"/>
                </a:lnTo>
                <a:lnTo>
                  <a:pt x="0" y="790492"/>
                </a:lnTo>
                <a:lnTo>
                  <a:pt x="219" y="806199"/>
                </a:lnTo>
                <a:lnTo>
                  <a:pt x="786" y="821845"/>
                </a:lnTo>
                <a:lnTo>
                  <a:pt x="1701" y="837395"/>
                </a:lnTo>
                <a:lnTo>
                  <a:pt x="2969" y="852815"/>
                </a:lnTo>
                <a:lnTo>
                  <a:pt x="4590" y="868072"/>
                </a:lnTo>
                <a:lnTo>
                  <a:pt x="6567" y="883132"/>
                </a:lnTo>
                <a:lnTo>
                  <a:pt x="23613" y="8656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3" name="object 233"/>
          <p:cNvSpPr/>
          <p:nvPr/>
        </p:nvSpPr>
        <p:spPr>
          <a:xfrm>
            <a:off x="7598411" y="2356944"/>
            <a:ext cx="253226" cy="74804"/>
          </a:xfrm>
          <a:custGeom>
            <a:avLst/>
            <a:gdLst/>
            <a:ahLst/>
            <a:cxnLst/>
            <a:rect l="l" t="t" r="r" b="b"/>
            <a:pathLst>
              <a:path w="371398" h="109712">
                <a:moveTo>
                  <a:pt x="349465" y="108870"/>
                </a:moveTo>
                <a:lnTo>
                  <a:pt x="371398" y="106845"/>
                </a:lnTo>
                <a:lnTo>
                  <a:pt x="361863" y="103575"/>
                </a:lnTo>
                <a:lnTo>
                  <a:pt x="349254" y="98980"/>
                </a:lnTo>
                <a:lnTo>
                  <a:pt x="336870" y="94160"/>
                </a:lnTo>
                <a:lnTo>
                  <a:pt x="324703" y="89122"/>
                </a:lnTo>
                <a:lnTo>
                  <a:pt x="312747" y="83875"/>
                </a:lnTo>
                <a:lnTo>
                  <a:pt x="300993" y="78425"/>
                </a:lnTo>
                <a:lnTo>
                  <a:pt x="289435" y="72781"/>
                </a:lnTo>
                <a:lnTo>
                  <a:pt x="278064" y="66949"/>
                </a:lnTo>
                <a:lnTo>
                  <a:pt x="266872" y="60938"/>
                </a:lnTo>
                <a:lnTo>
                  <a:pt x="255853" y="54754"/>
                </a:lnTo>
                <a:lnTo>
                  <a:pt x="244998" y="48406"/>
                </a:lnTo>
                <a:lnTo>
                  <a:pt x="234301" y="41902"/>
                </a:lnTo>
                <a:lnTo>
                  <a:pt x="223752" y="35247"/>
                </a:lnTo>
                <a:lnTo>
                  <a:pt x="213346" y="28451"/>
                </a:lnTo>
                <a:lnTo>
                  <a:pt x="203074" y="21521"/>
                </a:lnTo>
                <a:lnTo>
                  <a:pt x="192928" y="14464"/>
                </a:lnTo>
                <a:lnTo>
                  <a:pt x="182901" y="7287"/>
                </a:lnTo>
                <a:lnTo>
                  <a:pt x="172986" y="0"/>
                </a:lnTo>
                <a:lnTo>
                  <a:pt x="164887" y="3801"/>
                </a:lnTo>
                <a:lnTo>
                  <a:pt x="154145" y="7466"/>
                </a:lnTo>
                <a:lnTo>
                  <a:pt x="142718" y="10156"/>
                </a:lnTo>
                <a:lnTo>
                  <a:pt x="130736" y="12047"/>
                </a:lnTo>
                <a:lnTo>
                  <a:pt x="118332" y="13315"/>
                </a:lnTo>
                <a:lnTo>
                  <a:pt x="105637" y="14137"/>
                </a:lnTo>
                <a:lnTo>
                  <a:pt x="92783" y="14688"/>
                </a:lnTo>
                <a:lnTo>
                  <a:pt x="79900" y="15145"/>
                </a:lnTo>
                <a:lnTo>
                  <a:pt x="67122" y="15685"/>
                </a:lnTo>
                <a:lnTo>
                  <a:pt x="54578" y="16483"/>
                </a:lnTo>
                <a:lnTo>
                  <a:pt x="42402" y="17717"/>
                </a:lnTo>
                <a:lnTo>
                  <a:pt x="30725" y="19562"/>
                </a:lnTo>
                <a:lnTo>
                  <a:pt x="19677" y="22195"/>
                </a:lnTo>
                <a:lnTo>
                  <a:pt x="9392" y="25793"/>
                </a:lnTo>
                <a:lnTo>
                  <a:pt x="0" y="30530"/>
                </a:lnTo>
                <a:lnTo>
                  <a:pt x="18002" y="34775"/>
                </a:lnTo>
                <a:lnTo>
                  <a:pt x="35769" y="39545"/>
                </a:lnTo>
                <a:lnTo>
                  <a:pt x="53351" y="44744"/>
                </a:lnTo>
                <a:lnTo>
                  <a:pt x="70797" y="50277"/>
                </a:lnTo>
                <a:lnTo>
                  <a:pt x="88156" y="56051"/>
                </a:lnTo>
                <a:lnTo>
                  <a:pt x="105476" y="61969"/>
                </a:lnTo>
                <a:lnTo>
                  <a:pt x="122807" y="67937"/>
                </a:lnTo>
                <a:lnTo>
                  <a:pt x="140198" y="73859"/>
                </a:lnTo>
                <a:lnTo>
                  <a:pt x="157697" y="79642"/>
                </a:lnTo>
                <a:lnTo>
                  <a:pt x="175355" y="85190"/>
                </a:lnTo>
                <a:lnTo>
                  <a:pt x="193219" y="90407"/>
                </a:lnTo>
                <a:lnTo>
                  <a:pt x="211339" y="95199"/>
                </a:lnTo>
                <a:lnTo>
                  <a:pt x="229764" y="99472"/>
                </a:lnTo>
                <a:lnTo>
                  <a:pt x="248544" y="103130"/>
                </a:lnTo>
                <a:lnTo>
                  <a:pt x="267726" y="106077"/>
                </a:lnTo>
                <a:lnTo>
                  <a:pt x="287360" y="108220"/>
                </a:lnTo>
                <a:lnTo>
                  <a:pt x="307495" y="109463"/>
                </a:lnTo>
                <a:lnTo>
                  <a:pt x="328181" y="109712"/>
                </a:lnTo>
                <a:lnTo>
                  <a:pt x="349465" y="10887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4" name="object 234"/>
          <p:cNvSpPr/>
          <p:nvPr/>
        </p:nvSpPr>
        <p:spPr>
          <a:xfrm>
            <a:off x="7449209" y="2369091"/>
            <a:ext cx="562368" cy="95388"/>
          </a:xfrm>
          <a:custGeom>
            <a:avLst/>
            <a:gdLst/>
            <a:ahLst/>
            <a:cxnLst/>
            <a:rect l="l" t="t" r="r" b="b"/>
            <a:pathLst>
              <a:path w="824807" h="139903">
                <a:moveTo>
                  <a:pt x="588562" y="133742"/>
                </a:moveTo>
                <a:lnTo>
                  <a:pt x="598720" y="129694"/>
                </a:lnTo>
                <a:lnTo>
                  <a:pt x="609923" y="127729"/>
                </a:lnTo>
                <a:lnTo>
                  <a:pt x="622113" y="127299"/>
                </a:lnTo>
                <a:lnTo>
                  <a:pt x="635228" y="127855"/>
                </a:lnTo>
                <a:lnTo>
                  <a:pt x="649208" y="128848"/>
                </a:lnTo>
                <a:lnTo>
                  <a:pt x="663994" y="129730"/>
                </a:lnTo>
                <a:lnTo>
                  <a:pt x="669994" y="129954"/>
                </a:lnTo>
                <a:lnTo>
                  <a:pt x="683409" y="130264"/>
                </a:lnTo>
                <a:lnTo>
                  <a:pt x="710091" y="130260"/>
                </a:lnTo>
                <a:lnTo>
                  <a:pt x="718206" y="130128"/>
                </a:lnTo>
                <a:lnTo>
                  <a:pt x="718098" y="116518"/>
                </a:lnTo>
                <a:lnTo>
                  <a:pt x="717723" y="97096"/>
                </a:lnTo>
                <a:lnTo>
                  <a:pt x="717683" y="95558"/>
                </a:lnTo>
                <a:lnTo>
                  <a:pt x="702201" y="97716"/>
                </a:lnTo>
                <a:lnTo>
                  <a:pt x="682592" y="100338"/>
                </a:lnTo>
                <a:lnTo>
                  <a:pt x="663013" y="102789"/>
                </a:lnTo>
                <a:lnTo>
                  <a:pt x="643441" y="105015"/>
                </a:lnTo>
                <a:lnTo>
                  <a:pt x="623855" y="106960"/>
                </a:lnTo>
                <a:lnTo>
                  <a:pt x="604233" y="108573"/>
                </a:lnTo>
                <a:lnTo>
                  <a:pt x="584552" y="109799"/>
                </a:lnTo>
                <a:lnTo>
                  <a:pt x="564790" y="110583"/>
                </a:lnTo>
                <a:lnTo>
                  <a:pt x="544925" y="110873"/>
                </a:lnTo>
                <a:lnTo>
                  <a:pt x="524935" y="110614"/>
                </a:lnTo>
                <a:lnTo>
                  <a:pt x="504798" y="109752"/>
                </a:lnTo>
                <a:lnTo>
                  <a:pt x="484492" y="108233"/>
                </a:lnTo>
                <a:lnTo>
                  <a:pt x="463995" y="106004"/>
                </a:lnTo>
                <a:lnTo>
                  <a:pt x="443284" y="103011"/>
                </a:lnTo>
                <a:lnTo>
                  <a:pt x="422338" y="99199"/>
                </a:lnTo>
                <a:lnTo>
                  <a:pt x="400936" y="93184"/>
                </a:lnTo>
                <a:lnTo>
                  <a:pt x="389338" y="88744"/>
                </a:lnTo>
                <a:lnTo>
                  <a:pt x="377782" y="83776"/>
                </a:lnTo>
                <a:lnTo>
                  <a:pt x="366192" y="78494"/>
                </a:lnTo>
                <a:lnTo>
                  <a:pt x="354496" y="73112"/>
                </a:lnTo>
                <a:lnTo>
                  <a:pt x="342620" y="67844"/>
                </a:lnTo>
                <a:lnTo>
                  <a:pt x="330490" y="62905"/>
                </a:lnTo>
                <a:lnTo>
                  <a:pt x="318033" y="58508"/>
                </a:lnTo>
                <a:lnTo>
                  <a:pt x="308358" y="55521"/>
                </a:lnTo>
                <a:lnTo>
                  <a:pt x="296256" y="52086"/>
                </a:lnTo>
                <a:lnTo>
                  <a:pt x="283831" y="48864"/>
                </a:lnTo>
                <a:lnTo>
                  <a:pt x="271162" y="45862"/>
                </a:lnTo>
                <a:lnTo>
                  <a:pt x="258328" y="43087"/>
                </a:lnTo>
                <a:lnTo>
                  <a:pt x="245407" y="40544"/>
                </a:lnTo>
                <a:lnTo>
                  <a:pt x="232479" y="38239"/>
                </a:lnTo>
                <a:lnTo>
                  <a:pt x="219623" y="36180"/>
                </a:lnTo>
                <a:lnTo>
                  <a:pt x="206917" y="34372"/>
                </a:lnTo>
                <a:lnTo>
                  <a:pt x="194442" y="32821"/>
                </a:lnTo>
                <a:lnTo>
                  <a:pt x="182275" y="31534"/>
                </a:lnTo>
                <a:lnTo>
                  <a:pt x="170497" y="30518"/>
                </a:lnTo>
                <a:lnTo>
                  <a:pt x="151463" y="30125"/>
                </a:lnTo>
                <a:lnTo>
                  <a:pt x="138776" y="30460"/>
                </a:lnTo>
                <a:lnTo>
                  <a:pt x="126248" y="30601"/>
                </a:lnTo>
                <a:lnTo>
                  <a:pt x="113916" y="29968"/>
                </a:lnTo>
                <a:lnTo>
                  <a:pt x="101815" y="27978"/>
                </a:lnTo>
                <a:lnTo>
                  <a:pt x="92936" y="25368"/>
                </a:lnTo>
                <a:lnTo>
                  <a:pt x="81836" y="21142"/>
                </a:lnTo>
                <a:lnTo>
                  <a:pt x="70320" y="16232"/>
                </a:lnTo>
                <a:lnTo>
                  <a:pt x="58423" y="11169"/>
                </a:lnTo>
                <a:lnTo>
                  <a:pt x="46177" y="6483"/>
                </a:lnTo>
                <a:lnTo>
                  <a:pt x="33618" y="2706"/>
                </a:lnTo>
                <a:lnTo>
                  <a:pt x="20780" y="368"/>
                </a:lnTo>
                <a:lnTo>
                  <a:pt x="7696" y="0"/>
                </a:lnTo>
                <a:lnTo>
                  <a:pt x="800" y="3276"/>
                </a:lnTo>
                <a:lnTo>
                  <a:pt x="0" y="12636"/>
                </a:lnTo>
                <a:lnTo>
                  <a:pt x="63" y="22898"/>
                </a:lnTo>
                <a:lnTo>
                  <a:pt x="5284" y="24504"/>
                </a:lnTo>
                <a:lnTo>
                  <a:pt x="16632" y="28049"/>
                </a:lnTo>
                <a:lnTo>
                  <a:pt x="28094" y="31685"/>
                </a:lnTo>
                <a:lnTo>
                  <a:pt x="39669" y="35390"/>
                </a:lnTo>
                <a:lnTo>
                  <a:pt x="51357" y="39140"/>
                </a:lnTo>
                <a:lnTo>
                  <a:pt x="63156" y="42914"/>
                </a:lnTo>
                <a:lnTo>
                  <a:pt x="75067" y="46688"/>
                </a:lnTo>
                <a:lnTo>
                  <a:pt x="87089" y="50442"/>
                </a:lnTo>
                <a:lnTo>
                  <a:pt x="99221" y="54152"/>
                </a:lnTo>
                <a:lnTo>
                  <a:pt x="111463" y="57796"/>
                </a:lnTo>
                <a:lnTo>
                  <a:pt x="123813" y="61352"/>
                </a:lnTo>
                <a:lnTo>
                  <a:pt x="136272" y="64797"/>
                </a:lnTo>
                <a:lnTo>
                  <a:pt x="148838" y="68109"/>
                </a:lnTo>
                <a:lnTo>
                  <a:pt x="161512" y="71266"/>
                </a:lnTo>
                <a:lnTo>
                  <a:pt x="174292" y="74245"/>
                </a:lnTo>
                <a:lnTo>
                  <a:pt x="187178" y="77023"/>
                </a:lnTo>
                <a:lnTo>
                  <a:pt x="200170" y="79579"/>
                </a:lnTo>
                <a:lnTo>
                  <a:pt x="213266" y="81890"/>
                </a:lnTo>
                <a:lnTo>
                  <a:pt x="226466" y="83934"/>
                </a:lnTo>
                <a:lnTo>
                  <a:pt x="240864" y="85679"/>
                </a:lnTo>
                <a:lnTo>
                  <a:pt x="253769" y="86779"/>
                </a:lnTo>
                <a:lnTo>
                  <a:pt x="266513" y="87568"/>
                </a:lnTo>
                <a:lnTo>
                  <a:pt x="279120" y="88194"/>
                </a:lnTo>
                <a:lnTo>
                  <a:pt x="291614" y="88807"/>
                </a:lnTo>
                <a:lnTo>
                  <a:pt x="304018" y="89556"/>
                </a:lnTo>
                <a:lnTo>
                  <a:pt x="316357" y="90589"/>
                </a:lnTo>
                <a:lnTo>
                  <a:pt x="328653" y="92057"/>
                </a:lnTo>
                <a:lnTo>
                  <a:pt x="340931" y="94107"/>
                </a:lnTo>
                <a:lnTo>
                  <a:pt x="348103" y="95740"/>
                </a:lnTo>
                <a:lnTo>
                  <a:pt x="360044" y="99375"/>
                </a:lnTo>
                <a:lnTo>
                  <a:pt x="371814" y="103789"/>
                </a:lnTo>
                <a:lnTo>
                  <a:pt x="383545" y="108627"/>
                </a:lnTo>
                <a:lnTo>
                  <a:pt x="395365" y="113528"/>
                </a:lnTo>
                <a:lnTo>
                  <a:pt x="407406" y="118138"/>
                </a:lnTo>
                <a:lnTo>
                  <a:pt x="419798" y="122097"/>
                </a:lnTo>
                <a:lnTo>
                  <a:pt x="428865" y="124514"/>
                </a:lnTo>
                <a:lnTo>
                  <a:pt x="441824" y="127585"/>
                </a:lnTo>
                <a:lnTo>
                  <a:pt x="454789" y="130238"/>
                </a:lnTo>
                <a:lnTo>
                  <a:pt x="467740" y="132501"/>
                </a:lnTo>
                <a:lnTo>
                  <a:pt x="480654" y="134402"/>
                </a:lnTo>
                <a:lnTo>
                  <a:pt x="493510" y="135968"/>
                </a:lnTo>
                <a:lnTo>
                  <a:pt x="506286" y="137228"/>
                </a:lnTo>
                <a:lnTo>
                  <a:pt x="518961" y="138209"/>
                </a:lnTo>
                <a:lnTo>
                  <a:pt x="531513" y="138938"/>
                </a:lnTo>
                <a:lnTo>
                  <a:pt x="543921" y="139445"/>
                </a:lnTo>
                <a:lnTo>
                  <a:pt x="556162" y="139756"/>
                </a:lnTo>
                <a:lnTo>
                  <a:pt x="568215" y="139899"/>
                </a:lnTo>
                <a:lnTo>
                  <a:pt x="580059" y="139903"/>
                </a:lnTo>
                <a:lnTo>
                  <a:pt x="588562" y="13374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5" name="object 235"/>
          <p:cNvSpPr/>
          <p:nvPr/>
        </p:nvSpPr>
        <p:spPr>
          <a:xfrm>
            <a:off x="5789425" y="2397376"/>
            <a:ext cx="225474" cy="22014"/>
          </a:xfrm>
          <a:custGeom>
            <a:avLst/>
            <a:gdLst/>
            <a:ahLst/>
            <a:cxnLst/>
            <a:rect l="l" t="t" r="r" b="b"/>
            <a:pathLst>
              <a:path w="330695" h="32287">
                <a:moveTo>
                  <a:pt x="138811" y="27318"/>
                </a:moveTo>
                <a:lnTo>
                  <a:pt x="152085" y="27119"/>
                </a:lnTo>
                <a:lnTo>
                  <a:pt x="165460" y="26905"/>
                </a:lnTo>
                <a:lnTo>
                  <a:pt x="178916" y="26664"/>
                </a:lnTo>
                <a:lnTo>
                  <a:pt x="192434" y="26386"/>
                </a:lnTo>
                <a:lnTo>
                  <a:pt x="205995" y="26057"/>
                </a:lnTo>
                <a:lnTo>
                  <a:pt x="219581" y="25667"/>
                </a:lnTo>
                <a:lnTo>
                  <a:pt x="233171" y="25203"/>
                </a:lnTo>
                <a:lnTo>
                  <a:pt x="246748" y="24654"/>
                </a:lnTo>
                <a:lnTo>
                  <a:pt x="258770" y="24562"/>
                </a:lnTo>
                <a:lnTo>
                  <a:pt x="272493" y="25108"/>
                </a:lnTo>
                <a:lnTo>
                  <a:pt x="286082" y="25747"/>
                </a:lnTo>
                <a:lnTo>
                  <a:pt x="299116" y="25869"/>
                </a:lnTo>
                <a:lnTo>
                  <a:pt x="311177" y="24861"/>
                </a:lnTo>
                <a:lnTo>
                  <a:pt x="321843" y="22112"/>
                </a:lnTo>
                <a:lnTo>
                  <a:pt x="330695" y="17009"/>
                </a:lnTo>
                <a:lnTo>
                  <a:pt x="330695" y="6849"/>
                </a:lnTo>
                <a:lnTo>
                  <a:pt x="318395" y="4997"/>
                </a:lnTo>
                <a:lnTo>
                  <a:pt x="305609" y="3556"/>
                </a:lnTo>
                <a:lnTo>
                  <a:pt x="292391" y="2490"/>
                </a:lnTo>
                <a:lnTo>
                  <a:pt x="278799" y="1763"/>
                </a:lnTo>
                <a:lnTo>
                  <a:pt x="264887" y="1339"/>
                </a:lnTo>
                <a:lnTo>
                  <a:pt x="250713" y="1181"/>
                </a:lnTo>
                <a:lnTo>
                  <a:pt x="236331" y="1255"/>
                </a:lnTo>
                <a:lnTo>
                  <a:pt x="221798" y="1523"/>
                </a:lnTo>
                <a:lnTo>
                  <a:pt x="207170" y="1950"/>
                </a:lnTo>
                <a:lnTo>
                  <a:pt x="192503" y="2500"/>
                </a:lnTo>
                <a:lnTo>
                  <a:pt x="177852" y="3137"/>
                </a:lnTo>
                <a:lnTo>
                  <a:pt x="163274" y="3826"/>
                </a:lnTo>
                <a:lnTo>
                  <a:pt x="148824" y="4529"/>
                </a:lnTo>
                <a:lnTo>
                  <a:pt x="134558" y="5211"/>
                </a:lnTo>
                <a:lnTo>
                  <a:pt x="127964" y="5505"/>
                </a:lnTo>
                <a:lnTo>
                  <a:pt x="127777" y="27482"/>
                </a:lnTo>
                <a:lnTo>
                  <a:pt x="138811" y="2731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6" name="object 236"/>
          <p:cNvSpPr/>
          <p:nvPr/>
        </p:nvSpPr>
        <p:spPr>
          <a:xfrm>
            <a:off x="6774569" y="2415919"/>
            <a:ext cx="124881" cy="172238"/>
          </a:xfrm>
          <a:custGeom>
            <a:avLst/>
            <a:gdLst/>
            <a:ahLst/>
            <a:cxnLst/>
            <a:rect l="l" t="t" r="r" b="b"/>
            <a:pathLst>
              <a:path w="183159" h="252615">
                <a:moveTo>
                  <a:pt x="86499" y="251828"/>
                </a:moveTo>
                <a:lnTo>
                  <a:pt x="92132" y="237088"/>
                </a:lnTo>
                <a:lnTo>
                  <a:pt x="97417" y="225365"/>
                </a:lnTo>
                <a:lnTo>
                  <a:pt x="103143" y="214083"/>
                </a:lnTo>
                <a:lnTo>
                  <a:pt x="109227" y="203159"/>
                </a:lnTo>
                <a:lnTo>
                  <a:pt x="115587" y="192510"/>
                </a:lnTo>
                <a:lnTo>
                  <a:pt x="122139" y="182053"/>
                </a:lnTo>
                <a:lnTo>
                  <a:pt x="128800" y="171705"/>
                </a:lnTo>
                <a:lnTo>
                  <a:pt x="135487" y="161383"/>
                </a:lnTo>
                <a:lnTo>
                  <a:pt x="142118" y="151004"/>
                </a:lnTo>
                <a:lnTo>
                  <a:pt x="148609" y="140486"/>
                </a:lnTo>
                <a:lnTo>
                  <a:pt x="154877" y="129745"/>
                </a:lnTo>
                <a:lnTo>
                  <a:pt x="160839" y="118697"/>
                </a:lnTo>
                <a:lnTo>
                  <a:pt x="166413" y="107261"/>
                </a:lnTo>
                <a:lnTo>
                  <a:pt x="171514" y="95353"/>
                </a:lnTo>
                <a:lnTo>
                  <a:pt x="176061" y="82891"/>
                </a:lnTo>
                <a:lnTo>
                  <a:pt x="179971" y="69790"/>
                </a:lnTo>
                <a:lnTo>
                  <a:pt x="183159" y="55968"/>
                </a:lnTo>
                <a:lnTo>
                  <a:pt x="178043" y="51295"/>
                </a:lnTo>
                <a:lnTo>
                  <a:pt x="165982" y="46615"/>
                </a:lnTo>
                <a:lnTo>
                  <a:pt x="155168" y="40703"/>
                </a:lnTo>
                <a:lnTo>
                  <a:pt x="156145" y="57456"/>
                </a:lnTo>
                <a:lnTo>
                  <a:pt x="154382" y="71525"/>
                </a:lnTo>
                <a:lnTo>
                  <a:pt x="150399" y="83374"/>
                </a:lnTo>
                <a:lnTo>
                  <a:pt x="144722" y="93530"/>
                </a:lnTo>
                <a:lnTo>
                  <a:pt x="137878" y="102520"/>
                </a:lnTo>
                <a:lnTo>
                  <a:pt x="130396" y="110871"/>
                </a:lnTo>
                <a:lnTo>
                  <a:pt x="122801" y="119110"/>
                </a:lnTo>
                <a:lnTo>
                  <a:pt x="115622" y="127765"/>
                </a:lnTo>
                <a:lnTo>
                  <a:pt x="109385" y="137363"/>
                </a:lnTo>
                <a:lnTo>
                  <a:pt x="107316" y="137168"/>
                </a:lnTo>
                <a:lnTo>
                  <a:pt x="96742" y="139073"/>
                </a:lnTo>
                <a:lnTo>
                  <a:pt x="87562" y="143864"/>
                </a:lnTo>
                <a:lnTo>
                  <a:pt x="79041" y="148485"/>
                </a:lnTo>
                <a:lnTo>
                  <a:pt x="70448" y="149881"/>
                </a:lnTo>
                <a:lnTo>
                  <a:pt x="61048" y="144995"/>
                </a:lnTo>
                <a:lnTo>
                  <a:pt x="64834" y="136382"/>
                </a:lnTo>
                <a:lnTo>
                  <a:pt x="68927" y="125857"/>
                </a:lnTo>
                <a:lnTo>
                  <a:pt x="72817" y="114477"/>
                </a:lnTo>
                <a:lnTo>
                  <a:pt x="76413" y="102402"/>
                </a:lnTo>
                <a:lnTo>
                  <a:pt x="79628" y="89793"/>
                </a:lnTo>
                <a:lnTo>
                  <a:pt x="82371" y="76809"/>
                </a:lnTo>
                <a:lnTo>
                  <a:pt x="84554" y="63611"/>
                </a:lnTo>
                <a:lnTo>
                  <a:pt x="86088" y="50358"/>
                </a:lnTo>
                <a:lnTo>
                  <a:pt x="86883" y="37210"/>
                </a:lnTo>
                <a:lnTo>
                  <a:pt x="86851" y="24328"/>
                </a:lnTo>
                <a:lnTo>
                  <a:pt x="85902" y="11871"/>
                </a:lnTo>
                <a:lnTo>
                  <a:pt x="83947" y="0"/>
                </a:lnTo>
                <a:lnTo>
                  <a:pt x="83049" y="3284"/>
                </a:lnTo>
                <a:lnTo>
                  <a:pt x="79212" y="15587"/>
                </a:lnTo>
                <a:lnTo>
                  <a:pt x="74808" y="27503"/>
                </a:lnTo>
                <a:lnTo>
                  <a:pt x="69927" y="39093"/>
                </a:lnTo>
                <a:lnTo>
                  <a:pt x="64657" y="50417"/>
                </a:lnTo>
                <a:lnTo>
                  <a:pt x="59090" y="61533"/>
                </a:lnTo>
                <a:lnTo>
                  <a:pt x="53314" y="72503"/>
                </a:lnTo>
                <a:lnTo>
                  <a:pt x="47418" y="83386"/>
                </a:lnTo>
                <a:lnTo>
                  <a:pt x="41494" y="94241"/>
                </a:lnTo>
                <a:lnTo>
                  <a:pt x="35629" y="105128"/>
                </a:lnTo>
                <a:lnTo>
                  <a:pt x="29914" y="116108"/>
                </a:lnTo>
                <a:lnTo>
                  <a:pt x="24438" y="127240"/>
                </a:lnTo>
                <a:lnTo>
                  <a:pt x="19292" y="138584"/>
                </a:lnTo>
                <a:lnTo>
                  <a:pt x="14563" y="150199"/>
                </a:lnTo>
                <a:lnTo>
                  <a:pt x="10343" y="162146"/>
                </a:lnTo>
                <a:lnTo>
                  <a:pt x="6721" y="174484"/>
                </a:lnTo>
                <a:lnTo>
                  <a:pt x="3786" y="187272"/>
                </a:lnTo>
                <a:lnTo>
                  <a:pt x="1627" y="200572"/>
                </a:lnTo>
                <a:lnTo>
                  <a:pt x="335" y="214442"/>
                </a:lnTo>
                <a:lnTo>
                  <a:pt x="0" y="228942"/>
                </a:lnTo>
                <a:lnTo>
                  <a:pt x="9744" y="235062"/>
                </a:lnTo>
                <a:lnTo>
                  <a:pt x="21640" y="239393"/>
                </a:lnTo>
                <a:lnTo>
                  <a:pt x="35610" y="241655"/>
                </a:lnTo>
                <a:lnTo>
                  <a:pt x="36762" y="232652"/>
                </a:lnTo>
                <a:lnTo>
                  <a:pt x="38127" y="221422"/>
                </a:lnTo>
                <a:lnTo>
                  <a:pt x="39886" y="209199"/>
                </a:lnTo>
                <a:lnTo>
                  <a:pt x="42288" y="196780"/>
                </a:lnTo>
                <a:lnTo>
                  <a:pt x="45577" y="184961"/>
                </a:lnTo>
                <a:lnTo>
                  <a:pt x="49999" y="174542"/>
                </a:lnTo>
                <a:lnTo>
                  <a:pt x="55801" y="166319"/>
                </a:lnTo>
                <a:lnTo>
                  <a:pt x="63229" y="161089"/>
                </a:lnTo>
                <a:lnTo>
                  <a:pt x="72529" y="159651"/>
                </a:lnTo>
                <a:lnTo>
                  <a:pt x="83947" y="162801"/>
                </a:lnTo>
                <a:lnTo>
                  <a:pt x="83352" y="172320"/>
                </a:lnTo>
                <a:lnTo>
                  <a:pt x="75839" y="180979"/>
                </a:lnTo>
                <a:lnTo>
                  <a:pt x="68681" y="190779"/>
                </a:lnTo>
                <a:lnTo>
                  <a:pt x="66747" y="196228"/>
                </a:lnTo>
                <a:lnTo>
                  <a:pt x="64172" y="208492"/>
                </a:lnTo>
                <a:lnTo>
                  <a:pt x="63228" y="221210"/>
                </a:lnTo>
                <a:lnTo>
                  <a:pt x="63257" y="234068"/>
                </a:lnTo>
                <a:lnTo>
                  <a:pt x="63601" y="246748"/>
                </a:lnTo>
                <a:lnTo>
                  <a:pt x="73710" y="245960"/>
                </a:lnTo>
                <a:lnTo>
                  <a:pt x="76365" y="252615"/>
                </a:lnTo>
                <a:lnTo>
                  <a:pt x="86499" y="25182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7" name="object 237"/>
          <p:cNvSpPr/>
          <p:nvPr/>
        </p:nvSpPr>
        <p:spPr>
          <a:xfrm>
            <a:off x="6842213" y="2415919"/>
            <a:ext cx="22548" cy="74581"/>
          </a:xfrm>
          <a:custGeom>
            <a:avLst/>
            <a:gdLst/>
            <a:ahLst/>
            <a:cxnLst/>
            <a:rect l="l" t="t" r="r" b="b"/>
            <a:pathLst>
              <a:path w="33070" h="109385">
                <a:moveTo>
                  <a:pt x="6415" y="106860"/>
                </a:moveTo>
                <a:lnTo>
                  <a:pt x="14975" y="100437"/>
                </a:lnTo>
                <a:lnTo>
                  <a:pt x="21467" y="91470"/>
                </a:lnTo>
                <a:lnTo>
                  <a:pt x="26177" y="80331"/>
                </a:lnTo>
                <a:lnTo>
                  <a:pt x="29393" y="67393"/>
                </a:lnTo>
                <a:lnTo>
                  <a:pt x="31403" y="53027"/>
                </a:lnTo>
                <a:lnTo>
                  <a:pt x="32494" y="37607"/>
                </a:lnTo>
                <a:lnTo>
                  <a:pt x="32954" y="21504"/>
                </a:lnTo>
                <a:lnTo>
                  <a:pt x="33070" y="5092"/>
                </a:lnTo>
                <a:lnTo>
                  <a:pt x="23952" y="4889"/>
                </a:lnTo>
                <a:lnTo>
                  <a:pt x="18364" y="1130"/>
                </a:lnTo>
                <a:lnTo>
                  <a:pt x="10172" y="0"/>
                </a:lnTo>
                <a:lnTo>
                  <a:pt x="10413" y="9633"/>
                </a:lnTo>
                <a:lnTo>
                  <a:pt x="10133" y="23124"/>
                </a:lnTo>
                <a:lnTo>
                  <a:pt x="9243" y="36004"/>
                </a:lnTo>
                <a:lnTo>
                  <a:pt x="7902" y="48433"/>
                </a:lnTo>
                <a:lnTo>
                  <a:pt x="6268" y="60570"/>
                </a:lnTo>
                <a:lnTo>
                  <a:pt x="4502" y="72575"/>
                </a:lnTo>
                <a:lnTo>
                  <a:pt x="2762" y="84606"/>
                </a:lnTo>
                <a:lnTo>
                  <a:pt x="1208" y="96823"/>
                </a:lnTo>
                <a:lnTo>
                  <a:pt x="0" y="109385"/>
                </a:lnTo>
                <a:lnTo>
                  <a:pt x="6415" y="10686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8" name="object 238"/>
          <p:cNvSpPr/>
          <p:nvPr/>
        </p:nvSpPr>
        <p:spPr>
          <a:xfrm>
            <a:off x="6974023" y="2422856"/>
            <a:ext cx="257555" cy="270562"/>
          </a:xfrm>
          <a:custGeom>
            <a:avLst/>
            <a:gdLst/>
            <a:ahLst/>
            <a:cxnLst/>
            <a:rect l="l" t="t" r="r" b="b"/>
            <a:pathLst>
              <a:path w="377747" h="396824">
                <a:moveTo>
                  <a:pt x="326058" y="396735"/>
                </a:moveTo>
                <a:lnTo>
                  <a:pt x="337072" y="390763"/>
                </a:lnTo>
                <a:lnTo>
                  <a:pt x="342754" y="379952"/>
                </a:lnTo>
                <a:lnTo>
                  <a:pt x="344429" y="366112"/>
                </a:lnTo>
                <a:lnTo>
                  <a:pt x="343420" y="351053"/>
                </a:lnTo>
                <a:lnTo>
                  <a:pt x="342241" y="343740"/>
                </a:lnTo>
                <a:lnTo>
                  <a:pt x="339531" y="332270"/>
                </a:lnTo>
                <a:lnTo>
                  <a:pt x="335869" y="320329"/>
                </a:lnTo>
                <a:lnTo>
                  <a:pt x="331458" y="308085"/>
                </a:lnTo>
                <a:lnTo>
                  <a:pt x="326498" y="295707"/>
                </a:lnTo>
                <a:lnTo>
                  <a:pt x="321192" y="283365"/>
                </a:lnTo>
                <a:lnTo>
                  <a:pt x="315742" y="271226"/>
                </a:lnTo>
                <a:lnTo>
                  <a:pt x="310349" y="259461"/>
                </a:lnTo>
                <a:lnTo>
                  <a:pt x="307695" y="253901"/>
                </a:lnTo>
                <a:lnTo>
                  <a:pt x="302211" y="243132"/>
                </a:lnTo>
                <a:lnTo>
                  <a:pt x="296576" y="232131"/>
                </a:lnTo>
                <a:lnTo>
                  <a:pt x="291332" y="221014"/>
                </a:lnTo>
                <a:lnTo>
                  <a:pt x="287024" y="209903"/>
                </a:lnTo>
                <a:lnTo>
                  <a:pt x="284194" y="198916"/>
                </a:lnTo>
                <a:lnTo>
                  <a:pt x="283385" y="188173"/>
                </a:lnTo>
                <a:lnTo>
                  <a:pt x="285141" y="177792"/>
                </a:lnTo>
                <a:lnTo>
                  <a:pt x="290004" y="167894"/>
                </a:lnTo>
                <a:lnTo>
                  <a:pt x="291648" y="168116"/>
                </a:lnTo>
                <a:lnTo>
                  <a:pt x="301804" y="175720"/>
                </a:lnTo>
                <a:lnTo>
                  <a:pt x="305626" y="188799"/>
                </a:lnTo>
                <a:lnTo>
                  <a:pt x="307797" y="200952"/>
                </a:lnTo>
                <a:lnTo>
                  <a:pt x="307988" y="201575"/>
                </a:lnTo>
                <a:lnTo>
                  <a:pt x="311974" y="213573"/>
                </a:lnTo>
                <a:lnTo>
                  <a:pt x="316440" y="225461"/>
                </a:lnTo>
                <a:lnTo>
                  <a:pt x="321278" y="237263"/>
                </a:lnTo>
                <a:lnTo>
                  <a:pt x="326381" y="249001"/>
                </a:lnTo>
                <a:lnTo>
                  <a:pt x="331640" y="260700"/>
                </a:lnTo>
                <a:lnTo>
                  <a:pt x="336947" y="272381"/>
                </a:lnTo>
                <a:lnTo>
                  <a:pt x="342194" y="284069"/>
                </a:lnTo>
                <a:lnTo>
                  <a:pt x="347275" y="295786"/>
                </a:lnTo>
                <a:lnTo>
                  <a:pt x="352080" y="307555"/>
                </a:lnTo>
                <a:lnTo>
                  <a:pt x="356502" y="319399"/>
                </a:lnTo>
                <a:lnTo>
                  <a:pt x="360433" y="331343"/>
                </a:lnTo>
                <a:lnTo>
                  <a:pt x="363766" y="343408"/>
                </a:lnTo>
                <a:lnTo>
                  <a:pt x="370922" y="334667"/>
                </a:lnTo>
                <a:lnTo>
                  <a:pt x="375695" y="324205"/>
                </a:lnTo>
                <a:lnTo>
                  <a:pt x="377747" y="313100"/>
                </a:lnTo>
                <a:lnTo>
                  <a:pt x="377674" y="301553"/>
                </a:lnTo>
                <a:lnTo>
                  <a:pt x="376073" y="289765"/>
                </a:lnTo>
                <a:lnTo>
                  <a:pt x="373541" y="277936"/>
                </a:lnTo>
                <a:lnTo>
                  <a:pt x="370673" y="266266"/>
                </a:lnTo>
                <a:lnTo>
                  <a:pt x="368067" y="254957"/>
                </a:lnTo>
                <a:lnTo>
                  <a:pt x="366318" y="244208"/>
                </a:lnTo>
                <a:lnTo>
                  <a:pt x="366064" y="241238"/>
                </a:lnTo>
                <a:lnTo>
                  <a:pt x="366089" y="228849"/>
                </a:lnTo>
                <a:lnTo>
                  <a:pt x="366698" y="216348"/>
                </a:lnTo>
                <a:lnTo>
                  <a:pt x="366318" y="203504"/>
                </a:lnTo>
                <a:lnTo>
                  <a:pt x="365937" y="200214"/>
                </a:lnTo>
                <a:lnTo>
                  <a:pt x="363884" y="187266"/>
                </a:lnTo>
                <a:lnTo>
                  <a:pt x="361132" y="174406"/>
                </a:lnTo>
                <a:lnTo>
                  <a:pt x="357905" y="161648"/>
                </a:lnTo>
                <a:lnTo>
                  <a:pt x="354427" y="149004"/>
                </a:lnTo>
                <a:lnTo>
                  <a:pt x="350924" y="136489"/>
                </a:lnTo>
                <a:lnTo>
                  <a:pt x="347619" y="124116"/>
                </a:lnTo>
                <a:lnTo>
                  <a:pt x="344737" y="111899"/>
                </a:lnTo>
                <a:lnTo>
                  <a:pt x="342504" y="99850"/>
                </a:lnTo>
                <a:lnTo>
                  <a:pt x="341143" y="87984"/>
                </a:lnTo>
                <a:lnTo>
                  <a:pt x="340880" y="76314"/>
                </a:lnTo>
                <a:lnTo>
                  <a:pt x="334250" y="71217"/>
                </a:lnTo>
                <a:lnTo>
                  <a:pt x="327789" y="61824"/>
                </a:lnTo>
                <a:lnTo>
                  <a:pt x="323440" y="50321"/>
                </a:lnTo>
                <a:lnTo>
                  <a:pt x="320361" y="37548"/>
                </a:lnTo>
                <a:lnTo>
                  <a:pt x="317714" y="24344"/>
                </a:lnTo>
                <a:lnTo>
                  <a:pt x="314657" y="11548"/>
                </a:lnTo>
                <a:lnTo>
                  <a:pt x="310349" y="0"/>
                </a:lnTo>
                <a:lnTo>
                  <a:pt x="306252" y="8872"/>
                </a:lnTo>
                <a:lnTo>
                  <a:pt x="300562" y="20947"/>
                </a:lnTo>
                <a:lnTo>
                  <a:pt x="294477" y="32626"/>
                </a:lnTo>
                <a:lnTo>
                  <a:pt x="287661" y="43575"/>
                </a:lnTo>
                <a:lnTo>
                  <a:pt x="279778" y="53457"/>
                </a:lnTo>
                <a:lnTo>
                  <a:pt x="270494" y="61938"/>
                </a:lnTo>
                <a:lnTo>
                  <a:pt x="259473" y="68681"/>
                </a:lnTo>
                <a:lnTo>
                  <a:pt x="255487" y="67079"/>
                </a:lnTo>
                <a:lnTo>
                  <a:pt x="252419" y="57677"/>
                </a:lnTo>
                <a:lnTo>
                  <a:pt x="246761" y="50876"/>
                </a:lnTo>
                <a:lnTo>
                  <a:pt x="238907" y="53489"/>
                </a:lnTo>
                <a:lnTo>
                  <a:pt x="228144" y="56898"/>
                </a:lnTo>
                <a:lnTo>
                  <a:pt x="216875" y="60256"/>
                </a:lnTo>
                <a:lnTo>
                  <a:pt x="205162" y="63518"/>
                </a:lnTo>
                <a:lnTo>
                  <a:pt x="193066" y="66638"/>
                </a:lnTo>
                <a:lnTo>
                  <a:pt x="180650" y="69570"/>
                </a:lnTo>
                <a:lnTo>
                  <a:pt x="167977" y="72268"/>
                </a:lnTo>
                <a:lnTo>
                  <a:pt x="155107" y="74686"/>
                </a:lnTo>
                <a:lnTo>
                  <a:pt x="142103" y="76779"/>
                </a:lnTo>
                <a:lnTo>
                  <a:pt x="129028" y="78501"/>
                </a:lnTo>
                <a:lnTo>
                  <a:pt x="115942" y="79806"/>
                </a:lnTo>
                <a:lnTo>
                  <a:pt x="102909" y="80649"/>
                </a:lnTo>
                <a:lnTo>
                  <a:pt x="89991" y="80982"/>
                </a:lnTo>
                <a:lnTo>
                  <a:pt x="77249" y="80761"/>
                </a:lnTo>
                <a:lnTo>
                  <a:pt x="64746" y="79940"/>
                </a:lnTo>
                <a:lnTo>
                  <a:pt x="52543" y="78473"/>
                </a:lnTo>
                <a:lnTo>
                  <a:pt x="40703" y="76314"/>
                </a:lnTo>
                <a:lnTo>
                  <a:pt x="40153" y="77455"/>
                </a:lnTo>
                <a:lnTo>
                  <a:pt x="36187" y="88563"/>
                </a:lnTo>
                <a:lnTo>
                  <a:pt x="33487" y="100937"/>
                </a:lnTo>
                <a:lnTo>
                  <a:pt x="31456" y="113982"/>
                </a:lnTo>
                <a:lnTo>
                  <a:pt x="29500" y="127102"/>
                </a:lnTo>
                <a:lnTo>
                  <a:pt x="27023" y="139701"/>
                </a:lnTo>
                <a:lnTo>
                  <a:pt x="23429" y="151184"/>
                </a:lnTo>
                <a:lnTo>
                  <a:pt x="18125" y="160957"/>
                </a:lnTo>
                <a:lnTo>
                  <a:pt x="10513" y="168422"/>
                </a:lnTo>
                <a:lnTo>
                  <a:pt x="0" y="172986"/>
                </a:lnTo>
                <a:lnTo>
                  <a:pt x="1094" y="179992"/>
                </a:lnTo>
                <a:lnTo>
                  <a:pt x="2814" y="193407"/>
                </a:lnTo>
                <a:lnTo>
                  <a:pt x="4103" y="206536"/>
                </a:lnTo>
                <a:lnTo>
                  <a:pt x="5100" y="219404"/>
                </a:lnTo>
                <a:lnTo>
                  <a:pt x="5945" y="232037"/>
                </a:lnTo>
                <a:lnTo>
                  <a:pt x="6775" y="244459"/>
                </a:lnTo>
                <a:lnTo>
                  <a:pt x="7730" y="256694"/>
                </a:lnTo>
                <a:lnTo>
                  <a:pt x="8947" y="268768"/>
                </a:lnTo>
                <a:lnTo>
                  <a:pt x="10566" y="280705"/>
                </a:lnTo>
                <a:lnTo>
                  <a:pt x="12725" y="292531"/>
                </a:lnTo>
                <a:lnTo>
                  <a:pt x="13119" y="286762"/>
                </a:lnTo>
                <a:lnTo>
                  <a:pt x="13525" y="274067"/>
                </a:lnTo>
                <a:lnTo>
                  <a:pt x="13942" y="261264"/>
                </a:lnTo>
                <a:lnTo>
                  <a:pt x="15122" y="248662"/>
                </a:lnTo>
                <a:lnTo>
                  <a:pt x="17818" y="236575"/>
                </a:lnTo>
                <a:lnTo>
                  <a:pt x="22115" y="224232"/>
                </a:lnTo>
                <a:lnTo>
                  <a:pt x="27657" y="210801"/>
                </a:lnTo>
                <a:lnTo>
                  <a:pt x="34180" y="197292"/>
                </a:lnTo>
                <a:lnTo>
                  <a:pt x="41551" y="184292"/>
                </a:lnTo>
                <a:lnTo>
                  <a:pt x="49639" y="172391"/>
                </a:lnTo>
                <a:lnTo>
                  <a:pt x="58309" y="162176"/>
                </a:lnTo>
                <a:lnTo>
                  <a:pt x="67431" y="154236"/>
                </a:lnTo>
                <a:lnTo>
                  <a:pt x="76872" y="149160"/>
                </a:lnTo>
                <a:lnTo>
                  <a:pt x="86499" y="147535"/>
                </a:lnTo>
                <a:lnTo>
                  <a:pt x="84549" y="155146"/>
                </a:lnTo>
                <a:lnTo>
                  <a:pt x="80812" y="165335"/>
                </a:lnTo>
                <a:lnTo>
                  <a:pt x="76134" y="175216"/>
                </a:lnTo>
                <a:lnTo>
                  <a:pt x="70790" y="184962"/>
                </a:lnTo>
                <a:lnTo>
                  <a:pt x="65055" y="194746"/>
                </a:lnTo>
                <a:lnTo>
                  <a:pt x="59206" y="204740"/>
                </a:lnTo>
                <a:lnTo>
                  <a:pt x="53516" y="215117"/>
                </a:lnTo>
                <a:lnTo>
                  <a:pt x="48262" y="226049"/>
                </a:lnTo>
                <a:lnTo>
                  <a:pt x="43719" y="237709"/>
                </a:lnTo>
                <a:lnTo>
                  <a:pt x="40163" y="250270"/>
                </a:lnTo>
                <a:lnTo>
                  <a:pt x="37867" y="263905"/>
                </a:lnTo>
                <a:lnTo>
                  <a:pt x="37109" y="278785"/>
                </a:lnTo>
                <a:lnTo>
                  <a:pt x="38163" y="295084"/>
                </a:lnTo>
                <a:lnTo>
                  <a:pt x="49936" y="300763"/>
                </a:lnTo>
                <a:lnTo>
                  <a:pt x="60482" y="305176"/>
                </a:lnTo>
                <a:lnTo>
                  <a:pt x="71587" y="309246"/>
                </a:lnTo>
                <a:lnTo>
                  <a:pt x="83193" y="312948"/>
                </a:lnTo>
                <a:lnTo>
                  <a:pt x="95246" y="316258"/>
                </a:lnTo>
                <a:lnTo>
                  <a:pt x="107688" y="319149"/>
                </a:lnTo>
                <a:lnTo>
                  <a:pt x="120463" y="321598"/>
                </a:lnTo>
                <a:lnTo>
                  <a:pt x="133515" y="323579"/>
                </a:lnTo>
                <a:lnTo>
                  <a:pt x="146788" y="325068"/>
                </a:lnTo>
                <a:lnTo>
                  <a:pt x="160226" y="326040"/>
                </a:lnTo>
                <a:lnTo>
                  <a:pt x="173772" y="326469"/>
                </a:lnTo>
                <a:lnTo>
                  <a:pt x="187370" y="326332"/>
                </a:lnTo>
                <a:lnTo>
                  <a:pt x="200964" y="325602"/>
                </a:lnTo>
                <a:lnTo>
                  <a:pt x="203009" y="334441"/>
                </a:lnTo>
                <a:lnTo>
                  <a:pt x="197180" y="335394"/>
                </a:lnTo>
                <a:lnTo>
                  <a:pt x="198424" y="343408"/>
                </a:lnTo>
                <a:lnTo>
                  <a:pt x="201361" y="344500"/>
                </a:lnTo>
                <a:lnTo>
                  <a:pt x="213255" y="349638"/>
                </a:lnTo>
                <a:lnTo>
                  <a:pt x="224788" y="355528"/>
                </a:lnTo>
                <a:lnTo>
                  <a:pt x="236070" y="361859"/>
                </a:lnTo>
                <a:lnTo>
                  <a:pt x="247210" y="368318"/>
                </a:lnTo>
                <a:lnTo>
                  <a:pt x="258318" y="374593"/>
                </a:lnTo>
                <a:lnTo>
                  <a:pt x="269503" y="380371"/>
                </a:lnTo>
                <a:lnTo>
                  <a:pt x="280875" y="385341"/>
                </a:lnTo>
                <a:lnTo>
                  <a:pt x="292544" y="389191"/>
                </a:lnTo>
                <a:lnTo>
                  <a:pt x="285407" y="385767"/>
                </a:lnTo>
                <a:lnTo>
                  <a:pt x="274805" y="377663"/>
                </a:lnTo>
                <a:lnTo>
                  <a:pt x="265818" y="367965"/>
                </a:lnTo>
                <a:lnTo>
                  <a:pt x="257465" y="357927"/>
                </a:lnTo>
                <a:lnTo>
                  <a:pt x="248767" y="348803"/>
                </a:lnTo>
                <a:lnTo>
                  <a:pt x="238744" y="341848"/>
                </a:lnTo>
                <a:lnTo>
                  <a:pt x="226415" y="338315"/>
                </a:lnTo>
                <a:lnTo>
                  <a:pt x="225001" y="334403"/>
                </a:lnTo>
                <a:lnTo>
                  <a:pt x="220017" y="322506"/>
                </a:lnTo>
                <a:lnTo>
                  <a:pt x="214465" y="311177"/>
                </a:lnTo>
                <a:lnTo>
                  <a:pt x="208597" y="300164"/>
                </a:lnTo>
                <a:lnTo>
                  <a:pt x="199217" y="299602"/>
                </a:lnTo>
                <a:lnTo>
                  <a:pt x="185712" y="300164"/>
                </a:lnTo>
                <a:lnTo>
                  <a:pt x="184716" y="295100"/>
                </a:lnTo>
                <a:lnTo>
                  <a:pt x="180596" y="283270"/>
                </a:lnTo>
                <a:lnTo>
                  <a:pt x="174512" y="272073"/>
                </a:lnTo>
                <a:lnTo>
                  <a:pt x="166999" y="261345"/>
                </a:lnTo>
                <a:lnTo>
                  <a:pt x="158596" y="250923"/>
                </a:lnTo>
                <a:lnTo>
                  <a:pt x="149841" y="240645"/>
                </a:lnTo>
                <a:lnTo>
                  <a:pt x="141269" y="230347"/>
                </a:lnTo>
                <a:lnTo>
                  <a:pt x="133419" y="219867"/>
                </a:lnTo>
                <a:lnTo>
                  <a:pt x="126827" y="209040"/>
                </a:lnTo>
                <a:lnTo>
                  <a:pt x="122032" y="197706"/>
                </a:lnTo>
                <a:lnTo>
                  <a:pt x="119570" y="185699"/>
                </a:lnTo>
                <a:lnTo>
                  <a:pt x="119024" y="180426"/>
                </a:lnTo>
                <a:lnTo>
                  <a:pt x="117383" y="167584"/>
                </a:lnTo>
                <a:lnTo>
                  <a:pt x="115640" y="153863"/>
                </a:lnTo>
                <a:lnTo>
                  <a:pt x="114391" y="140095"/>
                </a:lnTo>
                <a:lnTo>
                  <a:pt x="114232" y="127112"/>
                </a:lnTo>
                <a:lnTo>
                  <a:pt x="115759" y="115747"/>
                </a:lnTo>
                <a:lnTo>
                  <a:pt x="119570" y="106832"/>
                </a:lnTo>
                <a:lnTo>
                  <a:pt x="121723" y="107567"/>
                </a:lnTo>
                <a:lnTo>
                  <a:pt x="130285" y="113272"/>
                </a:lnTo>
                <a:lnTo>
                  <a:pt x="135890" y="121934"/>
                </a:lnTo>
                <a:lnTo>
                  <a:pt x="139209" y="132880"/>
                </a:lnTo>
                <a:lnTo>
                  <a:pt x="140913" y="145441"/>
                </a:lnTo>
                <a:lnTo>
                  <a:pt x="141674" y="158945"/>
                </a:lnTo>
                <a:lnTo>
                  <a:pt x="142162" y="172722"/>
                </a:lnTo>
                <a:lnTo>
                  <a:pt x="143050" y="186101"/>
                </a:lnTo>
                <a:lnTo>
                  <a:pt x="145008" y="198412"/>
                </a:lnTo>
                <a:lnTo>
                  <a:pt x="150676" y="205147"/>
                </a:lnTo>
                <a:lnTo>
                  <a:pt x="159365" y="214344"/>
                </a:lnTo>
                <a:lnTo>
                  <a:pt x="168094" y="223499"/>
                </a:lnTo>
                <a:lnTo>
                  <a:pt x="176235" y="233242"/>
                </a:lnTo>
                <a:lnTo>
                  <a:pt x="183159" y="244208"/>
                </a:lnTo>
                <a:lnTo>
                  <a:pt x="182857" y="241765"/>
                </a:lnTo>
                <a:lnTo>
                  <a:pt x="181076" y="230295"/>
                </a:lnTo>
                <a:lnTo>
                  <a:pt x="178840" y="217582"/>
                </a:lnTo>
                <a:lnTo>
                  <a:pt x="176599" y="204145"/>
                </a:lnTo>
                <a:lnTo>
                  <a:pt x="174803" y="190502"/>
                </a:lnTo>
                <a:lnTo>
                  <a:pt x="173903" y="177172"/>
                </a:lnTo>
                <a:lnTo>
                  <a:pt x="174347" y="164674"/>
                </a:lnTo>
                <a:lnTo>
                  <a:pt x="176587" y="153528"/>
                </a:lnTo>
                <a:lnTo>
                  <a:pt x="181072" y="144251"/>
                </a:lnTo>
                <a:lnTo>
                  <a:pt x="188252" y="137363"/>
                </a:lnTo>
                <a:lnTo>
                  <a:pt x="193319" y="139928"/>
                </a:lnTo>
                <a:lnTo>
                  <a:pt x="199110" y="141770"/>
                </a:lnTo>
                <a:lnTo>
                  <a:pt x="200964" y="147535"/>
                </a:lnTo>
                <a:lnTo>
                  <a:pt x="199370" y="161590"/>
                </a:lnTo>
                <a:lnTo>
                  <a:pt x="198769" y="175344"/>
                </a:lnTo>
                <a:lnTo>
                  <a:pt x="199095" y="188799"/>
                </a:lnTo>
                <a:lnTo>
                  <a:pt x="200282" y="201935"/>
                </a:lnTo>
                <a:lnTo>
                  <a:pt x="202267" y="214734"/>
                </a:lnTo>
                <a:lnTo>
                  <a:pt x="204985" y="227176"/>
                </a:lnTo>
                <a:lnTo>
                  <a:pt x="208372" y="239244"/>
                </a:lnTo>
                <a:lnTo>
                  <a:pt x="208597" y="114465"/>
                </a:lnTo>
                <a:lnTo>
                  <a:pt x="221322" y="114465"/>
                </a:lnTo>
                <a:lnTo>
                  <a:pt x="224860" y="125677"/>
                </a:lnTo>
                <a:lnTo>
                  <a:pt x="228523" y="137657"/>
                </a:lnTo>
                <a:lnTo>
                  <a:pt x="232097" y="149726"/>
                </a:lnTo>
                <a:lnTo>
                  <a:pt x="235586" y="161881"/>
                </a:lnTo>
                <a:lnTo>
                  <a:pt x="238991" y="174120"/>
                </a:lnTo>
                <a:lnTo>
                  <a:pt x="242316" y="186440"/>
                </a:lnTo>
                <a:lnTo>
                  <a:pt x="245565" y="198838"/>
                </a:lnTo>
                <a:lnTo>
                  <a:pt x="248738" y="211313"/>
                </a:lnTo>
                <a:lnTo>
                  <a:pt x="251841" y="223862"/>
                </a:lnTo>
                <a:lnTo>
                  <a:pt x="248760" y="222432"/>
                </a:lnTo>
                <a:lnTo>
                  <a:pt x="238910" y="215725"/>
                </a:lnTo>
                <a:lnTo>
                  <a:pt x="239432" y="259909"/>
                </a:lnTo>
                <a:lnTo>
                  <a:pt x="244208" y="251828"/>
                </a:lnTo>
                <a:lnTo>
                  <a:pt x="247713" y="251942"/>
                </a:lnTo>
                <a:lnTo>
                  <a:pt x="251841" y="249288"/>
                </a:lnTo>
                <a:lnTo>
                  <a:pt x="257762" y="257537"/>
                </a:lnTo>
                <a:lnTo>
                  <a:pt x="261713" y="267513"/>
                </a:lnTo>
                <a:lnTo>
                  <a:pt x="263834" y="278385"/>
                </a:lnTo>
                <a:lnTo>
                  <a:pt x="264779" y="289859"/>
                </a:lnTo>
                <a:lnTo>
                  <a:pt x="265202" y="301640"/>
                </a:lnTo>
                <a:lnTo>
                  <a:pt x="265755" y="313434"/>
                </a:lnTo>
                <a:lnTo>
                  <a:pt x="267094" y="324947"/>
                </a:lnTo>
                <a:lnTo>
                  <a:pt x="269870" y="335883"/>
                </a:lnTo>
                <a:lnTo>
                  <a:pt x="274739" y="345948"/>
                </a:lnTo>
                <a:lnTo>
                  <a:pt x="275799" y="347526"/>
                </a:lnTo>
                <a:lnTo>
                  <a:pt x="284905" y="357002"/>
                </a:lnTo>
                <a:lnTo>
                  <a:pt x="295075" y="363600"/>
                </a:lnTo>
                <a:lnTo>
                  <a:pt x="305518" y="370034"/>
                </a:lnTo>
                <a:lnTo>
                  <a:pt x="315442" y="379018"/>
                </a:lnTo>
                <a:lnTo>
                  <a:pt x="318579" y="385216"/>
                </a:lnTo>
                <a:lnTo>
                  <a:pt x="317588" y="395541"/>
                </a:lnTo>
                <a:lnTo>
                  <a:pt x="325615" y="396824"/>
                </a:lnTo>
                <a:lnTo>
                  <a:pt x="326058" y="39673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9" name="object 239"/>
          <p:cNvSpPr/>
          <p:nvPr/>
        </p:nvSpPr>
        <p:spPr>
          <a:xfrm>
            <a:off x="7116094" y="2500900"/>
            <a:ext cx="21267" cy="128345"/>
          </a:xfrm>
          <a:custGeom>
            <a:avLst/>
            <a:gdLst/>
            <a:ahLst/>
            <a:cxnLst/>
            <a:rect l="l" t="t" r="r" b="b"/>
            <a:pathLst>
              <a:path w="31191" h="188239">
                <a:moveTo>
                  <a:pt x="31191" y="184112"/>
                </a:moveTo>
                <a:lnTo>
                  <a:pt x="30918" y="171003"/>
                </a:lnTo>
                <a:lnTo>
                  <a:pt x="30147" y="157386"/>
                </a:lnTo>
                <a:lnTo>
                  <a:pt x="31059" y="145444"/>
                </a:lnTo>
                <a:lnTo>
                  <a:pt x="30537" y="101260"/>
                </a:lnTo>
                <a:lnTo>
                  <a:pt x="22325" y="92325"/>
                </a:lnTo>
                <a:lnTo>
                  <a:pt x="15625" y="81549"/>
                </a:lnTo>
                <a:lnTo>
                  <a:pt x="10314" y="69323"/>
                </a:lnTo>
                <a:lnTo>
                  <a:pt x="6267" y="56032"/>
                </a:lnTo>
                <a:lnTo>
                  <a:pt x="3360" y="42066"/>
                </a:lnTo>
                <a:lnTo>
                  <a:pt x="1466" y="27814"/>
                </a:lnTo>
                <a:lnTo>
                  <a:pt x="463" y="13662"/>
                </a:lnTo>
                <a:lnTo>
                  <a:pt x="224" y="0"/>
                </a:lnTo>
                <a:lnTo>
                  <a:pt x="0" y="124778"/>
                </a:lnTo>
                <a:lnTo>
                  <a:pt x="3991" y="136451"/>
                </a:lnTo>
                <a:lnTo>
                  <a:pt x="8522" y="147711"/>
                </a:lnTo>
                <a:lnTo>
                  <a:pt x="13528" y="158539"/>
                </a:lnTo>
                <a:lnTo>
                  <a:pt x="18945" y="168915"/>
                </a:lnTo>
                <a:lnTo>
                  <a:pt x="24709" y="178822"/>
                </a:lnTo>
                <a:lnTo>
                  <a:pt x="30755" y="188239"/>
                </a:lnTo>
                <a:lnTo>
                  <a:pt x="31191" y="18411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0" name="object 240"/>
          <p:cNvSpPr/>
          <p:nvPr/>
        </p:nvSpPr>
        <p:spPr>
          <a:xfrm>
            <a:off x="5788153" y="2429793"/>
            <a:ext cx="233681" cy="62440"/>
          </a:xfrm>
          <a:custGeom>
            <a:avLst/>
            <a:gdLst/>
            <a:ahLst/>
            <a:cxnLst/>
            <a:rect l="l" t="t" r="r" b="b"/>
            <a:pathLst>
              <a:path w="342732" h="91579">
                <a:moveTo>
                  <a:pt x="342732" y="89039"/>
                </a:moveTo>
                <a:lnTo>
                  <a:pt x="342336" y="74576"/>
                </a:lnTo>
                <a:lnTo>
                  <a:pt x="341598" y="61254"/>
                </a:lnTo>
                <a:lnTo>
                  <a:pt x="340504" y="48287"/>
                </a:lnTo>
                <a:lnTo>
                  <a:pt x="339055" y="35678"/>
                </a:lnTo>
                <a:lnTo>
                  <a:pt x="337249" y="23427"/>
                </a:lnTo>
                <a:lnTo>
                  <a:pt x="335084" y="11534"/>
                </a:lnTo>
                <a:lnTo>
                  <a:pt x="332560" y="0"/>
                </a:lnTo>
                <a:lnTo>
                  <a:pt x="314872" y="189"/>
                </a:lnTo>
                <a:lnTo>
                  <a:pt x="297481" y="362"/>
                </a:lnTo>
                <a:lnTo>
                  <a:pt x="280361" y="523"/>
                </a:lnTo>
                <a:lnTo>
                  <a:pt x="263484" y="677"/>
                </a:lnTo>
                <a:lnTo>
                  <a:pt x="246824" y="826"/>
                </a:lnTo>
                <a:lnTo>
                  <a:pt x="230353" y="974"/>
                </a:lnTo>
                <a:lnTo>
                  <a:pt x="214043" y="1125"/>
                </a:lnTo>
                <a:lnTo>
                  <a:pt x="197869" y="1284"/>
                </a:lnTo>
                <a:lnTo>
                  <a:pt x="181802" y="1453"/>
                </a:lnTo>
                <a:lnTo>
                  <a:pt x="165815" y="1636"/>
                </a:lnTo>
                <a:lnTo>
                  <a:pt x="149882" y="1838"/>
                </a:lnTo>
                <a:lnTo>
                  <a:pt x="133975" y="2061"/>
                </a:lnTo>
                <a:lnTo>
                  <a:pt x="129454" y="2132"/>
                </a:lnTo>
                <a:lnTo>
                  <a:pt x="129428" y="5140"/>
                </a:lnTo>
                <a:lnTo>
                  <a:pt x="128908" y="56930"/>
                </a:lnTo>
                <a:lnTo>
                  <a:pt x="128556" y="86912"/>
                </a:lnTo>
                <a:lnTo>
                  <a:pt x="151680" y="86942"/>
                </a:lnTo>
                <a:lnTo>
                  <a:pt x="168965" y="87099"/>
                </a:lnTo>
                <a:lnTo>
                  <a:pt x="186316" y="87321"/>
                </a:lnTo>
                <a:lnTo>
                  <a:pt x="203718" y="87587"/>
                </a:lnTo>
                <a:lnTo>
                  <a:pt x="221153" y="87879"/>
                </a:lnTo>
                <a:lnTo>
                  <a:pt x="238605" y="88178"/>
                </a:lnTo>
                <a:lnTo>
                  <a:pt x="256057" y="88465"/>
                </a:lnTo>
                <a:lnTo>
                  <a:pt x="273492" y="88719"/>
                </a:lnTo>
                <a:lnTo>
                  <a:pt x="290894" y="88923"/>
                </a:lnTo>
                <a:lnTo>
                  <a:pt x="308246" y="89058"/>
                </a:lnTo>
                <a:lnTo>
                  <a:pt x="342732" y="8903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1" name="object 241"/>
          <p:cNvSpPr/>
          <p:nvPr/>
        </p:nvSpPr>
        <p:spPr>
          <a:xfrm>
            <a:off x="6845682" y="2454077"/>
            <a:ext cx="138753" cy="190786"/>
          </a:xfrm>
          <a:custGeom>
            <a:avLst/>
            <a:gdLst/>
            <a:ahLst/>
            <a:cxnLst/>
            <a:rect l="l" t="t" r="r" b="b"/>
            <a:pathLst>
              <a:path w="203504" h="279819">
                <a:moveTo>
                  <a:pt x="31154" y="275981"/>
                </a:moveTo>
                <a:lnTo>
                  <a:pt x="39102" y="269811"/>
                </a:lnTo>
                <a:lnTo>
                  <a:pt x="45466" y="262057"/>
                </a:lnTo>
                <a:lnTo>
                  <a:pt x="50493" y="252967"/>
                </a:lnTo>
                <a:lnTo>
                  <a:pt x="54431" y="242788"/>
                </a:lnTo>
                <a:lnTo>
                  <a:pt x="57526" y="231767"/>
                </a:lnTo>
                <a:lnTo>
                  <a:pt x="60028" y="220152"/>
                </a:lnTo>
                <a:lnTo>
                  <a:pt x="62183" y="208191"/>
                </a:lnTo>
                <a:lnTo>
                  <a:pt x="64240" y="196131"/>
                </a:lnTo>
                <a:lnTo>
                  <a:pt x="66444" y="184220"/>
                </a:lnTo>
                <a:lnTo>
                  <a:pt x="69045" y="172704"/>
                </a:lnTo>
                <a:lnTo>
                  <a:pt x="72290" y="161832"/>
                </a:lnTo>
                <a:lnTo>
                  <a:pt x="76426" y="151851"/>
                </a:lnTo>
                <a:lnTo>
                  <a:pt x="81702" y="143009"/>
                </a:lnTo>
                <a:lnTo>
                  <a:pt x="88363" y="135553"/>
                </a:lnTo>
                <a:lnTo>
                  <a:pt x="96659" y="129730"/>
                </a:lnTo>
                <a:lnTo>
                  <a:pt x="101724" y="136047"/>
                </a:lnTo>
                <a:lnTo>
                  <a:pt x="101776" y="145988"/>
                </a:lnTo>
                <a:lnTo>
                  <a:pt x="97920" y="156910"/>
                </a:lnTo>
                <a:lnTo>
                  <a:pt x="94119" y="167894"/>
                </a:lnTo>
                <a:lnTo>
                  <a:pt x="91739" y="179365"/>
                </a:lnTo>
                <a:lnTo>
                  <a:pt x="89469" y="192088"/>
                </a:lnTo>
                <a:lnTo>
                  <a:pt x="87284" y="205176"/>
                </a:lnTo>
                <a:lnTo>
                  <a:pt x="85029" y="218290"/>
                </a:lnTo>
                <a:lnTo>
                  <a:pt x="82551" y="231088"/>
                </a:lnTo>
                <a:lnTo>
                  <a:pt x="79697" y="243232"/>
                </a:lnTo>
                <a:lnTo>
                  <a:pt x="76314" y="254381"/>
                </a:lnTo>
                <a:lnTo>
                  <a:pt x="78926" y="254727"/>
                </a:lnTo>
                <a:lnTo>
                  <a:pt x="90931" y="256108"/>
                </a:lnTo>
                <a:lnTo>
                  <a:pt x="103220" y="257205"/>
                </a:lnTo>
                <a:lnTo>
                  <a:pt x="115764" y="258046"/>
                </a:lnTo>
                <a:lnTo>
                  <a:pt x="128532" y="258662"/>
                </a:lnTo>
                <a:lnTo>
                  <a:pt x="141494" y="259084"/>
                </a:lnTo>
                <a:lnTo>
                  <a:pt x="154621" y="259340"/>
                </a:lnTo>
                <a:lnTo>
                  <a:pt x="167881" y="259461"/>
                </a:lnTo>
                <a:lnTo>
                  <a:pt x="168352" y="258291"/>
                </a:lnTo>
                <a:lnTo>
                  <a:pt x="171729" y="247228"/>
                </a:lnTo>
                <a:lnTo>
                  <a:pt x="173592" y="235633"/>
                </a:lnTo>
                <a:lnTo>
                  <a:pt x="174197" y="223626"/>
                </a:lnTo>
                <a:lnTo>
                  <a:pt x="173797" y="211329"/>
                </a:lnTo>
                <a:lnTo>
                  <a:pt x="172646" y="198864"/>
                </a:lnTo>
                <a:lnTo>
                  <a:pt x="170999" y="186353"/>
                </a:lnTo>
                <a:lnTo>
                  <a:pt x="169109" y="173916"/>
                </a:lnTo>
                <a:lnTo>
                  <a:pt x="167231" y="161677"/>
                </a:lnTo>
                <a:lnTo>
                  <a:pt x="165618" y="149757"/>
                </a:lnTo>
                <a:lnTo>
                  <a:pt x="164525" y="138278"/>
                </a:lnTo>
                <a:lnTo>
                  <a:pt x="164206" y="127360"/>
                </a:lnTo>
                <a:lnTo>
                  <a:pt x="164915" y="117127"/>
                </a:lnTo>
                <a:lnTo>
                  <a:pt x="166906" y="107699"/>
                </a:lnTo>
                <a:lnTo>
                  <a:pt x="170433" y="99199"/>
                </a:lnTo>
                <a:lnTo>
                  <a:pt x="176052" y="92818"/>
                </a:lnTo>
                <a:lnTo>
                  <a:pt x="185161" y="87605"/>
                </a:lnTo>
                <a:lnTo>
                  <a:pt x="193332" y="78854"/>
                </a:lnTo>
                <a:lnTo>
                  <a:pt x="195066" y="73526"/>
                </a:lnTo>
                <a:lnTo>
                  <a:pt x="198184" y="61874"/>
                </a:lnTo>
                <a:lnTo>
                  <a:pt x="200621" y="49543"/>
                </a:lnTo>
                <a:lnTo>
                  <a:pt x="202390" y="36546"/>
                </a:lnTo>
                <a:lnTo>
                  <a:pt x="203504" y="22898"/>
                </a:lnTo>
                <a:lnTo>
                  <a:pt x="203302" y="22835"/>
                </a:lnTo>
                <a:lnTo>
                  <a:pt x="191258" y="19644"/>
                </a:lnTo>
                <a:lnTo>
                  <a:pt x="178590" y="17078"/>
                </a:lnTo>
                <a:lnTo>
                  <a:pt x="165563" y="14873"/>
                </a:lnTo>
                <a:lnTo>
                  <a:pt x="152441" y="12763"/>
                </a:lnTo>
                <a:lnTo>
                  <a:pt x="139489" y="10486"/>
                </a:lnTo>
                <a:lnTo>
                  <a:pt x="126970" y="7775"/>
                </a:lnTo>
                <a:lnTo>
                  <a:pt x="115150" y="4368"/>
                </a:lnTo>
                <a:lnTo>
                  <a:pt x="104292" y="0"/>
                </a:lnTo>
                <a:lnTo>
                  <a:pt x="103723" y="2570"/>
                </a:lnTo>
                <a:lnTo>
                  <a:pt x="100231" y="16146"/>
                </a:lnTo>
                <a:lnTo>
                  <a:pt x="96116" y="29098"/>
                </a:lnTo>
                <a:lnTo>
                  <a:pt x="91444" y="41494"/>
                </a:lnTo>
                <a:lnTo>
                  <a:pt x="86283" y="53400"/>
                </a:lnTo>
                <a:lnTo>
                  <a:pt x="80699" y="64882"/>
                </a:lnTo>
                <a:lnTo>
                  <a:pt x="74758" y="76009"/>
                </a:lnTo>
                <a:lnTo>
                  <a:pt x="68528" y="86845"/>
                </a:lnTo>
                <a:lnTo>
                  <a:pt x="62075" y="97459"/>
                </a:lnTo>
                <a:lnTo>
                  <a:pt x="55467" y="107917"/>
                </a:lnTo>
                <a:lnTo>
                  <a:pt x="48770" y="118286"/>
                </a:lnTo>
                <a:lnTo>
                  <a:pt x="42050" y="128633"/>
                </a:lnTo>
                <a:lnTo>
                  <a:pt x="35375" y="139024"/>
                </a:lnTo>
                <a:lnTo>
                  <a:pt x="28811" y="149526"/>
                </a:lnTo>
                <a:lnTo>
                  <a:pt x="22425" y="160206"/>
                </a:lnTo>
                <a:lnTo>
                  <a:pt x="16285" y="171132"/>
                </a:lnTo>
                <a:lnTo>
                  <a:pt x="10455" y="182368"/>
                </a:lnTo>
                <a:lnTo>
                  <a:pt x="5005" y="193984"/>
                </a:lnTo>
                <a:lnTo>
                  <a:pt x="0" y="206044"/>
                </a:lnTo>
                <a:lnTo>
                  <a:pt x="3172" y="215195"/>
                </a:lnTo>
                <a:lnTo>
                  <a:pt x="5007" y="227415"/>
                </a:lnTo>
                <a:lnTo>
                  <a:pt x="5979" y="240498"/>
                </a:lnTo>
                <a:lnTo>
                  <a:pt x="7172" y="253363"/>
                </a:lnTo>
                <a:lnTo>
                  <a:pt x="9668" y="264927"/>
                </a:lnTo>
                <a:lnTo>
                  <a:pt x="14549" y="274106"/>
                </a:lnTo>
                <a:lnTo>
                  <a:pt x="22898" y="279819"/>
                </a:lnTo>
                <a:lnTo>
                  <a:pt x="31154" y="27598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2" name="object 242"/>
          <p:cNvSpPr/>
          <p:nvPr/>
        </p:nvSpPr>
        <p:spPr>
          <a:xfrm>
            <a:off x="7491310" y="2471200"/>
            <a:ext cx="520156" cy="62652"/>
          </a:xfrm>
          <a:custGeom>
            <a:avLst/>
            <a:gdLst/>
            <a:ahLst/>
            <a:cxnLst/>
            <a:rect l="l" t="t" r="r" b="b"/>
            <a:pathLst>
              <a:path w="762895" h="91890">
                <a:moveTo>
                  <a:pt x="32763" y="91851"/>
                </a:moveTo>
                <a:lnTo>
                  <a:pt x="63460" y="91644"/>
                </a:lnTo>
                <a:lnTo>
                  <a:pt x="94034" y="91283"/>
                </a:lnTo>
                <a:lnTo>
                  <a:pt x="124525" y="90780"/>
                </a:lnTo>
                <a:lnTo>
                  <a:pt x="154971" y="90149"/>
                </a:lnTo>
                <a:lnTo>
                  <a:pt x="185411" y="89401"/>
                </a:lnTo>
                <a:lnTo>
                  <a:pt x="215884" y="88551"/>
                </a:lnTo>
                <a:lnTo>
                  <a:pt x="246429" y="87612"/>
                </a:lnTo>
                <a:lnTo>
                  <a:pt x="277085" y="86596"/>
                </a:lnTo>
                <a:lnTo>
                  <a:pt x="307892" y="85516"/>
                </a:lnTo>
                <a:lnTo>
                  <a:pt x="338887" y="84385"/>
                </a:lnTo>
                <a:lnTo>
                  <a:pt x="370110" y="83217"/>
                </a:lnTo>
                <a:lnTo>
                  <a:pt x="401600" y="82025"/>
                </a:lnTo>
                <a:lnTo>
                  <a:pt x="433396" y="80821"/>
                </a:lnTo>
                <a:lnTo>
                  <a:pt x="465537" y="79618"/>
                </a:lnTo>
                <a:lnTo>
                  <a:pt x="498062" y="78430"/>
                </a:lnTo>
                <a:lnTo>
                  <a:pt x="531009" y="77270"/>
                </a:lnTo>
                <a:lnTo>
                  <a:pt x="564418" y="76150"/>
                </a:lnTo>
                <a:lnTo>
                  <a:pt x="598327" y="75084"/>
                </a:lnTo>
                <a:lnTo>
                  <a:pt x="631945" y="74108"/>
                </a:lnTo>
                <a:lnTo>
                  <a:pt x="645323" y="28969"/>
                </a:lnTo>
                <a:lnTo>
                  <a:pt x="645570" y="65488"/>
                </a:lnTo>
                <a:lnTo>
                  <a:pt x="647321" y="64628"/>
                </a:lnTo>
                <a:lnTo>
                  <a:pt x="648878" y="61258"/>
                </a:lnTo>
                <a:lnTo>
                  <a:pt x="651480" y="52468"/>
                </a:lnTo>
                <a:lnTo>
                  <a:pt x="653463" y="42043"/>
                </a:lnTo>
                <a:lnTo>
                  <a:pt x="654891" y="30023"/>
                </a:lnTo>
                <a:lnTo>
                  <a:pt x="655828" y="16446"/>
                </a:lnTo>
                <a:lnTo>
                  <a:pt x="656341" y="1351"/>
                </a:lnTo>
                <a:lnTo>
                  <a:pt x="656352" y="139"/>
                </a:lnTo>
                <a:lnTo>
                  <a:pt x="646086" y="0"/>
                </a:lnTo>
                <a:lnTo>
                  <a:pt x="633766" y="304"/>
                </a:lnTo>
                <a:lnTo>
                  <a:pt x="621681" y="1215"/>
                </a:lnTo>
                <a:lnTo>
                  <a:pt x="609879" y="2863"/>
                </a:lnTo>
                <a:lnTo>
                  <a:pt x="603770" y="3942"/>
                </a:lnTo>
                <a:lnTo>
                  <a:pt x="596556" y="9860"/>
                </a:lnTo>
                <a:lnTo>
                  <a:pt x="589533" y="10495"/>
                </a:lnTo>
                <a:lnTo>
                  <a:pt x="588951" y="10544"/>
                </a:lnTo>
                <a:lnTo>
                  <a:pt x="576386" y="10111"/>
                </a:lnTo>
                <a:lnTo>
                  <a:pt x="563632" y="8475"/>
                </a:lnTo>
                <a:lnTo>
                  <a:pt x="551370" y="7955"/>
                </a:lnTo>
                <a:lnTo>
                  <a:pt x="523837" y="9707"/>
                </a:lnTo>
                <a:lnTo>
                  <a:pt x="496378" y="11224"/>
                </a:lnTo>
                <a:lnTo>
                  <a:pt x="468988" y="12531"/>
                </a:lnTo>
                <a:lnTo>
                  <a:pt x="441663" y="13651"/>
                </a:lnTo>
                <a:lnTo>
                  <a:pt x="414398" y="14609"/>
                </a:lnTo>
                <a:lnTo>
                  <a:pt x="387189" y="15429"/>
                </a:lnTo>
                <a:lnTo>
                  <a:pt x="360031" y="16134"/>
                </a:lnTo>
                <a:lnTo>
                  <a:pt x="332919" y="16748"/>
                </a:lnTo>
                <a:lnTo>
                  <a:pt x="305849" y="17296"/>
                </a:lnTo>
                <a:lnTo>
                  <a:pt x="278817" y="17801"/>
                </a:lnTo>
                <a:lnTo>
                  <a:pt x="251817" y="18287"/>
                </a:lnTo>
                <a:lnTo>
                  <a:pt x="224846" y="18778"/>
                </a:lnTo>
                <a:lnTo>
                  <a:pt x="197898" y="19298"/>
                </a:lnTo>
                <a:lnTo>
                  <a:pt x="170970" y="19871"/>
                </a:lnTo>
                <a:lnTo>
                  <a:pt x="144056" y="20521"/>
                </a:lnTo>
                <a:lnTo>
                  <a:pt x="117153" y="21272"/>
                </a:lnTo>
                <a:lnTo>
                  <a:pt x="90255" y="22147"/>
                </a:lnTo>
                <a:lnTo>
                  <a:pt x="63358" y="23171"/>
                </a:lnTo>
                <a:lnTo>
                  <a:pt x="36458" y="24368"/>
                </a:lnTo>
                <a:lnTo>
                  <a:pt x="9550" y="25761"/>
                </a:lnTo>
                <a:lnTo>
                  <a:pt x="10134" y="36929"/>
                </a:lnTo>
                <a:lnTo>
                  <a:pt x="8172" y="48859"/>
                </a:lnTo>
                <a:lnTo>
                  <a:pt x="4751" y="59467"/>
                </a:lnTo>
                <a:lnTo>
                  <a:pt x="1488" y="69606"/>
                </a:lnTo>
                <a:lnTo>
                  <a:pt x="0" y="80129"/>
                </a:lnTo>
                <a:lnTo>
                  <a:pt x="1904" y="91890"/>
                </a:lnTo>
                <a:lnTo>
                  <a:pt x="32763" y="9185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3" name="object 243"/>
          <p:cNvSpPr/>
          <p:nvPr/>
        </p:nvSpPr>
        <p:spPr>
          <a:xfrm>
            <a:off x="5787693" y="2503181"/>
            <a:ext cx="234142" cy="21494"/>
          </a:xfrm>
          <a:custGeom>
            <a:avLst/>
            <a:gdLst/>
            <a:ahLst/>
            <a:cxnLst/>
            <a:rect l="l" t="t" r="r" b="b"/>
            <a:pathLst>
              <a:path w="343408" h="31525">
                <a:moveTo>
                  <a:pt x="282002" y="30167"/>
                </a:moveTo>
                <a:lnTo>
                  <a:pt x="294252" y="29655"/>
                </a:lnTo>
                <a:lnTo>
                  <a:pt x="306250" y="28678"/>
                </a:lnTo>
                <a:lnTo>
                  <a:pt x="317969" y="27181"/>
                </a:lnTo>
                <a:lnTo>
                  <a:pt x="319286" y="27015"/>
                </a:lnTo>
                <a:lnTo>
                  <a:pt x="330121" y="25973"/>
                </a:lnTo>
                <a:lnTo>
                  <a:pt x="340254" y="21075"/>
                </a:lnTo>
                <a:lnTo>
                  <a:pt x="343408" y="6836"/>
                </a:lnTo>
                <a:lnTo>
                  <a:pt x="329880" y="6177"/>
                </a:lnTo>
                <a:lnTo>
                  <a:pt x="315746" y="5507"/>
                </a:lnTo>
                <a:lnTo>
                  <a:pt x="301075" y="4837"/>
                </a:lnTo>
                <a:lnTo>
                  <a:pt x="285934" y="4175"/>
                </a:lnTo>
                <a:lnTo>
                  <a:pt x="270391" y="3529"/>
                </a:lnTo>
                <a:lnTo>
                  <a:pt x="254517" y="2908"/>
                </a:lnTo>
                <a:lnTo>
                  <a:pt x="238377" y="2321"/>
                </a:lnTo>
                <a:lnTo>
                  <a:pt x="222042" y="1777"/>
                </a:lnTo>
                <a:lnTo>
                  <a:pt x="205579" y="1284"/>
                </a:lnTo>
                <a:lnTo>
                  <a:pt x="189056" y="851"/>
                </a:lnTo>
                <a:lnTo>
                  <a:pt x="172543" y="487"/>
                </a:lnTo>
                <a:lnTo>
                  <a:pt x="156107" y="200"/>
                </a:lnTo>
                <a:lnTo>
                  <a:pt x="139817" y="0"/>
                </a:lnTo>
                <a:lnTo>
                  <a:pt x="128987" y="0"/>
                </a:lnTo>
                <a:lnTo>
                  <a:pt x="128974" y="1119"/>
                </a:lnTo>
                <a:lnTo>
                  <a:pt x="128708" y="20679"/>
                </a:lnTo>
                <a:lnTo>
                  <a:pt x="138245" y="21179"/>
                </a:lnTo>
                <a:lnTo>
                  <a:pt x="151506" y="22078"/>
                </a:lnTo>
                <a:lnTo>
                  <a:pt x="164809" y="23129"/>
                </a:lnTo>
                <a:lnTo>
                  <a:pt x="178127" y="24275"/>
                </a:lnTo>
                <a:lnTo>
                  <a:pt x="191433" y="25460"/>
                </a:lnTo>
                <a:lnTo>
                  <a:pt x="204700" y="26630"/>
                </a:lnTo>
                <a:lnTo>
                  <a:pt x="217903" y="27727"/>
                </a:lnTo>
                <a:lnTo>
                  <a:pt x="231013" y="28695"/>
                </a:lnTo>
                <a:lnTo>
                  <a:pt x="244005" y="29480"/>
                </a:lnTo>
                <a:lnTo>
                  <a:pt x="256851" y="30024"/>
                </a:lnTo>
                <a:lnTo>
                  <a:pt x="269526" y="30271"/>
                </a:lnTo>
                <a:lnTo>
                  <a:pt x="282002" y="3016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4" name="object 244"/>
          <p:cNvSpPr/>
          <p:nvPr/>
        </p:nvSpPr>
        <p:spPr>
          <a:xfrm>
            <a:off x="7431910" y="2530391"/>
            <a:ext cx="585755" cy="892153"/>
          </a:xfrm>
          <a:custGeom>
            <a:avLst/>
            <a:gdLst/>
            <a:ahLst/>
            <a:cxnLst/>
            <a:rect l="l" t="t" r="r" b="b"/>
            <a:pathLst>
              <a:path w="859108" h="1308491">
                <a:moveTo>
                  <a:pt x="740559" y="701896"/>
                </a:moveTo>
                <a:lnTo>
                  <a:pt x="749564" y="692256"/>
                </a:lnTo>
                <a:lnTo>
                  <a:pt x="758762" y="682345"/>
                </a:lnTo>
                <a:lnTo>
                  <a:pt x="768006" y="672185"/>
                </a:lnTo>
                <a:lnTo>
                  <a:pt x="769081" y="670964"/>
                </a:lnTo>
                <a:lnTo>
                  <a:pt x="768606" y="651179"/>
                </a:lnTo>
                <a:lnTo>
                  <a:pt x="767786" y="627504"/>
                </a:lnTo>
                <a:lnTo>
                  <a:pt x="766827" y="606896"/>
                </a:lnTo>
                <a:lnTo>
                  <a:pt x="765759" y="588915"/>
                </a:lnTo>
                <a:lnTo>
                  <a:pt x="764608" y="573121"/>
                </a:lnTo>
                <a:lnTo>
                  <a:pt x="763405" y="559075"/>
                </a:lnTo>
                <a:lnTo>
                  <a:pt x="762177" y="546337"/>
                </a:lnTo>
                <a:lnTo>
                  <a:pt x="760953" y="534467"/>
                </a:lnTo>
                <a:lnTo>
                  <a:pt x="759761" y="523026"/>
                </a:lnTo>
                <a:lnTo>
                  <a:pt x="758631" y="511574"/>
                </a:lnTo>
                <a:lnTo>
                  <a:pt x="757589" y="499670"/>
                </a:lnTo>
                <a:lnTo>
                  <a:pt x="756665" y="486876"/>
                </a:lnTo>
                <a:lnTo>
                  <a:pt x="755887" y="472751"/>
                </a:lnTo>
                <a:lnTo>
                  <a:pt x="755284" y="456856"/>
                </a:lnTo>
                <a:lnTo>
                  <a:pt x="754884" y="438751"/>
                </a:lnTo>
                <a:lnTo>
                  <a:pt x="754715" y="417996"/>
                </a:lnTo>
                <a:lnTo>
                  <a:pt x="754807" y="394152"/>
                </a:lnTo>
                <a:lnTo>
                  <a:pt x="755187" y="366779"/>
                </a:lnTo>
                <a:lnTo>
                  <a:pt x="755884" y="335436"/>
                </a:lnTo>
                <a:lnTo>
                  <a:pt x="756927" y="299685"/>
                </a:lnTo>
                <a:lnTo>
                  <a:pt x="756489" y="293879"/>
                </a:lnTo>
                <a:lnTo>
                  <a:pt x="755977" y="287247"/>
                </a:lnTo>
                <a:lnTo>
                  <a:pt x="755398" y="280014"/>
                </a:lnTo>
                <a:lnTo>
                  <a:pt x="754758" y="272409"/>
                </a:lnTo>
                <a:lnTo>
                  <a:pt x="754064" y="264658"/>
                </a:lnTo>
                <a:lnTo>
                  <a:pt x="753325" y="256988"/>
                </a:lnTo>
                <a:lnTo>
                  <a:pt x="752547" y="249626"/>
                </a:lnTo>
                <a:lnTo>
                  <a:pt x="751736" y="242798"/>
                </a:lnTo>
                <a:lnTo>
                  <a:pt x="750900" y="236733"/>
                </a:lnTo>
                <a:lnTo>
                  <a:pt x="750047" y="231656"/>
                </a:lnTo>
                <a:lnTo>
                  <a:pt x="749183" y="227795"/>
                </a:lnTo>
                <a:lnTo>
                  <a:pt x="747450" y="224628"/>
                </a:lnTo>
                <a:lnTo>
                  <a:pt x="746595" y="225775"/>
                </a:lnTo>
                <a:lnTo>
                  <a:pt x="745758" y="229046"/>
                </a:lnTo>
                <a:lnTo>
                  <a:pt x="744945" y="234667"/>
                </a:lnTo>
                <a:lnTo>
                  <a:pt x="744164" y="242866"/>
                </a:lnTo>
                <a:lnTo>
                  <a:pt x="743422" y="253869"/>
                </a:lnTo>
                <a:lnTo>
                  <a:pt x="742725" y="267903"/>
                </a:lnTo>
                <a:lnTo>
                  <a:pt x="742081" y="285195"/>
                </a:lnTo>
                <a:lnTo>
                  <a:pt x="736429" y="175022"/>
                </a:lnTo>
                <a:lnTo>
                  <a:pt x="735487" y="189513"/>
                </a:lnTo>
                <a:lnTo>
                  <a:pt x="734693" y="205363"/>
                </a:lnTo>
                <a:lnTo>
                  <a:pt x="734036" y="222409"/>
                </a:lnTo>
                <a:lnTo>
                  <a:pt x="733506" y="240493"/>
                </a:lnTo>
                <a:lnTo>
                  <a:pt x="733093" y="259451"/>
                </a:lnTo>
                <a:lnTo>
                  <a:pt x="732786" y="279123"/>
                </a:lnTo>
                <a:lnTo>
                  <a:pt x="732575" y="299347"/>
                </a:lnTo>
                <a:lnTo>
                  <a:pt x="732401" y="340810"/>
                </a:lnTo>
                <a:lnTo>
                  <a:pt x="732602" y="403117"/>
                </a:lnTo>
                <a:lnTo>
                  <a:pt x="732751" y="423272"/>
                </a:lnTo>
                <a:lnTo>
                  <a:pt x="732924" y="442851"/>
                </a:lnTo>
                <a:lnTo>
                  <a:pt x="733111" y="461694"/>
                </a:lnTo>
                <a:lnTo>
                  <a:pt x="733301" y="479638"/>
                </a:lnTo>
                <a:lnTo>
                  <a:pt x="733484" y="496522"/>
                </a:lnTo>
                <a:lnTo>
                  <a:pt x="733650" y="512186"/>
                </a:lnTo>
                <a:lnTo>
                  <a:pt x="733789" y="526468"/>
                </a:lnTo>
                <a:lnTo>
                  <a:pt x="733889" y="539207"/>
                </a:lnTo>
                <a:lnTo>
                  <a:pt x="738753" y="530774"/>
                </a:lnTo>
                <a:lnTo>
                  <a:pt x="738451" y="543929"/>
                </a:lnTo>
                <a:lnTo>
                  <a:pt x="738153" y="557071"/>
                </a:lnTo>
                <a:lnTo>
                  <a:pt x="737864" y="570193"/>
                </a:lnTo>
                <a:lnTo>
                  <a:pt x="737587" y="583288"/>
                </a:lnTo>
                <a:lnTo>
                  <a:pt x="737327" y="596350"/>
                </a:lnTo>
                <a:lnTo>
                  <a:pt x="737088" y="609372"/>
                </a:lnTo>
                <a:lnTo>
                  <a:pt x="736874" y="622348"/>
                </a:lnTo>
                <a:lnTo>
                  <a:pt x="736691" y="635270"/>
                </a:lnTo>
                <a:lnTo>
                  <a:pt x="736541" y="648132"/>
                </a:lnTo>
                <a:lnTo>
                  <a:pt x="736361" y="673650"/>
                </a:lnTo>
                <a:lnTo>
                  <a:pt x="736442" y="706335"/>
                </a:lnTo>
                <a:lnTo>
                  <a:pt x="740559" y="701896"/>
                </a:lnTo>
                <a:close/>
              </a:path>
              <a:path w="859108" h="1308491">
                <a:moveTo>
                  <a:pt x="64828" y="1308268"/>
                </a:moveTo>
                <a:lnTo>
                  <a:pt x="77191" y="1307715"/>
                </a:lnTo>
                <a:lnTo>
                  <a:pt x="89433" y="1306888"/>
                </a:lnTo>
                <a:lnTo>
                  <a:pt x="101598" y="1305845"/>
                </a:lnTo>
                <a:lnTo>
                  <a:pt x="113729" y="1304644"/>
                </a:lnTo>
                <a:lnTo>
                  <a:pt x="125869" y="1303342"/>
                </a:lnTo>
                <a:lnTo>
                  <a:pt x="138063" y="1301997"/>
                </a:lnTo>
                <a:lnTo>
                  <a:pt x="150353" y="1300667"/>
                </a:lnTo>
                <a:lnTo>
                  <a:pt x="162784" y="1299410"/>
                </a:lnTo>
                <a:lnTo>
                  <a:pt x="175398" y="1298282"/>
                </a:lnTo>
                <a:lnTo>
                  <a:pt x="188239" y="1297343"/>
                </a:lnTo>
                <a:lnTo>
                  <a:pt x="194778" y="1297172"/>
                </a:lnTo>
                <a:lnTo>
                  <a:pt x="207391" y="1297913"/>
                </a:lnTo>
                <a:lnTo>
                  <a:pt x="220080" y="1299366"/>
                </a:lnTo>
                <a:lnTo>
                  <a:pt x="232675" y="1300721"/>
                </a:lnTo>
                <a:lnTo>
                  <a:pt x="245011" y="1301163"/>
                </a:lnTo>
                <a:lnTo>
                  <a:pt x="256920" y="1299883"/>
                </a:lnTo>
                <a:lnTo>
                  <a:pt x="268523" y="1295458"/>
                </a:lnTo>
                <a:lnTo>
                  <a:pt x="278373" y="1288484"/>
                </a:lnTo>
                <a:lnTo>
                  <a:pt x="287538" y="1279443"/>
                </a:lnTo>
                <a:lnTo>
                  <a:pt x="296176" y="1269020"/>
                </a:lnTo>
                <a:lnTo>
                  <a:pt x="304444" y="1257899"/>
                </a:lnTo>
                <a:lnTo>
                  <a:pt x="312503" y="1246762"/>
                </a:lnTo>
                <a:lnTo>
                  <a:pt x="320509" y="1236294"/>
                </a:lnTo>
                <a:lnTo>
                  <a:pt x="322968" y="1233240"/>
                </a:lnTo>
                <a:lnTo>
                  <a:pt x="331273" y="1222624"/>
                </a:lnTo>
                <a:lnTo>
                  <a:pt x="339330" y="1211971"/>
                </a:lnTo>
                <a:lnTo>
                  <a:pt x="347130" y="1201468"/>
                </a:lnTo>
                <a:lnTo>
                  <a:pt x="354659" y="1191297"/>
                </a:lnTo>
                <a:lnTo>
                  <a:pt x="361906" y="1181644"/>
                </a:lnTo>
                <a:lnTo>
                  <a:pt x="368858" y="1172692"/>
                </a:lnTo>
                <a:lnTo>
                  <a:pt x="374224" y="1165975"/>
                </a:lnTo>
                <a:lnTo>
                  <a:pt x="382234" y="1156036"/>
                </a:lnTo>
                <a:lnTo>
                  <a:pt x="390304" y="1146110"/>
                </a:lnTo>
                <a:lnTo>
                  <a:pt x="398420" y="1136194"/>
                </a:lnTo>
                <a:lnTo>
                  <a:pt x="406569" y="1126285"/>
                </a:lnTo>
                <a:lnTo>
                  <a:pt x="414737" y="1116382"/>
                </a:lnTo>
                <a:lnTo>
                  <a:pt x="422911" y="1106481"/>
                </a:lnTo>
                <a:lnTo>
                  <a:pt x="431075" y="1096580"/>
                </a:lnTo>
                <a:lnTo>
                  <a:pt x="439218" y="1086677"/>
                </a:lnTo>
                <a:lnTo>
                  <a:pt x="447324" y="1076769"/>
                </a:lnTo>
                <a:lnTo>
                  <a:pt x="455381" y="1066854"/>
                </a:lnTo>
                <a:lnTo>
                  <a:pt x="463374" y="1056930"/>
                </a:lnTo>
                <a:lnTo>
                  <a:pt x="471290" y="1046994"/>
                </a:lnTo>
                <a:lnTo>
                  <a:pt x="479115" y="1037044"/>
                </a:lnTo>
                <a:lnTo>
                  <a:pt x="486836" y="1027077"/>
                </a:lnTo>
                <a:lnTo>
                  <a:pt x="494437" y="1017091"/>
                </a:lnTo>
                <a:lnTo>
                  <a:pt x="501907" y="1007083"/>
                </a:lnTo>
                <a:lnTo>
                  <a:pt x="509230" y="997051"/>
                </a:lnTo>
                <a:lnTo>
                  <a:pt x="516394" y="986993"/>
                </a:lnTo>
                <a:lnTo>
                  <a:pt x="522867" y="977851"/>
                </a:lnTo>
                <a:lnTo>
                  <a:pt x="530407" y="967359"/>
                </a:lnTo>
                <a:lnTo>
                  <a:pt x="538033" y="956898"/>
                </a:lnTo>
                <a:lnTo>
                  <a:pt x="545733" y="946473"/>
                </a:lnTo>
                <a:lnTo>
                  <a:pt x="553493" y="936086"/>
                </a:lnTo>
                <a:lnTo>
                  <a:pt x="561301" y="925739"/>
                </a:lnTo>
                <a:lnTo>
                  <a:pt x="569145" y="915436"/>
                </a:lnTo>
                <a:lnTo>
                  <a:pt x="577011" y="905178"/>
                </a:lnTo>
                <a:lnTo>
                  <a:pt x="584886" y="894970"/>
                </a:lnTo>
                <a:lnTo>
                  <a:pt x="592759" y="884814"/>
                </a:lnTo>
                <a:lnTo>
                  <a:pt x="600617" y="874712"/>
                </a:lnTo>
                <a:lnTo>
                  <a:pt x="608446" y="864668"/>
                </a:lnTo>
                <a:lnTo>
                  <a:pt x="616234" y="854684"/>
                </a:lnTo>
                <a:lnTo>
                  <a:pt x="623968" y="844763"/>
                </a:lnTo>
                <a:lnTo>
                  <a:pt x="631636" y="834907"/>
                </a:lnTo>
                <a:lnTo>
                  <a:pt x="639225" y="825121"/>
                </a:lnTo>
                <a:lnTo>
                  <a:pt x="646722" y="815406"/>
                </a:lnTo>
                <a:lnTo>
                  <a:pt x="654115" y="805765"/>
                </a:lnTo>
                <a:lnTo>
                  <a:pt x="661390" y="796201"/>
                </a:lnTo>
                <a:lnTo>
                  <a:pt x="669807" y="791547"/>
                </a:lnTo>
                <a:lnTo>
                  <a:pt x="679422" y="783196"/>
                </a:lnTo>
                <a:lnTo>
                  <a:pt x="686961" y="773371"/>
                </a:lnTo>
                <a:lnTo>
                  <a:pt x="693431" y="762590"/>
                </a:lnTo>
                <a:lnTo>
                  <a:pt x="699833" y="751371"/>
                </a:lnTo>
                <a:lnTo>
                  <a:pt x="707174" y="740232"/>
                </a:lnTo>
                <a:lnTo>
                  <a:pt x="709417" y="737286"/>
                </a:lnTo>
                <a:lnTo>
                  <a:pt x="716175" y="728958"/>
                </a:lnTo>
                <a:lnTo>
                  <a:pt x="723717" y="720269"/>
                </a:lnTo>
                <a:lnTo>
                  <a:pt x="731615" y="711548"/>
                </a:lnTo>
                <a:lnTo>
                  <a:pt x="706318" y="466563"/>
                </a:lnTo>
                <a:lnTo>
                  <a:pt x="708978" y="449105"/>
                </a:lnTo>
                <a:lnTo>
                  <a:pt x="711290" y="430600"/>
                </a:lnTo>
                <a:lnTo>
                  <a:pt x="713281" y="411148"/>
                </a:lnTo>
                <a:lnTo>
                  <a:pt x="714981" y="390851"/>
                </a:lnTo>
                <a:lnTo>
                  <a:pt x="716417" y="369808"/>
                </a:lnTo>
                <a:lnTo>
                  <a:pt x="717619" y="348122"/>
                </a:lnTo>
                <a:lnTo>
                  <a:pt x="718613" y="325892"/>
                </a:lnTo>
                <a:lnTo>
                  <a:pt x="719430" y="303219"/>
                </a:lnTo>
                <a:lnTo>
                  <a:pt x="720096" y="280204"/>
                </a:lnTo>
                <a:lnTo>
                  <a:pt x="720642" y="256948"/>
                </a:lnTo>
                <a:lnTo>
                  <a:pt x="721094" y="233551"/>
                </a:lnTo>
                <a:lnTo>
                  <a:pt x="721481" y="210114"/>
                </a:lnTo>
                <a:lnTo>
                  <a:pt x="721832" y="186738"/>
                </a:lnTo>
                <a:lnTo>
                  <a:pt x="722176" y="163523"/>
                </a:lnTo>
                <a:lnTo>
                  <a:pt x="722539" y="140571"/>
                </a:lnTo>
                <a:lnTo>
                  <a:pt x="722952" y="117981"/>
                </a:lnTo>
                <a:lnTo>
                  <a:pt x="723442" y="95855"/>
                </a:lnTo>
                <a:lnTo>
                  <a:pt x="724038" y="74293"/>
                </a:lnTo>
                <a:lnTo>
                  <a:pt x="724767" y="53396"/>
                </a:lnTo>
                <a:lnTo>
                  <a:pt x="725660" y="33265"/>
                </a:lnTo>
                <a:lnTo>
                  <a:pt x="708350" y="23448"/>
                </a:lnTo>
                <a:lnTo>
                  <a:pt x="712318" y="10057"/>
                </a:lnTo>
                <a:lnTo>
                  <a:pt x="696316" y="10689"/>
                </a:lnTo>
                <a:lnTo>
                  <a:pt x="673630" y="11466"/>
                </a:lnTo>
                <a:lnTo>
                  <a:pt x="650774" y="12150"/>
                </a:lnTo>
                <a:lnTo>
                  <a:pt x="627772" y="12757"/>
                </a:lnTo>
                <a:lnTo>
                  <a:pt x="604646" y="13304"/>
                </a:lnTo>
                <a:lnTo>
                  <a:pt x="581417" y="13809"/>
                </a:lnTo>
                <a:lnTo>
                  <a:pt x="558107" y="14290"/>
                </a:lnTo>
                <a:lnTo>
                  <a:pt x="534739" y="14763"/>
                </a:lnTo>
                <a:lnTo>
                  <a:pt x="511335" y="15246"/>
                </a:lnTo>
                <a:lnTo>
                  <a:pt x="487917" y="15757"/>
                </a:lnTo>
                <a:lnTo>
                  <a:pt x="464507" y="16312"/>
                </a:lnTo>
                <a:lnTo>
                  <a:pt x="441127" y="16928"/>
                </a:lnTo>
                <a:lnTo>
                  <a:pt x="417799" y="17624"/>
                </a:lnTo>
                <a:lnTo>
                  <a:pt x="394546" y="18417"/>
                </a:lnTo>
                <a:lnTo>
                  <a:pt x="371389" y="19323"/>
                </a:lnTo>
                <a:lnTo>
                  <a:pt x="348350" y="20360"/>
                </a:lnTo>
                <a:lnTo>
                  <a:pt x="325452" y="21546"/>
                </a:lnTo>
                <a:lnTo>
                  <a:pt x="302717" y="22898"/>
                </a:lnTo>
                <a:lnTo>
                  <a:pt x="308880" y="32557"/>
                </a:lnTo>
                <a:lnTo>
                  <a:pt x="316128" y="42485"/>
                </a:lnTo>
                <a:lnTo>
                  <a:pt x="324033" y="52217"/>
                </a:lnTo>
                <a:lnTo>
                  <a:pt x="332466" y="61787"/>
                </a:lnTo>
                <a:lnTo>
                  <a:pt x="341295" y="71234"/>
                </a:lnTo>
                <a:lnTo>
                  <a:pt x="350391" y="80594"/>
                </a:lnTo>
                <a:lnTo>
                  <a:pt x="359622" y="89904"/>
                </a:lnTo>
                <a:lnTo>
                  <a:pt x="368858" y="99199"/>
                </a:lnTo>
                <a:lnTo>
                  <a:pt x="378564" y="109089"/>
                </a:lnTo>
                <a:lnTo>
                  <a:pt x="388120" y="118943"/>
                </a:lnTo>
                <a:lnTo>
                  <a:pt x="397543" y="128763"/>
                </a:lnTo>
                <a:lnTo>
                  <a:pt x="406853" y="138552"/>
                </a:lnTo>
                <a:lnTo>
                  <a:pt x="416065" y="148311"/>
                </a:lnTo>
                <a:lnTo>
                  <a:pt x="425198" y="158043"/>
                </a:lnTo>
                <a:lnTo>
                  <a:pt x="434269" y="167750"/>
                </a:lnTo>
                <a:lnTo>
                  <a:pt x="443296" y="177433"/>
                </a:lnTo>
                <a:lnTo>
                  <a:pt x="452296" y="187095"/>
                </a:lnTo>
                <a:lnTo>
                  <a:pt x="461287" y="196737"/>
                </a:lnTo>
                <a:lnTo>
                  <a:pt x="470286" y="206362"/>
                </a:lnTo>
                <a:lnTo>
                  <a:pt x="479311" y="215971"/>
                </a:lnTo>
                <a:lnTo>
                  <a:pt x="488380" y="225567"/>
                </a:lnTo>
                <a:lnTo>
                  <a:pt x="497509" y="235151"/>
                </a:lnTo>
                <a:lnTo>
                  <a:pt x="506717" y="244726"/>
                </a:lnTo>
                <a:lnTo>
                  <a:pt x="516020" y="254294"/>
                </a:lnTo>
                <a:lnTo>
                  <a:pt x="525437" y="263856"/>
                </a:lnTo>
                <a:lnTo>
                  <a:pt x="534985" y="273415"/>
                </a:lnTo>
                <a:lnTo>
                  <a:pt x="544682" y="282973"/>
                </a:lnTo>
                <a:lnTo>
                  <a:pt x="554545" y="292531"/>
                </a:lnTo>
                <a:lnTo>
                  <a:pt x="557664" y="295473"/>
                </a:lnTo>
                <a:lnTo>
                  <a:pt x="566115" y="303017"/>
                </a:lnTo>
                <a:lnTo>
                  <a:pt x="575105" y="310643"/>
                </a:lnTo>
                <a:lnTo>
                  <a:pt x="584590" y="318549"/>
                </a:lnTo>
                <a:lnTo>
                  <a:pt x="594529" y="326936"/>
                </a:lnTo>
                <a:lnTo>
                  <a:pt x="604877" y="336003"/>
                </a:lnTo>
                <a:lnTo>
                  <a:pt x="615594" y="345948"/>
                </a:lnTo>
                <a:lnTo>
                  <a:pt x="619740" y="349611"/>
                </a:lnTo>
                <a:lnTo>
                  <a:pt x="629995" y="357544"/>
                </a:lnTo>
                <a:lnTo>
                  <a:pt x="642242" y="366445"/>
                </a:lnTo>
                <a:lnTo>
                  <a:pt x="654885" y="375695"/>
                </a:lnTo>
                <a:lnTo>
                  <a:pt x="666323" y="384677"/>
                </a:lnTo>
                <a:lnTo>
                  <a:pt x="674960" y="392772"/>
                </a:lnTo>
                <a:lnTo>
                  <a:pt x="679195" y="399364"/>
                </a:lnTo>
                <a:lnTo>
                  <a:pt x="679765" y="402680"/>
                </a:lnTo>
                <a:lnTo>
                  <a:pt x="678540" y="414335"/>
                </a:lnTo>
                <a:lnTo>
                  <a:pt x="674443" y="426927"/>
                </a:lnTo>
                <a:lnTo>
                  <a:pt x="669683" y="439289"/>
                </a:lnTo>
                <a:lnTo>
                  <a:pt x="666470" y="450253"/>
                </a:lnTo>
                <a:lnTo>
                  <a:pt x="665882" y="455571"/>
                </a:lnTo>
                <a:lnTo>
                  <a:pt x="665769" y="480596"/>
                </a:lnTo>
                <a:lnTo>
                  <a:pt x="663930" y="493496"/>
                </a:lnTo>
                <a:lnTo>
                  <a:pt x="663720" y="494265"/>
                </a:lnTo>
                <a:lnTo>
                  <a:pt x="658634" y="506741"/>
                </a:lnTo>
                <a:lnTo>
                  <a:pt x="651723" y="517237"/>
                </a:lnTo>
                <a:lnTo>
                  <a:pt x="643865" y="526863"/>
                </a:lnTo>
                <a:lnTo>
                  <a:pt x="635939" y="536727"/>
                </a:lnTo>
                <a:lnTo>
                  <a:pt x="630344" y="544143"/>
                </a:lnTo>
                <a:lnTo>
                  <a:pt x="622229" y="554422"/>
                </a:lnTo>
                <a:lnTo>
                  <a:pt x="614086" y="564350"/>
                </a:lnTo>
                <a:lnTo>
                  <a:pt x="605970" y="574051"/>
                </a:lnTo>
                <a:lnTo>
                  <a:pt x="597937" y="583648"/>
                </a:lnTo>
                <a:lnTo>
                  <a:pt x="590042" y="593263"/>
                </a:lnTo>
                <a:lnTo>
                  <a:pt x="582342" y="603020"/>
                </a:lnTo>
                <a:lnTo>
                  <a:pt x="574890" y="613041"/>
                </a:lnTo>
                <a:lnTo>
                  <a:pt x="573563" y="614894"/>
                </a:lnTo>
                <a:lnTo>
                  <a:pt x="566055" y="625362"/>
                </a:lnTo>
                <a:lnTo>
                  <a:pt x="558569" y="635781"/>
                </a:lnTo>
                <a:lnTo>
                  <a:pt x="551097" y="646151"/>
                </a:lnTo>
                <a:lnTo>
                  <a:pt x="543631" y="656471"/>
                </a:lnTo>
                <a:lnTo>
                  <a:pt x="536165" y="666741"/>
                </a:lnTo>
                <a:lnTo>
                  <a:pt x="528691" y="676962"/>
                </a:lnTo>
                <a:lnTo>
                  <a:pt x="521202" y="687133"/>
                </a:lnTo>
                <a:lnTo>
                  <a:pt x="513692" y="697254"/>
                </a:lnTo>
                <a:lnTo>
                  <a:pt x="506152" y="707325"/>
                </a:lnTo>
                <a:lnTo>
                  <a:pt x="498576" y="717346"/>
                </a:lnTo>
                <a:lnTo>
                  <a:pt x="482821" y="737863"/>
                </a:lnTo>
                <a:lnTo>
                  <a:pt x="466838" y="758270"/>
                </a:lnTo>
                <a:lnTo>
                  <a:pt x="450651" y="778572"/>
                </a:lnTo>
                <a:lnTo>
                  <a:pt x="434280" y="798773"/>
                </a:lnTo>
                <a:lnTo>
                  <a:pt x="417747" y="818878"/>
                </a:lnTo>
                <a:lnTo>
                  <a:pt x="401076" y="838890"/>
                </a:lnTo>
                <a:lnTo>
                  <a:pt x="384287" y="858814"/>
                </a:lnTo>
                <a:lnTo>
                  <a:pt x="367402" y="878653"/>
                </a:lnTo>
                <a:lnTo>
                  <a:pt x="350444" y="898412"/>
                </a:lnTo>
                <a:lnTo>
                  <a:pt x="333435" y="918095"/>
                </a:lnTo>
                <a:lnTo>
                  <a:pt x="316396" y="937706"/>
                </a:lnTo>
                <a:lnTo>
                  <a:pt x="299349" y="957249"/>
                </a:lnTo>
                <a:lnTo>
                  <a:pt x="282317" y="976728"/>
                </a:lnTo>
                <a:lnTo>
                  <a:pt x="265322" y="996148"/>
                </a:lnTo>
                <a:lnTo>
                  <a:pt x="248384" y="1015512"/>
                </a:lnTo>
                <a:lnTo>
                  <a:pt x="231527" y="1034825"/>
                </a:lnTo>
                <a:lnTo>
                  <a:pt x="214772" y="1054090"/>
                </a:lnTo>
                <a:lnTo>
                  <a:pt x="198142" y="1073312"/>
                </a:lnTo>
                <a:lnTo>
                  <a:pt x="181657" y="1092495"/>
                </a:lnTo>
                <a:lnTo>
                  <a:pt x="165341" y="1111643"/>
                </a:lnTo>
                <a:lnTo>
                  <a:pt x="156670" y="1121797"/>
                </a:lnTo>
                <a:lnTo>
                  <a:pt x="147969" y="1131858"/>
                </a:lnTo>
                <a:lnTo>
                  <a:pt x="139251" y="1141836"/>
                </a:lnTo>
                <a:lnTo>
                  <a:pt x="130528" y="1151735"/>
                </a:lnTo>
                <a:lnTo>
                  <a:pt x="121811" y="1161563"/>
                </a:lnTo>
                <a:lnTo>
                  <a:pt x="113113" y="1171326"/>
                </a:lnTo>
                <a:lnTo>
                  <a:pt x="104445" y="1181031"/>
                </a:lnTo>
                <a:lnTo>
                  <a:pt x="95820" y="1190685"/>
                </a:lnTo>
                <a:lnTo>
                  <a:pt x="87250" y="1200294"/>
                </a:lnTo>
                <a:lnTo>
                  <a:pt x="78746" y="1209865"/>
                </a:lnTo>
                <a:lnTo>
                  <a:pt x="70320" y="1219405"/>
                </a:lnTo>
                <a:lnTo>
                  <a:pt x="61985" y="1228920"/>
                </a:lnTo>
                <a:lnTo>
                  <a:pt x="53753" y="1238418"/>
                </a:lnTo>
                <a:lnTo>
                  <a:pt x="45634" y="1247904"/>
                </a:lnTo>
                <a:lnTo>
                  <a:pt x="37643" y="1257386"/>
                </a:lnTo>
                <a:lnTo>
                  <a:pt x="29789" y="1266871"/>
                </a:lnTo>
                <a:lnTo>
                  <a:pt x="22086" y="1276364"/>
                </a:lnTo>
                <a:lnTo>
                  <a:pt x="14546" y="1285872"/>
                </a:lnTo>
                <a:lnTo>
                  <a:pt x="7179" y="1295403"/>
                </a:lnTo>
                <a:lnTo>
                  <a:pt x="0" y="1304963"/>
                </a:lnTo>
                <a:lnTo>
                  <a:pt x="13293" y="1306594"/>
                </a:lnTo>
                <a:lnTo>
                  <a:pt x="26576" y="1307711"/>
                </a:lnTo>
                <a:lnTo>
                  <a:pt x="39564" y="1308324"/>
                </a:lnTo>
                <a:lnTo>
                  <a:pt x="52300" y="1308491"/>
                </a:lnTo>
                <a:lnTo>
                  <a:pt x="64828" y="130826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5" name="object 245"/>
          <p:cNvSpPr/>
          <p:nvPr/>
        </p:nvSpPr>
        <p:spPr>
          <a:xfrm>
            <a:off x="5787692" y="2533406"/>
            <a:ext cx="233841" cy="28570"/>
          </a:xfrm>
          <a:custGeom>
            <a:avLst/>
            <a:gdLst/>
            <a:ahLst/>
            <a:cxnLst/>
            <a:rect l="l" t="t" r="r" b="b"/>
            <a:pathLst>
              <a:path w="342967" h="41903">
                <a:moveTo>
                  <a:pt x="136444" y="41384"/>
                </a:moveTo>
                <a:lnTo>
                  <a:pt x="152679" y="40938"/>
                </a:lnTo>
                <a:lnTo>
                  <a:pt x="168876" y="40389"/>
                </a:lnTo>
                <a:lnTo>
                  <a:pt x="185079" y="39758"/>
                </a:lnTo>
                <a:lnTo>
                  <a:pt x="201331" y="39066"/>
                </a:lnTo>
                <a:lnTo>
                  <a:pt x="217676" y="38332"/>
                </a:lnTo>
                <a:lnTo>
                  <a:pt x="234156" y="37576"/>
                </a:lnTo>
                <a:lnTo>
                  <a:pt x="250815" y="36820"/>
                </a:lnTo>
                <a:lnTo>
                  <a:pt x="267696" y="36083"/>
                </a:lnTo>
                <a:lnTo>
                  <a:pt x="284844" y="35385"/>
                </a:lnTo>
                <a:lnTo>
                  <a:pt x="302300" y="34747"/>
                </a:lnTo>
                <a:lnTo>
                  <a:pt x="320110" y="34190"/>
                </a:lnTo>
                <a:lnTo>
                  <a:pt x="338315" y="33733"/>
                </a:lnTo>
                <a:lnTo>
                  <a:pt x="340772" y="27608"/>
                </a:lnTo>
                <a:lnTo>
                  <a:pt x="342967" y="16054"/>
                </a:lnTo>
                <a:lnTo>
                  <a:pt x="340867" y="3202"/>
                </a:lnTo>
                <a:lnTo>
                  <a:pt x="323333" y="3540"/>
                </a:lnTo>
                <a:lnTo>
                  <a:pt x="305898" y="3726"/>
                </a:lnTo>
                <a:lnTo>
                  <a:pt x="271305" y="3712"/>
                </a:lnTo>
                <a:lnTo>
                  <a:pt x="254135" y="3546"/>
                </a:lnTo>
                <a:lnTo>
                  <a:pt x="237042" y="3297"/>
                </a:lnTo>
                <a:lnTo>
                  <a:pt x="220021" y="2983"/>
                </a:lnTo>
                <a:lnTo>
                  <a:pt x="203064" y="2619"/>
                </a:lnTo>
                <a:lnTo>
                  <a:pt x="186166" y="2223"/>
                </a:lnTo>
                <a:lnTo>
                  <a:pt x="169322" y="1813"/>
                </a:lnTo>
                <a:lnTo>
                  <a:pt x="152526" y="1405"/>
                </a:lnTo>
                <a:lnTo>
                  <a:pt x="135771" y="1017"/>
                </a:lnTo>
                <a:lnTo>
                  <a:pt x="128377" y="861"/>
                </a:lnTo>
                <a:lnTo>
                  <a:pt x="128272" y="8602"/>
                </a:lnTo>
                <a:lnTo>
                  <a:pt x="127758" y="41556"/>
                </a:lnTo>
                <a:lnTo>
                  <a:pt x="136444" y="4138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6" name="object 246"/>
          <p:cNvSpPr/>
          <p:nvPr/>
        </p:nvSpPr>
        <p:spPr>
          <a:xfrm>
            <a:off x="7489144" y="2549460"/>
            <a:ext cx="121409" cy="57310"/>
          </a:xfrm>
          <a:custGeom>
            <a:avLst/>
            <a:gdLst/>
            <a:ahLst/>
            <a:cxnLst/>
            <a:rect l="l" t="t" r="r" b="b"/>
            <a:pathLst>
              <a:path w="178066" h="84054">
                <a:moveTo>
                  <a:pt x="41517" y="83915"/>
                </a:moveTo>
                <a:lnTo>
                  <a:pt x="54040" y="83662"/>
                </a:lnTo>
                <a:lnTo>
                  <a:pt x="66197" y="83301"/>
                </a:lnTo>
                <a:lnTo>
                  <a:pt x="78102" y="82839"/>
                </a:lnTo>
                <a:lnTo>
                  <a:pt x="89869" y="82283"/>
                </a:lnTo>
                <a:lnTo>
                  <a:pt x="101615" y="81640"/>
                </a:lnTo>
                <a:lnTo>
                  <a:pt x="113453" y="80915"/>
                </a:lnTo>
                <a:lnTo>
                  <a:pt x="125500" y="80118"/>
                </a:lnTo>
                <a:lnTo>
                  <a:pt x="137869" y="79252"/>
                </a:lnTo>
                <a:lnTo>
                  <a:pt x="150677" y="78327"/>
                </a:lnTo>
                <a:lnTo>
                  <a:pt x="164037" y="77347"/>
                </a:lnTo>
                <a:lnTo>
                  <a:pt x="178066" y="76321"/>
                </a:lnTo>
                <a:lnTo>
                  <a:pt x="172598" y="70412"/>
                </a:lnTo>
                <a:lnTo>
                  <a:pt x="164792" y="60868"/>
                </a:lnTo>
                <a:lnTo>
                  <a:pt x="157246" y="50871"/>
                </a:lnTo>
                <a:lnTo>
                  <a:pt x="149690" y="40799"/>
                </a:lnTo>
                <a:lnTo>
                  <a:pt x="141852" y="31031"/>
                </a:lnTo>
                <a:lnTo>
                  <a:pt x="133463" y="21945"/>
                </a:lnTo>
                <a:lnTo>
                  <a:pt x="124251" y="13920"/>
                </a:lnTo>
                <a:lnTo>
                  <a:pt x="113947" y="7335"/>
                </a:lnTo>
                <a:lnTo>
                  <a:pt x="102280" y="2568"/>
                </a:lnTo>
                <a:lnTo>
                  <a:pt x="88979" y="0"/>
                </a:lnTo>
                <a:lnTo>
                  <a:pt x="73774" y="7"/>
                </a:lnTo>
                <a:lnTo>
                  <a:pt x="68888" y="9460"/>
                </a:lnTo>
                <a:lnTo>
                  <a:pt x="61653" y="20150"/>
                </a:lnTo>
                <a:lnTo>
                  <a:pt x="53439" y="29858"/>
                </a:lnTo>
                <a:lnTo>
                  <a:pt x="44540" y="38880"/>
                </a:lnTo>
                <a:lnTo>
                  <a:pt x="35247" y="47507"/>
                </a:lnTo>
                <a:lnTo>
                  <a:pt x="25854" y="56035"/>
                </a:lnTo>
                <a:lnTo>
                  <a:pt x="16653" y="64756"/>
                </a:lnTo>
                <a:lnTo>
                  <a:pt x="7937" y="73965"/>
                </a:lnTo>
                <a:lnTo>
                  <a:pt x="0" y="83954"/>
                </a:lnTo>
                <a:lnTo>
                  <a:pt x="28511" y="84054"/>
                </a:lnTo>
                <a:lnTo>
                  <a:pt x="41517" y="839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7" name="object 247"/>
          <p:cNvSpPr/>
          <p:nvPr/>
        </p:nvSpPr>
        <p:spPr>
          <a:xfrm>
            <a:off x="7587706" y="2547733"/>
            <a:ext cx="288218" cy="306991"/>
          </a:xfrm>
          <a:custGeom>
            <a:avLst/>
            <a:gdLst/>
            <a:ahLst/>
            <a:cxnLst/>
            <a:rect l="l" t="t" r="r" b="b"/>
            <a:pathLst>
              <a:path w="422719" h="450253">
                <a:moveTo>
                  <a:pt x="412523" y="446141"/>
                </a:moveTo>
                <a:lnTo>
                  <a:pt x="413592" y="432763"/>
                </a:lnTo>
                <a:lnTo>
                  <a:pt x="415849" y="420576"/>
                </a:lnTo>
                <a:lnTo>
                  <a:pt x="418591" y="408876"/>
                </a:lnTo>
                <a:lnTo>
                  <a:pt x="421116" y="396955"/>
                </a:lnTo>
                <a:lnTo>
                  <a:pt x="422719" y="384111"/>
                </a:lnTo>
                <a:lnTo>
                  <a:pt x="401983" y="366308"/>
                </a:lnTo>
                <a:lnTo>
                  <a:pt x="381479" y="348274"/>
                </a:lnTo>
                <a:lnTo>
                  <a:pt x="361192" y="330022"/>
                </a:lnTo>
                <a:lnTo>
                  <a:pt x="341109" y="311567"/>
                </a:lnTo>
                <a:lnTo>
                  <a:pt x="321215" y="292922"/>
                </a:lnTo>
                <a:lnTo>
                  <a:pt x="301497" y="274101"/>
                </a:lnTo>
                <a:lnTo>
                  <a:pt x="281941" y="255119"/>
                </a:lnTo>
                <a:lnTo>
                  <a:pt x="262532" y="235989"/>
                </a:lnTo>
                <a:lnTo>
                  <a:pt x="243256" y="216725"/>
                </a:lnTo>
                <a:lnTo>
                  <a:pt x="224101" y="197342"/>
                </a:lnTo>
                <a:lnTo>
                  <a:pt x="205051" y="177852"/>
                </a:lnTo>
                <a:lnTo>
                  <a:pt x="186092" y="158272"/>
                </a:lnTo>
                <a:lnTo>
                  <a:pt x="167212" y="138613"/>
                </a:lnTo>
                <a:lnTo>
                  <a:pt x="148395" y="118890"/>
                </a:lnTo>
                <a:lnTo>
                  <a:pt x="129629" y="99118"/>
                </a:lnTo>
                <a:lnTo>
                  <a:pt x="110898" y="79310"/>
                </a:lnTo>
                <a:lnTo>
                  <a:pt x="92189" y="59480"/>
                </a:lnTo>
                <a:lnTo>
                  <a:pt x="73488" y="39643"/>
                </a:lnTo>
                <a:lnTo>
                  <a:pt x="54782" y="19811"/>
                </a:lnTo>
                <a:lnTo>
                  <a:pt x="36055" y="0"/>
                </a:lnTo>
                <a:lnTo>
                  <a:pt x="35236" y="412"/>
                </a:lnTo>
                <a:lnTo>
                  <a:pt x="24500" y="2216"/>
                </a:lnTo>
                <a:lnTo>
                  <a:pt x="13374" y="425"/>
                </a:lnTo>
                <a:lnTo>
                  <a:pt x="444" y="0"/>
                </a:lnTo>
                <a:lnTo>
                  <a:pt x="838" y="2997"/>
                </a:lnTo>
                <a:lnTo>
                  <a:pt x="0" y="7213"/>
                </a:lnTo>
                <a:lnTo>
                  <a:pt x="2997" y="7632"/>
                </a:lnTo>
                <a:lnTo>
                  <a:pt x="11558" y="18267"/>
                </a:lnTo>
                <a:lnTo>
                  <a:pt x="20233" y="28789"/>
                </a:lnTo>
                <a:lnTo>
                  <a:pt x="29013" y="39209"/>
                </a:lnTo>
                <a:lnTo>
                  <a:pt x="37890" y="49534"/>
                </a:lnTo>
                <a:lnTo>
                  <a:pt x="46854" y="59773"/>
                </a:lnTo>
                <a:lnTo>
                  <a:pt x="55899" y="69933"/>
                </a:lnTo>
                <a:lnTo>
                  <a:pt x="65014" y="80023"/>
                </a:lnTo>
                <a:lnTo>
                  <a:pt x="74192" y="90052"/>
                </a:lnTo>
                <a:lnTo>
                  <a:pt x="83424" y="100026"/>
                </a:lnTo>
                <a:lnTo>
                  <a:pt x="92702" y="109956"/>
                </a:lnTo>
                <a:lnTo>
                  <a:pt x="102017" y="119849"/>
                </a:lnTo>
                <a:lnTo>
                  <a:pt x="111360" y="129713"/>
                </a:lnTo>
                <a:lnTo>
                  <a:pt x="120725" y="139556"/>
                </a:lnTo>
                <a:lnTo>
                  <a:pt x="130100" y="149388"/>
                </a:lnTo>
                <a:lnTo>
                  <a:pt x="139480" y="159215"/>
                </a:lnTo>
                <a:lnTo>
                  <a:pt x="148854" y="169047"/>
                </a:lnTo>
                <a:lnTo>
                  <a:pt x="158215" y="178892"/>
                </a:lnTo>
                <a:lnTo>
                  <a:pt x="167553" y="188757"/>
                </a:lnTo>
                <a:lnTo>
                  <a:pt x="176862" y="198652"/>
                </a:lnTo>
                <a:lnTo>
                  <a:pt x="186131" y="208584"/>
                </a:lnTo>
                <a:lnTo>
                  <a:pt x="197374" y="220713"/>
                </a:lnTo>
                <a:lnTo>
                  <a:pt x="208633" y="232906"/>
                </a:lnTo>
                <a:lnTo>
                  <a:pt x="219906" y="245151"/>
                </a:lnTo>
                <a:lnTo>
                  <a:pt x="231192" y="257437"/>
                </a:lnTo>
                <a:lnTo>
                  <a:pt x="242489" y="269753"/>
                </a:lnTo>
                <a:lnTo>
                  <a:pt x="253797" y="282087"/>
                </a:lnTo>
                <a:lnTo>
                  <a:pt x="265114" y="294428"/>
                </a:lnTo>
                <a:lnTo>
                  <a:pt x="276439" y="306764"/>
                </a:lnTo>
                <a:lnTo>
                  <a:pt x="287771" y="319084"/>
                </a:lnTo>
                <a:lnTo>
                  <a:pt x="299108" y="331376"/>
                </a:lnTo>
                <a:lnTo>
                  <a:pt x="310450" y="343629"/>
                </a:lnTo>
                <a:lnTo>
                  <a:pt x="321796" y="355831"/>
                </a:lnTo>
                <a:lnTo>
                  <a:pt x="333143" y="367971"/>
                </a:lnTo>
                <a:lnTo>
                  <a:pt x="344491" y="380038"/>
                </a:lnTo>
                <a:lnTo>
                  <a:pt x="355839" y="392020"/>
                </a:lnTo>
                <a:lnTo>
                  <a:pt x="367186" y="403905"/>
                </a:lnTo>
                <a:lnTo>
                  <a:pt x="378530" y="415682"/>
                </a:lnTo>
                <a:lnTo>
                  <a:pt x="389870" y="427340"/>
                </a:lnTo>
                <a:lnTo>
                  <a:pt x="401205" y="438868"/>
                </a:lnTo>
                <a:lnTo>
                  <a:pt x="412534" y="450253"/>
                </a:lnTo>
                <a:lnTo>
                  <a:pt x="412523" y="4461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8" name="object 248"/>
          <p:cNvSpPr/>
          <p:nvPr/>
        </p:nvSpPr>
        <p:spPr>
          <a:xfrm>
            <a:off x="7431916" y="2549467"/>
            <a:ext cx="91916" cy="60881"/>
          </a:xfrm>
          <a:custGeom>
            <a:avLst/>
            <a:gdLst/>
            <a:ahLst/>
            <a:cxnLst/>
            <a:rect l="l" t="t" r="r" b="b"/>
            <a:pathLst>
              <a:path w="134810" h="89292">
                <a:moveTo>
                  <a:pt x="21541" y="89172"/>
                </a:moveTo>
                <a:lnTo>
                  <a:pt x="34119" y="88541"/>
                </a:lnTo>
                <a:lnTo>
                  <a:pt x="46376" y="87584"/>
                </a:lnTo>
                <a:lnTo>
                  <a:pt x="58496" y="86487"/>
                </a:lnTo>
                <a:lnTo>
                  <a:pt x="59119" y="85638"/>
                </a:lnTo>
                <a:lnTo>
                  <a:pt x="67195" y="75789"/>
                </a:lnTo>
                <a:lnTo>
                  <a:pt x="75979" y="66648"/>
                </a:lnTo>
                <a:lnTo>
                  <a:pt x="85205" y="57948"/>
                </a:lnTo>
                <a:lnTo>
                  <a:pt x="94603" y="49420"/>
                </a:lnTo>
                <a:lnTo>
                  <a:pt x="103906" y="40798"/>
                </a:lnTo>
                <a:lnTo>
                  <a:pt x="112846" y="31813"/>
                </a:lnTo>
                <a:lnTo>
                  <a:pt x="121156" y="22196"/>
                </a:lnTo>
                <a:lnTo>
                  <a:pt x="128566" y="11681"/>
                </a:lnTo>
                <a:lnTo>
                  <a:pt x="134810" y="0"/>
                </a:lnTo>
                <a:lnTo>
                  <a:pt x="129234" y="132"/>
                </a:lnTo>
                <a:lnTo>
                  <a:pt x="117176" y="637"/>
                </a:lnTo>
                <a:lnTo>
                  <a:pt x="105711" y="1177"/>
                </a:lnTo>
                <a:lnTo>
                  <a:pt x="93964" y="1450"/>
                </a:lnTo>
                <a:lnTo>
                  <a:pt x="81061" y="1158"/>
                </a:lnTo>
                <a:lnTo>
                  <a:pt x="66128" y="0"/>
                </a:lnTo>
                <a:lnTo>
                  <a:pt x="61694" y="8579"/>
                </a:lnTo>
                <a:lnTo>
                  <a:pt x="54904" y="19559"/>
                </a:lnTo>
                <a:lnTo>
                  <a:pt x="47448" y="29874"/>
                </a:lnTo>
                <a:lnTo>
                  <a:pt x="39528" y="39724"/>
                </a:lnTo>
                <a:lnTo>
                  <a:pt x="31345" y="49310"/>
                </a:lnTo>
                <a:lnTo>
                  <a:pt x="23100" y="58832"/>
                </a:lnTo>
                <a:lnTo>
                  <a:pt x="14993" y="68492"/>
                </a:lnTo>
                <a:lnTo>
                  <a:pt x="7226" y="78490"/>
                </a:lnTo>
                <a:lnTo>
                  <a:pt x="0" y="89027"/>
                </a:lnTo>
                <a:lnTo>
                  <a:pt x="8454" y="89292"/>
                </a:lnTo>
                <a:lnTo>
                  <a:pt x="21541" y="891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9" name="object 249"/>
          <p:cNvSpPr/>
          <p:nvPr/>
        </p:nvSpPr>
        <p:spPr>
          <a:xfrm>
            <a:off x="5787030" y="2565075"/>
            <a:ext cx="233072" cy="149161"/>
          </a:xfrm>
          <a:custGeom>
            <a:avLst/>
            <a:gdLst/>
            <a:ahLst/>
            <a:cxnLst/>
            <a:rect l="l" t="t" r="r" b="b"/>
            <a:pathLst>
              <a:path w="341839" h="218770">
                <a:moveTo>
                  <a:pt x="128052" y="89376"/>
                </a:moveTo>
                <a:lnTo>
                  <a:pt x="136791" y="80157"/>
                </a:lnTo>
                <a:lnTo>
                  <a:pt x="145319" y="70726"/>
                </a:lnTo>
                <a:lnTo>
                  <a:pt x="153600" y="61048"/>
                </a:lnTo>
                <a:lnTo>
                  <a:pt x="153400" y="56292"/>
                </a:lnTo>
                <a:lnTo>
                  <a:pt x="149308" y="47122"/>
                </a:lnTo>
                <a:lnTo>
                  <a:pt x="151047" y="38150"/>
                </a:lnTo>
                <a:lnTo>
                  <a:pt x="154284" y="35116"/>
                </a:lnTo>
                <a:lnTo>
                  <a:pt x="165052" y="26833"/>
                </a:lnTo>
                <a:lnTo>
                  <a:pt x="176130" y="21040"/>
                </a:lnTo>
                <a:lnTo>
                  <a:pt x="187607" y="17658"/>
                </a:lnTo>
                <a:lnTo>
                  <a:pt x="199570" y="16606"/>
                </a:lnTo>
                <a:lnTo>
                  <a:pt x="212109" y="17805"/>
                </a:lnTo>
                <a:lnTo>
                  <a:pt x="213617" y="18111"/>
                </a:lnTo>
                <a:lnTo>
                  <a:pt x="225535" y="23001"/>
                </a:lnTo>
                <a:lnTo>
                  <a:pt x="236327" y="30644"/>
                </a:lnTo>
                <a:lnTo>
                  <a:pt x="246605" y="39119"/>
                </a:lnTo>
                <a:lnTo>
                  <a:pt x="256980" y="46503"/>
                </a:lnTo>
                <a:lnTo>
                  <a:pt x="268065" y="50876"/>
                </a:lnTo>
                <a:lnTo>
                  <a:pt x="277683" y="52086"/>
                </a:lnTo>
                <a:lnTo>
                  <a:pt x="290008" y="52156"/>
                </a:lnTo>
                <a:lnTo>
                  <a:pt x="302226" y="51266"/>
                </a:lnTo>
                <a:lnTo>
                  <a:pt x="314444" y="50220"/>
                </a:lnTo>
                <a:lnTo>
                  <a:pt x="326766" y="49822"/>
                </a:lnTo>
                <a:lnTo>
                  <a:pt x="339299" y="50876"/>
                </a:lnTo>
                <a:lnTo>
                  <a:pt x="339179" y="35558"/>
                </a:lnTo>
                <a:lnTo>
                  <a:pt x="339516" y="22028"/>
                </a:lnTo>
                <a:lnTo>
                  <a:pt x="340379" y="10144"/>
                </a:lnTo>
                <a:lnTo>
                  <a:pt x="341839" y="0"/>
                </a:lnTo>
                <a:lnTo>
                  <a:pt x="336747" y="0"/>
                </a:lnTo>
                <a:lnTo>
                  <a:pt x="320623" y="2170"/>
                </a:lnTo>
                <a:lnTo>
                  <a:pt x="304439" y="4126"/>
                </a:lnTo>
                <a:lnTo>
                  <a:pt x="288195" y="5873"/>
                </a:lnTo>
                <a:lnTo>
                  <a:pt x="271892" y="7418"/>
                </a:lnTo>
                <a:lnTo>
                  <a:pt x="255530" y="8769"/>
                </a:lnTo>
                <a:lnTo>
                  <a:pt x="239111" y="9931"/>
                </a:lnTo>
                <a:lnTo>
                  <a:pt x="222634" y="10912"/>
                </a:lnTo>
                <a:lnTo>
                  <a:pt x="206101" y="11717"/>
                </a:lnTo>
                <a:lnTo>
                  <a:pt x="189512" y="12355"/>
                </a:lnTo>
                <a:lnTo>
                  <a:pt x="172867" y="12831"/>
                </a:lnTo>
                <a:lnTo>
                  <a:pt x="156168" y="13153"/>
                </a:lnTo>
                <a:lnTo>
                  <a:pt x="139414" y="13326"/>
                </a:lnTo>
                <a:lnTo>
                  <a:pt x="128444" y="13303"/>
                </a:lnTo>
                <a:lnTo>
                  <a:pt x="128435" y="13908"/>
                </a:lnTo>
                <a:lnTo>
                  <a:pt x="127516" y="65561"/>
                </a:lnTo>
                <a:lnTo>
                  <a:pt x="127015" y="90428"/>
                </a:lnTo>
                <a:lnTo>
                  <a:pt x="128052" y="8937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0" name="object 250"/>
          <p:cNvSpPr/>
          <p:nvPr/>
        </p:nvSpPr>
        <p:spPr>
          <a:xfrm>
            <a:off x="6139714" y="2570278"/>
            <a:ext cx="173502" cy="24718"/>
          </a:xfrm>
          <a:custGeom>
            <a:avLst/>
            <a:gdLst/>
            <a:ahLst/>
            <a:cxnLst/>
            <a:rect l="l" t="t" r="r" b="b"/>
            <a:pathLst>
              <a:path w="254469" h="36253">
                <a:moveTo>
                  <a:pt x="85861" y="36246"/>
                </a:moveTo>
                <a:lnTo>
                  <a:pt x="98894" y="36076"/>
                </a:lnTo>
                <a:lnTo>
                  <a:pt x="111914" y="35794"/>
                </a:lnTo>
                <a:lnTo>
                  <a:pt x="124885" y="35451"/>
                </a:lnTo>
                <a:lnTo>
                  <a:pt x="137771" y="35098"/>
                </a:lnTo>
                <a:lnTo>
                  <a:pt x="150534" y="34785"/>
                </a:lnTo>
                <a:lnTo>
                  <a:pt x="163138" y="34564"/>
                </a:lnTo>
                <a:lnTo>
                  <a:pt x="187721" y="34599"/>
                </a:lnTo>
                <a:lnTo>
                  <a:pt x="199626" y="34957"/>
                </a:lnTo>
                <a:lnTo>
                  <a:pt x="211226" y="35610"/>
                </a:lnTo>
                <a:lnTo>
                  <a:pt x="214608" y="25827"/>
                </a:lnTo>
                <a:lnTo>
                  <a:pt x="223261" y="18063"/>
                </a:lnTo>
                <a:lnTo>
                  <a:pt x="234475" y="12858"/>
                </a:lnTo>
                <a:lnTo>
                  <a:pt x="245721" y="7680"/>
                </a:lnTo>
                <a:lnTo>
                  <a:pt x="254469" y="0"/>
                </a:lnTo>
                <a:lnTo>
                  <a:pt x="245155" y="338"/>
                </a:lnTo>
                <a:lnTo>
                  <a:pt x="233766" y="734"/>
                </a:lnTo>
                <a:lnTo>
                  <a:pt x="221997" y="1117"/>
                </a:lnTo>
                <a:lnTo>
                  <a:pt x="209889" y="1484"/>
                </a:lnTo>
                <a:lnTo>
                  <a:pt x="197480" y="1826"/>
                </a:lnTo>
                <a:lnTo>
                  <a:pt x="184812" y="2139"/>
                </a:lnTo>
                <a:lnTo>
                  <a:pt x="171925" y="2417"/>
                </a:lnTo>
                <a:lnTo>
                  <a:pt x="158858" y="2652"/>
                </a:lnTo>
                <a:lnTo>
                  <a:pt x="145652" y="2840"/>
                </a:lnTo>
                <a:lnTo>
                  <a:pt x="132346" y="2973"/>
                </a:lnTo>
                <a:lnTo>
                  <a:pt x="92234" y="2989"/>
                </a:lnTo>
                <a:lnTo>
                  <a:pt x="78931" y="2845"/>
                </a:lnTo>
                <a:lnTo>
                  <a:pt x="65730" y="2617"/>
                </a:lnTo>
                <a:lnTo>
                  <a:pt x="52670" y="2299"/>
                </a:lnTo>
                <a:lnTo>
                  <a:pt x="39791" y="1884"/>
                </a:lnTo>
                <a:lnTo>
                  <a:pt x="27133" y="1367"/>
                </a:lnTo>
                <a:lnTo>
                  <a:pt x="14736" y="741"/>
                </a:lnTo>
                <a:lnTo>
                  <a:pt x="2641" y="0"/>
                </a:lnTo>
                <a:lnTo>
                  <a:pt x="1213" y="4391"/>
                </a:lnTo>
                <a:lnTo>
                  <a:pt x="0" y="16810"/>
                </a:lnTo>
                <a:lnTo>
                  <a:pt x="88" y="30530"/>
                </a:lnTo>
                <a:lnTo>
                  <a:pt x="9472" y="32065"/>
                </a:lnTo>
                <a:lnTo>
                  <a:pt x="21805" y="33636"/>
                </a:lnTo>
                <a:lnTo>
                  <a:pt x="34346" y="34789"/>
                </a:lnTo>
                <a:lnTo>
                  <a:pt x="47060" y="35576"/>
                </a:lnTo>
                <a:lnTo>
                  <a:pt x="59908" y="36047"/>
                </a:lnTo>
                <a:lnTo>
                  <a:pt x="72854" y="36253"/>
                </a:lnTo>
                <a:lnTo>
                  <a:pt x="85861" y="362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1" name="object 251"/>
          <p:cNvSpPr/>
          <p:nvPr/>
        </p:nvSpPr>
        <p:spPr>
          <a:xfrm>
            <a:off x="6299343" y="2582439"/>
            <a:ext cx="53764" cy="14902"/>
          </a:xfrm>
          <a:custGeom>
            <a:avLst/>
            <a:gdLst/>
            <a:ahLst/>
            <a:cxnLst/>
            <a:rect l="l" t="t" r="r" b="b"/>
            <a:pathLst>
              <a:path w="78854" h="21856">
                <a:moveTo>
                  <a:pt x="46803" y="21806"/>
                </a:moveTo>
                <a:lnTo>
                  <a:pt x="60378" y="20311"/>
                </a:lnTo>
                <a:lnTo>
                  <a:pt x="71524" y="16661"/>
                </a:lnTo>
                <a:lnTo>
                  <a:pt x="78854" y="10147"/>
                </a:lnTo>
                <a:lnTo>
                  <a:pt x="75203" y="6858"/>
                </a:lnTo>
                <a:lnTo>
                  <a:pt x="65097" y="1842"/>
                </a:lnTo>
                <a:lnTo>
                  <a:pt x="53343" y="0"/>
                </a:lnTo>
                <a:lnTo>
                  <a:pt x="40803" y="814"/>
                </a:lnTo>
                <a:lnTo>
                  <a:pt x="28337" y="3769"/>
                </a:lnTo>
                <a:lnTo>
                  <a:pt x="16807" y="8349"/>
                </a:lnTo>
                <a:lnTo>
                  <a:pt x="7074" y="14038"/>
                </a:lnTo>
                <a:lnTo>
                  <a:pt x="0" y="20320"/>
                </a:lnTo>
                <a:lnTo>
                  <a:pt x="5398" y="20463"/>
                </a:lnTo>
                <a:lnTo>
                  <a:pt x="17925" y="21172"/>
                </a:lnTo>
                <a:lnTo>
                  <a:pt x="32189" y="21856"/>
                </a:lnTo>
                <a:lnTo>
                  <a:pt x="46803" y="2180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2" name="object 252"/>
          <p:cNvSpPr/>
          <p:nvPr/>
        </p:nvSpPr>
        <p:spPr>
          <a:xfrm>
            <a:off x="5902161" y="2590180"/>
            <a:ext cx="46828" cy="21125"/>
          </a:xfrm>
          <a:custGeom>
            <a:avLst/>
            <a:gdLst/>
            <a:ahLst/>
            <a:cxnLst/>
            <a:rect l="l" t="t" r="r" b="b"/>
            <a:pathLst>
              <a:path w="68681" h="30983">
                <a:moveTo>
                  <a:pt x="68681" y="29316"/>
                </a:moveTo>
                <a:lnTo>
                  <a:pt x="67301" y="20166"/>
                </a:lnTo>
                <a:lnTo>
                  <a:pt x="58959" y="12523"/>
                </a:lnTo>
                <a:lnTo>
                  <a:pt x="45713" y="9781"/>
                </a:lnTo>
                <a:lnTo>
                  <a:pt x="30530" y="8971"/>
                </a:lnTo>
                <a:lnTo>
                  <a:pt x="27018" y="1373"/>
                </a:lnTo>
                <a:lnTo>
                  <a:pt x="17377" y="0"/>
                </a:lnTo>
                <a:lnTo>
                  <a:pt x="6667" y="4461"/>
                </a:lnTo>
                <a:lnTo>
                  <a:pt x="0" y="11511"/>
                </a:lnTo>
                <a:lnTo>
                  <a:pt x="8124" y="16988"/>
                </a:lnTo>
                <a:lnTo>
                  <a:pt x="18455" y="22542"/>
                </a:lnTo>
                <a:lnTo>
                  <a:pt x="29952" y="27074"/>
                </a:lnTo>
                <a:lnTo>
                  <a:pt x="42339" y="30061"/>
                </a:lnTo>
                <a:lnTo>
                  <a:pt x="55341" y="30983"/>
                </a:lnTo>
                <a:lnTo>
                  <a:pt x="68681" y="2931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3" name="object 253"/>
          <p:cNvSpPr/>
          <p:nvPr/>
        </p:nvSpPr>
        <p:spPr>
          <a:xfrm>
            <a:off x="6139458" y="2606699"/>
            <a:ext cx="139069" cy="20018"/>
          </a:xfrm>
          <a:custGeom>
            <a:avLst/>
            <a:gdLst/>
            <a:ahLst/>
            <a:cxnLst/>
            <a:rect l="l" t="t" r="r" b="b"/>
            <a:pathLst>
              <a:path w="203968" h="29359">
                <a:moveTo>
                  <a:pt x="194930" y="27282"/>
                </a:moveTo>
                <a:lnTo>
                  <a:pt x="203968" y="20358"/>
                </a:lnTo>
                <a:lnTo>
                  <a:pt x="203968" y="7632"/>
                </a:lnTo>
                <a:lnTo>
                  <a:pt x="194568" y="5754"/>
                </a:lnTo>
                <a:lnTo>
                  <a:pt x="183215" y="4122"/>
                </a:lnTo>
                <a:lnTo>
                  <a:pt x="171364" y="2989"/>
                </a:lnTo>
                <a:lnTo>
                  <a:pt x="159088" y="2280"/>
                </a:lnTo>
                <a:lnTo>
                  <a:pt x="146462" y="1921"/>
                </a:lnTo>
                <a:lnTo>
                  <a:pt x="120454" y="1961"/>
                </a:lnTo>
                <a:lnTo>
                  <a:pt x="107220" y="2211"/>
                </a:lnTo>
                <a:lnTo>
                  <a:pt x="93930" y="2516"/>
                </a:lnTo>
                <a:lnTo>
                  <a:pt x="80659" y="2803"/>
                </a:lnTo>
                <a:lnTo>
                  <a:pt x="67480" y="2997"/>
                </a:lnTo>
                <a:lnTo>
                  <a:pt x="54467" y="3025"/>
                </a:lnTo>
                <a:lnTo>
                  <a:pt x="41695" y="2814"/>
                </a:lnTo>
                <a:lnTo>
                  <a:pt x="29236" y="2288"/>
                </a:lnTo>
                <a:lnTo>
                  <a:pt x="17165" y="1374"/>
                </a:lnTo>
                <a:lnTo>
                  <a:pt x="5555" y="0"/>
                </a:lnTo>
                <a:lnTo>
                  <a:pt x="2914" y="1167"/>
                </a:lnTo>
                <a:lnTo>
                  <a:pt x="0" y="13492"/>
                </a:lnTo>
                <a:lnTo>
                  <a:pt x="3015" y="25438"/>
                </a:lnTo>
                <a:lnTo>
                  <a:pt x="15966" y="26513"/>
                </a:lnTo>
                <a:lnTo>
                  <a:pt x="28868" y="27297"/>
                </a:lnTo>
                <a:lnTo>
                  <a:pt x="41999" y="27856"/>
                </a:lnTo>
                <a:lnTo>
                  <a:pt x="55268" y="28222"/>
                </a:lnTo>
                <a:lnTo>
                  <a:pt x="68585" y="28426"/>
                </a:lnTo>
                <a:lnTo>
                  <a:pt x="120547" y="28260"/>
                </a:lnTo>
                <a:lnTo>
                  <a:pt x="132761" y="28131"/>
                </a:lnTo>
                <a:lnTo>
                  <a:pt x="155631" y="27990"/>
                </a:lnTo>
                <a:lnTo>
                  <a:pt x="157048" y="28006"/>
                </a:lnTo>
                <a:lnTo>
                  <a:pt x="169655" y="28848"/>
                </a:lnTo>
                <a:lnTo>
                  <a:pt x="182887" y="29359"/>
                </a:lnTo>
                <a:lnTo>
                  <a:pt x="194930" y="2728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4" name="object 254"/>
          <p:cNvSpPr/>
          <p:nvPr/>
        </p:nvSpPr>
        <p:spPr>
          <a:xfrm>
            <a:off x="6292411" y="2610169"/>
            <a:ext cx="73031" cy="358043"/>
          </a:xfrm>
          <a:custGeom>
            <a:avLst/>
            <a:gdLst/>
            <a:ahLst/>
            <a:cxnLst/>
            <a:rect l="l" t="t" r="r" b="b"/>
            <a:pathLst>
              <a:path w="107112" h="525129">
                <a:moveTo>
                  <a:pt x="47787" y="525127"/>
                </a:moveTo>
                <a:lnTo>
                  <a:pt x="60767" y="523870"/>
                </a:lnTo>
                <a:lnTo>
                  <a:pt x="73417" y="521355"/>
                </a:lnTo>
                <a:lnTo>
                  <a:pt x="85482" y="517578"/>
                </a:lnTo>
                <a:lnTo>
                  <a:pt x="96705" y="512534"/>
                </a:lnTo>
                <a:lnTo>
                  <a:pt x="106832" y="506222"/>
                </a:lnTo>
                <a:lnTo>
                  <a:pt x="106353" y="489613"/>
                </a:lnTo>
                <a:lnTo>
                  <a:pt x="106032" y="473196"/>
                </a:lnTo>
                <a:lnTo>
                  <a:pt x="105851" y="456962"/>
                </a:lnTo>
                <a:lnTo>
                  <a:pt x="105938" y="409276"/>
                </a:lnTo>
                <a:lnTo>
                  <a:pt x="106108" y="393691"/>
                </a:lnTo>
                <a:lnTo>
                  <a:pt x="106316" y="378248"/>
                </a:lnTo>
                <a:lnTo>
                  <a:pt x="106541" y="362939"/>
                </a:lnTo>
                <a:lnTo>
                  <a:pt x="106762" y="347754"/>
                </a:lnTo>
                <a:lnTo>
                  <a:pt x="106959" y="332686"/>
                </a:lnTo>
                <a:lnTo>
                  <a:pt x="107112" y="317727"/>
                </a:lnTo>
                <a:lnTo>
                  <a:pt x="107100" y="273417"/>
                </a:lnTo>
                <a:lnTo>
                  <a:pt x="106871" y="258809"/>
                </a:lnTo>
                <a:lnTo>
                  <a:pt x="106497" y="244268"/>
                </a:lnTo>
                <a:lnTo>
                  <a:pt x="105955" y="229786"/>
                </a:lnTo>
                <a:lnTo>
                  <a:pt x="105227" y="215354"/>
                </a:lnTo>
                <a:lnTo>
                  <a:pt x="104292" y="200964"/>
                </a:lnTo>
                <a:lnTo>
                  <a:pt x="103544" y="189438"/>
                </a:lnTo>
                <a:lnTo>
                  <a:pt x="102910" y="176866"/>
                </a:lnTo>
                <a:lnTo>
                  <a:pt x="102426" y="164263"/>
                </a:lnTo>
                <a:lnTo>
                  <a:pt x="102050" y="151634"/>
                </a:lnTo>
                <a:lnTo>
                  <a:pt x="101744" y="138986"/>
                </a:lnTo>
                <a:lnTo>
                  <a:pt x="101468" y="126322"/>
                </a:lnTo>
                <a:lnTo>
                  <a:pt x="101182" y="113648"/>
                </a:lnTo>
                <a:lnTo>
                  <a:pt x="100845" y="100969"/>
                </a:lnTo>
                <a:lnTo>
                  <a:pt x="100418" y="88291"/>
                </a:lnTo>
                <a:lnTo>
                  <a:pt x="99862" y="75619"/>
                </a:lnTo>
                <a:lnTo>
                  <a:pt x="99135" y="62958"/>
                </a:lnTo>
                <a:lnTo>
                  <a:pt x="98200" y="50313"/>
                </a:lnTo>
                <a:lnTo>
                  <a:pt x="97015" y="37689"/>
                </a:lnTo>
                <a:lnTo>
                  <a:pt x="95541" y="25092"/>
                </a:lnTo>
                <a:lnTo>
                  <a:pt x="93738" y="12527"/>
                </a:lnTo>
                <a:lnTo>
                  <a:pt x="91566" y="0"/>
                </a:lnTo>
                <a:lnTo>
                  <a:pt x="82102" y="1041"/>
                </a:lnTo>
                <a:lnTo>
                  <a:pt x="69857" y="2259"/>
                </a:lnTo>
                <a:lnTo>
                  <a:pt x="57016" y="3376"/>
                </a:lnTo>
                <a:lnTo>
                  <a:pt x="43822" y="4338"/>
                </a:lnTo>
                <a:lnTo>
                  <a:pt x="30518" y="5092"/>
                </a:lnTo>
                <a:lnTo>
                  <a:pt x="18291" y="4041"/>
                </a:lnTo>
                <a:lnTo>
                  <a:pt x="5740" y="3438"/>
                </a:lnTo>
                <a:lnTo>
                  <a:pt x="0" y="10185"/>
                </a:lnTo>
                <a:lnTo>
                  <a:pt x="703" y="16849"/>
                </a:lnTo>
                <a:lnTo>
                  <a:pt x="9475" y="20449"/>
                </a:lnTo>
                <a:lnTo>
                  <a:pt x="20345" y="22898"/>
                </a:lnTo>
                <a:lnTo>
                  <a:pt x="21941" y="23684"/>
                </a:lnTo>
                <a:lnTo>
                  <a:pt x="32895" y="29734"/>
                </a:lnTo>
                <a:lnTo>
                  <a:pt x="40690" y="40703"/>
                </a:lnTo>
                <a:lnTo>
                  <a:pt x="43621" y="54495"/>
                </a:lnTo>
                <a:lnTo>
                  <a:pt x="41445" y="64700"/>
                </a:lnTo>
                <a:lnTo>
                  <a:pt x="35684" y="72426"/>
                </a:lnTo>
                <a:lnTo>
                  <a:pt x="27879" y="78833"/>
                </a:lnTo>
                <a:lnTo>
                  <a:pt x="19572" y="85083"/>
                </a:lnTo>
                <a:lnTo>
                  <a:pt x="12305" y="92335"/>
                </a:lnTo>
                <a:lnTo>
                  <a:pt x="7619" y="101752"/>
                </a:lnTo>
                <a:lnTo>
                  <a:pt x="6421" y="107988"/>
                </a:lnTo>
                <a:lnTo>
                  <a:pt x="5618" y="119309"/>
                </a:lnTo>
                <a:lnTo>
                  <a:pt x="5726" y="132143"/>
                </a:lnTo>
                <a:lnTo>
                  <a:pt x="6356" y="145817"/>
                </a:lnTo>
                <a:lnTo>
                  <a:pt x="7117" y="159656"/>
                </a:lnTo>
                <a:lnTo>
                  <a:pt x="7619" y="172986"/>
                </a:lnTo>
                <a:lnTo>
                  <a:pt x="7767" y="184291"/>
                </a:lnTo>
                <a:lnTo>
                  <a:pt x="7670" y="210507"/>
                </a:lnTo>
                <a:lnTo>
                  <a:pt x="7436" y="223564"/>
                </a:lnTo>
                <a:lnTo>
                  <a:pt x="7109" y="236579"/>
                </a:lnTo>
                <a:lnTo>
                  <a:pt x="6713" y="249547"/>
                </a:lnTo>
                <a:lnTo>
                  <a:pt x="6271" y="262461"/>
                </a:lnTo>
                <a:lnTo>
                  <a:pt x="5806" y="275317"/>
                </a:lnTo>
                <a:lnTo>
                  <a:pt x="5343" y="288107"/>
                </a:lnTo>
                <a:lnTo>
                  <a:pt x="4904" y="300828"/>
                </a:lnTo>
                <a:lnTo>
                  <a:pt x="4513" y="313472"/>
                </a:lnTo>
                <a:lnTo>
                  <a:pt x="4193" y="326035"/>
                </a:lnTo>
                <a:lnTo>
                  <a:pt x="3968" y="338510"/>
                </a:lnTo>
                <a:lnTo>
                  <a:pt x="3894" y="363176"/>
                </a:lnTo>
                <a:lnTo>
                  <a:pt x="4093" y="375355"/>
                </a:lnTo>
                <a:lnTo>
                  <a:pt x="4481" y="387424"/>
                </a:lnTo>
                <a:lnTo>
                  <a:pt x="5079" y="399376"/>
                </a:lnTo>
                <a:lnTo>
                  <a:pt x="18710" y="399428"/>
                </a:lnTo>
                <a:lnTo>
                  <a:pt x="30693" y="402226"/>
                </a:lnTo>
                <a:lnTo>
                  <a:pt x="40690" y="407009"/>
                </a:lnTo>
                <a:lnTo>
                  <a:pt x="43772" y="415589"/>
                </a:lnTo>
                <a:lnTo>
                  <a:pt x="45522" y="427608"/>
                </a:lnTo>
                <a:lnTo>
                  <a:pt x="44341" y="438699"/>
                </a:lnTo>
                <a:lnTo>
                  <a:pt x="40845" y="449044"/>
                </a:lnTo>
                <a:lnTo>
                  <a:pt x="35648" y="458828"/>
                </a:lnTo>
                <a:lnTo>
                  <a:pt x="29367" y="468235"/>
                </a:lnTo>
                <a:lnTo>
                  <a:pt x="22617" y="477450"/>
                </a:lnTo>
                <a:lnTo>
                  <a:pt x="16014" y="486655"/>
                </a:lnTo>
                <a:lnTo>
                  <a:pt x="10172" y="496036"/>
                </a:lnTo>
                <a:lnTo>
                  <a:pt x="14304" y="501509"/>
                </a:lnTo>
                <a:lnTo>
                  <a:pt x="17663" y="513703"/>
                </a:lnTo>
                <a:lnTo>
                  <a:pt x="22885" y="524027"/>
                </a:lnTo>
                <a:lnTo>
                  <a:pt x="34732" y="525129"/>
                </a:lnTo>
                <a:lnTo>
                  <a:pt x="47787" y="52512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5" name="object 255"/>
          <p:cNvSpPr/>
          <p:nvPr/>
        </p:nvSpPr>
        <p:spPr>
          <a:xfrm>
            <a:off x="5785344" y="2611605"/>
            <a:ext cx="234902" cy="154666"/>
          </a:xfrm>
          <a:custGeom>
            <a:avLst/>
            <a:gdLst/>
            <a:ahLst/>
            <a:cxnLst/>
            <a:rect l="l" t="t" r="r" b="b"/>
            <a:pathLst>
              <a:path w="344523" h="226844">
                <a:moveTo>
                  <a:pt x="128168" y="107815"/>
                </a:moveTo>
                <a:lnTo>
                  <a:pt x="137383" y="98931"/>
                </a:lnTo>
                <a:lnTo>
                  <a:pt x="146678" y="90257"/>
                </a:lnTo>
                <a:lnTo>
                  <a:pt x="156068" y="81836"/>
                </a:lnTo>
                <a:lnTo>
                  <a:pt x="160886" y="77510"/>
                </a:lnTo>
                <a:lnTo>
                  <a:pt x="170537" y="68609"/>
                </a:lnTo>
                <a:lnTo>
                  <a:pt x="181137" y="59074"/>
                </a:lnTo>
                <a:lnTo>
                  <a:pt x="192026" y="50096"/>
                </a:lnTo>
                <a:lnTo>
                  <a:pt x="202546" y="42871"/>
                </a:lnTo>
                <a:lnTo>
                  <a:pt x="212037" y="38592"/>
                </a:lnTo>
                <a:lnTo>
                  <a:pt x="226254" y="36774"/>
                </a:lnTo>
                <a:lnTo>
                  <a:pt x="239272" y="36989"/>
                </a:lnTo>
                <a:lnTo>
                  <a:pt x="252672" y="37852"/>
                </a:lnTo>
                <a:lnTo>
                  <a:pt x="265453" y="38592"/>
                </a:lnTo>
                <a:lnTo>
                  <a:pt x="265820" y="38605"/>
                </a:lnTo>
                <a:lnTo>
                  <a:pt x="277406" y="39228"/>
                </a:lnTo>
                <a:lnTo>
                  <a:pt x="289345" y="40094"/>
                </a:lnTo>
                <a:lnTo>
                  <a:pt x="301693" y="40961"/>
                </a:lnTo>
                <a:lnTo>
                  <a:pt x="314508" y="41585"/>
                </a:lnTo>
                <a:lnTo>
                  <a:pt x="327847" y="41723"/>
                </a:lnTo>
                <a:lnTo>
                  <a:pt x="341767" y="41132"/>
                </a:lnTo>
                <a:lnTo>
                  <a:pt x="342047" y="40280"/>
                </a:lnTo>
                <a:lnTo>
                  <a:pt x="344279" y="28335"/>
                </a:lnTo>
                <a:lnTo>
                  <a:pt x="344523" y="14291"/>
                </a:lnTo>
                <a:lnTo>
                  <a:pt x="341767" y="2981"/>
                </a:lnTo>
                <a:lnTo>
                  <a:pt x="341345" y="2985"/>
                </a:lnTo>
                <a:lnTo>
                  <a:pt x="328520" y="2735"/>
                </a:lnTo>
                <a:lnTo>
                  <a:pt x="316178" y="2002"/>
                </a:lnTo>
                <a:lnTo>
                  <a:pt x="304010" y="1095"/>
                </a:lnTo>
                <a:lnTo>
                  <a:pt x="291706" y="325"/>
                </a:lnTo>
                <a:lnTo>
                  <a:pt x="278957" y="0"/>
                </a:lnTo>
                <a:lnTo>
                  <a:pt x="265453" y="429"/>
                </a:lnTo>
                <a:lnTo>
                  <a:pt x="260121" y="5477"/>
                </a:lnTo>
                <a:lnTo>
                  <a:pt x="250140" y="11326"/>
                </a:lnTo>
                <a:lnTo>
                  <a:pt x="238556" y="14943"/>
                </a:lnTo>
                <a:lnTo>
                  <a:pt x="225936" y="16500"/>
                </a:lnTo>
                <a:lnTo>
                  <a:pt x="212846" y="16166"/>
                </a:lnTo>
                <a:lnTo>
                  <a:pt x="199854" y="14114"/>
                </a:lnTo>
                <a:lnTo>
                  <a:pt x="187524" y="10513"/>
                </a:lnTo>
                <a:lnTo>
                  <a:pt x="176426" y="5534"/>
                </a:lnTo>
                <a:lnTo>
                  <a:pt x="171314" y="10442"/>
                </a:lnTo>
                <a:lnTo>
                  <a:pt x="162677" y="18734"/>
                </a:lnTo>
                <a:lnTo>
                  <a:pt x="153676" y="27373"/>
                </a:lnTo>
                <a:lnTo>
                  <a:pt x="144390" y="36277"/>
                </a:lnTo>
                <a:lnTo>
                  <a:pt x="134901" y="45364"/>
                </a:lnTo>
                <a:lnTo>
                  <a:pt x="128899" y="51102"/>
                </a:lnTo>
                <a:lnTo>
                  <a:pt x="127787" y="100132"/>
                </a:lnTo>
                <a:lnTo>
                  <a:pt x="127576" y="108400"/>
                </a:lnTo>
                <a:lnTo>
                  <a:pt x="128168" y="1078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6" name="object 256"/>
          <p:cNvSpPr/>
          <p:nvPr/>
        </p:nvSpPr>
        <p:spPr>
          <a:xfrm>
            <a:off x="7376415" y="2616382"/>
            <a:ext cx="258421" cy="345880"/>
          </a:xfrm>
          <a:custGeom>
            <a:avLst/>
            <a:gdLst/>
            <a:ahLst/>
            <a:cxnLst/>
            <a:rect l="l" t="t" r="r" b="b"/>
            <a:pathLst>
              <a:path w="379018" h="507290">
                <a:moveTo>
                  <a:pt x="362354" y="496071"/>
                </a:moveTo>
                <a:lnTo>
                  <a:pt x="364526" y="484824"/>
                </a:lnTo>
                <a:lnTo>
                  <a:pt x="366293" y="471667"/>
                </a:lnTo>
                <a:lnTo>
                  <a:pt x="352801" y="452341"/>
                </a:lnTo>
                <a:lnTo>
                  <a:pt x="339379" y="432925"/>
                </a:lnTo>
                <a:lnTo>
                  <a:pt x="326009" y="413440"/>
                </a:lnTo>
                <a:lnTo>
                  <a:pt x="312677" y="393908"/>
                </a:lnTo>
                <a:lnTo>
                  <a:pt x="299366" y="374351"/>
                </a:lnTo>
                <a:lnTo>
                  <a:pt x="286061" y="354789"/>
                </a:lnTo>
                <a:lnTo>
                  <a:pt x="272745" y="335245"/>
                </a:lnTo>
                <a:lnTo>
                  <a:pt x="259405" y="315740"/>
                </a:lnTo>
                <a:lnTo>
                  <a:pt x="246022" y="296297"/>
                </a:lnTo>
                <a:lnTo>
                  <a:pt x="232583" y="276936"/>
                </a:lnTo>
                <a:lnTo>
                  <a:pt x="219070" y="257679"/>
                </a:lnTo>
                <a:lnTo>
                  <a:pt x="205468" y="238548"/>
                </a:lnTo>
                <a:lnTo>
                  <a:pt x="191762" y="219565"/>
                </a:lnTo>
                <a:lnTo>
                  <a:pt x="177936" y="200751"/>
                </a:lnTo>
                <a:lnTo>
                  <a:pt x="163973" y="182129"/>
                </a:lnTo>
                <a:lnTo>
                  <a:pt x="149858" y="163718"/>
                </a:lnTo>
                <a:lnTo>
                  <a:pt x="135576" y="145542"/>
                </a:lnTo>
                <a:lnTo>
                  <a:pt x="121111" y="127622"/>
                </a:lnTo>
                <a:lnTo>
                  <a:pt x="106446" y="109979"/>
                </a:lnTo>
                <a:lnTo>
                  <a:pt x="91566" y="92635"/>
                </a:lnTo>
                <a:lnTo>
                  <a:pt x="79669" y="79499"/>
                </a:lnTo>
                <a:lnTo>
                  <a:pt x="71184" y="69506"/>
                </a:lnTo>
                <a:lnTo>
                  <a:pt x="63790" y="58775"/>
                </a:lnTo>
                <a:lnTo>
                  <a:pt x="58407" y="47066"/>
                </a:lnTo>
                <a:lnTo>
                  <a:pt x="55956" y="34139"/>
                </a:lnTo>
                <a:lnTo>
                  <a:pt x="71272" y="33530"/>
                </a:lnTo>
                <a:lnTo>
                  <a:pt x="86921" y="32995"/>
                </a:lnTo>
                <a:lnTo>
                  <a:pt x="102862" y="32517"/>
                </a:lnTo>
                <a:lnTo>
                  <a:pt x="119053" y="32082"/>
                </a:lnTo>
                <a:lnTo>
                  <a:pt x="135454" y="31675"/>
                </a:lnTo>
                <a:lnTo>
                  <a:pt x="152025" y="31282"/>
                </a:lnTo>
                <a:lnTo>
                  <a:pt x="168724" y="30887"/>
                </a:lnTo>
                <a:lnTo>
                  <a:pt x="185511" y="30475"/>
                </a:lnTo>
                <a:lnTo>
                  <a:pt x="202346" y="30033"/>
                </a:lnTo>
                <a:lnTo>
                  <a:pt x="219187" y="29545"/>
                </a:lnTo>
                <a:lnTo>
                  <a:pt x="235995" y="28995"/>
                </a:lnTo>
                <a:lnTo>
                  <a:pt x="252727" y="28371"/>
                </a:lnTo>
                <a:lnTo>
                  <a:pt x="269345" y="27656"/>
                </a:lnTo>
                <a:lnTo>
                  <a:pt x="285806" y="26835"/>
                </a:lnTo>
                <a:lnTo>
                  <a:pt x="302070" y="25895"/>
                </a:lnTo>
                <a:lnTo>
                  <a:pt x="318098" y="24820"/>
                </a:lnTo>
                <a:lnTo>
                  <a:pt x="333847" y="23595"/>
                </a:lnTo>
                <a:lnTo>
                  <a:pt x="349277" y="22205"/>
                </a:lnTo>
                <a:lnTo>
                  <a:pt x="364348" y="20636"/>
                </a:lnTo>
                <a:lnTo>
                  <a:pt x="379018" y="18873"/>
                </a:lnTo>
                <a:lnTo>
                  <a:pt x="377757" y="9418"/>
                </a:lnTo>
                <a:lnTo>
                  <a:pt x="370253" y="2555"/>
                </a:lnTo>
                <a:lnTo>
                  <a:pt x="358329" y="0"/>
                </a:lnTo>
                <a:lnTo>
                  <a:pt x="344350" y="66"/>
                </a:lnTo>
                <a:lnTo>
                  <a:pt x="330682" y="1068"/>
                </a:lnTo>
                <a:lnTo>
                  <a:pt x="315383" y="2114"/>
                </a:lnTo>
                <a:lnTo>
                  <a:pt x="299803" y="3084"/>
                </a:lnTo>
                <a:lnTo>
                  <a:pt x="283968" y="3986"/>
                </a:lnTo>
                <a:lnTo>
                  <a:pt x="267902" y="4828"/>
                </a:lnTo>
                <a:lnTo>
                  <a:pt x="251631" y="5618"/>
                </a:lnTo>
                <a:lnTo>
                  <a:pt x="235180" y="6362"/>
                </a:lnTo>
                <a:lnTo>
                  <a:pt x="218573" y="7069"/>
                </a:lnTo>
                <a:lnTo>
                  <a:pt x="201837" y="7746"/>
                </a:lnTo>
                <a:lnTo>
                  <a:pt x="184996" y="8401"/>
                </a:lnTo>
                <a:lnTo>
                  <a:pt x="168074" y="9042"/>
                </a:lnTo>
                <a:lnTo>
                  <a:pt x="151099" y="9676"/>
                </a:lnTo>
                <a:lnTo>
                  <a:pt x="134093" y="10310"/>
                </a:lnTo>
                <a:lnTo>
                  <a:pt x="117084" y="10952"/>
                </a:lnTo>
                <a:lnTo>
                  <a:pt x="100095" y="11611"/>
                </a:lnTo>
                <a:lnTo>
                  <a:pt x="83151" y="12293"/>
                </a:lnTo>
                <a:lnTo>
                  <a:pt x="66279" y="13006"/>
                </a:lnTo>
                <a:lnTo>
                  <a:pt x="49502" y="13757"/>
                </a:lnTo>
                <a:lnTo>
                  <a:pt x="32847" y="14555"/>
                </a:lnTo>
                <a:lnTo>
                  <a:pt x="16337" y="15407"/>
                </a:lnTo>
                <a:lnTo>
                  <a:pt x="0" y="16321"/>
                </a:lnTo>
                <a:lnTo>
                  <a:pt x="15785" y="37880"/>
                </a:lnTo>
                <a:lnTo>
                  <a:pt x="31596" y="59521"/>
                </a:lnTo>
                <a:lnTo>
                  <a:pt x="47428" y="81234"/>
                </a:lnTo>
                <a:lnTo>
                  <a:pt x="63276" y="103007"/>
                </a:lnTo>
                <a:lnTo>
                  <a:pt x="79136" y="124832"/>
                </a:lnTo>
                <a:lnTo>
                  <a:pt x="95003" y="146697"/>
                </a:lnTo>
                <a:lnTo>
                  <a:pt x="110873" y="168593"/>
                </a:lnTo>
                <a:lnTo>
                  <a:pt x="126742" y="190509"/>
                </a:lnTo>
                <a:lnTo>
                  <a:pt x="142605" y="212434"/>
                </a:lnTo>
                <a:lnTo>
                  <a:pt x="158457" y="234359"/>
                </a:lnTo>
                <a:lnTo>
                  <a:pt x="174295" y="256273"/>
                </a:lnTo>
                <a:lnTo>
                  <a:pt x="190113" y="278166"/>
                </a:lnTo>
                <a:lnTo>
                  <a:pt x="205908" y="300028"/>
                </a:lnTo>
                <a:lnTo>
                  <a:pt x="221674" y="321849"/>
                </a:lnTo>
                <a:lnTo>
                  <a:pt x="237408" y="343617"/>
                </a:lnTo>
                <a:lnTo>
                  <a:pt x="253104" y="365323"/>
                </a:lnTo>
                <a:lnTo>
                  <a:pt x="268759" y="386957"/>
                </a:lnTo>
                <a:lnTo>
                  <a:pt x="284368" y="408508"/>
                </a:lnTo>
                <a:lnTo>
                  <a:pt x="299926" y="429966"/>
                </a:lnTo>
                <a:lnTo>
                  <a:pt x="315429" y="451321"/>
                </a:lnTo>
                <a:lnTo>
                  <a:pt x="321337" y="459788"/>
                </a:lnTo>
                <a:lnTo>
                  <a:pt x="328548" y="470478"/>
                </a:lnTo>
                <a:lnTo>
                  <a:pt x="336081" y="481102"/>
                </a:lnTo>
                <a:lnTo>
                  <a:pt x="344251" y="491132"/>
                </a:lnTo>
                <a:lnTo>
                  <a:pt x="353371" y="500038"/>
                </a:lnTo>
                <a:lnTo>
                  <a:pt x="363753" y="507290"/>
                </a:lnTo>
                <a:lnTo>
                  <a:pt x="362354" y="49607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7" name="object 257"/>
          <p:cNvSpPr/>
          <p:nvPr/>
        </p:nvSpPr>
        <p:spPr>
          <a:xfrm>
            <a:off x="6141301" y="2636188"/>
            <a:ext cx="166713" cy="157829"/>
          </a:xfrm>
          <a:custGeom>
            <a:avLst/>
            <a:gdLst/>
            <a:ahLst/>
            <a:cxnLst/>
            <a:rect l="l" t="t" r="r" b="b"/>
            <a:pathLst>
              <a:path w="244513" h="231482">
                <a:moveTo>
                  <a:pt x="4827" y="227983"/>
                </a:moveTo>
                <a:lnTo>
                  <a:pt x="14900" y="220031"/>
                </a:lnTo>
                <a:lnTo>
                  <a:pt x="24871" y="211957"/>
                </a:lnTo>
                <a:lnTo>
                  <a:pt x="34748" y="203774"/>
                </a:lnTo>
                <a:lnTo>
                  <a:pt x="44539" y="195494"/>
                </a:lnTo>
                <a:lnTo>
                  <a:pt x="54251" y="187130"/>
                </a:lnTo>
                <a:lnTo>
                  <a:pt x="63891" y="178697"/>
                </a:lnTo>
                <a:lnTo>
                  <a:pt x="73466" y="170206"/>
                </a:lnTo>
                <a:lnTo>
                  <a:pt x="82984" y="161672"/>
                </a:lnTo>
                <a:lnTo>
                  <a:pt x="92452" y="153107"/>
                </a:lnTo>
                <a:lnTo>
                  <a:pt x="101878" y="144525"/>
                </a:lnTo>
                <a:lnTo>
                  <a:pt x="111268" y="135939"/>
                </a:lnTo>
                <a:lnTo>
                  <a:pt x="120630" y="127362"/>
                </a:lnTo>
                <a:lnTo>
                  <a:pt x="129972" y="118807"/>
                </a:lnTo>
                <a:lnTo>
                  <a:pt x="139301" y="110287"/>
                </a:lnTo>
                <a:lnTo>
                  <a:pt x="148624" y="101816"/>
                </a:lnTo>
                <a:lnTo>
                  <a:pt x="157949" y="93407"/>
                </a:lnTo>
                <a:lnTo>
                  <a:pt x="167282" y="85072"/>
                </a:lnTo>
                <a:lnTo>
                  <a:pt x="176631" y="76826"/>
                </a:lnTo>
                <a:lnTo>
                  <a:pt x="186004" y="68681"/>
                </a:lnTo>
                <a:lnTo>
                  <a:pt x="190910" y="64557"/>
                </a:lnTo>
                <a:lnTo>
                  <a:pt x="200795" y="56604"/>
                </a:lnTo>
                <a:lnTo>
                  <a:pt x="210829" y="48522"/>
                </a:lnTo>
                <a:lnTo>
                  <a:pt x="220615" y="40074"/>
                </a:lnTo>
                <a:lnTo>
                  <a:pt x="229756" y="31023"/>
                </a:lnTo>
                <a:lnTo>
                  <a:pt x="237854" y="21135"/>
                </a:lnTo>
                <a:lnTo>
                  <a:pt x="244513" y="10172"/>
                </a:lnTo>
                <a:lnTo>
                  <a:pt x="242468" y="3733"/>
                </a:lnTo>
                <a:lnTo>
                  <a:pt x="234048" y="3682"/>
                </a:lnTo>
                <a:lnTo>
                  <a:pt x="229248" y="0"/>
                </a:lnTo>
                <a:lnTo>
                  <a:pt x="217747" y="8593"/>
                </a:lnTo>
                <a:lnTo>
                  <a:pt x="206376" y="17316"/>
                </a:lnTo>
                <a:lnTo>
                  <a:pt x="195115" y="26150"/>
                </a:lnTo>
                <a:lnTo>
                  <a:pt x="183946" y="35077"/>
                </a:lnTo>
                <a:lnTo>
                  <a:pt x="172852" y="44077"/>
                </a:lnTo>
                <a:lnTo>
                  <a:pt x="161813" y="53134"/>
                </a:lnTo>
                <a:lnTo>
                  <a:pt x="150812" y="62228"/>
                </a:lnTo>
                <a:lnTo>
                  <a:pt x="139829" y="71341"/>
                </a:lnTo>
                <a:lnTo>
                  <a:pt x="128847" y="80455"/>
                </a:lnTo>
                <a:lnTo>
                  <a:pt x="117848" y="89552"/>
                </a:lnTo>
                <a:lnTo>
                  <a:pt x="106813" y="98613"/>
                </a:lnTo>
                <a:lnTo>
                  <a:pt x="95723" y="107619"/>
                </a:lnTo>
                <a:lnTo>
                  <a:pt x="84561" y="116553"/>
                </a:lnTo>
                <a:lnTo>
                  <a:pt x="73308" y="125395"/>
                </a:lnTo>
                <a:lnTo>
                  <a:pt x="61946" y="134129"/>
                </a:lnTo>
                <a:lnTo>
                  <a:pt x="50457" y="142734"/>
                </a:lnTo>
                <a:lnTo>
                  <a:pt x="38821" y="151194"/>
                </a:lnTo>
                <a:lnTo>
                  <a:pt x="27022" y="159489"/>
                </a:lnTo>
                <a:lnTo>
                  <a:pt x="15040" y="167602"/>
                </a:lnTo>
                <a:lnTo>
                  <a:pt x="2857" y="175513"/>
                </a:lnTo>
                <a:lnTo>
                  <a:pt x="2420" y="180681"/>
                </a:lnTo>
                <a:lnTo>
                  <a:pt x="1345" y="192839"/>
                </a:lnTo>
                <a:lnTo>
                  <a:pt x="442" y="205164"/>
                </a:lnTo>
                <a:lnTo>
                  <a:pt x="0" y="217949"/>
                </a:lnTo>
                <a:lnTo>
                  <a:pt x="305" y="231482"/>
                </a:lnTo>
                <a:lnTo>
                  <a:pt x="4827" y="2279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8" name="object 258"/>
          <p:cNvSpPr/>
          <p:nvPr/>
        </p:nvSpPr>
        <p:spPr>
          <a:xfrm>
            <a:off x="6941107" y="2637922"/>
            <a:ext cx="215028" cy="663439"/>
          </a:xfrm>
          <a:custGeom>
            <a:avLst/>
            <a:gdLst/>
            <a:ahLst/>
            <a:cxnLst/>
            <a:rect l="l" t="t" r="r" b="b"/>
            <a:pathLst>
              <a:path w="315374" h="973044">
                <a:moveTo>
                  <a:pt x="238874" y="972472"/>
                </a:moveTo>
                <a:lnTo>
                  <a:pt x="250805" y="970135"/>
                </a:lnTo>
                <a:lnTo>
                  <a:pt x="261813" y="966288"/>
                </a:lnTo>
                <a:lnTo>
                  <a:pt x="272020" y="961190"/>
                </a:lnTo>
                <a:lnTo>
                  <a:pt x="281551" y="955099"/>
                </a:lnTo>
                <a:lnTo>
                  <a:pt x="290528" y="948271"/>
                </a:lnTo>
                <a:lnTo>
                  <a:pt x="299075" y="940964"/>
                </a:lnTo>
                <a:lnTo>
                  <a:pt x="307316" y="933436"/>
                </a:lnTo>
                <a:lnTo>
                  <a:pt x="315374" y="925944"/>
                </a:lnTo>
                <a:lnTo>
                  <a:pt x="314852" y="912037"/>
                </a:lnTo>
                <a:lnTo>
                  <a:pt x="313013" y="898052"/>
                </a:lnTo>
                <a:lnTo>
                  <a:pt x="310108" y="884563"/>
                </a:lnTo>
                <a:lnTo>
                  <a:pt x="306397" y="871614"/>
                </a:lnTo>
                <a:lnTo>
                  <a:pt x="302140" y="859251"/>
                </a:lnTo>
                <a:lnTo>
                  <a:pt x="297598" y="847520"/>
                </a:lnTo>
                <a:lnTo>
                  <a:pt x="293030" y="836466"/>
                </a:lnTo>
                <a:lnTo>
                  <a:pt x="288696" y="826134"/>
                </a:lnTo>
                <a:lnTo>
                  <a:pt x="284855" y="816571"/>
                </a:lnTo>
                <a:lnTo>
                  <a:pt x="282787" y="810562"/>
                </a:lnTo>
                <a:lnTo>
                  <a:pt x="279817" y="798973"/>
                </a:lnTo>
                <a:lnTo>
                  <a:pt x="277647" y="786852"/>
                </a:lnTo>
                <a:lnTo>
                  <a:pt x="275907" y="774305"/>
                </a:lnTo>
                <a:lnTo>
                  <a:pt x="274230" y="761438"/>
                </a:lnTo>
                <a:lnTo>
                  <a:pt x="272247" y="748356"/>
                </a:lnTo>
                <a:lnTo>
                  <a:pt x="269590" y="735164"/>
                </a:lnTo>
                <a:lnTo>
                  <a:pt x="267033" y="725337"/>
                </a:lnTo>
                <a:lnTo>
                  <a:pt x="263400" y="713301"/>
                </a:lnTo>
                <a:lnTo>
                  <a:pt x="259468" y="701209"/>
                </a:lnTo>
                <a:lnTo>
                  <a:pt x="255506" y="689008"/>
                </a:lnTo>
                <a:lnTo>
                  <a:pt x="251785" y="676643"/>
                </a:lnTo>
                <a:lnTo>
                  <a:pt x="247476" y="659840"/>
                </a:lnTo>
                <a:lnTo>
                  <a:pt x="244741" y="647090"/>
                </a:lnTo>
                <a:lnTo>
                  <a:pt x="242429" y="634396"/>
                </a:lnTo>
                <a:lnTo>
                  <a:pt x="240491" y="621756"/>
                </a:lnTo>
                <a:lnTo>
                  <a:pt x="238879" y="609168"/>
                </a:lnTo>
                <a:lnTo>
                  <a:pt x="237543" y="596628"/>
                </a:lnTo>
                <a:lnTo>
                  <a:pt x="236434" y="584136"/>
                </a:lnTo>
                <a:lnTo>
                  <a:pt x="235503" y="571687"/>
                </a:lnTo>
                <a:lnTo>
                  <a:pt x="234701" y="559280"/>
                </a:lnTo>
                <a:lnTo>
                  <a:pt x="233979" y="546912"/>
                </a:lnTo>
                <a:lnTo>
                  <a:pt x="233463" y="536818"/>
                </a:lnTo>
                <a:lnTo>
                  <a:pt x="232947" y="523695"/>
                </a:lnTo>
                <a:lnTo>
                  <a:pt x="232571" y="510460"/>
                </a:lnTo>
                <a:lnTo>
                  <a:pt x="232304" y="497142"/>
                </a:lnTo>
                <a:lnTo>
                  <a:pt x="232118" y="483773"/>
                </a:lnTo>
                <a:lnTo>
                  <a:pt x="231982" y="470383"/>
                </a:lnTo>
                <a:lnTo>
                  <a:pt x="231741" y="443659"/>
                </a:lnTo>
                <a:lnTo>
                  <a:pt x="231578" y="430386"/>
                </a:lnTo>
                <a:lnTo>
                  <a:pt x="231345" y="417212"/>
                </a:lnTo>
                <a:lnTo>
                  <a:pt x="231015" y="404168"/>
                </a:lnTo>
                <a:lnTo>
                  <a:pt x="230556" y="391285"/>
                </a:lnTo>
                <a:lnTo>
                  <a:pt x="229940" y="378593"/>
                </a:lnTo>
                <a:lnTo>
                  <a:pt x="229137" y="366121"/>
                </a:lnTo>
                <a:lnTo>
                  <a:pt x="228116" y="353900"/>
                </a:lnTo>
                <a:lnTo>
                  <a:pt x="226848" y="341961"/>
                </a:lnTo>
                <a:lnTo>
                  <a:pt x="225304" y="330333"/>
                </a:lnTo>
                <a:lnTo>
                  <a:pt x="223453" y="319048"/>
                </a:lnTo>
                <a:lnTo>
                  <a:pt x="221266" y="308135"/>
                </a:lnTo>
                <a:lnTo>
                  <a:pt x="218714" y="297624"/>
                </a:lnTo>
                <a:lnTo>
                  <a:pt x="207075" y="290104"/>
                </a:lnTo>
                <a:lnTo>
                  <a:pt x="196314" y="282910"/>
                </a:lnTo>
                <a:lnTo>
                  <a:pt x="186328" y="274819"/>
                </a:lnTo>
                <a:lnTo>
                  <a:pt x="178308" y="265481"/>
                </a:lnTo>
                <a:lnTo>
                  <a:pt x="173445" y="254544"/>
                </a:lnTo>
                <a:lnTo>
                  <a:pt x="172930" y="241655"/>
                </a:lnTo>
                <a:lnTo>
                  <a:pt x="173838" y="240251"/>
                </a:lnTo>
                <a:lnTo>
                  <a:pt x="184154" y="239009"/>
                </a:lnTo>
                <a:lnTo>
                  <a:pt x="193276" y="236575"/>
                </a:lnTo>
                <a:lnTo>
                  <a:pt x="195736" y="230124"/>
                </a:lnTo>
                <a:lnTo>
                  <a:pt x="196221" y="219171"/>
                </a:lnTo>
                <a:lnTo>
                  <a:pt x="195633" y="207047"/>
                </a:lnTo>
                <a:lnTo>
                  <a:pt x="196085" y="195702"/>
                </a:lnTo>
                <a:lnTo>
                  <a:pt x="199684" y="187085"/>
                </a:lnTo>
                <a:lnTo>
                  <a:pt x="208541" y="183146"/>
                </a:lnTo>
                <a:lnTo>
                  <a:pt x="204125" y="172425"/>
                </a:lnTo>
                <a:lnTo>
                  <a:pt x="196854" y="161865"/>
                </a:lnTo>
                <a:lnTo>
                  <a:pt x="188192" y="152696"/>
                </a:lnTo>
                <a:lnTo>
                  <a:pt x="179028" y="144031"/>
                </a:lnTo>
                <a:lnTo>
                  <a:pt x="170253" y="134978"/>
                </a:lnTo>
                <a:lnTo>
                  <a:pt x="162758" y="124650"/>
                </a:lnTo>
                <a:lnTo>
                  <a:pt x="167151" y="122558"/>
                </a:lnTo>
                <a:lnTo>
                  <a:pt x="178623" y="119995"/>
                </a:lnTo>
                <a:lnTo>
                  <a:pt x="188203" y="121952"/>
                </a:lnTo>
                <a:lnTo>
                  <a:pt x="196344" y="127300"/>
                </a:lnTo>
                <a:lnTo>
                  <a:pt x="203504" y="134908"/>
                </a:lnTo>
                <a:lnTo>
                  <a:pt x="210138" y="143648"/>
                </a:lnTo>
                <a:lnTo>
                  <a:pt x="216702" y="152388"/>
                </a:lnTo>
                <a:lnTo>
                  <a:pt x="223650" y="160000"/>
                </a:lnTo>
                <a:lnTo>
                  <a:pt x="231439" y="165354"/>
                </a:lnTo>
                <a:lnTo>
                  <a:pt x="236440" y="154700"/>
                </a:lnTo>
                <a:lnTo>
                  <a:pt x="240796" y="143120"/>
                </a:lnTo>
                <a:lnTo>
                  <a:pt x="244597" y="130987"/>
                </a:lnTo>
                <a:lnTo>
                  <a:pt x="248036" y="118491"/>
                </a:lnTo>
                <a:lnTo>
                  <a:pt x="251301" y="105823"/>
                </a:lnTo>
                <a:lnTo>
                  <a:pt x="254583" y="93172"/>
                </a:lnTo>
                <a:lnTo>
                  <a:pt x="258071" y="80728"/>
                </a:lnTo>
                <a:lnTo>
                  <a:pt x="261957" y="68681"/>
                </a:lnTo>
                <a:lnTo>
                  <a:pt x="259140" y="64831"/>
                </a:lnTo>
                <a:lnTo>
                  <a:pt x="250904" y="56288"/>
                </a:lnTo>
                <a:lnTo>
                  <a:pt x="241547" y="49726"/>
                </a:lnTo>
                <a:lnTo>
                  <a:pt x="231202" y="44807"/>
                </a:lnTo>
                <a:lnTo>
                  <a:pt x="220004" y="41193"/>
                </a:lnTo>
                <a:lnTo>
                  <a:pt x="208086" y="38546"/>
                </a:lnTo>
                <a:lnTo>
                  <a:pt x="195583" y="36528"/>
                </a:lnTo>
                <a:lnTo>
                  <a:pt x="182629" y="34802"/>
                </a:lnTo>
                <a:lnTo>
                  <a:pt x="169358" y="33029"/>
                </a:lnTo>
                <a:lnTo>
                  <a:pt x="155903" y="30871"/>
                </a:lnTo>
                <a:lnTo>
                  <a:pt x="142400" y="27990"/>
                </a:lnTo>
                <a:lnTo>
                  <a:pt x="139856" y="27315"/>
                </a:lnTo>
                <a:lnTo>
                  <a:pt x="128203" y="23353"/>
                </a:lnTo>
                <a:lnTo>
                  <a:pt x="116377" y="18376"/>
                </a:lnTo>
                <a:lnTo>
                  <a:pt x="104414" y="13004"/>
                </a:lnTo>
                <a:lnTo>
                  <a:pt x="92351" y="7859"/>
                </a:lnTo>
                <a:lnTo>
                  <a:pt x="80222" y="3562"/>
                </a:lnTo>
                <a:lnTo>
                  <a:pt x="68064" y="735"/>
                </a:lnTo>
                <a:lnTo>
                  <a:pt x="55913" y="0"/>
                </a:lnTo>
                <a:lnTo>
                  <a:pt x="55276" y="438"/>
                </a:lnTo>
                <a:lnTo>
                  <a:pt x="45753" y="8183"/>
                </a:lnTo>
                <a:lnTo>
                  <a:pt x="33014" y="12712"/>
                </a:lnTo>
                <a:lnTo>
                  <a:pt x="31474" y="24681"/>
                </a:lnTo>
                <a:lnTo>
                  <a:pt x="28140" y="36869"/>
                </a:lnTo>
                <a:lnTo>
                  <a:pt x="24602" y="47711"/>
                </a:lnTo>
                <a:lnTo>
                  <a:pt x="22342" y="58676"/>
                </a:lnTo>
                <a:lnTo>
                  <a:pt x="22842" y="71234"/>
                </a:lnTo>
                <a:lnTo>
                  <a:pt x="23752" y="75050"/>
                </a:lnTo>
                <a:lnTo>
                  <a:pt x="27677" y="84286"/>
                </a:lnTo>
                <a:lnTo>
                  <a:pt x="32987" y="93472"/>
                </a:lnTo>
                <a:lnTo>
                  <a:pt x="38404" y="102717"/>
                </a:lnTo>
                <a:lnTo>
                  <a:pt x="42648" y="112129"/>
                </a:lnTo>
                <a:lnTo>
                  <a:pt x="44440" y="121815"/>
                </a:lnTo>
                <a:lnTo>
                  <a:pt x="42502" y="131884"/>
                </a:lnTo>
                <a:lnTo>
                  <a:pt x="35554" y="142443"/>
                </a:lnTo>
                <a:lnTo>
                  <a:pt x="35458" y="151920"/>
                </a:lnTo>
                <a:lnTo>
                  <a:pt x="34742" y="164855"/>
                </a:lnTo>
                <a:lnTo>
                  <a:pt x="33427" y="177614"/>
                </a:lnTo>
                <a:lnTo>
                  <a:pt x="31599" y="190222"/>
                </a:lnTo>
                <a:lnTo>
                  <a:pt x="29343" y="202700"/>
                </a:lnTo>
                <a:lnTo>
                  <a:pt x="26745" y="215073"/>
                </a:lnTo>
                <a:lnTo>
                  <a:pt x="23890" y="227363"/>
                </a:lnTo>
                <a:lnTo>
                  <a:pt x="20863" y="239594"/>
                </a:lnTo>
                <a:lnTo>
                  <a:pt x="17750" y="251790"/>
                </a:lnTo>
                <a:lnTo>
                  <a:pt x="14636" y="263972"/>
                </a:lnTo>
                <a:lnTo>
                  <a:pt x="11608" y="276165"/>
                </a:lnTo>
                <a:lnTo>
                  <a:pt x="8749" y="288392"/>
                </a:lnTo>
                <a:lnTo>
                  <a:pt x="6146" y="300676"/>
                </a:lnTo>
                <a:lnTo>
                  <a:pt x="3884" y="313041"/>
                </a:lnTo>
                <a:lnTo>
                  <a:pt x="2049" y="325509"/>
                </a:lnTo>
                <a:lnTo>
                  <a:pt x="725" y="338103"/>
                </a:lnTo>
                <a:lnTo>
                  <a:pt x="0" y="350848"/>
                </a:lnTo>
                <a:lnTo>
                  <a:pt x="0" y="396912"/>
                </a:lnTo>
                <a:lnTo>
                  <a:pt x="234" y="410515"/>
                </a:lnTo>
                <a:lnTo>
                  <a:pt x="981" y="423466"/>
                </a:lnTo>
                <a:lnTo>
                  <a:pt x="2496" y="434987"/>
                </a:lnTo>
                <a:lnTo>
                  <a:pt x="5883" y="444149"/>
                </a:lnTo>
                <a:lnTo>
                  <a:pt x="12597" y="454804"/>
                </a:lnTo>
                <a:lnTo>
                  <a:pt x="19924" y="465956"/>
                </a:lnTo>
                <a:lnTo>
                  <a:pt x="25394" y="478231"/>
                </a:lnTo>
                <a:lnTo>
                  <a:pt x="25644" y="479192"/>
                </a:lnTo>
                <a:lnTo>
                  <a:pt x="26539" y="491755"/>
                </a:lnTo>
                <a:lnTo>
                  <a:pt x="27934" y="503669"/>
                </a:lnTo>
                <a:lnTo>
                  <a:pt x="31315" y="510493"/>
                </a:lnTo>
                <a:lnTo>
                  <a:pt x="38916" y="521211"/>
                </a:lnTo>
                <a:lnTo>
                  <a:pt x="45740" y="531660"/>
                </a:lnTo>
                <a:lnTo>
                  <a:pt x="53017" y="546326"/>
                </a:lnTo>
                <a:lnTo>
                  <a:pt x="60453" y="561173"/>
                </a:lnTo>
                <a:lnTo>
                  <a:pt x="68032" y="576167"/>
                </a:lnTo>
                <a:lnTo>
                  <a:pt x="75737" y="591276"/>
                </a:lnTo>
                <a:lnTo>
                  <a:pt x="83553" y="606466"/>
                </a:lnTo>
                <a:lnTo>
                  <a:pt x="91465" y="621704"/>
                </a:lnTo>
                <a:lnTo>
                  <a:pt x="99456" y="636957"/>
                </a:lnTo>
                <a:lnTo>
                  <a:pt x="107511" y="652193"/>
                </a:lnTo>
                <a:lnTo>
                  <a:pt x="115615" y="667378"/>
                </a:lnTo>
                <a:lnTo>
                  <a:pt x="123751" y="682480"/>
                </a:lnTo>
                <a:lnTo>
                  <a:pt x="131904" y="697465"/>
                </a:lnTo>
                <a:lnTo>
                  <a:pt x="140058" y="712301"/>
                </a:lnTo>
                <a:lnTo>
                  <a:pt x="148198" y="726955"/>
                </a:lnTo>
                <a:lnTo>
                  <a:pt x="156307" y="741393"/>
                </a:lnTo>
                <a:lnTo>
                  <a:pt x="164371" y="755582"/>
                </a:lnTo>
                <a:lnTo>
                  <a:pt x="172372" y="769491"/>
                </a:lnTo>
                <a:lnTo>
                  <a:pt x="180297" y="783085"/>
                </a:lnTo>
                <a:lnTo>
                  <a:pt x="188128" y="796331"/>
                </a:lnTo>
                <a:lnTo>
                  <a:pt x="195851" y="809198"/>
                </a:lnTo>
                <a:lnTo>
                  <a:pt x="203448" y="821651"/>
                </a:lnTo>
                <a:lnTo>
                  <a:pt x="203834" y="828624"/>
                </a:lnTo>
                <a:lnTo>
                  <a:pt x="204384" y="840367"/>
                </a:lnTo>
                <a:lnTo>
                  <a:pt x="204852" y="853040"/>
                </a:lnTo>
                <a:lnTo>
                  <a:pt x="205210" y="866403"/>
                </a:lnTo>
                <a:lnTo>
                  <a:pt x="205433" y="880213"/>
                </a:lnTo>
                <a:lnTo>
                  <a:pt x="205492" y="894231"/>
                </a:lnTo>
                <a:lnTo>
                  <a:pt x="205361" y="908215"/>
                </a:lnTo>
                <a:lnTo>
                  <a:pt x="205013" y="921924"/>
                </a:lnTo>
                <a:lnTo>
                  <a:pt x="204421" y="935117"/>
                </a:lnTo>
                <a:lnTo>
                  <a:pt x="203557" y="947552"/>
                </a:lnTo>
                <a:lnTo>
                  <a:pt x="202396" y="958990"/>
                </a:lnTo>
                <a:lnTo>
                  <a:pt x="200908" y="969187"/>
                </a:lnTo>
                <a:lnTo>
                  <a:pt x="211746" y="971592"/>
                </a:lnTo>
                <a:lnTo>
                  <a:pt x="225895" y="973044"/>
                </a:lnTo>
                <a:lnTo>
                  <a:pt x="238874" y="9724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9" name="object 259"/>
          <p:cNvSpPr/>
          <p:nvPr/>
        </p:nvSpPr>
        <p:spPr>
          <a:xfrm>
            <a:off x="6140467" y="2639648"/>
            <a:ext cx="124187" cy="100603"/>
          </a:xfrm>
          <a:custGeom>
            <a:avLst/>
            <a:gdLst/>
            <a:ahLst/>
            <a:cxnLst/>
            <a:rect l="l" t="t" r="r" b="b"/>
            <a:pathLst>
              <a:path w="182141" h="147551">
                <a:moveTo>
                  <a:pt x="4929" y="146950"/>
                </a:moveTo>
                <a:lnTo>
                  <a:pt x="15377" y="139531"/>
                </a:lnTo>
                <a:lnTo>
                  <a:pt x="25747" y="132033"/>
                </a:lnTo>
                <a:lnTo>
                  <a:pt x="36039" y="124458"/>
                </a:lnTo>
                <a:lnTo>
                  <a:pt x="46255" y="116806"/>
                </a:lnTo>
                <a:lnTo>
                  <a:pt x="56397" y="109081"/>
                </a:lnTo>
                <a:lnTo>
                  <a:pt x="66465" y="101282"/>
                </a:lnTo>
                <a:lnTo>
                  <a:pt x="76461" y="93412"/>
                </a:lnTo>
                <a:lnTo>
                  <a:pt x="86388" y="85472"/>
                </a:lnTo>
                <a:lnTo>
                  <a:pt x="96246" y="77464"/>
                </a:lnTo>
                <a:lnTo>
                  <a:pt x="106037" y="69389"/>
                </a:lnTo>
                <a:lnTo>
                  <a:pt x="115763" y="61248"/>
                </a:lnTo>
                <a:lnTo>
                  <a:pt x="125425" y="53043"/>
                </a:lnTo>
                <a:lnTo>
                  <a:pt x="135025" y="44776"/>
                </a:lnTo>
                <a:lnTo>
                  <a:pt x="144564" y="36448"/>
                </a:lnTo>
                <a:lnTo>
                  <a:pt x="154043" y="28060"/>
                </a:lnTo>
                <a:lnTo>
                  <a:pt x="163465" y="19615"/>
                </a:lnTo>
                <a:lnTo>
                  <a:pt x="172830" y="11112"/>
                </a:lnTo>
                <a:lnTo>
                  <a:pt x="182141" y="2555"/>
                </a:lnTo>
                <a:lnTo>
                  <a:pt x="178851" y="2626"/>
                </a:lnTo>
                <a:lnTo>
                  <a:pt x="164890" y="2832"/>
                </a:lnTo>
                <a:lnTo>
                  <a:pt x="138460" y="2816"/>
                </a:lnTo>
                <a:lnTo>
                  <a:pt x="125829" y="2639"/>
                </a:lnTo>
                <a:lnTo>
                  <a:pt x="113478" y="2378"/>
                </a:lnTo>
                <a:lnTo>
                  <a:pt x="101326" y="2057"/>
                </a:lnTo>
                <a:lnTo>
                  <a:pt x="89292" y="1698"/>
                </a:lnTo>
                <a:lnTo>
                  <a:pt x="77295" y="1323"/>
                </a:lnTo>
                <a:lnTo>
                  <a:pt x="65254" y="955"/>
                </a:lnTo>
                <a:lnTo>
                  <a:pt x="53087" y="616"/>
                </a:lnTo>
                <a:lnTo>
                  <a:pt x="40712" y="329"/>
                </a:lnTo>
                <a:lnTo>
                  <a:pt x="28050" y="116"/>
                </a:lnTo>
                <a:lnTo>
                  <a:pt x="15018" y="0"/>
                </a:lnTo>
                <a:lnTo>
                  <a:pt x="1535" y="2"/>
                </a:lnTo>
                <a:lnTo>
                  <a:pt x="670" y="7597"/>
                </a:lnTo>
                <a:lnTo>
                  <a:pt x="61" y="18325"/>
                </a:lnTo>
                <a:lnTo>
                  <a:pt x="0" y="29480"/>
                </a:lnTo>
                <a:lnTo>
                  <a:pt x="363" y="41052"/>
                </a:lnTo>
                <a:lnTo>
                  <a:pt x="1032" y="53033"/>
                </a:lnTo>
                <a:lnTo>
                  <a:pt x="1884" y="65412"/>
                </a:lnTo>
                <a:lnTo>
                  <a:pt x="2798" y="78181"/>
                </a:lnTo>
                <a:lnTo>
                  <a:pt x="3655" y="91331"/>
                </a:lnTo>
                <a:lnTo>
                  <a:pt x="4331" y="104852"/>
                </a:lnTo>
                <a:lnTo>
                  <a:pt x="4708" y="118735"/>
                </a:lnTo>
                <a:lnTo>
                  <a:pt x="4662" y="132971"/>
                </a:lnTo>
                <a:lnTo>
                  <a:pt x="4075" y="147551"/>
                </a:lnTo>
                <a:lnTo>
                  <a:pt x="4929" y="14695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0" name="object 260"/>
          <p:cNvSpPr/>
          <p:nvPr/>
        </p:nvSpPr>
        <p:spPr>
          <a:xfrm>
            <a:off x="7442314" y="2641390"/>
            <a:ext cx="390248" cy="289812"/>
          </a:xfrm>
          <a:custGeom>
            <a:avLst/>
            <a:gdLst/>
            <a:ahLst/>
            <a:cxnLst/>
            <a:rect l="l" t="t" r="r" b="b"/>
            <a:pathLst>
              <a:path w="572363" h="425057">
                <a:moveTo>
                  <a:pt x="329323" y="424746"/>
                </a:moveTo>
                <a:lnTo>
                  <a:pt x="341744" y="424158"/>
                </a:lnTo>
                <a:lnTo>
                  <a:pt x="354030" y="423347"/>
                </a:lnTo>
                <a:lnTo>
                  <a:pt x="366233" y="422366"/>
                </a:lnTo>
                <a:lnTo>
                  <a:pt x="378403" y="421268"/>
                </a:lnTo>
                <a:lnTo>
                  <a:pt x="390592" y="420106"/>
                </a:lnTo>
                <a:lnTo>
                  <a:pt x="402852" y="418933"/>
                </a:lnTo>
                <a:lnTo>
                  <a:pt x="415234" y="417802"/>
                </a:lnTo>
                <a:lnTo>
                  <a:pt x="427790" y="416766"/>
                </a:lnTo>
                <a:lnTo>
                  <a:pt x="440571" y="415880"/>
                </a:lnTo>
                <a:lnTo>
                  <a:pt x="453630" y="415194"/>
                </a:lnTo>
                <a:lnTo>
                  <a:pt x="467017" y="414764"/>
                </a:lnTo>
                <a:lnTo>
                  <a:pt x="480783" y="414642"/>
                </a:lnTo>
                <a:lnTo>
                  <a:pt x="486921" y="408293"/>
                </a:lnTo>
                <a:lnTo>
                  <a:pt x="503973" y="389688"/>
                </a:lnTo>
                <a:lnTo>
                  <a:pt x="520330" y="370392"/>
                </a:lnTo>
                <a:lnTo>
                  <a:pt x="536009" y="350419"/>
                </a:lnTo>
                <a:lnTo>
                  <a:pt x="551030" y="329785"/>
                </a:lnTo>
                <a:lnTo>
                  <a:pt x="565409" y="308503"/>
                </a:lnTo>
                <a:lnTo>
                  <a:pt x="572363" y="297624"/>
                </a:lnTo>
                <a:lnTo>
                  <a:pt x="559690" y="281807"/>
                </a:lnTo>
                <a:lnTo>
                  <a:pt x="546904" y="266101"/>
                </a:lnTo>
                <a:lnTo>
                  <a:pt x="534008" y="250506"/>
                </a:lnTo>
                <a:lnTo>
                  <a:pt x="521006" y="235018"/>
                </a:lnTo>
                <a:lnTo>
                  <a:pt x="507897" y="219636"/>
                </a:lnTo>
                <a:lnTo>
                  <a:pt x="494686" y="204357"/>
                </a:lnTo>
                <a:lnTo>
                  <a:pt x="481374" y="189178"/>
                </a:lnTo>
                <a:lnTo>
                  <a:pt x="467964" y="174099"/>
                </a:lnTo>
                <a:lnTo>
                  <a:pt x="454457" y="159115"/>
                </a:lnTo>
                <a:lnTo>
                  <a:pt x="440856" y="144225"/>
                </a:lnTo>
                <a:lnTo>
                  <a:pt x="427164" y="129428"/>
                </a:lnTo>
                <a:lnTo>
                  <a:pt x="413382" y="114719"/>
                </a:lnTo>
                <a:lnTo>
                  <a:pt x="399513" y="100098"/>
                </a:lnTo>
                <a:lnTo>
                  <a:pt x="385559" y="85562"/>
                </a:lnTo>
                <a:lnTo>
                  <a:pt x="371522" y="71108"/>
                </a:lnTo>
                <a:lnTo>
                  <a:pt x="357405" y="56735"/>
                </a:lnTo>
                <a:lnTo>
                  <a:pt x="343209" y="42440"/>
                </a:lnTo>
                <a:lnTo>
                  <a:pt x="328938" y="28220"/>
                </a:lnTo>
                <a:lnTo>
                  <a:pt x="314593" y="14074"/>
                </a:lnTo>
                <a:lnTo>
                  <a:pt x="300177" y="0"/>
                </a:lnTo>
                <a:lnTo>
                  <a:pt x="296506" y="1422"/>
                </a:lnTo>
                <a:lnTo>
                  <a:pt x="293966" y="3962"/>
                </a:lnTo>
                <a:lnTo>
                  <a:pt x="292544" y="7632"/>
                </a:lnTo>
                <a:lnTo>
                  <a:pt x="279135" y="8211"/>
                </a:lnTo>
                <a:lnTo>
                  <a:pt x="265499" y="8840"/>
                </a:lnTo>
                <a:lnTo>
                  <a:pt x="251652" y="9513"/>
                </a:lnTo>
                <a:lnTo>
                  <a:pt x="237611" y="10222"/>
                </a:lnTo>
                <a:lnTo>
                  <a:pt x="223392" y="10960"/>
                </a:lnTo>
                <a:lnTo>
                  <a:pt x="209011" y="11718"/>
                </a:lnTo>
                <a:lnTo>
                  <a:pt x="194486" y="12490"/>
                </a:lnTo>
                <a:lnTo>
                  <a:pt x="179832" y="13268"/>
                </a:lnTo>
                <a:lnTo>
                  <a:pt x="165066" y="14045"/>
                </a:lnTo>
                <a:lnTo>
                  <a:pt x="150206" y="14812"/>
                </a:lnTo>
                <a:lnTo>
                  <a:pt x="135266" y="15564"/>
                </a:lnTo>
                <a:lnTo>
                  <a:pt x="120265" y="16291"/>
                </a:lnTo>
                <a:lnTo>
                  <a:pt x="105217" y="16986"/>
                </a:lnTo>
                <a:lnTo>
                  <a:pt x="90141" y="17643"/>
                </a:lnTo>
                <a:lnTo>
                  <a:pt x="75053" y="18253"/>
                </a:lnTo>
                <a:lnTo>
                  <a:pt x="59968" y="18809"/>
                </a:lnTo>
                <a:lnTo>
                  <a:pt x="44904" y="19304"/>
                </a:lnTo>
                <a:lnTo>
                  <a:pt x="29876" y="19730"/>
                </a:lnTo>
                <a:lnTo>
                  <a:pt x="14903" y="20079"/>
                </a:lnTo>
                <a:lnTo>
                  <a:pt x="0" y="20345"/>
                </a:lnTo>
                <a:lnTo>
                  <a:pt x="16089" y="39234"/>
                </a:lnTo>
                <a:lnTo>
                  <a:pt x="31862" y="58439"/>
                </a:lnTo>
                <a:lnTo>
                  <a:pt x="47347" y="77932"/>
                </a:lnTo>
                <a:lnTo>
                  <a:pt x="62575" y="97682"/>
                </a:lnTo>
                <a:lnTo>
                  <a:pt x="77575" y="117662"/>
                </a:lnTo>
                <a:lnTo>
                  <a:pt x="92375" y="137840"/>
                </a:lnTo>
                <a:lnTo>
                  <a:pt x="107005" y="158189"/>
                </a:lnTo>
                <a:lnTo>
                  <a:pt x="121495" y="178678"/>
                </a:lnTo>
                <a:lnTo>
                  <a:pt x="135874" y="199278"/>
                </a:lnTo>
                <a:lnTo>
                  <a:pt x="150171" y="219960"/>
                </a:lnTo>
                <a:lnTo>
                  <a:pt x="164415" y="240695"/>
                </a:lnTo>
                <a:lnTo>
                  <a:pt x="178636" y="261452"/>
                </a:lnTo>
                <a:lnTo>
                  <a:pt x="192863" y="282203"/>
                </a:lnTo>
                <a:lnTo>
                  <a:pt x="207125" y="302918"/>
                </a:lnTo>
                <a:lnTo>
                  <a:pt x="221452" y="323569"/>
                </a:lnTo>
                <a:lnTo>
                  <a:pt x="235873" y="344124"/>
                </a:lnTo>
                <a:lnTo>
                  <a:pt x="250418" y="364556"/>
                </a:lnTo>
                <a:lnTo>
                  <a:pt x="265115" y="384835"/>
                </a:lnTo>
                <a:lnTo>
                  <a:pt x="279994" y="404931"/>
                </a:lnTo>
                <a:lnTo>
                  <a:pt x="295084" y="424815"/>
                </a:lnTo>
                <a:lnTo>
                  <a:pt x="303867" y="425038"/>
                </a:lnTo>
                <a:lnTo>
                  <a:pt x="316714" y="425057"/>
                </a:lnTo>
                <a:lnTo>
                  <a:pt x="329323" y="4247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1" name="object 261"/>
          <p:cNvSpPr/>
          <p:nvPr/>
        </p:nvSpPr>
        <p:spPr>
          <a:xfrm>
            <a:off x="6860879" y="2643810"/>
            <a:ext cx="198132" cy="563045"/>
          </a:xfrm>
          <a:custGeom>
            <a:avLst/>
            <a:gdLst/>
            <a:ahLst/>
            <a:cxnLst/>
            <a:rect l="l" t="t" r="r" b="b"/>
            <a:pathLst>
              <a:path w="290594" h="825799">
                <a:moveTo>
                  <a:pt x="230997" y="825323"/>
                </a:moveTo>
                <a:lnTo>
                  <a:pt x="245160" y="823945"/>
                </a:lnTo>
                <a:lnTo>
                  <a:pt x="258682" y="821717"/>
                </a:lnTo>
                <a:lnTo>
                  <a:pt x="271082" y="818692"/>
                </a:lnTo>
                <a:lnTo>
                  <a:pt x="281880" y="814923"/>
                </a:lnTo>
                <a:lnTo>
                  <a:pt x="290594" y="810462"/>
                </a:lnTo>
                <a:lnTo>
                  <a:pt x="285029" y="800275"/>
                </a:lnTo>
                <a:lnTo>
                  <a:pt x="279064" y="789346"/>
                </a:lnTo>
                <a:lnTo>
                  <a:pt x="273030" y="778288"/>
                </a:lnTo>
                <a:lnTo>
                  <a:pt x="266937" y="767121"/>
                </a:lnTo>
                <a:lnTo>
                  <a:pt x="260792" y="755869"/>
                </a:lnTo>
                <a:lnTo>
                  <a:pt x="254605" y="744554"/>
                </a:lnTo>
                <a:lnTo>
                  <a:pt x="248385" y="733197"/>
                </a:lnTo>
                <a:lnTo>
                  <a:pt x="242140" y="721820"/>
                </a:lnTo>
                <a:lnTo>
                  <a:pt x="235880" y="710447"/>
                </a:lnTo>
                <a:lnTo>
                  <a:pt x="229613" y="699099"/>
                </a:lnTo>
                <a:lnTo>
                  <a:pt x="223348" y="687798"/>
                </a:lnTo>
                <a:lnTo>
                  <a:pt x="217095" y="676566"/>
                </a:lnTo>
                <a:lnTo>
                  <a:pt x="210861" y="665426"/>
                </a:lnTo>
                <a:lnTo>
                  <a:pt x="204656" y="654399"/>
                </a:lnTo>
                <a:lnTo>
                  <a:pt x="198488" y="643508"/>
                </a:lnTo>
                <a:lnTo>
                  <a:pt x="192368" y="632775"/>
                </a:lnTo>
                <a:lnTo>
                  <a:pt x="186302" y="622223"/>
                </a:lnTo>
                <a:lnTo>
                  <a:pt x="183271" y="616482"/>
                </a:lnTo>
                <a:lnTo>
                  <a:pt x="178257" y="604722"/>
                </a:lnTo>
                <a:lnTo>
                  <a:pt x="173713" y="592954"/>
                </a:lnTo>
                <a:lnTo>
                  <a:pt x="168484" y="581532"/>
                </a:lnTo>
                <a:lnTo>
                  <a:pt x="165388" y="575915"/>
                </a:lnTo>
                <a:lnTo>
                  <a:pt x="159101" y="565277"/>
                </a:lnTo>
                <a:lnTo>
                  <a:pt x="152449" y="554542"/>
                </a:lnTo>
                <a:lnTo>
                  <a:pt x="145688" y="543656"/>
                </a:lnTo>
                <a:lnTo>
                  <a:pt x="139075" y="532569"/>
                </a:lnTo>
                <a:lnTo>
                  <a:pt x="132868" y="521228"/>
                </a:lnTo>
                <a:lnTo>
                  <a:pt x="127324" y="509579"/>
                </a:lnTo>
                <a:lnTo>
                  <a:pt x="122700" y="497572"/>
                </a:lnTo>
                <a:lnTo>
                  <a:pt x="121783" y="494204"/>
                </a:lnTo>
                <a:lnTo>
                  <a:pt x="120257" y="482123"/>
                </a:lnTo>
                <a:lnTo>
                  <a:pt x="117620" y="469594"/>
                </a:lnTo>
                <a:lnTo>
                  <a:pt x="114488" y="462755"/>
                </a:lnTo>
                <a:lnTo>
                  <a:pt x="107888" y="451693"/>
                </a:lnTo>
                <a:lnTo>
                  <a:pt x="101473" y="440700"/>
                </a:lnTo>
                <a:lnTo>
                  <a:pt x="97262" y="428890"/>
                </a:lnTo>
                <a:lnTo>
                  <a:pt x="95939" y="418119"/>
                </a:lnTo>
                <a:lnTo>
                  <a:pt x="95775" y="406052"/>
                </a:lnTo>
                <a:lnTo>
                  <a:pt x="96304" y="393766"/>
                </a:lnTo>
                <a:lnTo>
                  <a:pt x="96867" y="381385"/>
                </a:lnTo>
                <a:lnTo>
                  <a:pt x="96807" y="369038"/>
                </a:lnTo>
                <a:lnTo>
                  <a:pt x="95465" y="356848"/>
                </a:lnTo>
                <a:lnTo>
                  <a:pt x="92182" y="344943"/>
                </a:lnTo>
                <a:lnTo>
                  <a:pt x="92465" y="343630"/>
                </a:lnTo>
                <a:lnTo>
                  <a:pt x="96483" y="331414"/>
                </a:lnTo>
                <a:lnTo>
                  <a:pt x="99815" y="319505"/>
                </a:lnTo>
                <a:lnTo>
                  <a:pt x="100255" y="316330"/>
                </a:lnTo>
                <a:lnTo>
                  <a:pt x="102160" y="303239"/>
                </a:lnTo>
                <a:lnTo>
                  <a:pt x="104163" y="290435"/>
                </a:lnTo>
                <a:lnTo>
                  <a:pt x="106257" y="277869"/>
                </a:lnTo>
                <a:lnTo>
                  <a:pt x="108433" y="265489"/>
                </a:lnTo>
                <a:lnTo>
                  <a:pt x="110682" y="253245"/>
                </a:lnTo>
                <a:lnTo>
                  <a:pt x="112997" y="241087"/>
                </a:lnTo>
                <a:lnTo>
                  <a:pt x="115368" y="228965"/>
                </a:lnTo>
                <a:lnTo>
                  <a:pt x="117789" y="216828"/>
                </a:lnTo>
                <a:lnTo>
                  <a:pt x="120250" y="204627"/>
                </a:lnTo>
                <a:lnTo>
                  <a:pt x="122743" y="192310"/>
                </a:lnTo>
                <a:lnTo>
                  <a:pt x="125260" y="179827"/>
                </a:lnTo>
                <a:lnTo>
                  <a:pt x="127793" y="167129"/>
                </a:lnTo>
                <a:lnTo>
                  <a:pt x="130333" y="154164"/>
                </a:lnTo>
                <a:lnTo>
                  <a:pt x="135068" y="147095"/>
                </a:lnTo>
                <a:lnTo>
                  <a:pt x="143588" y="137924"/>
                </a:lnTo>
                <a:lnTo>
                  <a:pt x="145599" y="128726"/>
                </a:lnTo>
                <a:lnTo>
                  <a:pt x="145749" y="126777"/>
                </a:lnTo>
                <a:lnTo>
                  <a:pt x="144168" y="113218"/>
                </a:lnTo>
                <a:lnTo>
                  <a:pt x="138949" y="101543"/>
                </a:lnTo>
                <a:lnTo>
                  <a:pt x="131760" y="91071"/>
                </a:lnTo>
                <a:lnTo>
                  <a:pt x="124270" y="81118"/>
                </a:lnTo>
                <a:lnTo>
                  <a:pt x="118150" y="71003"/>
                </a:lnTo>
                <a:lnTo>
                  <a:pt x="115068" y="60044"/>
                </a:lnTo>
                <a:lnTo>
                  <a:pt x="115589" y="50555"/>
                </a:lnTo>
                <a:lnTo>
                  <a:pt x="118808" y="39639"/>
                </a:lnTo>
                <a:lnTo>
                  <a:pt x="123130" y="28398"/>
                </a:lnTo>
                <a:lnTo>
                  <a:pt x="126733" y="15980"/>
                </a:lnTo>
                <a:lnTo>
                  <a:pt x="127793" y="1535"/>
                </a:lnTo>
                <a:lnTo>
                  <a:pt x="117166" y="879"/>
                </a:lnTo>
                <a:lnTo>
                  <a:pt x="101691" y="153"/>
                </a:lnTo>
                <a:lnTo>
                  <a:pt x="87034" y="0"/>
                </a:lnTo>
                <a:lnTo>
                  <a:pt x="73322" y="702"/>
                </a:lnTo>
                <a:lnTo>
                  <a:pt x="60687" y="2544"/>
                </a:lnTo>
                <a:lnTo>
                  <a:pt x="49257" y="5809"/>
                </a:lnTo>
                <a:lnTo>
                  <a:pt x="39163" y="10780"/>
                </a:lnTo>
                <a:lnTo>
                  <a:pt x="30535" y="17740"/>
                </a:lnTo>
                <a:lnTo>
                  <a:pt x="23501" y="26974"/>
                </a:lnTo>
                <a:lnTo>
                  <a:pt x="22028" y="36524"/>
                </a:lnTo>
                <a:lnTo>
                  <a:pt x="19927" y="49106"/>
                </a:lnTo>
                <a:lnTo>
                  <a:pt x="17700" y="61643"/>
                </a:lnTo>
                <a:lnTo>
                  <a:pt x="15399" y="74148"/>
                </a:lnTo>
                <a:lnTo>
                  <a:pt x="13076" y="86633"/>
                </a:lnTo>
                <a:lnTo>
                  <a:pt x="10784" y="99110"/>
                </a:lnTo>
                <a:lnTo>
                  <a:pt x="8574" y="111592"/>
                </a:lnTo>
                <a:lnTo>
                  <a:pt x="6500" y="124091"/>
                </a:lnTo>
                <a:lnTo>
                  <a:pt x="4613" y="136620"/>
                </a:lnTo>
                <a:lnTo>
                  <a:pt x="2967" y="149191"/>
                </a:lnTo>
                <a:lnTo>
                  <a:pt x="1612" y="161817"/>
                </a:lnTo>
                <a:lnTo>
                  <a:pt x="603" y="174509"/>
                </a:lnTo>
                <a:lnTo>
                  <a:pt x="0" y="188959"/>
                </a:lnTo>
                <a:lnTo>
                  <a:pt x="8" y="203527"/>
                </a:lnTo>
                <a:lnTo>
                  <a:pt x="584" y="218194"/>
                </a:lnTo>
                <a:lnTo>
                  <a:pt x="1683" y="232941"/>
                </a:lnTo>
                <a:lnTo>
                  <a:pt x="3261" y="247749"/>
                </a:lnTo>
                <a:lnTo>
                  <a:pt x="5272" y="262601"/>
                </a:lnTo>
                <a:lnTo>
                  <a:pt x="7672" y="277476"/>
                </a:lnTo>
                <a:lnTo>
                  <a:pt x="10417" y="292357"/>
                </a:lnTo>
                <a:lnTo>
                  <a:pt x="13461" y="307224"/>
                </a:lnTo>
                <a:lnTo>
                  <a:pt x="16762" y="322060"/>
                </a:lnTo>
                <a:lnTo>
                  <a:pt x="20273" y="336844"/>
                </a:lnTo>
                <a:lnTo>
                  <a:pt x="23951" y="351558"/>
                </a:lnTo>
                <a:lnTo>
                  <a:pt x="27751" y="366184"/>
                </a:lnTo>
                <a:lnTo>
                  <a:pt x="31628" y="380703"/>
                </a:lnTo>
                <a:lnTo>
                  <a:pt x="35537" y="395096"/>
                </a:lnTo>
                <a:lnTo>
                  <a:pt x="39435" y="409344"/>
                </a:lnTo>
                <a:lnTo>
                  <a:pt x="43277" y="423429"/>
                </a:lnTo>
                <a:lnTo>
                  <a:pt x="47018" y="437331"/>
                </a:lnTo>
                <a:lnTo>
                  <a:pt x="50613" y="451032"/>
                </a:lnTo>
                <a:lnTo>
                  <a:pt x="54019" y="464514"/>
                </a:lnTo>
                <a:lnTo>
                  <a:pt x="56357" y="473859"/>
                </a:lnTo>
                <a:lnTo>
                  <a:pt x="60029" y="487875"/>
                </a:lnTo>
                <a:lnTo>
                  <a:pt x="63557" y="500355"/>
                </a:lnTo>
                <a:lnTo>
                  <a:pt x="67099" y="511766"/>
                </a:lnTo>
                <a:lnTo>
                  <a:pt x="70811" y="522576"/>
                </a:lnTo>
                <a:lnTo>
                  <a:pt x="74852" y="533254"/>
                </a:lnTo>
                <a:lnTo>
                  <a:pt x="79379" y="544266"/>
                </a:lnTo>
                <a:lnTo>
                  <a:pt x="84550" y="556081"/>
                </a:lnTo>
                <a:lnTo>
                  <a:pt x="86208" y="559946"/>
                </a:lnTo>
                <a:lnTo>
                  <a:pt x="90974" y="572695"/>
                </a:lnTo>
                <a:lnTo>
                  <a:pt x="95347" y="585411"/>
                </a:lnTo>
                <a:lnTo>
                  <a:pt x="99822" y="597148"/>
                </a:lnTo>
                <a:lnTo>
                  <a:pt x="104895" y="606957"/>
                </a:lnTo>
                <a:lnTo>
                  <a:pt x="113448" y="616505"/>
                </a:lnTo>
                <a:lnTo>
                  <a:pt x="123089" y="625073"/>
                </a:lnTo>
                <a:lnTo>
                  <a:pt x="130333" y="634948"/>
                </a:lnTo>
                <a:lnTo>
                  <a:pt x="132119" y="639726"/>
                </a:lnTo>
                <a:lnTo>
                  <a:pt x="134751" y="651840"/>
                </a:lnTo>
                <a:lnTo>
                  <a:pt x="136087" y="664277"/>
                </a:lnTo>
                <a:lnTo>
                  <a:pt x="137538" y="676598"/>
                </a:lnTo>
                <a:lnTo>
                  <a:pt x="140519" y="688364"/>
                </a:lnTo>
                <a:lnTo>
                  <a:pt x="140653" y="688724"/>
                </a:lnTo>
                <a:lnTo>
                  <a:pt x="146170" y="700151"/>
                </a:lnTo>
                <a:lnTo>
                  <a:pt x="152767" y="711122"/>
                </a:lnTo>
                <a:lnTo>
                  <a:pt x="158995" y="722249"/>
                </a:lnTo>
                <a:lnTo>
                  <a:pt x="163404" y="734148"/>
                </a:lnTo>
                <a:lnTo>
                  <a:pt x="164773" y="740477"/>
                </a:lnTo>
                <a:lnTo>
                  <a:pt x="166552" y="752920"/>
                </a:lnTo>
                <a:lnTo>
                  <a:pt x="167219" y="765135"/>
                </a:lnTo>
                <a:lnTo>
                  <a:pt x="167006" y="777313"/>
                </a:lnTo>
                <a:lnTo>
                  <a:pt x="166144" y="789648"/>
                </a:lnTo>
                <a:lnTo>
                  <a:pt x="164867" y="802331"/>
                </a:lnTo>
                <a:lnTo>
                  <a:pt x="163404" y="815555"/>
                </a:lnTo>
                <a:lnTo>
                  <a:pt x="167368" y="817632"/>
                </a:lnTo>
                <a:lnTo>
                  <a:pt x="177534" y="821289"/>
                </a:lnTo>
                <a:lnTo>
                  <a:pt x="189460" y="823835"/>
                </a:lnTo>
                <a:lnTo>
                  <a:pt x="202667" y="825321"/>
                </a:lnTo>
                <a:lnTo>
                  <a:pt x="216672" y="825799"/>
                </a:lnTo>
                <a:lnTo>
                  <a:pt x="230997" y="82532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2" name="object 262"/>
          <p:cNvSpPr/>
          <p:nvPr/>
        </p:nvSpPr>
        <p:spPr>
          <a:xfrm>
            <a:off x="5813710" y="2650662"/>
            <a:ext cx="208436" cy="120044"/>
          </a:xfrm>
          <a:custGeom>
            <a:avLst/>
            <a:gdLst/>
            <a:ahLst/>
            <a:cxnLst/>
            <a:rect l="l" t="t" r="r" b="b"/>
            <a:pathLst>
              <a:path w="305706" h="176065">
                <a:moveTo>
                  <a:pt x="153719" y="176029"/>
                </a:moveTo>
                <a:lnTo>
                  <a:pt x="169433" y="175820"/>
                </a:lnTo>
                <a:lnTo>
                  <a:pt x="185098" y="175475"/>
                </a:lnTo>
                <a:lnTo>
                  <a:pt x="200685" y="174987"/>
                </a:lnTo>
                <a:lnTo>
                  <a:pt x="216165" y="174350"/>
                </a:lnTo>
                <a:lnTo>
                  <a:pt x="231512" y="173556"/>
                </a:lnTo>
                <a:lnTo>
                  <a:pt x="246697" y="172599"/>
                </a:lnTo>
                <a:lnTo>
                  <a:pt x="261692" y="171472"/>
                </a:lnTo>
                <a:lnTo>
                  <a:pt x="276469" y="170169"/>
                </a:lnTo>
                <a:lnTo>
                  <a:pt x="291000" y="168682"/>
                </a:lnTo>
                <a:lnTo>
                  <a:pt x="305257" y="167006"/>
                </a:lnTo>
                <a:lnTo>
                  <a:pt x="305260" y="127722"/>
                </a:lnTo>
                <a:lnTo>
                  <a:pt x="305432" y="114591"/>
                </a:lnTo>
                <a:lnTo>
                  <a:pt x="305600" y="101701"/>
                </a:lnTo>
                <a:lnTo>
                  <a:pt x="305706" y="76541"/>
                </a:lnTo>
                <a:lnTo>
                  <a:pt x="305531" y="64221"/>
                </a:lnTo>
                <a:lnTo>
                  <a:pt x="305132" y="52040"/>
                </a:lnTo>
                <a:lnTo>
                  <a:pt x="304451" y="39974"/>
                </a:lnTo>
                <a:lnTo>
                  <a:pt x="303433" y="27996"/>
                </a:lnTo>
                <a:lnTo>
                  <a:pt x="302023" y="16081"/>
                </a:lnTo>
                <a:lnTo>
                  <a:pt x="300164" y="4205"/>
                </a:lnTo>
                <a:lnTo>
                  <a:pt x="291126" y="5284"/>
                </a:lnTo>
                <a:lnTo>
                  <a:pt x="277638" y="5795"/>
                </a:lnTo>
                <a:lnTo>
                  <a:pt x="264131" y="5315"/>
                </a:lnTo>
                <a:lnTo>
                  <a:pt x="250752" y="4186"/>
                </a:lnTo>
                <a:lnTo>
                  <a:pt x="237647" y="2749"/>
                </a:lnTo>
                <a:lnTo>
                  <a:pt x="224964" y="1345"/>
                </a:lnTo>
                <a:lnTo>
                  <a:pt x="212847" y="314"/>
                </a:lnTo>
                <a:lnTo>
                  <a:pt x="201443" y="0"/>
                </a:lnTo>
                <a:lnTo>
                  <a:pt x="190899" y="741"/>
                </a:lnTo>
                <a:lnTo>
                  <a:pt x="181360" y="2880"/>
                </a:lnTo>
                <a:lnTo>
                  <a:pt x="172973" y="6757"/>
                </a:lnTo>
                <a:lnTo>
                  <a:pt x="164157" y="12524"/>
                </a:lnTo>
                <a:lnTo>
                  <a:pt x="154084" y="19695"/>
                </a:lnTo>
                <a:lnTo>
                  <a:pt x="144094" y="27372"/>
                </a:lnTo>
                <a:lnTo>
                  <a:pt x="134192" y="35491"/>
                </a:lnTo>
                <a:lnTo>
                  <a:pt x="124382" y="43988"/>
                </a:lnTo>
                <a:lnTo>
                  <a:pt x="114667" y="52797"/>
                </a:lnTo>
                <a:lnTo>
                  <a:pt x="105053" y="61853"/>
                </a:lnTo>
                <a:lnTo>
                  <a:pt x="95542" y="71092"/>
                </a:lnTo>
                <a:lnTo>
                  <a:pt x="86138" y="80448"/>
                </a:lnTo>
                <a:lnTo>
                  <a:pt x="84884" y="93917"/>
                </a:lnTo>
                <a:lnTo>
                  <a:pt x="83444" y="144701"/>
                </a:lnTo>
                <a:lnTo>
                  <a:pt x="85799" y="147869"/>
                </a:lnTo>
                <a:lnTo>
                  <a:pt x="87702" y="154087"/>
                </a:lnTo>
                <a:lnTo>
                  <a:pt x="89194" y="163161"/>
                </a:lnTo>
                <a:lnTo>
                  <a:pt x="90319" y="174898"/>
                </a:lnTo>
                <a:lnTo>
                  <a:pt x="90360" y="175622"/>
                </a:lnTo>
                <a:lnTo>
                  <a:pt x="90923" y="175636"/>
                </a:lnTo>
                <a:lnTo>
                  <a:pt x="106557" y="175905"/>
                </a:lnTo>
                <a:lnTo>
                  <a:pt x="122252" y="176065"/>
                </a:lnTo>
                <a:lnTo>
                  <a:pt x="153719" y="1760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3" name="object 263"/>
          <p:cNvSpPr/>
          <p:nvPr/>
        </p:nvSpPr>
        <p:spPr>
          <a:xfrm>
            <a:off x="7370925" y="2653529"/>
            <a:ext cx="246535" cy="556745"/>
          </a:xfrm>
          <a:custGeom>
            <a:avLst/>
            <a:gdLst/>
            <a:ahLst/>
            <a:cxnLst/>
            <a:rect l="l" t="t" r="r" b="b"/>
            <a:pathLst>
              <a:path w="361585" h="816559">
                <a:moveTo>
                  <a:pt x="222872" y="810157"/>
                </a:moveTo>
                <a:lnTo>
                  <a:pt x="231745" y="802339"/>
                </a:lnTo>
                <a:lnTo>
                  <a:pt x="240252" y="793654"/>
                </a:lnTo>
                <a:lnTo>
                  <a:pt x="248549" y="784262"/>
                </a:lnTo>
                <a:lnTo>
                  <a:pt x="256793" y="774320"/>
                </a:lnTo>
                <a:lnTo>
                  <a:pt x="265141" y="763988"/>
                </a:lnTo>
                <a:lnTo>
                  <a:pt x="273751" y="753423"/>
                </a:lnTo>
                <a:lnTo>
                  <a:pt x="282778" y="742784"/>
                </a:lnTo>
                <a:lnTo>
                  <a:pt x="290740" y="734279"/>
                </a:lnTo>
                <a:lnTo>
                  <a:pt x="300153" y="725068"/>
                </a:lnTo>
                <a:lnTo>
                  <a:pt x="310098" y="715628"/>
                </a:lnTo>
                <a:lnTo>
                  <a:pt x="320034" y="706003"/>
                </a:lnTo>
                <a:lnTo>
                  <a:pt x="329423" y="696234"/>
                </a:lnTo>
                <a:lnTo>
                  <a:pt x="337725" y="686363"/>
                </a:lnTo>
                <a:lnTo>
                  <a:pt x="344399" y="676432"/>
                </a:lnTo>
                <a:lnTo>
                  <a:pt x="348907" y="666483"/>
                </a:lnTo>
                <a:lnTo>
                  <a:pt x="350545" y="660873"/>
                </a:lnTo>
                <a:lnTo>
                  <a:pt x="352990" y="648968"/>
                </a:lnTo>
                <a:lnTo>
                  <a:pt x="354489" y="636463"/>
                </a:lnTo>
                <a:lnTo>
                  <a:pt x="355292" y="623570"/>
                </a:lnTo>
                <a:lnTo>
                  <a:pt x="355648" y="610501"/>
                </a:lnTo>
                <a:lnTo>
                  <a:pt x="355808" y="597469"/>
                </a:lnTo>
                <a:lnTo>
                  <a:pt x="356022" y="584686"/>
                </a:lnTo>
                <a:lnTo>
                  <a:pt x="356539" y="572363"/>
                </a:lnTo>
                <a:lnTo>
                  <a:pt x="357185" y="564531"/>
                </a:lnTo>
                <a:lnTo>
                  <a:pt x="358492" y="552407"/>
                </a:lnTo>
                <a:lnTo>
                  <a:pt x="359919" y="539364"/>
                </a:lnTo>
                <a:lnTo>
                  <a:pt x="361080" y="525922"/>
                </a:lnTo>
                <a:lnTo>
                  <a:pt x="361585" y="512603"/>
                </a:lnTo>
                <a:lnTo>
                  <a:pt x="361048" y="499927"/>
                </a:lnTo>
                <a:lnTo>
                  <a:pt x="359079" y="488416"/>
                </a:lnTo>
                <a:lnTo>
                  <a:pt x="356087" y="481404"/>
                </a:lnTo>
                <a:lnTo>
                  <a:pt x="349957" y="471668"/>
                </a:lnTo>
                <a:lnTo>
                  <a:pt x="341862" y="460661"/>
                </a:lnTo>
                <a:lnTo>
                  <a:pt x="332807" y="449118"/>
                </a:lnTo>
                <a:lnTo>
                  <a:pt x="323796" y="437771"/>
                </a:lnTo>
                <a:lnTo>
                  <a:pt x="315836" y="427355"/>
                </a:lnTo>
                <a:lnTo>
                  <a:pt x="304564" y="411863"/>
                </a:lnTo>
                <a:lnTo>
                  <a:pt x="293387" y="396352"/>
                </a:lnTo>
                <a:lnTo>
                  <a:pt x="282295" y="380829"/>
                </a:lnTo>
                <a:lnTo>
                  <a:pt x="271280" y="365302"/>
                </a:lnTo>
                <a:lnTo>
                  <a:pt x="260329" y="349778"/>
                </a:lnTo>
                <a:lnTo>
                  <a:pt x="249433" y="334263"/>
                </a:lnTo>
                <a:lnTo>
                  <a:pt x="238583" y="318765"/>
                </a:lnTo>
                <a:lnTo>
                  <a:pt x="227768" y="303291"/>
                </a:lnTo>
                <a:lnTo>
                  <a:pt x="216978" y="287849"/>
                </a:lnTo>
                <a:lnTo>
                  <a:pt x="206203" y="272445"/>
                </a:lnTo>
                <a:lnTo>
                  <a:pt x="195433" y="257086"/>
                </a:lnTo>
                <a:lnTo>
                  <a:pt x="184658" y="241781"/>
                </a:lnTo>
                <a:lnTo>
                  <a:pt x="173867" y="226535"/>
                </a:lnTo>
                <a:lnTo>
                  <a:pt x="163052" y="211357"/>
                </a:lnTo>
                <a:lnTo>
                  <a:pt x="152201" y="196252"/>
                </a:lnTo>
                <a:lnTo>
                  <a:pt x="141305" y="181230"/>
                </a:lnTo>
                <a:lnTo>
                  <a:pt x="130353" y="166296"/>
                </a:lnTo>
                <a:lnTo>
                  <a:pt x="119336" y="151458"/>
                </a:lnTo>
                <a:lnTo>
                  <a:pt x="108244" y="136722"/>
                </a:lnTo>
                <a:lnTo>
                  <a:pt x="97066" y="122097"/>
                </a:lnTo>
                <a:lnTo>
                  <a:pt x="95925" y="120614"/>
                </a:lnTo>
                <a:lnTo>
                  <a:pt x="87693" y="109795"/>
                </a:lnTo>
                <a:lnTo>
                  <a:pt x="79508" y="98874"/>
                </a:lnTo>
                <a:lnTo>
                  <a:pt x="71381" y="87924"/>
                </a:lnTo>
                <a:lnTo>
                  <a:pt x="63326" y="77017"/>
                </a:lnTo>
                <a:lnTo>
                  <a:pt x="55355" y="66226"/>
                </a:lnTo>
                <a:lnTo>
                  <a:pt x="47480" y="55622"/>
                </a:lnTo>
                <a:lnTo>
                  <a:pt x="39715" y="45279"/>
                </a:lnTo>
                <a:lnTo>
                  <a:pt x="32070" y="35268"/>
                </a:lnTo>
                <a:lnTo>
                  <a:pt x="24560" y="25663"/>
                </a:lnTo>
                <a:lnTo>
                  <a:pt x="17196" y="16534"/>
                </a:lnTo>
                <a:lnTo>
                  <a:pt x="9992" y="7956"/>
                </a:lnTo>
                <a:lnTo>
                  <a:pt x="2959" y="0"/>
                </a:lnTo>
                <a:lnTo>
                  <a:pt x="3594" y="4813"/>
                </a:lnTo>
                <a:lnTo>
                  <a:pt x="0" y="5626"/>
                </a:lnTo>
                <a:lnTo>
                  <a:pt x="1180" y="18939"/>
                </a:lnTo>
                <a:lnTo>
                  <a:pt x="2287" y="32540"/>
                </a:lnTo>
                <a:lnTo>
                  <a:pt x="3265" y="45929"/>
                </a:lnTo>
                <a:lnTo>
                  <a:pt x="4121" y="59125"/>
                </a:lnTo>
                <a:lnTo>
                  <a:pt x="4865" y="72144"/>
                </a:lnTo>
                <a:lnTo>
                  <a:pt x="5504" y="85006"/>
                </a:lnTo>
                <a:lnTo>
                  <a:pt x="6047" y="97729"/>
                </a:lnTo>
                <a:lnTo>
                  <a:pt x="6502" y="110330"/>
                </a:lnTo>
                <a:lnTo>
                  <a:pt x="6878" y="122829"/>
                </a:lnTo>
                <a:lnTo>
                  <a:pt x="7184" y="135244"/>
                </a:lnTo>
                <a:lnTo>
                  <a:pt x="7427" y="147592"/>
                </a:lnTo>
                <a:lnTo>
                  <a:pt x="7617" y="159892"/>
                </a:lnTo>
                <a:lnTo>
                  <a:pt x="7761" y="172162"/>
                </a:lnTo>
                <a:lnTo>
                  <a:pt x="7946" y="196686"/>
                </a:lnTo>
                <a:lnTo>
                  <a:pt x="8052" y="221542"/>
                </a:lnTo>
                <a:lnTo>
                  <a:pt x="7905" y="234454"/>
                </a:lnTo>
                <a:lnTo>
                  <a:pt x="7477" y="247385"/>
                </a:lnTo>
                <a:lnTo>
                  <a:pt x="6892" y="260278"/>
                </a:lnTo>
                <a:lnTo>
                  <a:pt x="6277" y="273077"/>
                </a:lnTo>
                <a:lnTo>
                  <a:pt x="5758" y="285726"/>
                </a:lnTo>
                <a:lnTo>
                  <a:pt x="5461" y="298169"/>
                </a:lnTo>
                <a:lnTo>
                  <a:pt x="5522" y="310874"/>
                </a:lnTo>
                <a:lnTo>
                  <a:pt x="5740" y="323771"/>
                </a:lnTo>
                <a:lnTo>
                  <a:pt x="5924" y="337336"/>
                </a:lnTo>
                <a:lnTo>
                  <a:pt x="6157" y="351257"/>
                </a:lnTo>
                <a:lnTo>
                  <a:pt x="6520" y="365222"/>
                </a:lnTo>
                <a:lnTo>
                  <a:pt x="7095" y="378921"/>
                </a:lnTo>
                <a:lnTo>
                  <a:pt x="7961" y="392041"/>
                </a:lnTo>
                <a:lnTo>
                  <a:pt x="9202" y="404271"/>
                </a:lnTo>
                <a:lnTo>
                  <a:pt x="10899" y="415299"/>
                </a:lnTo>
                <a:lnTo>
                  <a:pt x="13131" y="424815"/>
                </a:lnTo>
                <a:lnTo>
                  <a:pt x="18901" y="437382"/>
                </a:lnTo>
                <a:lnTo>
                  <a:pt x="25934" y="448214"/>
                </a:lnTo>
                <a:lnTo>
                  <a:pt x="33744" y="459351"/>
                </a:lnTo>
                <a:lnTo>
                  <a:pt x="41109" y="470598"/>
                </a:lnTo>
                <a:lnTo>
                  <a:pt x="50902" y="487339"/>
                </a:lnTo>
                <a:lnTo>
                  <a:pt x="60375" y="504333"/>
                </a:lnTo>
                <a:lnTo>
                  <a:pt x="69563" y="521547"/>
                </a:lnTo>
                <a:lnTo>
                  <a:pt x="78497" y="538949"/>
                </a:lnTo>
                <a:lnTo>
                  <a:pt x="87212" y="556507"/>
                </a:lnTo>
                <a:lnTo>
                  <a:pt x="95740" y="574188"/>
                </a:lnTo>
                <a:lnTo>
                  <a:pt x="104115" y="591959"/>
                </a:lnTo>
                <a:lnTo>
                  <a:pt x="112369" y="609790"/>
                </a:lnTo>
                <a:lnTo>
                  <a:pt x="120536" y="627647"/>
                </a:lnTo>
                <a:lnTo>
                  <a:pt x="128649" y="645498"/>
                </a:lnTo>
                <a:lnTo>
                  <a:pt x="136741" y="663310"/>
                </a:lnTo>
                <a:lnTo>
                  <a:pt x="144844" y="681052"/>
                </a:lnTo>
                <a:lnTo>
                  <a:pt x="152993" y="698690"/>
                </a:lnTo>
                <a:lnTo>
                  <a:pt x="161221" y="716194"/>
                </a:lnTo>
                <a:lnTo>
                  <a:pt x="169559" y="733529"/>
                </a:lnTo>
                <a:lnTo>
                  <a:pt x="178043" y="750664"/>
                </a:lnTo>
                <a:lnTo>
                  <a:pt x="186704" y="767568"/>
                </a:lnTo>
                <a:lnTo>
                  <a:pt x="195575" y="784206"/>
                </a:lnTo>
                <a:lnTo>
                  <a:pt x="204691" y="800547"/>
                </a:lnTo>
                <a:lnTo>
                  <a:pt x="214083" y="816559"/>
                </a:lnTo>
                <a:lnTo>
                  <a:pt x="222872" y="81015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4" name="object 264"/>
          <p:cNvSpPr/>
          <p:nvPr/>
        </p:nvSpPr>
        <p:spPr>
          <a:xfrm>
            <a:off x="7135330" y="2681280"/>
            <a:ext cx="224043" cy="254958"/>
          </a:xfrm>
          <a:custGeom>
            <a:avLst/>
            <a:gdLst/>
            <a:ahLst/>
            <a:cxnLst/>
            <a:rect l="l" t="t" r="r" b="b"/>
            <a:pathLst>
              <a:path w="328596" h="373938">
                <a:moveTo>
                  <a:pt x="49737" y="362573"/>
                </a:moveTo>
                <a:lnTo>
                  <a:pt x="59171" y="351156"/>
                </a:lnTo>
                <a:lnTo>
                  <a:pt x="68961" y="339694"/>
                </a:lnTo>
                <a:lnTo>
                  <a:pt x="79070" y="328190"/>
                </a:lnTo>
                <a:lnTo>
                  <a:pt x="89467" y="316650"/>
                </a:lnTo>
                <a:lnTo>
                  <a:pt x="100117" y="305079"/>
                </a:lnTo>
                <a:lnTo>
                  <a:pt x="110987" y="293481"/>
                </a:lnTo>
                <a:lnTo>
                  <a:pt x="122042" y="281860"/>
                </a:lnTo>
                <a:lnTo>
                  <a:pt x="133249" y="270223"/>
                </a:lnTo>
                <a:lnTo>
                  <a:pt x="144575" y="258573"/>
                </a:lnTo>
                <a:lnTo>
                  <a:pt x="155985" y="246916"/>
                </a:lnTo>
                <a:lnTo>
                  <a:pt x="167445" y="235256"/>
                </a:lnTo>
                <a:lnTo>
                  <a:pt x="178923" y="223598"/>
                </a:lnTo>
                <a:lnTo>
                  <a:pt x="190384" y="211947"/>
                </a:lnTo>
                <a:lnTo>
                  <a:pt x="201794" y="200308"/>
                </a:lnTo>
                <a:lnTo>
                  <a:pt x="213121" y="188685"/>
                </a:lnTo>
                <a:lnTo>
                  <a:pt x="224329" y="177084"/>
                </a:lnTo>
                <a:lnTo>
                  <a:pt x="235385" y="165508"/>
                </a:lnTo>
                <a:lnTo>
                  <a:pt x="246256" y="153964"/>
                </a:lnTo>
                <a:lnTo>
                  <a:pt x="256908" y="142455"/>
                </a:lnTo>
                <a:lnTo>
                  <a:pt x="261079" y="138074"/>
                </a:lnTo>
                <a:lnTo>
                  <a:pt x="269223" y="129903"/>
                </a:lnTo>
                <a:lnTo>
                  <a:pt x="278970" y="120232"/>
                </a:lnTo>
                <a:lnTo>
                  <a:pt x="289554" y="109556"/>
                </a:lnTo>
                <a:lnTo>
                  <a:pt x="300206" y="98372"/>
                </a:lnTo>
                <a:lnTo>
                  <a:pt x="310159" y="87179"/>
                </a:lnTo>
                <a:lnTo>
                  <a:pt x="318644" y="76472"/>
                </a:lnTo>
                <a:lnTo>
                  <a:pt x="324895" y="66750"/>
                </a:lnTo>
                <a:lnTo>
                  <a:pt x="328142" y="58508"/>
                </a:lnTo>
                <a:lnTo>
                  <a:pt x="328596" y="48994"/>
                </a:lnTo>
                <a:lnTo>
                  <a:pt x="328029" y="33701"/>
                </a:lnTo>
                <a:lnTo>
                  <a:pt x="326478" y="17282"/>
                </a:lnTo>
                <a:lnTo>
                  <a:pt x="323965" y="4471"/>
                </a:lnTo>
                <a:lnTo>
                  <a:pt x="320509" y="0"/>
                </a:lnTo>
                <a:lnTo>
                  <a:pt x="305074" y="17125"/>
                </a:lnTo>
                <a:lnTo>
                  <a:pt x="289347" y="33958"/>
                </a:lnTo>
                <a:lnTo>
                  <a:pt x="273367" y="50538"/>
                </a:lnTo>
                <a:lnTo>
                  <a:pt x="257171" y="66902"/>
                </a:lnTo>
                <a:lnTo>
                  <a:pt x="240797" y="83089"/>
                </a:lnTo>
                <a:lnTo>
                  <a:pt x="224285" y="99137"/>
                </a:lnTo>
                <a:lnTo>
                  <a:pt x="207673" y="115085"/>
                </a:lnTo>
                <a:lnTo>
                  <a:pt x="190998" y="130971"/>
                </a:lnTo>
                <a:lnTo>
                  <a:pt x="174300" y="146832"/>
                </a:lnTo>
                <a:lnTo>
                  <a:pt x="157616" y="162709"/>
                </a:lnTo>
                <a:lnTo>
                  <a:pt x="140985" y="178638"/>
                </a:lnTo>
                <a:lnTo>
                  <a:pt x="124445" y="194658"/>
                </a:lnTo>
                <a:lnTo>
                  <a:pt x="108034" y="210807"/>
                </a:lnTo>
                <a:lnTo>
                  <a:pt x="91791" y="227125"/>
                </a:lnTo>
                <a:lnTo>
                  <a:pt x="75754" y="243648"/>
                </a:lnTo>
                <a:lnTo>
                  <a:pt x="59961" y="260415"/>
                </a:lnTo>
                <a:lnTo>
                  <a:pt x="44451" y="277465"/>
                </a:lnTo>
                <a:lnTo>
                  <a:pt x="29262" y="294837"/>
                </a:lnTo>
                <a:lnTo>
                  <a:pt x="14432" y="312567"/>
                </a:lnTo>
                <a:lnTo>
                  <a:pt x="0" y="330695"/>
                </a:lnTo>
                <a:lnTo>
                  <a:pt x="4795" y="338021"/>
                </a:lnTo>
                <a:lnTo>
                  <a:pt x="12917" y="347850"/>
                </a:lnTo>
                <a:lnTo>
                  <a:pt x="21885" y="356835"/>
                </a:lnTo>
                <a:lnTo>
                  <a:pt x="31283" y="365392"/>
                </a:lnTo>
                <a:lnTo>
                  <a:pt x="40690" y="373938"/>
                </a:lnTo>
                <a:lnTo>
                  <a:pt x="49737" y="36257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5" name="object 265"/>
          <p:cNvSpPr/>
          <p:nvPr/>
        </p:nvSpPr>
        <p:spPr>
          <a:xfrm>
            <a:off x="6138347" y="2686483"/>
            <a:ext cx="145824" cy="357291"/>
          </a:xfrm>
          <a:custGeom>
            <a:avLst/>
            <a:gdLst/>
            <a:ahLst/>
            <a:cxnLst/>
            <a:rect l="l" t="t" r="r" b="b"/>
            <a:pathLst>
              <a:path w="213875" h="524027">
                <a:moveTo>
                  <a:pt x="18695" y="514680"/>
                </a:moveTo>
                <a:lnTo>
                  <a:pt x="29864" y="504989"/>
                </a:lnTo>
                <a:lnTo>
                  <a:pt x="40720" y="494986"/>
                </a:lnTo>
                <a:lnTo>
                  <a:pt x="51296" y="484703"/>
                </a:lnTo>
                <a:lnTo>
                  <a:pt x="61624" y="474171"/>
                </a:lnTo>
                <a:lnTo>
                  <a:pt x="71733" y="463422"/>
                </a:lnTo>
                <a:lnTo>
                  <a:pt x="81657" y="452487"/>
                </a:lnTo>
                <a:lnTo>
                  <a:pt x="91427" y="441399"/>
                </a:lnTo>
                <a:lnTo>
                  <a:pt x="101074" y="430187"/>
                </a:lnTo>
                <a:lnTo>
                  <a:pt x="110630" y="418885"/>
                </a:lnTo>
                <a:lnTo>
                  <a:pt x="120127" y="407524"/>
                </a:lnTo>
                <a:lnTo>
                  <a:pt x="129596" y="396134"/>
                </a:lnTo>
                <a:lnTo>
                  <a:pt x="139069" y="384749"/>
                </a:lnTo>
                <a:lnTo>
                  <a:pt x="148577" y="373399"/>
                </a:lnTo>
                <a:lnTo>
                  <a:pt x="158151" y="362116"/>
                </a:lnTo>
                <a:lnTo>
                  <a:pt x="167825" y="350931"/>
                </a:lnTo>
                <a:lnTo>
                  <a:pt x="177628" y="339876"/>
                </a:lnTo>
                <a:lnTo>
                  <a:pt x="187593" y="328984"/>
                </a:lnTo>
                <a:lnTo>
                  <a:pt x="197752" y="318284"/>
                </a:lnTo>
                <a:lnTo>
                  <a:pt x="208135" y="307809"/>
                </a:lnTo>
                <a:lnTo>
                  <a:pt x="207172" y="292125"/>
                </a:lnTo>
                <a:lnTo>
                  <a:pt x="206601" y="276553"/>
                </a:lnTo>
                <a:lnTo>
                  <a:pt x="206374" y="261080"/>
                </a:lnTo>
                <a:lnTo>
                  <a:pt x="206447" y="245691"/>
                </a:lnTo>
                <a:lnTo>
                  <a:pt x="206773" y="230375"/>
                </a:lnTo>
                <a:lnTo>
                  <a:pt x="207305" y="215116"/>
                </a:lnTo>
                <a:lnTo>
                  <a:pt x="207998" y="199902"/>
                </a:lnTo>
                <a:lnTo>
                  <a:pt x="208806" y="184718"/>
                </a:lnTo>
                <a:lnTo>
                  <a:pt x="209683" y="169552"/>
                </a:lnTo>
                <a:lnTo>
                  <a:pt x="210583" y="154390"/>
                </a:lnTo>
                <a:lnTo>
                  <a:pt x="211459" y="139218"/>
                </a:lnTo>
                <a:lnTo>
                  <a:pt x="212265" y="124023"/>
                </a:lnTo>
                <a:lnTo>
                  <a:pt x="212956" y="108791"/>
                </a:lnTo>
                <a:lnTo>
                  <a:pt x="213485" y="93509"/>
                </a:lnTo>
                <a:lnTo>
                  <a:pt x="213807" y="78163"/>
                </a:lnTo>
                <a:lnTo>
                  <a:pt x="213875" y="62739"/>
                </a:lnTo>
                <a:lnTo>
                  <a:pt x="213643" y="47225"/>
                </a:lnTo>
                <a:lnTo>
                  <a:pt x="213065" y="31606"/>
                </a:lnTo>
                <a:lnTo>
                  <a:pt x="212095" y="15868"/>
                </a:lnTo>
                <a:lnTo>
                  <a:pt x="210687" y="0"/>
                </a:lnTo>
                <a:lnTo>
                  <a:pt x="200751" y="10033"/>
                </a:lnTo>
                <a:lnTo>
                  <a:pt x="190732" y="19984"/>
                </a:lnTo>
                <a:lnTo>
                  <a:pt x="180637" y="29859"/>
                </a:lnTo>
                <a:lnTo>
                  <a:pt x="170471" y="39662"/>
                </a:lnTo>
                <a:lnTo>
                  <a:pt x="160238" y="49399"/>
                </a:lnTo>
                <a:lnTo>
                  <a:pt x="149944" y="59074"/>
                </a:lnTo>
                <a:lnTo>
                  <a:pt x="139592" y="68691"/>
                </a:lnTo>
                <a:lnTo>
                  <a:pt x="129189" y="78257"/>
                </a:lnTo>
                <a:lnTo>
                  <a:pt x="118738" y="87776"/>
                </a:lnTo>
                <a:lnTo>
                  <a:pt x="108246" y="97253"/>
                </a:lnTo>
                <a:lnTo>
                  <a:pt x="97717" y="106693"/>
                </a:lnTo>
                <a:lnTo>
                  <a:pt x="87155" y="116100"/>
                </a:lnTo>
                <a:lnTo>
                  <a:pt x="76566" y="125480"/>
                </a:lnTo>
                <a:lnTo>
                  <a:pt x="65954" y="134838"/>
                </a:lnTo>
                <a:lnTo>
                  <a:pt x="55325" y="144178"/>
                </a:lnTo>
                <a:lnTo>
                  <a:pt x="44684" y="153506"/>
                </a:lnTo>
                <a:lnTo>
                  <a:pt x="34034" y="162826"/>
                </a:lnTo>
                <a:lnTo>
                  <a:pt x="23382" y="172144"/>
                </a:lnTo>
                <a:lnTo>
                  <a:pt x="12733" y="181464"/>
                </a:lnTo>
                <a:lnTo>
                  <a:pt x="2090" y="190792"/>
                </a:lnTo>
                <a:lnTo>
                  <a:pt x="1107" y="207084"/>
                </a:lnTo>
                <a:lnTo>
                  <a:pt x="453" y="223291"/>
                </a:lnTo>
                <a:lnTo>
                  <a:pt x="95" y="239435"/>
                </a:lnTo>
                <a:lnTo>
                  <a:pt x="0" y="255535"/>
                </a:lnTo>
                <a:lnTo>
                  <a:pt x="134" y="271613"/>
                </a:lnTo>
                <a:lnTo>
                  <a:pt x="464" y="287689"/>
                </a:lnTo>
                <a:lnTo>
                  <a:pt x="958" y="303783"/>
                </a:lnTo>
                <a:lnTo>
                  <a:pt x="1582" y="319915"/>
                </a:lnTo>
                <a:lnTo>
                  <a:pt x="2303" y="336108"/>
                </a:lnTo>
                <a:lnTo>
                  <a:pt x="3088" y="352380"/>
                </a:lnTo>
                <a:lnTo>
                  <a:pt x="3905" y="368753"/>
                </a:lnTo>
                <a:lnTo>
                  <a:pt x="4719" y="385247"/>
                </a:lnTo>
                <a:lnTo>
                  <a:pt x="5498" y="401883"/>
                </a:lnTo>
                <a:lnTo>
                  <a:pt x="6208" y="418681"/>
                </a:lnTo>
                <a:lnTo>
                  <a:pt x="6817" y="435661"/>
                </a:lnTo>
                <a:lnTo>
                  <a:pt x="7292" y="452846"/>
                </a:lnTo>
                <a:lnTo>
                  <a:pt x="7599" y="470254"/>
                </a:lnTo>
                <a:lnTo>
                  <a:pt x="7705" y="487906"/>
                </a:lnTo>
                <a:lnTo>
                  <a:pt x="7577" y="505824"/>
                </a:lnTo>
                <a:lnTo>
                  <a:pt x="7183" y="524027"/>
                </a:lnTo>
                <a:lnTo>
                  <a:pt x="18695" y="51468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6" name="object 266"/>
          <p:cNvSpPr/>
          <p:nvPr/>
        </p:nvSpPr>
        <p:spPr>
          <a:xfrm>
            <a:off x="7178690" y="2752394"/>
            <a:ext cx="183841" cy="195981"/>
          </a:xfrm>
          <a:custGeom>
            <a:avLst/>
            <a:gdLst/>
            <a:ahLst/>
            <a:cxnLst/>
            <a:rect l="l" t="t" r="r" b="b"/>
            <a:pathLst>
              <a:path w="269633" h="287439">
                <a:moveTo>
                  <a:pt x="268460" y="273128"/>
                </a:moveTo>
                <a:lnTo>
                  <a:pt x="267545" y="258680"/>
                </a:lnTo>
                <a:lnTo>
                  <a:pt x="266857" y="244116"/>
                </a:lnTo>
                <a:lnTo>
                  <a:pt x="266365" y="229458"/>
                </a:lnTo>
                <a:lnTo>
                  <a:pt x="266036" y="214728"/>
                </a:lnTo>
                <a:lnTo>
                  <a:pt x="265840" y="199948"/>
                </a:lnTo>
                <a:lnTo>
                  <a:pt x="265695" y="111436"/>
                </a:lnTo>
                <a:lnTo>
                  <a:pt x="265549" y="96916"/>
                </a:lnTo>
                <a:lnTo>
                  <a:pt x="265285" y="82522"/>
                </a:lnTo>
                <a:lnTo>
                  <a:pt x="264872" y="68274"/>
                </a:lnTo>
                <a:lnTo>
                  <a:pt x="264277" y="54194"/>
                </a:lnTo>
                <a:lnTo>
                  <a:pt x="263470" y="40305"/>
                </a:lnTo>
                <a:lnTo>
                  <a:pt x="262419" y="26629"/>
                </a:lnTo>
                <a:lnTo>
                  <a:pt x="261093" y="13186"/>
                </a:lnTo>
                <a:lnTo>
                  <a:pt x="259461" y="0"/>
                </a:lnTo>
                <a:lnTo>
                  <a:pt x="246609" y="14239"/>
                </a:lnTo>
                <a:lnTo>
                  <a:pt x="233597" y="28318"/>
                </a:lnTo>
                <a:lnTo>
                  <a:pt x="220450" y="42262"/>
                </a:lnTo>
                <a:lnTo>
                  <a:pt x="207192" y="56095"/>
                </a:lnTo>
                <a:lnTo>
                  <a:pt x="193847" y="69841"/>
                </a:lnTo>
                <a:lnTo>
                  <a:pt x="180440" y="83525"/>
                </a:lnTo>
                <a:lnTo>
                  <a:pt x="166997" y="97173"/>
                </a:lnTo>
                <a:lnTo>
                  <a:pt x="153540" y="110807"/>
                </a:lnTo>
                <a:lnTo>
                  <a:pt x="140095" y="124453"/>
                </a:lnTo>
                <a:lnTo>
                  <a:pt x="126687" y="138136"/>
                </a:lnTo>
                <a:lnTo>
                  <a:pt x="113339" y="151879"/>
                </a:lnTo>
                <a:lnTo>
                  <a:pt x="100077" y="165708"/>
                </a:lnTo>
                <a:lnTo>
                  <a:pt x="86925" y="179647"/>
                </a:lnTo>
                <a:lnTo>
                  <a:pt x="73907" y="193720"/>
                </a:lnTo>
                <a:lnTo>
                  <a:pt x="61048" y="207952"/>
                </a:lnTo>
                <a:lnTo>
                  <a:pt x="48373" y="222368"/>
                </a:lnTo>
                <a:lnTo>
                  <a:pt x="35906" y="236992"/>
                </a:lnTo>
                <a:lnTo>
                  <a:pt x="23672" y="251849"/>
                </a:lnTo>
                <a:lnTo>
                  <a:pt x="11695" y="266963"/>
                </a:lnTo>
                <a:lnTo>
                  <a:pt x="0" y="282359"/>
                </a:lnTo>
                <a:lnTo>
                  <a:pt x="11474" y="282114"/>
                </a:lnTo>
                <a:lnTo>
                  <a:pt x="35454" y="281974"/>
                </a:lnTo>
                <a:lnTo>
                  <a:pt x="47913" y="282057"/>
                </a:lnTo>
                <a:lnTo>
                  <a:pt x="60654" y="282225"/>
                </a:lnTo>
                <a:lnTo>
                  <a:pt x="73652" y="282469"/>
                </a:lnTo>
                <a:lnTo>
                  <a:pt x="86885" y="282777"/>
                </a:lnTo>
                <a:lnTo>
                  <a:pt x="100329" y="283137"/>
                </a:lnTo>
                <a:lnTo>
                  <a:pt x="113962" y="283539"/>
                </a:lnTo>
                <a:lnTo>
                  <a:pt x="127758" y="283970"/>
                </a:lnTo>
                <a:lnTo>
                  <a:pt x="141696" y="284420"/>
                </a:lnTo>
                <a:lnTo>
                  <a:pt x="155752" y="284877"/>
                </a:lnTo>
                <a:lnTo>
                  <a:pt x="169902" y="285330"/>
                </a:lnTo>
                <a:lnTo>
                  <a:pt x="184123" y="285768"/>
                </a:lnTo>
                <a:lnTo>
                  <a:pt x="198392" y="286179"/>
                </a:lnTo>
                <a:lnTo>
                  <a:pt x="212685" y="286552"/>
                </a:lnTo>
                <a:lnTo>
                  <a:pt x="226979" y="286876"/>
                </a:lnTo>
                <a:lnTo>
                  <a:pt x="241251" y="287139"/>
                </a:lnTo>
                <a:lnTo>
                  <a:pt x="255477" y="287330"/>
                </a:lnTo>
                <a:lnTo>
                  <a:pt x="269633" y="287439"/>
                </a:lnTo>
                <a:lnTo>
                  <a:pt x="268460" y="27312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7" name="object 267"/>
          <p:cNvSpPr/>
          <p:nvPr/>
        </p:nvSpPr>
        <p:spPr>
          <a:xfrm>
            <a:off x="5784190" y="2780141"/>
            <a:ext cx="237878" cy="31790"/>
          </a:xfrm>
          <a:custGeom>
            <a:avLst/>
            <a:gdLst/>
            <a:ahLst/>
            <a:cxnLst/>
            <a:rect l="l" t="t" r="r" b="b"/>
            <a:pathLst>
              <a:path w="348888" h="46625">
                <a:moveTo>
                  <a:pt x="173164" y="46393"/>
                </a:moveTo>
                <a:lnTo>
                  <a:pt x="190864" y="46046"/>
                </a:lnTo>
                <a:lnTo>
                  <a:pt x="208571" y="45618"/>
                </a:lnTo>
                <a:lnTo>
                  <a:pt x="226269" y="45143"/>
                </a:lnTo>
                <a:lnTo>
                  <a:pt x="243941" y="44652"/>
                </a:lnTo>
                <a:lnTo>
                  <a:pt x="261572" y="44180"/>
                </a:lnTo>
                <a:lnTo>
                  <a:pt x="279147" y="43758"/>
                </a:lnTo>
                <a:lnTo>
                  <a:pt x="296648" y="43421"/>
                </a:lnTo>
                <a:lnTo>
                  <a:pt x="314060" y="43201"/>
                </a:lnTo>
                <a:lnTo>
                  <a:pt x="348553" y="43243"/>
                </a:lnTo>
                <a:lnTo>
                  <a:pt x="348311" y="32094"/>
                </a:lnTo>
                <a:lnTo>
                  <a:pt x="348888" y="16969"/>
                </a:lnTo>
                <a:lnTo>
                  <a:pt x="348088" y="4607"/>
                </a:lnTo>
                <a:lnTo>
                  <a:pt x="343460" y="0"/>
                </a:lnTo>
                <a:lnTo>
                  <a:pt x="327297" y="1488"/>
                </a:lnTo>
                <a:lnTo>
                  <a:pt x="311125" y="2759"/>
                </a:lnTo>
                <a:lnTo>
                  <a:pt x="294932" y="3823"/>
                </a:lnTo>
                <a:lnTo>
                  <a:pt x="278702" y="4694"/>
                </a:lnTo>
                <a:lnTo>
                  <a:pt x="262421" y="5385"/>
                </a:lnTo>
                <a:lnTo>
                  <a:pt x="246076" y="5907"/>
                </a:lnTo>
                <a:lnTo>
                  <a:pt x="229653" y="6273"/>
                </a:lnTo>
                <a:lnTo>
                  <a:pt x="213137" y="6496"/>
                </a:lnTo>
                <a:lnTo>
                  <a:pt x="179770" y="6562"/>
                </a:lnTo>
                <a:lnTo>
                  <a:pt x="162891" y="6430"/>
                </a:lnTo>
                <a:lnTo>
                  <a:pt x="145864" y="6206"/>
                </a:lnTo>
                <a:lnTo>
                  <a:pt x="134632" y="6006"/>
                </a:lnTo>
                <a:lnTo>
                  <a:pt x="134937" y="15681"/>
                </a:lnTo>
                <a:lnTo>
                  <a:pt x="135220" y="34245"/>
                </a:lnTo>
                <a:lnTo>
                  <a:pt x="135227" y="46621"/>
                </a:lnTo>
                <a:lnTo>
                  <a:pt x="155487" y="46625"/>
                </a:lnTo>
                <a:lnTo>
                  <a:pt x="173164" y="4639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8" name="object 268"/>
          <p:cNvSpPr/>
          <p:nvPr/>
        </p:nvSpPr>
        <p:spPr>
          <a:xfrm>
            <a:off x="7081557" y="2781875"/>
            <a:ext cx="13880" cy="43355"/>
          </a:xfrm>
          <a:custGeom>
            <a:avLst/>
            <a:gdLst/>
            <a:ahLst/>
            <a:cxnLst/>
            <a:rect l="l" t="t" r="r" b="b"/>
            <a:pathLst>
              <a:path w="20358" h="63588">
                <a:moveTo>
                  <a:pt x="18374" y="59333"/>
                </a:moveTo>
                <a:lnTo>
                  <a:pt x="16471" y="49206"/>
                </a:lnTo>
                <a:lnTo>
                  <a:pt x="17150" y="39056"/>
                </a:lnTo>
                <a:lnTo>
                  <a:pt x="18765" y="28971"/>
                </a:lnTo>
                <a:lnTo>
                  <a:pt x="19664" y="19041"/>
                </a:lnTo>
                <a:lnTo>
                  <a:pt x="18201" y="9354"/>
                </a:lnTo>
                <a:lnTo>
                  <a:pt x="12725" y="0"/>
                </a:lnTo>
                <a:lnTo>
                  <a:pt x="12576" y="1843"/>
                </a:lnTo>
                <a:lnTo>
                  <a:pt x="11177" y="15846"/>
                </a:lnTo>
                <a:lnTo>
                  <a:pt x="8966" y="29038"/>
                </a:lnTo>
                <a:lnTo>
                  <a:pt x="5415" y="40890"/>
                </a:lnTo>
                <a:lnTo>
                  <a:pt x="0" y="50876"/>
                </a:lnTo>
                <a:lnTo>
                  <a:pt x="4876" y="57035"/>
                </a:lnTo>
                <a:lnTo>
                  <a:pt x="11277" y="61658"/>
                </a:lnTo>
                <a:lnTo>
                  <a:pt x="20358" y="63588"/>
                </a:lnTo>
                <a:lnTo>
                  <a:pt x="18374" y="5933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9" name="object 269"/>
          <p:cNvSpPr/>
          <p:nvPr/>
        </p:nvSpPr>
        <p:spPr>
          <a:xfrm>
            <a:off x="5782491" y="2823503"/>
            <a:ext cx="102324" cy="133549"/>
          </a:xfrm>
          <a:custGeom>
            <a:avLst/>
            <a:gdLst/>
            <a:ahLst/>
            <a:cxnLst/>
            <a:rect l="l" t="t" r="r" b="b"/>
            <a:pathLst>
              <a:path w="150075" h="195872">
                <a:moveTo>
                  <a:pt x="142443" y="66141"/>
                </a:moveTo>
                <a:lnTo>
                  <a:pt x="143928" y="55479"/>
                </a:lnTo>
                <a:lnTo>
                  <a:pt x="145111" y="42526"/>
                </a:lnTo>
                <a:lnTo>
                  <a:pt x="146190" y="29470"/>
                </a:lnTo>
                <a:lnTo>
                  <a:pt x="147676" y="16823"/>
                </a:lnTo>
                <a:lnTo>
                  <a:pt x="150075" y="5092"/>
                </a:lnTo>
                <a:lnTo>
                  <a:pt x="145424" y="4718"/>
                </a:lnTo>
                <a:lnTo>
                  <a:pt x="137731" y="4218"/>
                </a:lnTo>
                <a:lnTo>
                  <a:pt x="137736" y="13249"/>
                </a:lnTo>
                <a:lnTo>
                  <a:pt x="137564" y="36899"/>
                </a:lnTo>
                <a:lnTo>
                  <a:pt x="137326" y="61857"/>
                </a:lnTo>
                <a:lnTo>
                  <a:pt x="137245" y="70004"/>
                </a:lnTo>
                <a:lnTo>
                  <a:pt x="142443" y="661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0" name="object 270"/>
          <p:cNvSpPr/>
          <p:nvPr/>
        </p:nvSpPr>
        <p:spPr>
          <a:xfrm>
            <a:off x="5957660" y="2823506"/>
            <a:ext cx="69408" cy="39255"/>
          </a:xfrm>
          <a:custGeom>
            <a:avLst/>
            <a:gdLst/>
            <a:ahLst/>
            <a:cxnLst/>
            <a:rect l="l" t="t" r="r" b="b"/>
            <a:pathLst>
              <a:path w="101799" h="57574">
                <a:moveTo>
                  <a:pt x="76014" y="57152"/>
                </a:moveTo>
                <a:lnTo>
                  <a:pt x="88385" y="55856"/>
                </a:lnTo>
                <a:lnTo>
                  <a:pt x="101765" y="53416"/>
                </a:lnTo>
                <a:lnTo>
                  <a:pt x="101799" y="35342"/>
                </a:lnTo>
                <a:lnTo>
                  <a:pt x="101503" y="22293"/>
                </a:lnTo>
                <a:lnTo>
                  <a:pt x="100706" y="10611"/>
                </a:lnTo>
                <a:lnTo>
                  <a:pt x="99212" y="0"/>
                </a:lnTo>
                <a:lnTo>
                  <a:pt x="88234" y="372"/>
                </a:lnTo>
                <a:lnTo>
                  <a:pt x="75463" y="702"/>
                </a:lnTo>
                <a:lnTo>
                  <a:pt x="63032" y="993"/>
                </a:lnTo>
                <a:lnTo>
                  <a:pt x="50772" y="1335"/>
                </a:lnTo>
                <a:lnTo>
                  <a:pt x="38510" y="1823"/>
                </a:lnTo>
                <a:lnTo>
                  <a:pt x="26075" y="2550"/>
                </a:lnTo>
                <a:lnTo>
                  <a:pt x="13295" y="3608"/>
                </a:lnTo>
                <a:lnTo>
                  <a:pt x="0" y="5092"/>
                </a:lnTo>
                <a:lnTo>
                  <a:pt x="84" y="5979"/>
                </a:lnTo>
                <a:lnTo>
                  <a:pt x="1854" y="17956"/>
                </a:lnTo>
                <a:lnTo>
                  <a:pt x="3979" y="29578"/>
                </a:lnTo>
                <a:lnTo>
                  <a:pt x="5412" y="41894"/>
                </a:lnTo>
                <a:lnTo>
                  <a:pt x="5105" y="55956"/>
                </a:lnTo>
                <a:lnTo>
                  <a:pt x="15222" y="55941"/>
                </a:lnTo>
                <a:lnTo>
                  <a:pt x="28579" y="56305"/>
                </a:lnTo>
                <a:lnTo>
                  <a:pt x="40935" y="56879"/>
                </a:lnTo>
                <a:lnTo>
                  <a:pt x="52691" y="57392"/>
                </a:lnTo>
                <a:lnTo>
                  <a:pt x="64250" y="57574"/>
                </a:lnTo>
                <a:lnTo>
                  <a:pt x="76014" y="5715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1" name="object 271"/>
          <p:cNvSpPr/>
          <p:nvPr/>
        </p:nvSpPr>
        <p:spPr>
          <a:xfrm>
            <a:off x="5882101" y="2825235"/>
            <a:ext cx="73497" cy="160767"/>
          </a:xfrm>
          <a:custGeom>
            <a:avLst/>
            <a:gdLst/>
            <a:ahLst/>
            <a:cxnLst/>
            <a:rect l="l" t="t" r="r" b="b"/>
            <a:pathLst>
              <a:path w="107795" h="235792">
                <a:moveTo>
                  <a:pt x="86097" y="234034"/>
                </a:moveTo>
                <a:lnTo>
                  <a:pt x="96777" y="230168"/>
                </a:lnTo>
                <a:lnTo>
                  <a:pt x="105742" y="223862"/>
                </a:lnTo>
                <a:lnTo>
                  <a:pt x="105261" y="214179"/>
                </a:lnTo>
                <a:lnTo>
                  <a:pt x="105212" y="201008"/>
                </a:lnTo>
                <a:lnTo>
                  <a:pt x="105667" y="188088"/>
                </a:lnTo>
                <a:lnTo>
                  <a:pt x="106388" y="175394"/>
                </a:lnTo>
                <a:lnTo>
                  <a:pt x="107141" y="162902"/>
                </a:lnTo>
                <a:lnTo>
                  <a:pt x="107688" y="150588"/>
                </a:lnTo>
                <a:lnTo>
                  <a:pt x="107795" y="138427"/>
                </a:lnTo>
                <a:lnTo>
                  <a:pt x="107225" y="126394"/>
                </a:lnTo>
                <a:lnTo>
                  <a:pt x="105742" y="114465"/>
                </a:lnTo>
                <a:lnTo>
                  <a:pt x="103122" y="113437"/>
                </a:lnTo>
                <a:lnTo>
                  <a:pt x="92300" y="108309"/>
                </a:lnTo>
                <a:lnTo>
                  <a:pt x="82481" y="101548"/>
                </a:lnTo>
                <a:lnTo>
                  <a:pt x="75028" y="92875"/>
                </a:lnTo>
                <a:lnTo>
                  <a:pt x="71303" y="82013"/>
                </a:lnTo>
                <a:lnTo>
                  <a:pt x="72671" y="68681"/>
                </a:lnTo>
                <a:lnTo>
                  <a:pt x="82621" y="63161"/>
                </a:lnTo>
                <a:lnTo>
                  <a:pt x="89137" y="53188"/>
                </a:lnTo>
                <a:lnTo>
                  <a:pt x="92446" y="40385"/>
                </a:lnTo>
                <a:lnTo>
                  <a:pt x="93282" y="26253"/>
                </a:lnTo>
                <a:lnTo>
                  <a:pt x="92381" y="12292"/>
                </a:lnTo>
                <a:lnTo>
                  <a:pt x="90476" y="0"/>
                </a:lnTo>
                <a:lnTo>
                  <a:pt x="90179" y="10"/>
                </a:lnTo>
                <a:lnTo>
                  <a:pt x="76517" y="288"/>
                </a:lnTo>
                <a:lnTo>
                  <a:pt x="62859" y="404"/>
                </a:lnTo>
                <a:lnTo>
                  <a:pt x="49703" y="635"/>
                </a:lnTo>
                <a:lnTo>
                  <a:pt x="37543" y="1258"/>
                </a:lnTo>
                <a:lnTo>
                  <a:pt x="26875" y="2552"/>
                </a:lnTo>
                <a:lnTo>
                  <a:pt x="25860" y="7416"/>
                </a:lnTo>
                <a:lnTo>
                  <a:pt x="23945" y="19287"/>
                </a:lnTo>
                <a:lnTo>
                  <a:pt x="22652" y="31784"/>
                </a:lnTo>
                <a:lnTo>
                  <a:pt x="21947" y="44871"/>
                </a:lnTo>
                <a:lnTo>
                  <a:pt x="21795" y="58508"/>
                </a:lnTo>
                <a:lnTo>
                  <a:pt x="29516" y="63081"/>
                </a:lnTo>
                <a:lnTo>
                  <a:pt x="36601" y="70915"/>
                </a:lnTo>
                <a:lnTo>
                  <a:pt x="39889" y="79966"/>
                </a:lnTo>
                <a:lnTo>
                  <a:pt x="39900" y="89698"/>
                </a:lnTo>
                <a:lnTo>
                  <a:pt x="37157" y="99572"/>
                </a:lnTo>
                <a:lnTo>
                  <a:pt x="32180" y="109051"/>
                </a:lnTo>
                <a:lnTo>
                  <a:pt x="25492" y="117598"/>
                </a:lnTo>
                <a:lnTo>
                  <a:pt x="17615" y="124674"/>
                </a:lnTo>
                <a:lnTo>
                  <a:pt x="9069" y="129743"/>
                </a:lnTo>
                <a:lnTo>
                  <a:pt x="8155" y="135984"/>
                </a:lnTo>
                <a:lnTo>
                  <a:pt x="5909" y="149084"/>
                </a:lnTo>
                <a:lnTo>
                  <a:pt x="3608" y="161666"/>
                </a:lnTo>
                <a:lnTo>
                  <a:pt x="1613" y="173859"/>
                </a:lnTo>
                <a:lnTo>
                  <a:pt x="289" y="185791"/>
                </a:lnTo>
                <a:lnTo>
                  <a:pt x="0" y="197591"/>
                </a:lnTo>
                <a:lnTo>
                  <a:pt x="1107" y="209388"/>
                </a:lnTo>
                <a:lnTo>
                  <a:pt x="3977" y="221310"/>
                </a:lnTo>
                <a:lnTo>
                  <a:pt x="12203" y="224615"/>
                </a:lnTo>
                <a:lnTo>
                  <a:pt x="23347" y="228405"/>
                </a:lnTo>
                <a:lnTo>
                  <a:pt x="35584" y="231750"/>
                </a:lnTo>
                <a:lnTo>
                  <a:pt x="48445" y="234318"/>
                </a:lnTo>
                <a:lnTo>
                  <a:pt x="61463" y="235776"/>
                </a:lnTo>
                <a:lnTo>
                  <a:pt x="74170" y="235792"/>
                </a:lnTo>
                <a:lnTo>
                  <a:pt x="86097" y="23403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2" name="object 272"/>
          <p:cNvSpPr/>
          <p:nvPr/>
        </p:nvSpPr>
        <p:spPr>
          <a:xfrm>
            <a:off x="7388552" y="2856456"/>
            <a:ext cx="471755" cy="558477"/>
          </a:xfrm>
          <a:custGeom>
            <a:avLst/>
            <a:gdLst/>
            <a:ahLst/>
            <a:cxnLst/>
            <a:rect l="l" t="t" r="r" b="b"/>
            <a:pathLst>
              <a:path w="691908" h="819099">
                <a:moveTo>
                  <a:pt x="45124" y="799800"/>
                </a:moveTo>
                <a:lnTo>
                  <a:pt x="62315" y="780526"/>
                </a:lnTo>
                <a:lnTo>
                  <a:pt x="79543" y="761269"/>
                </a:lnTo>
                <a:lnTo>
                  <a:pt x="96797" y="742022"/>
                </a:lnTo>
                <a:lnTo>
                  <a:pt x="114069" y="722780"/>
                </a:lnTo>
                <a:lnTo>
                  <a:pt x="131349" y="703533"/>
                </a:lnTo>
                <a:lnTo>
                  <a:pt x="148627" y="684277"/>
                </a:lnTo>
                <a:lnTo>
                  <a:pt x="165895" y="665004"/>
                </a:lnTo>
                <a:lnTo>
                  <a:pt x="183142" y="645707"/>
                </a:lnTo>
                <a:lnTo>
                  <a:pt x="200359" y="626379"/>
                </a:lnTo>
                <a:lnTo>
                  <a:pt x="217538" y="607014"/>
                </a:lnTo>
                <a:lnTo>
                  <a:pt x="234669" y="587605"/>
                </a:lnTo>
                <a:lnTo>
                  <a:pt x="251741" y="568144"/>
                </a:lnTo>
                <a:lnTo>
                  <a:pt x="268747" y="548625"/>
                </a:lnTo>
                <a:lnTo>
                  <a:pt x="285676" y="529041"/>
                </a:lnTo>
                <a:lnTo>
                  <a:pt x="302519" y="509385"/>
                </a:lnTo>
                <a:lnTo>
                  <a:pt x="319267" y="489651"/>
                </a:lnTo>
                <a:lnTo>
                  <a:pt x="335910" y="469831"/>
                </a:lnTo>
                <a:lnTo>
                  <a:pt x="352440" y="449919"/>
                </a:lnTo>
                <a:lnTo>
                  <a:pt x="368846" y="429907"/>
                </a:lnTo>
                <a:lnTo>
                  <a:pt x="377005" y="420008"/>
                </a:lnTo>
                <a:lnTo>
                  <a:pt x="385283" y="410185"/>
                </a:lnTo>
                <a:lnTo>
                  <a:pt x="393666" y="400427"/>
                </a:lnTo>
                <a:lnTo>
                  <a:pt x="402135" y="390723"/>
                </a:lnTo>
                <a:lnTo>
                  <a:pt x="410677" y="381062"/>
                </a:lnTo>
                <a:lnTo>
                  <a:pt x="419276" y="371434"/>
                </a:lnTo>
                <a:lnTo>
                  <a:pt x="427914" y="361828"/>
                </a:lnTo>
                <a:lnTo>
                  <a:pt x="436578" y="352232"/>
                </a:lnTo>
                <a:lnTo>
                  <a:pt x="445251" y="342637"/>
                </a:lnTo>
                <a:lnTo>
                  <a:pt x="453917" y="333032"/>
                </a:lnTo>
                <a:lnTo>
                  <a:pt x="462560" y="323405"/>
                </a:lnTo>
                <a:lnTo>
                  <a:pt x="471165" y="313745"/>
                </a:lnTo>
                <a:lnTo>
                  <a:pt x="479716" y="304043"/>
                </a:lnTo>
                <a:lnTo>
                  <a:pt x="488198" y="294288"/>
                </a:lnTo>
                <a:lnTo>
                  <a:pt x="496594" y="284468"/>
                </a:lnTo>
                <a:lnTo>
                  <a:pt x="504888" y="274572"/>
                </a:lnTo>
                <a:lnTo>
                  <a:pt x="513066" y="264591"/>
                </a:lnTo>
                <a:lnTo>
                  <a:pt x="521111" y="254512"/>
                </a:lnTo>
                <a:lnTo>
                  <a:pt x="529007" y="244327"/>
                </a:lnTo>
                <a:lnTo>
                  <a:pt x="536740" y="234022"/>
                </a:lnTo>
                <a:lnTo>
                  <a:pt x="544558" y="223477"/>
                </a:lnTo>
                <a:lnTo>
                  <a:pt x="552416" y="212977"/>
                </a:lnTo>
                <a:lnTo>
                  <a:pt x="560307" y="202516"/>
                </a:lnTo>
                <a:lnTo>
                  <a:pt x="568223" y="192084"/>
                </a:lnTo>
                <a:lnTo>
                  <a:pt x="576156" y="181675"/>
                </a:lnTo>
                <a:lnTo>
                  <a:pt x="584099" y="171280"/>
                </a:lnTo>
                <a:lnTo>
                  <a:pt x="592042" y="160891"/>
                </a:lnTo>
                <a:lnTo>
                  <a:pt x="599980" y="150502"/>
                </a:lnTo>
                <a:lnTo>
                  <a:pt x="607903" y="140104"/>
                </a:lnTo>
                <a:lnTo>
                  <a:pt x="615805" y="129689"/>
                </a:lnTo>
                <a:lnTo>
                  <a:pt x="623677" y="119249"/>
                </a:lnTo>
                <a:lnTo>
                  <a:pt x="631512" y="108777"/>
                </a:lnTo>
                <a:lnTo>
                  <a:pt x="639301" y="98265"/>
                </a:lnTo>
                <a:lnTo>
                  <a:pt x="647038" y="87705"/>
                </a:lnTo>
                <a:lnTo>
                  <a:pt x="654713" y="77088"/>
                </a:lnTo>
                <a:lnTo>
                  <a:pt x="662320" y="66409"/>
                </a:lnTo>
                <a:lnTo>
                  <a:pt x="669851" y="55658"/>
                </a:lnTo>
                <a:lnTo>
                  <a:pt x="677298" y="44827"/>
                </a:lnTo>
                <a:lnTo>
                  <a:pt x="684653" y="33910"/>
                </a:lnTo>
                <a:lnTo>
                  <a:pt x="691908" y="22898"/>
                </a:lnTo>
                <a:lnTo>
                  <a:pt x="688289" y="16646"/>
                </a:lnTo>
                <a:lnTo>
                  <a:pt x="680273" y="6701"/>
                </a:lnTo>
                <a:lnTo>
                  <a:pt x="669010" y="0"/>
                </a:lnTo>
                <a:lnTo>
                  <a:pt x="666990" y="3252"/>
                </a:lnTo>
                <a:lnTo>
                  <a:pt x="659834" y="13882"/>
                </a:lnTo>
                <a:lnTo>
                  <a:pt x="652236" y="24072"/>
                </a:lnTo>
                <a:lnTo>
                  <a:pt x="644308" y="33934"/>
                </a:lnTo>
                <a:lnTo>
                  <a:pt x="636164" y="43580"/>
                </a:lnTo>
                <a:lnTo>
                  <a:pt x="627915" y="53122"/>
                </a:lnTo>
                <a:lnTo>
                  <a:pt x="619674" y="62672"/>
                </a:lnTo>
                <a:lnTo>
                  <a:pt x="611553" y="72343"/>
                </a:lnTo>
                <a:lnTo>
                  <a:pt x="603666" y="82245"/>
                </a:lnTo>
                <a:lnTo>
                  <a:pt x="596123" y="92491"/>
                </a:lnTo>
                <a:lnTo>
                  <a:pt x="589038" y="103194"/>
                </a:lnTo>
                <a:lnTo>
                  <a:pt x="582523" y="114465"/>
                </a:lnTo>
                <a:lnTo>
                  <a:pt x="569010" y="131867"/>
                </a:lnTo>
                <a:lnTo>
                  <a:pt x="555236" y="149044"/>
                </a:lnTo>
                <a:lnTo>
                  <a:pt x="541225" y="166015"/>
                </a:lnTo>
                <a:lnTo>
                  <a:pt x="527001" y="182800"/>
                </a:lnTo>
                <a:lnTo>
                  <a:pt x="512589" y="199420"/>
                </a:lnTo>
                <a:lnTo>
                  <a:pt x="498011" y="215895"/>
                </a:lnTo>
                <a:lnTo>
                  <a:pt x="483292" y="232245"/>
                </a:lnTo>
                <a:lnTo>
                  <a:pt x="468457" y="248490"/>
                </a:lnTo>
                <a:lnTo>
                  <a:pt x="453527" y="264651"/>
                </a:lnTo>
                <a:lnTo>
                  <a:pt x="438529" y="280747"/>
                </a:lnTo>
                <a:lnTo>
                  <a:pt x="423485" y="296800"/>
                </a:lnTo>
                <a:lnTo>
                  <a:pt x="408420" y="312828"/>
                </a:lnTo>
                <a:lnTo>
                  <a:pt x="393356" y="328853"/>
                </a:lnTo>
                <a:lnTo>
                  <a:pt x="378320" y="344894"/>
                </a:lnTo>
                <a:lnTo>
                  <a:pt x="363333" y="360972"/>
                </a:lnTo>
                <a:lnTo>
                  <a:pt x="348421" y="377107"/>
                </a:lnTo>
                <a:lnTo>
                  <a:pt x="333607" y="393319"/>
                </a:lnTo>
                <a:lnTo>
                  <a:pt x="318914" y="409628"/>
                </a:lnTo>
                <a:lnTo>
                  <a:pt x="304368" y="426055"/>
                </a:lnTo>
                <a:lnTo>
                  <a:pt x="289991" y="442620"/>
                </a:lnTo>
                <a:lnTo>
                  <a:pt x="275675" y="459353"/>
                </a:lnTo>
                <a:lnTo>
                  <a:pt x="261406" y="476127"/>
                </a:lnTo>
                <a:lnTo>
                  <a:pt x="247175" y="492932"/>
                </a:lnTo>
                <a:lnTo>
                  <a:pt x="232970" y="509757"/>
                </a:lnTo>
                <a:lnTo>
                  <a:pt x="218779" y="526593"/>
                </a:lnTo>
                <a:lnTo>
                  <a:pt x="204591" y="543429"/>
                </a:lnTo>
                <a:lnTo>
                  <a:pt x="190395" y="560254"/>
                </a:lnTo>
                <a:lnTo>
                  <a:pt x="176181" y="577058"/>
                </a:lnTo>
                <a:lnTo>
                  <a:pt x="161935" y="593832"/>
                </a:lnTo>
                <a:lnTo>
                  <a:pt x="147648" y="610563"/>
                </a:lnTo>
                <a:lnTo>
                  <a:pt x="133308" y="627243"/>
                </a:lnTo>
                <a:lnTo>
                  <a:pt x="118903" y="643860"/>
                </a:lnTo>
                <a:lnTo>
                  <a:pt x="104423" y="660405"/>
                </a:lnTo>
                <a:lnTo>
                  <a:pt x="89856" y="676867"/>
                </a:lnTo>
                <a:lnTo>
                  <a:pt x="75191" y="693235"/>
                </a:lnTo>
                <a:lnTo>
                  <a:pt x="60417" y="709500"/>
                </a:lnTo>
                <a:lnTo>
                  <a:pt x="45522" y="725651"/>
                </a:lnTo>
                <a:lnTo>
                  <a:pt x="30495" y="741677"/>
                </a:lnTo>
                <a:lnTo>
                  <a:pt x="15324" y="757569"/>
                </a:lnTo>
                <a:lnTo>
                  <a:pt x="6841" y="766286"/>
                </a:lnTo>
                <a:lnTo>
                  <a:pt x="47547" y="766273"/>
                </a:lnTo>
                <a:lnTo>
                  <a:pt x="47492" y="769520"/>
                </a:lnTo>
                <a:lnTo>
                  <a:pt x="43681" y="771109"/>
                </a:lnTo>
                <a:lnTo>
                  <a:pt x="37894" y="772681"/>
                </a:lnTo>
                <a:lnTo>
                  <a:pt x="30543" y="774236"/>
                </a:lnTo>
                <a:lnTo>
                  <a:pt x="22037" y="775779"/>
                </a:lnTo>
                <a:lnTo>
                  <a:pt x="12788" y="777311"/>
                </a:lnTo>
                <a:lnTo>
                  <a:pt x="3206" y="778837"/>
                </a:lnTo>
                <a:lnTo>
                  <a:pt x="1846" y="779055"/>
                </a:lnTo>
                <a:lnTo>
                  <a:pt x="5882" y="788817"/>
                </a:lnTo>
                <a:lnTo>
                  <a:pt x="12865" y="799293"/>
                </a:lnTo>
                <a:lnTo>
                  <a:pt x="20604" y="809013"/>
                </a:lnTo>
                <a:lnTo>
                  <a:pt x="27978" y="819099"/>
                </a:lnTo>
                <a:lnTo>
                  <a:pt x="45124" y="79980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3" name="object 273"/>
          <p:cNvSpPr/>
          <p:nvPr/>
        </p:nvSpPr>
        <p:spPr>
          <a:xfrm>
            <a:off x="5948994" y="2875731"/>
            <a:ext cx="78044" cy="14577"/>
          </a:xfrm>
          <a:custGeom>
            <a:avLst/>
            <a:gdLst/>
            <a:ahLst/>
            <a:cxnLst/>
            <a:rect l="l" t="t" r="r" b="b"/>
            <a:pathLst>
              <a:path w="114465" h="21380">
                <a:moveTo>
                  <a:pt x="71314" y="20650"/>
                </a:moveTo>
                <a:lnTo>
                  <a:pt x="86054" y="18790"/>
                </a:lnTo>
                <a:lnTo>
                  <a:pt x="98968" y="15637"/>
                </a:lnTo>
                <a:lnTo>
                  <a:pt x="108842" y="11029"/>
                </a:lnTo>
                <a:lnTo>
                  <a:pt x="114465" y="4803"/>
                </a:lnTo>
                <a:lnTo>
                  <a:pt x="113085" y="4486"/>
                </a:lnTo>
                <a:lnTo>
                  <a:pt x="100726" y="2221"/>
                </a:lnTo>
                <a:lnTo>
                  <a:pt x="87979" y="793"/>
                </a:lnTo>
                <a:lnTo>
                  <a:pt x="74989" y="90"/>
                </a:lnTo>
                <a:lnTo>
                  <a:pt x="61900" y="0"/>
                </a:lnTo>
                <a:lnTo>
                  <a:pt x="48855" y="409"/>
                </a:lnTo>
                <a:lnTo>
                  <a:pt x="35999" y="1207"/>
                </a:lnTo>
                <a:lnTo>
                  <a:pt x="23475" y="2280"/>
                </a:lnTo>
                <a:lnTo>
                  <a:pt x="11427" y="3516"/>
                </a:lnTo>
                <a:lnTo>
                  <a:pt x="0" y="4803"/>
                </a:lnTo>
                <a:lnTo>
                  <a:pt x="2002" y="10114"/>
                </a:lnTo>
                <a:lnTo>
                  <a:pt x="13312" y="16946"/>
                </a:lnTo>
                <a:lnTo>
                  <a:pt x="27978" y="20068"/>
                </a:lnTo>
                <a:lnTo>
                  <a:pt x="41201" y="21143"/>
                </a:lnTo>
                <a:lnTo>
                  <a:pt x="55958" y="21380"/>
                </a:lnTo>
                <a:lnTo>
                  <a:pt x="71314" y="2065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4" name="object 274"/>
          <p:cNvSpPr/>
          <p:nvPr/>
        </p:nvSpPr>
        <p:spPr>
          <a:xfrm>
            <a:off x="6146711" y="2898081"/>
            <a:ext cx="159569" cy="189054"/>
          </a:xfrm>
          <a:custGeom>
            <a:avLst/>
            <a:gdLst/>
            <a:ahLst/>
            <a:cxnLst/>
            <a:rect l="l" t="t" r="r" b="b"/>
            <a:pathLst>
              <a:path w="234035" h="277279">
                <a:moveTo>
                  <a:pt x="13152" y="266461"/>
                </a:moveTo>
                <a:lnTo>
                  <a:pt x="21416" y="255755"/>
                </a:lnTo>
                <a:lnTo>
                  <a:pt x="29868" y="245156"/>
                </a:lnTo>
                <a:lnTo>
                  <a:pt x="38490" y="234659"/>
                </a:lnTo>
                <a:lnTo>
                  <a:pt x="47266" y="224259"/>
                </a:lnTo>
                <a:lnTo>
                  <a:pt x="56178" y="213950"/>
                </a:lnTo>
                <a:lnTo>
                  <a:pt x="65209" y="203727"/>
                </a:lnTo>
                <a:lnTo>
                  <a:pt x="74342" y="193586"/>
                </a:lnTo>
                <a:lnTo>
                  <a:pt x="83561" y="183520"/>
                </a:lnTo>
                <a:lnTo>
                  <a:pt x="92848" y="173524"/>
                </a:lnTo>
                <a:lnTo>
                  <a:pt x="102185" y="163594"/>
                </a:lnTo>
                <a:lnTo>
                  <a:pt x="111557" y="153725"/>
                </a:lnTo>
                <a:lnTo>
                  <a:pt x="120945" y="143910"/>
                </a:lnTo>
                <a:lnTo>
                  <a:pt x="130333" y="134146"/>
                </a:lnTo>
                <a:lnTo>
                  <a:pt x="139704" y="124426"/>
                </a:lnTo>
                <a:lnTo>
                  <a:pt x="149040" y="114745"/>
                </a:lnTo>
                <a:lnTo>
                  <a:pt x="158325" y="105099"/>
                </a:lnTo>
                <a:lnTo>
                  <a:pt x="167541" y="95482"/>
                </a:lnTo>
                <a:lnTo>
                  <a:pt x="176671" y="85888"/>
                </a:lnTo>
                <a:lnTo>
                  <a:pt x="185699" y="76314"/>
                </a:lnTo>
                <a:lnTo>
                  <a:pt x="186650" y="75302"/>
                </a:lnTo>
                <a:lnTo>
                  <a:pt x="195370" y="66168"/>
                </a:lnTo>
                <a:lnTo>
                  <a:pt x="204271" y="56649"/>
                </a:lnTo>
                <a:lnTo>
                  <a:pt x="212854" y="46650"/>
                </a:lnTo>
                <a:lnTo>
                  <a:pt x="220621" y="36080"/>
                </a:lnTo>
                <a:lnTo>
                  <a:pt x="227073" y="24843"/>
                </a:lnTo>
                <a:lnTo>
                  <a:pt x="231711" y="12848"/>
                </a:lnTo>
                <a:lnTo>
                  <a:pt x="234035" y="0"/>
                </a:lnTo>
                <a:lnTo>
                  <a:pt x="226402" y="0"/>
                </a:lnTo>
                <a:lnTo>
                  <a:pt x="214671" y="11544"/>
                </a:lnTo>
                <a:lnTo>
                  <a:pt x="203191" y="23339"/>
                </a:lnTo>
                <a:lnTo>
                  <a:pt x="191926" y="35350"/>
                </a:lnTo>
                <a:lnTo>
                  <a:pt x="180844" y="47543"/>
                </a:lnTo>
                <a:lnTo>
                  <a:pt x="169908" y="59884"/>
                </a:lnTo>
                <a:lnTo>
                  <a:pt x="159085" y="72337"/>
                </a:lnTo>
                <a:lnTo>
                  <a:pt x="148340" y="84867"/>
                </a:lnTo>
                <a:lnTo>
                  <a:pt x="137638" y="97442"/>
                </a:lnTo>
                <a:lnTo>
                  <a:pt x="126944" y="110024"/>
                </a:lnTo>
                <a:lnTo>
                  <a:pt x="116225" y="122581"/>
                </a:lnTo>
                <a:lnTo>
                  <a:pt x="105445" y="135078"/>
                </a:lnTo>
                <a:lnTo>
                  <a:pt x="94571" y="147479"/>
                </a:lnTo>
                <a:lnTo>
                  <a:pt x="83566" y="159751"/>
                </a:lnTo>
                <a:lnTo>
                  <a:pt x="72397" y="171859"/>
                </a:lnTo>
                <a:lnTo>
                  <a:pt x="61030" y="183767"/>
                </a:lnTo>
                <a:lnTo>
                  <a:pt x="49429" y="195442"/>
                </a:lnTo>
                <a:lnTo>
                  <a:pt x="37560" y="206849"/>
                </a:lnTo>
                <a:lnTo>
                  <a:pt x="25389" y="217953"/>
                </a:lnTo>
                <a:lnTo>
                  <a:pt x="12880" y="228720"/>
                </a:lnTo>
                <a:lnTo>
                  <a:pt x="0" y="239115"/>
                </a:lnTo>
                <a:lnTo>
                  <a:pt x="191" y="242243"/>
                </a:lnTo>
                <a:lnTo>
                  <a:pt x="11" y="257506"/>
                </a:lnTo>
                <a:lnTo>
                  <a:pt x="506" y="270366"/>
                </a:lnTo>
                <a:lnTo>
                  <a:pt x="5092" y="277279"/>
                </a:lnTo>
                <a:lnTo>
                  <a:pt x="13152" y="26646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5" name="object 275"/>
          <p:cNvSpPr/>
          <p:nvPr/>
        </p:nvSpPr>
        <p:spPr>
          <a:xfrm>
            <a:off x="5782488" y="2901550"/>
            <a:ext cx="248022" cy="147421"/>
          </a:xfrm>
          <a:custGeom>
            <a:avLst/>
            <a:gdLst/>
            <a:ahLst/>
            <a:cxnLst/>
            <a:rect l="l" t="t" r="r" b="b"/>
            <a:pathLst>
              <a:path w="363766" h="216217">
                <a:moveTo>
                  <a:pt x="143591" y="210274"/>
                </a:moveTo>
                <a:lnTo>
                  <a:pt x="162003" y="209623"/>
                </a:lnTo>
                <a:lnTo>
                  <a:pt x="180497" y="208972"/>
                </a:lnTo>
                <a:lnTo>
                  <a:pt x="199043" y="208312"/>
                </a:lnTo>
                <a:lnTo>
                  <a:pt x="217615" y="207639"/>
                </a:lnTo>
                <a:lnTo>
                  <a:pt x="236185" y="206945"/>
                </a:lnTo>
                <a:lnTo>
                  <a:pt x="254724" y="206224"/>
                </a:lnTo>
                <a:lnTo>
                  <a:pt x="273206" y="205469"/>
                </a:lnTo>
                <a:lnTo>
                  <a:pt x="291601" y="204674"/>
                </a:lnTo>
                <a:lnTo>
                  <a:pt x="309882" y="203833"/>
                </a:lnTo>
                <a:lnTo>
                  <a:pt x="328022" y="202939"/>
                </a:lnTo>
                <a:lnTo>
                  <a:pt x="345993" y="201984"/>
                </a:lnTo>
                <a:lnTo>
                  <a:pt x="363766" y="200964"/>
                </a:lnTo>
                <a:lnTo>
                  <a:pt x="362736" y="191034"/>
                </a:lnTo>
                <a:lnTo>
                  <a:pt x="361714" y="179139"/>
                </a:lnTo>
                <a:lnTo>
                  <a:pt x="360885" y="167089"/>
                </a:lnTo>
                <a:lnTo>
                  <a:pt x="360230" y="154891"/>
                </a:lnTo>
                <a:lnTo>
                  <a:pt x="359728" y="142555"/>
                </a:lnTo>
                <a:lnTo>
                  <a:pt x="359361" y="130087"/>
                </a:lnTo>
                <a:lnTo>
                  <a:pt x="359107" y="117497"/>
                </a:lnTo>
                <a:lnTo>
                  <a:pt x="358947" y="104792"/>
                </a:lnTo>
                <a:lnTo>
                  <a:pt x="358795" y="13329"/>
                </a:lnTo>
                <a:lnTo>
                  <a:pt x="358673" y="0"/>
                </a:lnTo>
                <a:lnTo>
                  <a:pt x="349416" y="264"/>
                </a:lnTo>
                <a:lnTo>
                  <a:pt x="335941" y="1047"/>
                </a:lnTo>
                <a:lnTo>
                  <a:pt x="323632" y="2100"/>
                </a:lnTo>
                <a:lnTo>
                  <a:pt x="311922" y="3227"/>
                </a:lnTo>
                <a:lnTo>
                  <a:pt x="300247" y="4232"/>
                </a:lnTo>
                <a:lnTo>
                  <a:pt x="288041" y="4919"/>
                </a:lnTo>
                <a:lnTo>
                  <a:pt x="274739" y="5092"/>
                </a:lnTo>
                <a:lnTo>
                  <a:pt x="274857" y="6175"/>
                </a:lnTo>
                <a:lnTo>
                  <a:pt x="275825" y="19190"/>
                </a:lnTo>
                <a:lnTo>
                  <a:pt x="276012" y="31805"/>
                </a:lnTo>
                <a:lnTo>
                  <a:pt x="275586" y="44147"/>
                </a:lnTo>
                <a:lnTo>
                  <a:pt x="274716" y="56343"/>
                </a:lnTo>
                <a:lnTo>
                  <a:pt x="273572" y="68520"/>
                </a:lnTo>
                <a:lnTo>
                  <a:pt x="272323" y="80803"/>
                </a:lnTo>
                <a:lnTo>
                  <a:pt x="271137" y="93319"/>
                </a:lnTo>
                <a:lnTo>
                  <a:pt x="270184" y="106195"/>
                </a:lnTo>
                <a:lnTo>
                  <a:pt x="269633" y="119557"/>
                </a:lnTo>
                <a:lnTo>
                  <a:pt x="263966" y="126382"/>
                </a:lnTo>
                <a:lnTo>
                  <a:pt x="256733" y="132291"/>
                </a:lnTo>
                <a:lnTo>
                  <a:pt x="248167" y="137265"/>
                </a:lnTo>
                <a:lnTo>
                  <a:pt x="238502" y="141282"/>
                </a:lnTo>
                <a:lnTo>
                  <a:pt x="227970" y="144321"/>
                </a:lnTo>
                <a:lnTo>
                  <a:pt x="216805" y="146362"/>
                </a:lnTo>
                <a:lnTo>
                  <a:pt x="205241" y="147384"/>
                </a:lnTo>
                <a:lnTo>
                  <a:pt x="193510" y="147367"/>
                </a:lnTo>
                <a:lnTo>
                  <a:pt x="181845" y="146289"/>
                </a:lnTo>
                <a:lnTo>
                  <a:pt x="170481" y="144130"/>
                </a:lnTo>
                <a:lnTo>
                  <a:pt x="159650" y="140869"/>
                </a:lnTo>
                <a:lnTo>
                  <a:pt x="149585" y="136486"/>
                </a:lnTo>
                <a:lnTo>
                  <a:pt x="140520" y="130958"/>
                </a:lnTo>
                <a:lnTo>
                  <a:pt x="137200" y="128122"/>
                </a:lnTo>
                <a:lnTo>
                  <a:pt x="137456" y="142488"/>
                </a:lnTo>
                <a:lnTo>
                  <a:pt x="138246" y="170951"/>
                </a:lnTo>
                <a:lnTo>
                  <a:pt x="139358" y="198982"/>
                </a:lnTo>
                <a:lnTo>
                  <a:pt x="138634" y="210451"/>
                </a:lnTo>
                <a:lnTo>
                  <a:pt x="143591" y="21027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6" name="object 276"/>
          <p:cNvSpPr/>
          <p:nvPr/>
        </p:nvSpPr>
        <p:spPr>
          <a:xfrm>
            <a:off x="7638156" y="2941313"/>
            <a:ext cx="118090" cy="29613"/>
          </a:xfrm>
          <a:custGeom>
            <a:avLst/>
            <a:gdLst/>
            <a:ahLst/>
            <a:cxnLst/>
            <a:rect l="l" t="t" r="r" b="b"/>
            <a:pathLst>
              <a:path w="173198" h="43432">
                <a:moveTo>
                  <a:pt x="6660" y="42680"/>
                </a:moveTo>
                <a:lnTo>
                  <a:pt x="20316" y="41660"/>
                </a:lnTo>
                <a:lnTo>
                  <a:pt x="34225" y="41212"/>
                </a:lnTo>
                <a:lnTo>
                  <a:pt x="76039" y="41382"/>
                </a:lnTo>
                <a:lnTo>
                  <a:pt x="89532" y="41304"/>
                </a:lnTo>
                <a:lnTo>
                  <a:pt x="102566" y="40839"/>
                </a:lnTo>
                <a:lnTo>
                  <a:pt x="114997" y="39795"/>
                </a:lnTo>
                <a:lnTo>
                  <a:pt x="126684" y="37981"/>
                </a:lnTo>
                <a:lnTo>
                  <a:pt x="137483" y="35206"/>
                </a:lnTo>
                <a:lnTo>
                  <a:pt x="147254" y="31277"/>
                </a:lnTo>
                <a:lnTo>
                  <a:pt x="155853" y="26002"/>
                </a:lnTo>
                <a:lnTo>
                  <a:pt x="163139" y="19190"/>
                </a:lnTo>
                <a:lnTo>
                  <a:pt x="168968" y="10649"/>
                </a:lnTo>
                <a:lnTo>
                  <a:pt x="173198" y="188"/>
                </a:lnTo>
                <a:lnTo>
                  <a:pt x="164648" y="0"/>
                </a:lnTo>
                <a:lnTo>
                  <a:pt x="151623" y="190"/>
                </a:lnTo>
                <a:lnTo>
                  <a:pt x="138644" y="854"/>
                </a:lnTo>
                <a:lnTo>
                  <a:pt x="125723" y="1872"/>
                </a:lnTo>
                <a:lnTo>
                  <a:pt x="112876" y="3124"/>
                </a:lnTo>
                <a:lnTo>
                  <a:pt x="100115" y="4492"/>
                </a:lnTo>
                <a:lnTo>
                  <a:pt x="87453" y="5857"/>
                </a:lnTo>
                <a:lnTo>
                  <a:pt x="74905" y="7098"/>
                </a:lnTo>
                <a:lnTo>
                  <a:pt x="62485" y="8096"/>
                </a:lnTo>
                <a:lnTo>
                  <a:pt x="50205" y="8734"/>
                </a:lnTo>
                <a:lnTo>
                  <a:pt x="38079" y="8890"/>
                </a:lnTo>
                <a:lnTo>
                  <a:pt x="26121" y="8446"/>
                </a:lnTo>
                <a:lnTo>
                  <a:pt x="14345" y="7283"/>
                </a:lnTo>
                <a:lnTo>
                  <a:pt x="2764" y="5281"/>
                </a:lnTo>
                <a:lnTo>
                  <a:pt x="2242" y="6205"/>
                </a:lnTo>
                <a:lnTo>
                  <a:pt x="0" y="17053"/>
                </a:lnTo>
                <a:lnTo>
                  <a:pt x="260" y="30398"/>
                </a:lnTo>
                <a:lnTo>
                  <a:pt x="211" y="43432"/>
                </a:lnTo>
                <a:lnTo>
                  <a:pt x="6660" y="4268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7" name="object 277"/>
          <p:cNvSpPr/>
          <p:nvPr/>
        </p:nvSpPr>
        <p:spPr>
          <a:xfrm>
            <a:off x="6337496" y="2979599"/>
            <a:ext cx="15612" cy="6935"/>
          </a:xfrm>
          <a:custGeom>
            <a:avLst/>
            <a:gdLst/>
            <a:ahLst/>
            <a:cxnLst/>
            <a:rect l="l" t="t" r="r" b="b"/>
            <a:pathLst>
              <a:path w="22898" h="10172">
                <a:moveTo>
                  <a:pt x="15573" y="9160"/>
                </a:moveTo>
                <a:lnTo>
                  <a:pt x="22898" y="0"/>
                </a:lnTo>
                <a:lnTo>
                  <a:pt x="17060" y="1734"/>
                </a:lnTo>
                <a:lnTo>
                  <a:pt x="6745" y="3298"/>
                </a:lnTo>
                <a:lnTo>
                  <a:pt x="0" y="10172"/>
                </a:lnTo>
                <a:lnTo>
                  <a:pt x="15573" y="916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8" name="object 278"/>
          <p:cNvSpPr/>
          <p:nvPr/>
        </p:nvSpPr>
        <p:spPr>
          <a:xfrm>
            <a:off x="6318421" y="2984551"/>
            <a:ext cx="17344" cy="2239"/>
          </a:xfrm>
          <a:custGeom>
            <a:avLst/>
            <a:gdLst/>
            <a:ahLst/>
            <a:cxnLst/>
            <a:rect l="l" t="t" r="r" b="b"/>
            <a:pathLst>
              <a:path w="25438" h="3284">
                <a:moveTo>
                  <a:pt x="25438" y="359"/>
                </a:moveTo>
                <a:lnTo>
                  <a:pt x="22929" y="666"/>
                </a:lnTo>
                <a:lnTo>
                  <a:pt x="9668" y="0"/>
                </a:lnTo>
                <a:lnTo>
                  <a:pt x="0" y="2911"/>
                </a:lnTo>
                <a:lnTo>
                  <a:pt x="2499" y="2611"/>
                </a:lnTo>
                <a:lnTo>
                  <a:pt x="15764" y="3284"/>
                </a:lnTo>
                <a:lnTo>
                  <a:pt x="25438" y="3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9" name="object 279"/>
          <p:cNvSpPr/>
          <p:nvPr/>
        </p:nvSpPr>
        <p:spPr>
          <a:xfrm>
            <a:off x="7629091" y="2984802"/>
            <a:ext cx="92466" cy="100601"/>
          </a:xfrm>
          <a:custGeom>
            <a:avLst/>
            <a:gdLst/>
            <a:ahLst/>
            <a:cxnLst/>
            <a:rect l="l" t="t" r="r" b="b"/>
            <a:pathLst>
              <a:path w="135617" h="147548">
                <a:moveTo>
                  <a:pt x="8624" y="142015"/>
                </a:moveTo>
                <a:lnTo>
                  <a:pt x="17446" y="132906"/>
                </a:lnTo>
                <a:lnTo>
                  <a:pt x="26333" y="123862"/>
                </a:lnTo>
                <a:lnTo>
                  <a:pt x="35258" y="114854"/>
                </a:lnTo>
                <a:lnTo>
                  <a:pt x="44193" y="105857"/>
                </a:lnTo>
                <a:lnTo>
                  <a:pt x="53113" y="96843"/>
                </a:lnTo>
                <a:lnTo>
                  <a:pt x="61991" y="87788"/>
                </a:lnTo>
                <a:lnTo>
                  <a:pt x="70801" y="78663"/>
                </a:lnTo>
                <a:lnTo>
                  <a:pt x="79515" y="69443"/>
                </a:lnTo>
                <a:lnTo>
                  <a:pt x="88107" y="60101"/>
                </a:lnTo>
                <a:lnTo>
                  <a:pt x="96551" y="50610"/>
                </a:lnTo>
                <a:lnTo>
                  <a:pt x="104820" y="40944"/>
                </a:lnTo>
                <a:lnTo>
                  <a:pt x="112888" y="31077"/>
                </a:lnTo>
                <a:lnTo>
                  <a:pt x="120728" y="20981"/>
                </a:lnTo>
                <a:lnTo>
                  <a:pt x="128313" y="10631"/>
                </a:lnTo>
                <a:lnTo>
                  <a:pt x="135617" y="0"/>
                </a:lnTo>
                <a:lnTo>
                  <a:pt x="78849" y="167"/>
                </a:lnTo>
                <a:lnTo>
                  <a:pt x="66544" y="341"/>
                </a:lnTo>
                <a:lnTo>
                  <a:pt x="54436" y="693"/>
                </a:lnTo>
                <a:lnTo>
                  <a:pt x="42421" y="1283"/>
                </a:lnTo>
                <a:lnTo>
                  <a:pt x="30395" y="2172"/>
                </a:lnTo>
                <a:lnTo>
                  <a:pt x="18251" y="3422"/>
                </a:lnTo>
                <a:lnTo>
                  <a:pt x="5887" y="5092"/>
                </a:lnTo>
                <a:lnTo>
                  <a:pt x="6285" y="11297"/>
                </a:lnTo>
                <a:lnTo>
                  <a:pt x="6503" y="24352"/>
                </a:lnTo>
                <a:lnTo>
                  <a:pt x="6056" y="37532"/>
                </a:lnTo>
                <a:lnTo>
                  <a:pt x="5131" y="50750"/>
                </a:lnTo>
                <a:lnTo>
                  <a:pt x="3919" y="63921"/>
                </a:lnTo>
                <a:lnTo>
                  <a:pt x="2611" y="76958"/>
                </a:lnTo>
                <a:lnTo>
                  <a:pt x="1395" y="89775"/>
                </a:lnTo>
                <a:lnTo>
                  <a:pt x="461" y="102286"/>
                </a:lnTo>
                <a:lnTo>
                  <a:pt x="0" y="114405"/>
                </a:lnTo>
                <a:lnTo>
                  <a:pt x="200" y="126046"/>
                </a:lnTo>
                <a:lnTo>
                  <a:pt x="1253" y="137122"/>
                </a:lnTo>
                <a:lnTo>
                  <a:pt x="3347" y="147548"/>
                </a:lnTo>
                <a:lnTo>
                  <a:pt x="8624" y="1420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0" name="object 280"/>
          <p:cNvSpPr/>
          <p:nvPr/>
        </p:nvSpPr>
        <p:spPr>
          <a:xfrm>
            <a:off x="5782611" y="3047243"/>
            <a:ext cx="248695" cy="48560"/>
          </a:xfrm>
          <a:custGeom>
            <a:avLst/>
            <a:gdLst/>
            <a:ahLst/>
            <a:cxnLst/>
            <a:rect l="l" t="t" r="r" b="b"/>
            <a:pathLst>
              <a:path w="364753" h="71221">
                <a:moveTo>
                  <a:pt x="144495" y="61839"/>
                </a:moveTo>
                <a:lnTo>
                  <a:pt x="161625" y="60704"/>
                </a:lnTo>
                <a:lnTo>
                  <a:pt x="178786" y="59613"/>
                </a:lnTo>
                <a:lnTo>
                  <a:pt x="196032" y="58576"/>
                </a:lnTo>
                <a:lnTo>
                  <a:pt x="213413" y="57604"/>
                </a:lnTo>
                <a:lnTo>
                  <a:pt x="230982" y="56707"/>
                </a:lnTo>
                <a:lnTo>
                  <a:pt x="248790" y="55895"/>
                </a:lnTo>
                <a:lnTo>
                  <a:pt x="266890" y="55180"/>
                </a:lnTo>
                <a:lnTo>
                  <a:pt x="285333" y="54571"/>
                </a:lnTo>
                <a:lnTo>
                  <a:pt x="304172" y="54080"/>
                </a:lnTo>
                <a:lnTo>
                  <a:pt x="323458" y="53717"/>
                </a:lnTo>
                <a:lnTo>
                  <a:pt x="343243" y="53492"/>
                </a:lnTo>
                <a:lnTo>
                  <a:pt x="363579" y="53416"/>
                </a:lnTo>
                <a:lnTo>
                  <a:pt x="363850" y="47275"/>
                </a:lnTo>
                <a:lnTo>
                  <a:pt x="364753" y="33717"/>
                </a:lnTo>
                <a:lnTo>
                  <a:pt x="364578" y="18906"/>
                </a:lnTo>
                <a:lnTo>
                  <a:pt x="361428" y="6461"/>
                </a:lnTo>
                <a:lnTo>
                  <a:pt x="353407" y="0"/>
                </a:lnTo>
                <a:lnTo>
                  <a:pt x="336875" y="2901"/>
                </a:lnTo>
                <a:lnTo>
                  <a:pt x="320058" y="5489"/>
                </a:lnTo>
                <a:lnTo>
                  <a:pt x="302985" y="7786"/>
                </a:lnTo>
                <a:lnTo>
                  <a:pt x="285687" y="9812"/>
                </a:lnTo>
                <a:lnTo>
                  <a:pt x="268192" y="11589"/>
                </a:lnTo>
                <a:lnTo>
                  <a:pt x="250530" y="13139"/>
                </a:lnTo>
                <a:lnTo>
                  <a:pt x="232732" y="14482"/>
                </a:lnTo>
                <a:lnTo>
                  <a:pt x="214826" y="15640"/>
                </a:lnTo>
                <a:lnTo>
                  <a:pt x="196842" y="16635"/>
                </a:lnTo>
                <a:lnTo>
                  <a:pt x="178810" y="17487"/>
                </a:lnTo>
                <a:lnTo>
                  <a:pt x="160760" y="18219"/>
                </a:lnTo>
                <a:lnTo>
                  <a:pt x="142721" y="18852"/>
                </a:lnTo>
                <a:lnTo>
                  <a:pt x="137033" y="19027"/>
                </a:lnTo>
                <a:lnTo>
                  <a:pt x="136210" y="31722"/>
                </a:lnTo>
                <a:lnTo>
                  <a:pt x="134986" y="50216"/>
                </a:lnTo>
                <a:lnTo>
                  <a:pt x="134161" y="62543"/>
                </a:lnTo>
                <a:lnTo>
                  <a:pt x="144495" y="6183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1" name="object 281"/>
          <p:cNvSpPr/>
          <p:nvPr/>
        </p:nvSpPr>
        <p:spPr>
          <a:xfrm>
            <a:off x="7154402" y="3194591"/>
            <a:ext cx="13880" cy="8028"/>
          </a:xfrm>
          <a:custGeom>
            <a:avLst/>
            <a:gdLst/>
            <a:ahLst/>
            <a:cxnLst/>
            <a:rect l="l" t="t" r="r" b="b"/>
            <a:pathLst>
              <a:path w="20358" h="11774">
                <a:moveTo>
                  <a:pt x="20358" y="2650"/>
                </a:moveTo>
                <a:lnTo>
                  <a:pt x="8561" y="0"/>
                </a:lnTo>
                <a:lnTo>
                  <a:pt x="0" y="5203"/>
                </a:lnTo>
                <a:lnTo>
                  <a:pt x="4978" y="9744"/>
                </a:lnTo>
                <a:lnTo>
                  <a:pt x="14817" y="11774"/>
                </a:lnTo>
                <a:lnTo>
                  <a:pt x="20358" y="265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2" name="object 282"/>
          <p:cNvSpPr/>
          <p:nvPr/>
        </p:nvSpPr>
        <p:spPr>
          <a:xfrm>
            <a:off x="6963474" y="3210278"/>
            <a:ext cx="102612" cy="50280"/>
          </a:xfrm>
          <a:custGeom>
            <a:avLst/>
            <a:gdLst/>
            <a:ahLst/>
            <a:cxnLst/>
            <a:rect l="l" t="t" r="r" b="b"/>
            <a:pathLst>
              <a:path w="150497" h="73744">
                <a:moveTo>
                  <a:pt x="66655" y="73167"/>
                </a:moveTo>
                <a:lnTo>
                  <a:pt x="80127" y="71749"/>
                </a:lnTo>
                <a:lnTo>
                  <a:pt x="93503" y="69628"/>
                </a:lnTo>
                <a:lnTo>
                  <a:pt x="106536" y="66947"/>
                </a:lnTo>
                <a:lnTo>
                  <a:pt x="118979" y="63845"/>
                </a:lnTo>
                <a:lnTo>
                  <a:pt x="130586" y="60462"/>
                </a:lnTo>
                <a:lnTo>
                  <a:pt x="141109" y="56939"/>
                </a:lnTo>
                <a:lnTo>
                  <a:pt x="150302" y="53416"/>
                </a:lnTo>
                <a:lnTo>
                  <a:pt x="150497" y="49733"/>
                </a:lnTo>
                <a:lnTo>
                  <a:pt x="150134" y="36334"/>
                </a:lnTo>
                <a:lnTo>
                  <a:pt x="148584" y="24127"/>
                </a:lnTo>
                <a:lnTo>
                  <a:pt x="146669" y="12290"/>
                </a:lnTo>
                <a:lnTo>
                  <a:pt x="145210" y="0"/>
                </a:lnTo>
                <a:lnTo>
                  <a:pt x="137003" y="1373"/>
                </a:lnTo>
                <a:lnTo>
                  <a:pt x="125192" y="3535"/>
                </a:lnTo>
                <a:lnTo>
                  <a:pt x="112822" y="5867"/>
                </a:lnTo>
                <a:lnTo>
                  <a:pt x="100050" y="8191"/>
                </a:lnTo>
                <a:lnTo>
                  <a:pt x="87040" y="10328"/>
                </a:lnTo>
                <a:lnTo>
                  <a:pt x="73950" y="12100"/>
                </a:lnTo>
                <a:lnTo>
                  <a:pt x="60943" y="13329"/>
                </a:lnTo>
                <a:lnTo>
                  <a:pt x="48178" y="13837"/>
                </a:lnTo>
                <a:lnTo>
                  <a:pt x="35815" y="13446"/>
                </a:lnTo>
                <a:lnTo>
                  <a:pt x="24017" y="11977"/>
                </a:lnTo>
                <a:lnTo>
                  <a:pt x="12943" y="9252"/>
                </a:lnTo>
                <a:lnTo>
                  <a:pt x="2754" y="5092"/>
                </a:lnTo>
                <a:lnTo>
                  <a:pt x="2124" y="9976"/>
                </a:lnTo>
                <a:lnTo>
                  <a:pt x="947" y="22045"/>
                </a:lnTo>
                <a:lnTo>
                  <a:pt x="242" y="34586"/>
                </a:lnTo>
                <a:lnTo>
                  <a:pt x="0" y="47590"/>
                </a:lnTo>
                <a:lnTo>
                  <a:pt x="214" y="61048"/>
                </a:lnTo>
                <a:lnTo>
                  <a:pt x="6494" y="64832"/>
                </a:lnTo>
                <a:lnTo>
                  <a:pt x="16743" y="69024"/>
                </a:lnTo>
                <a:lnTo>
                  <a:pt x="28131" y="71813"/>
                </a:lnTo>
                <a:lnTo>
                  <a:pt x="40410" y="73340"/>
                </a:lnTo>
                <a:lnTo>
                  <a:pt x="53334" y="73744"/>
                </a:lnTo>
                <a:lnTo>
                  <a:pt x="66655" y="7316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3" name="object 283"/>
          <p:cNvSpPr/>
          <p:nvPr/>
        </p:nvSpPr>
        <p:spPr>
          <a:xfrm>
            <a:off x="7071694" y="3283853"/>
            <a:ext cx="233604" cy="89461"/>
          </a:xfrm>
          <a:custGeom>
            <a:avLst/>
            <a:gdLst/>
            <a:ahLst/>
            <a:cxnLst/>
            <a:rect l="l" t="t" r="r" b="b"/>
            <a:pathLst>
              <a:path w="342619" h="131209">
                <a:moveTo>
                  <a:pt x="267211" y="130872"/>
                </a:moveTo>
                <a:lnTo>
                  <a:pt x="279588" y="129407"/>
                </a:lnTo>
                <a:lnTo>
                  <a:pt x="292014" y="127174"/>
                </a:lnTo>
                <a:lnTo>
                  <a:pt x="304511" y="124570"/>
                </a:lnTo>
                <a:lnTo>
                  <a:pt x="317098" y="121990"/>
                </a:lnTo>
                <a:lnTo>
                  <a:pt x="329794" y="119829"/>
                </a:lnTo>
                <a:lnTo>
                  <a:pt x="342619" y="118483"/>
                </a:lnTo>
                <a:lnTo>
                  <a:pt x="336378" y="110159"/>
                </a:lnTo>
                <a:lnTo>
                  <a:pt x="325946" y="106944"/>
                </a:lnTo>
                <a:lnTo>
                  <a:pt x="314629" y="103218"/>
                </a:lnTo>
                <a:lnTo>
                  <a:pt x="310886" y="100844"/>
                </a:lnTo>
                <a:lnTo>
                  <a:pt x="300685" y="92721"/>
                </a:lnTo>
                <a:lnTo>
                  <a:pt x="291125" y="84319"/>
                </a:lnTo>
                <a:lnTo>
                  <a:pt x="280938" y="77144"/>
                </a:lnTo>
                <a:lnTo>
                  <a:pt x="268858" y="72700"/>
                </a:lnTo>
                <a:lnTo>
                  <a:pt x="266667" y="72365"/>
                </a:lnTo>
                <a:lnTo>
                  <a:pt x="255371" y="72447"/>
                </a:lnTo>
                <a:lnTo>
                  <a:pt x="243992" y="73265"/>
                </a:lnTo>
                <a:lnTo>
                  <a:pt x="233049" y="71810"/>
                </a:lnTo>
                <a:lnTo>
                  <a:pt x="223062" y="65067"/>
                </a:lnTo>
                <a:lnTo>
                  <a:pt x="220966" y="57879"/>
                </a:lnTo>
                <a:lnTo>
                  <a:pt x="226643" y="58476"/>
                </a:lnTo>
                <a:lnTo>
                  <a:pt x="225602" y="52342"/>
                </a:lnTo>
                <a:lnTo>
                  <a:pt x="212451" y="54992"/>
                </a:lnTo>
                <a:lnTo>
                  <a:pt x="201242" y="59719"/>
                </a:lnTo>
                <a:lnTo>
                  <a:pt x="190162" y="64571"/>
                </a:lnTo>
                <a:lnTo>
                  <a:pt x="177265" y="67607"/>
                </a:lnTo>
                <a:lnTo>
                  <a:pt x="176656" y="63975"/>
                </a:lnTo>
                <a:lnTo>
                  <a:pt x="173074" y="63315"/>
                </a:lnTo>
                <a:lnTo>
                  <a:pt x="172185" y="59987"/>
                </a:lnTo>
                <a:lnTo>
                  <a:pt x="174071" y="52563"/>
                </a:lnTo>
                <a:lnTo>
                  <a:pt x="182573" y="43815"/>
                </a:lnTo>
                <a:lnTo>
                  <a:pt x="193664" y="37656"/>
                </a:lnTo>
                <a:lnTo>
                  <a:pt x="202716" y="29456"/>
                </a:lnTo>
                <a:lnTo>
                  <a:pt x="196234" y="30127"/>
                </a:lnTo>
                <a:lnTo>
                  <a:pt x="184414" y="33528"/>
                </a:lnTo>
                <a:lnTo>
                  <a:pt x="172840" y="39087"/>
                </a:lnTo>
                <a:lnTo>
                  <a:pt x="161509" y="46039"/>
                </a:lnTo>
                <a:lnTo>
                  <a:pt x="150417" y="53620"/>
                </a:lnTo>
                <a:lnTo>
                  <a:pt x="139562" y="61064"/>
                </a:lnTo>
                <a:lnTo>
                  <a:pt x="128942" y="67607"/>
                </a:lnTo>
                <a:lnTo>
                  <a:pt x="124052" y="61682"/>
                </a:lnTo>
                <a:lnTo>
                  <a:pt x="121202" y="53786"/>
                </a:lnTo>
                <a:lnTo>
                  <a:pt x="122557" y="46600"/>
                </a:lnTo>
                <a:lnTo>
                  <a:pt x="127316" y="40100"/>
                </a:lnTo>
                <a:lnTo>
                  <a:pt x="134675" y="34263"/>
                </a:lnTo>
                <a:lnTo>
                  <a:pt x="143830" y="29065"/>
                </a:lnTo>
                <a:lnTo>
                  <a:pt x="153979" y="24482"/>
                </a:lnTo>
                <a:lnTo>
                  <a:pt x="164319" y="20491"/>
                </a:lnTo>
                <a:lnTo>
                  <a:pt x="174046" y="17069"/>
                </a:lnTo>
                <a:lnTo>
                  <a:pt x="182358" y="14191"/>
                </a:lnTo>
                <a:lnTo>
                  <a:pt x="176293" y="9003"/>
                </a:lnTo>
                <a:lnTo>
                  <a:pt x="166796" y="3240"/>
                </a:lnTo>
                <a:lnTo>
                  <a:pt x="157608" y="368"/>
                </a:lnTo>
                <a:lnTo>
                  <a:pt x="148664" y="0"/>
                </a:lnTo>
                <a:lnTo>
                  <a:pt x="139898" y="1744"/>
                </a:lnTo>
                <a:lnTo>
                  <a:pt x="131244" y="5213"/>
                </a:lnTo>
                <a:lnTo>
                  <a:pt x="122636" y="10017"/>
                </a:lnTo>
                <a:lnTo>
                  <a:pt x="114009" y="15766"/>
                </a:lnTo>
                <a:lnTo>
                  <a:pt x="105297" y="22072"/>
                </a:lnTo>
                <a:lnTo>
                  <a:pt x="96434" y="28545"/>
                </a:lnTo>
                <a:lnTo>
                  <a:pt x="87353" y="34797"/>
                </a:lnTo>
                <a:lnTo>
                  <a:pt x="77990" y="40438"/>
                </a:lnTo>
                <a:lnTo>
                  <a:pt x="68279" y="45078"/>
                </a:lnTo>
                <a:lnTo>
                  <a:pt x="58153" y="48329"/>
                </a:lnTo>
                <a:lnTo>
                  <a:pt x="47548" y="49802"/>
                </a:lnTo>
                <a:lnTo>
                  <a:pt x="41985" y="49623"/>
                </a:lnTo>
                <a:lnTo>
                  <a:pt x="30770" y="47523"/>
                </a:lnTo>
                <a:lnTo>
                  <a:pt x="18666" y="45086"/>
                </a:lnTo>
                <a:lnTo>
                  <a:pt x="4304" y="44709"/>
                </a:lnTo>
                <a:lnTo>
                  <a:pt x="3853" y="45530"/>
                </a:lnTo>
                <a:lnTo>
                  <a:pt x="0" y="57457"/>
                </a:lnTo>
                <a:lnTo>
                  <a:pt x="11" y="69810"/>
                </a:lnTo>
                <a:lnTo>
                  <a:pt x="3012" y="81714"/>
                </a:lnTo>
                <a:lnTo>
                  <a:pt x="8126" y="92295"/>
                </a:lnTo>
                <a:lnTo>
                  <a:pt x="14477" y="100678"/>
                </a:lnTo>
                <a:lnTo>
                  <a:pt x="16751" y="100591"/>
                </a:lnTo>
                <a:lnTo>
                  <a:pt x="29118" y="102040"/>
                </a:lnTo>
                <a:lnTo>
                  <a:pt x="40994" y="105681"/>
                </a:lnTo>
                <a:lnTo>
                  <a:pt x="52895" y="109976"/>
                </a:lnTo>
                <a:lnTo>
                  <a:pt x="65340" y="113391"/>
                </a:lnTo>
                <a:lnTo>
                  <a:pt x="66547" y="113611"/>
                </a:lnTo>
                <a:lnTo>
                  <a:pt x="78087" y="114670"/>
                </a:lnTo>
                <a:lnTo>
                  <a:pt x="90177" y="114301"/>
                </a:lnTo>
                <a:lnTo>
                  <a:pt x="102697" y="112991"/>
                </a:lnTo>
                <a:lnTo>
                  <a:pt x="115531" y="111229"/>
                </a:lnTo>
                <a:lnTo>
                  <a:pt x="128561" y="109502"/>
                </a:lnTo>
                <a:lnTo>
                  <a:pt x="141667" y="108298"/>
                </a:lnTo>
                <a:lnTo>
                  <a:pt x="145650" y="108136"/>
                </a:lnTo>
                <a:lnTo>
                  <a:pt x="159446" y="108648"/>
                </a:lnTo>
                <a:lnTo>
                  <a:pt x="172642" y="110575"/>
                </a:lnTo>
                <a:lnTo>
                  <a:pt x="185333" y="113529"/>
                </a:lnTo>
                <a:lnTo>
                  <a:pt x="197613" y="117124"/>
                </a:lnTo>
                <a:lnTo>
                  <a:pt x="209575" y="120974"/>
                </a:lnTo>
                <a:lnTo>
                  <a:pt x="221312" y="124694"/>
                </a:lnTo>
                <a:lnTo>
                  <a:pt x="232920" y="127897"/>
                </a:lnTo>
                <a:lnTo>
                  <a:pt x="244491" y="130197"/>
                </a:lnTo>
                <a:lnTo>
                  <a:pt x="256120" y="131209"/>
                </a:lnTo>
                <a:lnTo>
                  <a:pt x="267211" y="1308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4" name="object 284"/>
          <p:cNvSpPr/>
          <p:nvPr/>
        </p:nvSpPr>
        <p:spPr>
          <a:xfrm>
            <a:off x="7667402" y="1342051"/>
            <a:ext cx="68903" cy="148372"/>
          </a:xfrm>
          <a:custGeom>
            <a:avLst/>
            <a:gdLst/>
            <a:ahLst/>
            <a:cxnLst/>
            <a:rect l="l" t="t" r="r" b="b"/>
            <a:pathLst>
              <a:path w="101057" h="217612">
                <a:moveTo>
                  <a:pt x="94682" y="216613"/>
                </a:moveTo>
                <a:lnTo>
                  <a:pt x="94546" y="206059"/>
                </a:lnTo>
                <a:lnTo>
                  <a:pt x="94624" y="194025"/>
                </a:lnTo>
                <a:lnTo>
                  <a:pt x="94908" y="181864"/>
                </a:lnTo>
                <a:lnTo>
                  <a:pt x="95363" y="169583"/>
                </a:lnTo>
                <a:lnTo>
                  <a:pt x="95951" y="157191"/>
                </a:lnTo>
                <a:lnTo>
                  <a:pt x="96634" y="144697"/>
                </a:lnTo>
                <a:lnTo>
                  <a:pt x="97375" y="132109"/>
                </a:lnTo>
                <a:lnTo>
                  <a:pt x="98137" y="119436"/>
                </a:lnTo>
                <a:lnTo>
                  <a:pt x="98883" y="106686"/>
                </a:lnTo>
                <a:lnTo>
                  <a:pt x="99575" y="93867"/>
                </a:lnTo>
                <a:lnTo>
                  <a:pt x="100175" y="80989"/>
                </a:lnTo>
                <a:lnTo>
                  <a:pt x="100647" y="68059"/>
                </a:lnTo>
                <a:lnTo>
                  <a:pt x="100954" y="55086"/>
                </a:lnTo>
                <a:lnTo>
                  <a:pt x="101057" y="42079"/>
                </a:lnTo>
                <a:lnTo>
                  <a:pt x="100920" y="29046"/>
                </a:lnTo>
                <a:lnTo>
                  <a:pt x="100505" y="15995"/>
                </a:lnTo>
                <a:lnTo>
                  <a:pt x="99774" y="2935"/>
                </a:lnTo>
                <a:lnTo>
                  <a:pt x="96176" y="2445"/>
                </a:lnTo>
                <a:lnTo>
                  <a:pt x="82505" y="984"/>
                </a:lnTo>
                <a:lnTo>
                  <a:pt x="70026" y="233"/>
                </a:lnTo>
                <a:lnTo>
                  <a:pt x="58244" y="0"/>
                </a:lnTo>
                <a:lnTo>
                  <a:pt x="46664" y="91"/>
                </a:lnTo>
                <a:lnTo>
                  <a:pt x="34792" y="313"/>
                </a:lnTo>
                <a:lnTo>
                  <a:pt x="22134" y="475"/>
                </a:lnTo>
                <a:lnTo>
                  <a:pt x="8195" y="382"/>
                </a:lnTo>
                <a:lnTo>
                  <a:pt x="8991" y="12854"/>
                </a:lnTo>
                <a:lnTo>
                  <a:pt x="9389" y="25738"/>
                </a:lnTo>
                <a:lnTo>
                  <a:pt x="9406" y="38570"/>
                </a:lnTo>
                <a:lnTo>
                  <a:pt x="9097" y="51353"/>
                </a:lnTo>
                <a:lnTo>
                  <a:pt x="8518" y="64089"/>
                </a:lnTo>
                <a:lnTo>
                  <a:pt x="7723" y="76780"/>
                </a:lnTo>
                <a:lnTo>
                  <a:pt x="6768" y="89428"/>
                </a:lnTo>
                <a:lnTo>
                  <a:pt x="5709" y="102036"/>
                </a:lnTo>
                <a:lnTo>
                  <a:pt x="4600" y="114606"/>
                </a:lnTo>
                <a:lnTo>
                  <a:pt x="3496" y="127140"/>
                </a:lnTo>
                <a:lnTo>
                  <a:pt x="2454" y="139641"/>
                </a:lnTo>
                <a:lnTo>
                  <a:pt x="1528" y="152111"/>
                </a:lnTo>
                <a:lnTo>
                  <a:pt x="773" y="164552"/>
                </a:lnTo>
                <a:lnTo>
                  <a:pt x="245" y="176966"/>
                </a:lnTo>
                <a:lnTo>
                  <a:pt x="0" y="189356"/>
                </a:lnTo>
                <a:lnTo>
                  <a:pt x="91" y="201724"/>
                </a:lnTo>
                <a:lnTo>
                  <a:pt x="575" y="214073"/>
                </a:lnTo>
                <a:lnTo>
                  <a:pt x="1022" y="214261"/>
                </a:lnTo>
                <a:lnTo>
                  <a:pt x="12136" y="216497"/>
                </a:lnTo>
                <a:lnTo>
                  <a:pt x="25311" y="216678"/>
                </a:lnTo>
                <a:lnTo>
                  <a:pt x="38725" y="216613"/>
                </a:lnTo>
                <a:lnTo>
                  <a:pt x="38571" y="210058"/>
                </a:lnTo>
                <a:lnTo>
                  <a:pt x="38622" y="199285"/>
                </a:lnTo>
                <a:lnTo>
                  <a:pt x="38972" y="187815"/>
                </a:lnTo>
                <a:lnTo>
                  <a:pt x="39564" y="175748"/>
                </a:lnTo>
                <a:lnTo>
                  <a:pt x="40342" y="163181"/>
                </a:lnTo>
                <a:lnTo>
                  <a:pt x="41247" y="150212"/>
                </a:lnTo>
                <a:lnTo>
                  <a:pt x="42224" y="136937"/>
                </a:lnTo>
                <a:lnTo>
                  <a:pt x="43213" y="123455"/>
                </a:lnTo>
                <a:lnTo>
                  <a:pt x="44159" y="109863"/>
                </a:lnTo>
                <a:lnTo>
                  <a:pt x="45004" y="96260"/>
                </a:lnTo>
                <a:lnTo>
                  <a:pt x="45690" y="82741"/>
                </a:lnTo>
                <a:lnTo>
                  <a:pt x="46160" y="69406"/>
                </a:lnTo>
                <a:lnTo>
                  <a:pt x="46358" y="56351"/>
                </a:lnTo>
                <a:lnTo>
                  <a:pt x="45868" y="48562"/>
                </a:lnTo>
                <a:lnTo>
                  <a:pt x="44132" y="36024"/>
                </a:lnTo>
                <a:lnTo>
                  <a:pt x="43073" y="23553"/>
                </a:lnTo>
                <a:lnTo>
                  <a:pt x="44804" y="12179"/>
                </a:lnTo>
                <a:lnTo>
                  <a:pt x="51438" y="2935"/>
                </a:lnTo>
                <a:lnTo>
                  <a:pt x="53834" y="7103"/>
                </a:lnTo>
                <a:lnTo>
                  <a:pt x="58274" y="17517"/>
                </a:lnTo>
                <a:lnTo>
                  <a:pt x="61206" y="28669"/>
                </a:lnTo>
                <a:lnTo>
                  <a:pt x="62888" y="40491"/>
                </a:lnTo>
                <a:lnTo>
                  <a:pt x="63580" y="52912"/>
                </a:lnTo>
                <a:lnTo>
                  <a:pt x="63540" y="65866"/>
                </a:lnTo>
                <a:lnTo>
                  <a:pt x="63028" y="79282"/>
                </a:lnTo>
                <a:lnTo>
                  <a:pt x="62303" y="93092"/>
                </a:lnTo>
                <a:lnTo>
                  <a:pt x="61624" y="107227"/>
                </a:lnTo>
                <a:lnTo>
                  <a:pt x="61291" y="114792"/>
                </a:lnTo>
                <a:lnTo>
                  <a:pt x="60645" y="127140"/>
                </a:lnTo>
                <a:lnTo>
                  <a:pt x="59872" y="139873"/>
                </a:lnTo>
                <a:lnTo>
                  <a:pt x="58997" y="152855"/>
                </a:lnTo>
                <a:lnTo>
                  <a:pt x="58045" y="165944"/>
                </a:lnTo>
                <a:lnTo>
                  <a:pt x="57042" y="179004"/>
                </a:lnTo>
                <a:lnTo>
                  <a:pt x="56013" y="191894"/>
                </a:lnTo>
                <a:lnTo>
                  <a:pt x="54983" y="204477"/>
                </a:lnTo>
                <a:lnTo>
                  <a:pt x="53978" y="216613"/>
                </a:lnTo>
                <a:lnTo>
                  <a:pt x="57430" y="216613"/>
                </a:lnTo>
                <a:lnTo>
                  <a:pt x="71097" y="217164"/>
                </a:lnTo>
                <a:lnTo>
                  <a:pt x="83206" y="217612"/>
                </a:lnTo>
                <a:lnTo>
                  <a:pt x="94682" y="21661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5" name="object 285"/>
          <p:cNvSpPr/>
          <p:nvPr/>
        </p:nvSpPr>
        <p:spPr>
          <a:xfrm>
            <a:off x="7686868" y="1966802"/>
            <a:ext cx="19380" cy="53901"/>
          </a:xfrm>
          <a:custGeom>
            <a:avLst/>
            <a:gdLst/>
            <a:ahLst/>
            <a:cxnLst/>
            <a:rect l="l" t="t" r="r" b="b"/>
            <a:pathLst>
              <a:path w="28424" h="79055">
                <a:moveTo>
                  <a:pt x="25438" y="12579"/>
                </a:moveTo>
                <a:lnTo>
                  <a:pt x="20091" y="7984"/>
                </a:lnTo>
                <a:lnTo>
                  <a:pt x="9736" y="0"/>
                </a:lnTo>
                <a:lnTo>
                  <a:pt x="0" y="58362"/>
                </a:lnTo>
                <a:lnTo>
                  <a:pt x="9529" y="62325"/>
                </a:lnTo>
                <a:lnTo>
                  <a:pt x="19620" y="69735"/>
                </a:lnTo>
                <a:lnTo>
                  <a:pt x="28424" y="79055"/>
                </a:lnTo>
                <a:lnTo>
                  <a:pt x="25438" y="1257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6" name="object 286"/>
          <p:cNvSpPr/>
          <p:nvPr/>
        </p:nvSpPr>
        <p:spPr>
          <a:xfrm>
            <a:off x="7586276" y="1935457"/>
            <a:ext cx="250090" cy="429450"/>
          </a:xfrm>
          <a:custGeom>
            <a:avLst/>
            <a:gdLst/>
            <a:ahLst/>
            <a:cxnLst/>
            <a:rect l="l" t="t" r="r" b="b"/>
            <a:pathLst>
              <a:path w="366799" h="629860">
                <a:moveTo>
                  <a:pt x="365806" y="548142"/>
                </a:moveTo>
                <a:lnTo>
                  <a:pt x="357324" y="541402"/>
                </a:lnTo>
                <a:lnTo>
                  <a:pt x="348488" y="536782"/>
                </a:lnTo>
                <a:lnTo>
                  <a:pt x="342373" y="535347"/>
                </a:lnTo>
                <a:lnTo>
                  <a:pt x="330920" y="534836"/>
                </a:lnTo>
                <a:lnTo>
                  <a:pt x="320283" y="534482"/>
                </a:lnTo>
                <a:lnTo>
                  <a:pt x="311411" y="531103"/>
                </a:lnTo>
                <a:lnTo>
                  <a:pt x="305257" y="521517"/>
                </a:lnTo>
                <a:lnTo>
                  <a:pt x="297611" y="183202"/>
                </a:lnTo>
                <a:lnTo>
                  <a:pt x="290166" y="172808"/>
                </a:lnTo>
                <a:lnTo>
                  <a:pt x="283653" y="161670"/>
                </a:lnTo>
                <a:lnTo>
                  <a:pt x="279819" y="157764"/>
                </a:lnTo>
                <a:lnTo>
                  <a:pt x="268917" y="151291"/>
                </a:lnTo>
                <a:lnTo>
                  <a:pt x="256340" y="146000"/>
                </a:lnTo>
                <a:lnTo>
                  <a:pt x="243383" y="140817"/>
                </a:lnTo>
                <a:lnTo>
                  <a:pt x="231345" y="134664"/>
                </a:lnTo>
                <a:lnTo>
                  <a:pt x="221521" y="126468"/>
                </a:lnTo>
                <a:lnTo>
                  <a:pt x="215208" y="115153"/>
                </a:lnTo>
                <a:lnTo>
                  <a:pt x="213677" y="106887"/>
                </a:lnTo>
                <a:lnTo>
                  <a:pt x="216204" y="104322"/>
                </a:lnTo>
                <a:lnTo>
                  <a:pt x="218770" y="104335"/>
                </a:lnTo>
                <a:lnTo>
                  <a:pt x="227197" y="103731"/>
                </a:lnTo>
                <a:lnTo>
                  <a:pt x="235827" y="108829"/>
                </a:lnTo>
                <a:lnTo>
                  <a:pt x="245111" y="117013"/>
                </a:lnTo>
                <a:lnTo>
                  <a:pt x="255497" y="125671"/>
                </a:lnTo>
                <a:lnTo>
                  <a:pt x="262001" y="129773"/>
                </a:lnTo>
                <a:lnTo>
                  <a:pt x="275644" y="134684"/>
                </a:lnTo>
                <a:lnTo>
                  <a:pt x="287909" y="137826"/>
                </a:lnTo>
                <a:lnTo>
                  <a:pt x="296006" y="32328"/>
                </a:lnTo>
                <a:lnTo>
                  <a:pt x="284753" y="26175"/>
                </a:lnTo>
                <a:lnTo>
                  <a:pt x="272810" y="20711"/>
                </a:lnTo>
                <a:lnTo>
                  <a:pt x="260082" y="16032"/>
                </a:lnTo>
                <a:lnTo>
                  <a:pt x="246472" y="12236"/>
                </a:lnTo>
                <a:lnTo>
                  <a:pt x="231882" y="9418"/>
                </a:lnTo>
                <a:lnTo>
                  <a:pt x="216217" y="7675"/>
                </a:lnTo>
                <a:lnTo>
                  <a:pt x="217378" y="12114"/>
                </a:lnTo>
                <a:lnTo>
                  <a:pt x="224134" y="19425"/>
                </a:lnTo>
                <a:lnTo>
                  <a:pt x="235234" y="24397"/>
                </a:lnTo>
                <a:lnTo>
                  <a:pt x="248896" y="28023"/>
                </a:lnTo>
                <a:lnTo>
                  <a:pt x="263339" y="31295"/>
                </a:lnTo>
                <a:lnTo>
                  <a:pt x="276780" y="35205"/>
                </a:lnTo>
                <a:lnTo>
                  <a:pt x="287439" y="40746"/>
                </a:lnTo>
                <a:lnTo>
                  <a:pt x="286755" y="41380"/>
                </a:lnTo>
                <a:lnTo>
                  <a:pt x="276299" y="49524"/>
                </a:lnTo>
                <a:lnTo>
                  <a:pt x="264553" y="53459"/>
                </a:lnTo>
                <a:lnTo>
                  <a:pt x="252092" y="53828"/>
                </a:lnTo>
                <a:lnTo>
                  <a:pt x="239821" y="51574"/>
                </a:lnTo>
                <a:lnTo>
                  <a:pt x="228479" y="47171"/>
                </a:lnTo>
                <a:lnTo>
                  <a:pt x="217798" y="41231"/>
                </a:lnTo>
                <a:lnTo>
                  <a:pt x="207510" y="34368"/>
                </a:lnTo>
                <a:lnTo>
                  <a:pt x="197349" y="27196"/>
                </a:lnTo>
                <a:lnTo>
                  <a:pt x="187047" y="20327"/>
                </a:lnTo>
                <a:lnTo>
                  <a:pt x="176338" y="14375"/>
                </a:lnTo>
                <a:lnTo>
                  <a:pt x="164954" y="9953"/>
                </a:lnTo>
                <a:lnTo>
                  <a:pt x="152628" y="7675"/>
                </a:lnTo>
                <a:lnTo>
                  <a:pt x="154223" y="10722"/>
                </a:lnTo>
                <a:lnTo>
                  <a:pt x="161876" y="21083"/>
                </a:lnTo>
                <a:lnTo>
                  <a:pt x="171485" y="30200"/>
                </a:lnTo>
                <a:lnTo>
                  <a:pt x="182131" y="38613"/>
                </a:lnTo>
                <a:lnTo>
                  <a:pt x="192897" y="46865"/>
                </a:lnTo>
                <a:lnTo>
                  <a:pt x="202862" y="55495"/>
                </a:lnTo>
                <a:lnTo>
                  <a:pt x="211109" y="65045"/>
                </a:lnTo>
                <a:lnTo>
                  <a:pt x="216717" y="76056"/>
                </a:lnTo>
                <a:lnTo>
                  <a:pt x="218770" y="89069"/>
                </a:lnTo>
                <a:lnTo>
                  <a:pt x="210294" y="89161"/>
                </a:lnTo>
                <a:lnTo>
                  <a:pt x="199522" y="84667"/>
                </a:lnTo>
                <a:lnTo>
                  <a:pt x="190015" y="76639"/>
                </a:lnTo>
                <a:lnTo>
                  <a:pt x="181317" y="67220"/>
                </a:lnTo>
                <a:lnTo>
                  <a:pt x="172974" y="58551"/>
                </a:lnTo>
                <a:lnTo>
                  <a:pt x="175959" y="125028"/>
                </a:lnTo>
                <a:lnTo>
                  <a:pt x="184107" y="135334"/>
                </a:lnTo>
                <a:lnTo>
                  <a:pt x="192228" y="145703"/>
                </a:lnTo>
                <a:lnTo>
                  <a:pt x="200952" y="155211"/>
                </a:lnTo>
                <a:lnTo>
                  <a:pt x="209502" y="162313"/>
                </a:lnTo>
                <a:lnTo>
                  <a:pt x="220328" y="169912"/>
                </a:lnTo>
                <a:lnTo>
                  <a:pt x="231394" y="177566"/>
                </a:lnTo>
                <a:lnTo>
                  <a:pt x="241644" y="185777"/>
                </a:lnTo>
                <a:lnTo>
                  <a:pt x="250020" y="195051"/>
                </a:lnTo>
                <a:lnTo>
                  <a:pt x="255464" y="205891"/>
                </a:lnTo>
                <a:lnTo>
                  <a:pt x="256921" y="218800"/>
                </a:lnTo>
                <a:lnTo>
                  <a:pt x="248704" y="215326"/>
                </a:lnTo>
                <a:lnTo>
                  <a:pt x="237532" y="209847"/>
                </a:lnTo>
                <a:lnTo>
                  <a:pt x="226306" y="203479"/>
                </a:lnTo>
                <a:lnTo>
                  <a:pt x="215168" y="196283"/>
                </a:lnTo>
                <a:lnTo>
                  <a:pt x="204262" y="188322"/>
                </a:lnTo>
                <a:lnTo>
                  <a:pt x="198412" y="396879"/>
                </a:lnTo>
                <a:lnTo>
                  <a:pt x="199965" y="397475"/>
                </a:lnTo>
                <a:lnTo>
                  <a:pt x="212003" y="401065"/>
                </a:lnTo>
                <a:lnTo>
                  <a:pt x="224965" y="403732"/>
                </a:lnTo>
                <a:lnTo>
                  <a:pt x="238323" y="406003"/>
                </a:lnTo>
                <a:lnTo>
                  <a:pt x="251547" y="408407"/>
                </a:lnTo>
                <a:lnTo>
                  <a:pt x="264109" y="411474"/>
                </a:lnTo>
                <a:lnTo>
                  <a:pt x="275479" y="415732"/>
                </a:lnTo>
                <a:lnTo>
                  <a:pt x="285130" y="421710"/>
                </a:lnTo>
                <a:lnTo>
                  <a:pt x="292531" y="429937"/>
                </a:lnTo>
                <a:lnTo>
                  <a:pt x="292355" y="430105"/>
                </a:lnTo>
                <a:lnTo>
                  <a:pt x="284252" y="435065"/>
                </a:lnTo>
                <a:lnTo>
                  <a:pt x="274231" y="437165"/>
                </a:lnTo>
                <a:lnTo>
                  <a:pt x="262773" y="436945"/>
                </a:lnTo>
                <a:lnTo>
                  <a:pt x="250360" y="434947"/>
                </a:lnTo>
                <a:lnTo>
                  <a:pt x="237471" y="431712"/>
                </a:lnTo>
                <a:lnTo>
                  <a:pt x="224587" y="427781"/>
                </a:lnTo>
                <a:lnTo>
                  <a:pt x="212190" y="423696"/>
                </a:lnTo>
                <a:lnTo>
                  <a:pt x="200760" y="419996"/>
                </a:lnTo>
                <a:lnTo>
                  <a:pt x="190779" y="417225"/>
                </a:lnTo>
                <a:lnTo>
                  <a:pt x="188188" y="405299"/>
                </a:lnTo>
                <a:lnTo>
                  <a:pt x="194970" y="402759"/>
                </a:lnTo>
                <a:lnTo>
                  <a:pt x="193730" y="179654"/>
                </a:lnTo>
                <a:lnTo>
                  <a:pt x="183714" y="170341"/>
                </a:lnTo>
                <a:lnTo>
                  <a:pt x="174357" y="160445"/>
                </a:lnTo>
                <a:lnTo>
                  <a:pt x="165802" y="150025"/>
                </a:lnTo>
                <a:lnTo>
                  <a:pt x="158192" y="139144"/>
                </a:lnTo>
                <a:lnTo>
                  <a:pt x="151669" y="127861"/>
                </a:lnTo>
                <a:lnTo>
                  <a:pt x="146376" y="116237"/>
                </a:lnTo>
                <a:lnTo>
                  <a:pt x="142455" y="104335"/>
                </a:lnTo>
                <a:lnTo>
                  <a:pt x="147535" y="104335"/>
                </a:lnTo>
                <a:lnTo>
                  <a:pt x="157271" y="45972"/>
                </a:lnTo>
                <a:lnTo>
                  <a:pt x="146972" y="38124"/>
                </a:lnTo>
                <a:lnTo>
                  <a:pt x="137525" y="29800"/>
                </a:lnTo>
                <a:lnTo>
                  <a:pt x="129730" y="20388"/>
                </a:lnTo>
                <a:lnTo>
                  <a:pt x="129730" y="206087"/>
                </a:lnTo>
                <a:lnTo>
                  <a:pt x="127428" y="209644"/>
                </a:lnTo>
                <a:lnTo>
                  <a:pt x="119253" y="213790"/>
                </a:lnTo>
                <a:lnTo>
                  <a:pt x="107649" y="214580"/>
                </a:lnTo>
                <a:lnTo>
                  <a:pt x="94067" y="213110"/>
                </a:lnTo>
                <a:lnTo>
                  <a:pt x="79958" y="210475"/>
                </a:lnTo>
                <a:lnTo>
                  <a:pt x="66775" y="207769"/>
                </a:lnTo>
                <a:lnTo>
                  <a:pt x="55968" y="206087"/>
                </a:lnTo>
                <a:lnTo>
                  <a:pt x="53365" y="194162"/>
                </a:lnTo>
                <a:lnTo>
                  <a:pt x="60147" y="191622"/>
                </a:lnTo>
                <a:lnTo>
                  <a:pt x="68727" y="0"/>
                </a:lnTo>
                <a:lnTo>
                  <a:pt x="56166" y="1041"/>
                </a:lnTo>
                <a:lnTo>
                  <a:pt x="44741" y="3642"/>
                </a:lnTo>
                <a:lnTo>
                  <a:pt x="34060" y="7339"/>
                </a:lnTo>
                <a:lnTo>
                  <a:pt x="23728" y="11671"/>
                </a:lnTo>
                <a:lnTo>
                  <a:pt x="13353" y="16174"/>
                </a:lnTo>
                <a:lnTo>
                  <a:pt x="2540" y="20388"/>
                </a:lnTo>
                <a:lnTo>
                  <a:pt x="3397" y="44907"/>
                </a:lnTo>
                <a:lnTo>
                  <a:pt x="12449" y="50730"/>
                </a:lnTo>
                <a:lnTo>
                  <a:pt x="12712" y="50919"/>
                </a:lnTo>
                <a:lnTo>
                  <a:pt x="16624" y="317682"/>
                </a:lnTo>
                <a:lnTo>
                  <a:pt x="22885" y="318025"/>
                </a:lnTo>
                <a:lnTo>
                  <a:pt x="21437" y="325048"/>
                </a:lnTo>
                <a:lnTo>
                  <a:pt x="20193" y="332274"/>
                </a:lnTo>
                <a:lnTo>
                  <a:pt x="10172" y="330738"/>
                </a:lnTo>
                <a:lnTo>
                  <a:pt x="10502" y="326166"/>
                </a:lnTo>
                <a:lnTo>
                  <a:pt x="7061" y="325366"/>
                </a:lnTo>
                <a:lnTo>
                  <a:pt x="12030" y="349356"/>
                </a:lnTo>
                <a:lnTo>
                  <a:pt x="22667" y="344815"/>
                </a:lnTo>
                <a:lnTo>
                  <a:pt x="33036" y="339920"/>
                </a:lnTo>
                <a:lnTo>
                  <a:pt x="43241" y="335432"/>
                </a:lnTo>
                <a:lnTo>
                  <a:pt x="53390" y="332117"/>
                </a:lnTo>
                <a:lnTo>
                  <a:pt x="63588" y="330738"/>
                </a:lnTo>
                <a:lnTo>
                  <a:pt x="72393" y="331407"/>
                </a:lnTo>
                <a:lnTo>
                  <a:pt x="83625" y="334657"/>
                </a:lnTo>
                <a:lnTo>
                  <a:pt x="94466" y="339693"/>
                </a:lnTo>
                <a:lnTo>
                  <a:pt x="106061" y="345505"/>
                </a:lnTo>
                <a:lnTo>
                  <a:pt x="119557" y="351083"/>
                </a:lnTo>
                <a:lnTo>
                  <a:pt x="113296" y="360506"/>
                </a:lnTo>
                <a:lnTo>
                  <a:pt x="104915" y="363802"/>
                </a:lnTo>
                <a:lnTo>
                  <a:pt x="95154" y="362685"/>
                </a:lnTo>
                <a:lnTo>
                  <a:pt x="84613" y="359231"/>
                </a:lnTo>
                <a:lnTo>
                  <a:pt x="73891" y="355518"/>
                </a:lnTo>
                <a:lnTo>
                  <a:pt x="63588" y="353623"/>
                </a:lnTo>
                <a:lnTo>
                  <a:pt x="58269" y="353733"/>
                </a:lnTo>
                <a:lnTo>
                  <a:pt x="45148" y="356352"/>
                </a:lnTo>
                <a:lnTo>
                  <a:pt x="33588" y="361297"/>
                </a:lnTo>
                <a:lnTo>
                  <a:pt x="22763" y="367212"/>
                </a:lnTo>
                <a:lnTo>
                  <a:pt x="11842" y="372739"/>
                </a:lnTo>
                <a:lnTo>
                  <a:pt x="0" y="376521"/>
                </a:lnTo>
                <a:lnTo>
                  <a:pt x="7459" y="379455"/>
                </a:lnTo>
                <a:lnTo>
                  <a:pt x="19609" y="384005"/>
                </a:lnTo>
                <a:lnTo>
                  <a:pt x="31911" y="388402"/>
                </a:lnTo>
                <a:lnTo>
                  <a:pt x="44308" y="392705"/>
                </a:lnTo>
                <a:lnTo>
                  <a:pt x="56742" y="396972"/>
                </a:lnTo>
                <a:lnTo>
                  <a:pt x="69155" y="401259"/>
                </a:lnTo>
                <a:lnTo>
                  <a:pt x="81490" y="405625"/>
                </a:lnTo>
                <a:lnTo>
                  <a:pt x="93689" y="410127"/>
                </a:lnTo>
                <a:lnTo>
                  <a:pt x="105693" y="414823"/>
                </a:lnTo>
                <a:lnTo>
                  <a:pt x="117447" y="419770"/>
                </a:lnTo>
                <a:lnTo>
                  <a:pt x="128891" y="425026"/>
                </a:lnTo>
                <a:lnTo>
                  <a:pt x="139968" y="430649"/>
                </a:lnTo>
                <a:lnTo>
                  <a:pt x="150620" y="436697"/>
                </a:lnTo>
                <a:lnTo>
                  <a:pt x="160791" y="443226"/>
                </a:lnTo>
                <a:lnTo>
                  <a:pt x="170421" y="450295"/>
                </a:lnTo>
                <a:lnTo>
                  <a:pt x="174585" y="461768"/>
                </a:lnTo>
                <a:lnTo>
                  <a:pt x="180655" y="472649"/>
                </a:lnTo>
                <a:lnTo>
                  <a:pt x="187908" y="482221"/>
                </a:lnTo>
                <a:lnTo>
                  <a:pt x="196034" y="491311"/>
                </a:lnTo>
                <a:lnTo>
                  <a:pt x="204727" y="500744"/>
                </a:lnTo>
                <a:lnTo>
                  <a:pt x="213677" y="511344"/>
                </a:lnTo>
                <a:lnTo>
                  <a:pt x="218327" y="517534"/>
                </a:lnTo>
                <a:lnTo>
                  <a:pt x="226124" y="528681"/>
                </a:lnTo>
                <a:lnTo>
                  <a:pt x="233674" y="539491"/>
                </a:lnTo>
                <a:lnTo>
                  <a:pt x="241290" y="549220"/>
                </a:lnTo>
                <a:lnTo>
                  <a:pt x="249288" y="557128"/>
                </a:lnTo>
                <a:lnTo>
                  <a:pt x="253776" y="560648"/>
                </a:lnTo>
                <a:lnTo>
                  <a:pt x="263868" y="567695"/>
                </a:lnTo>
                <a:lnTo>
                  <a:pt x="274266" y="574034"/>
                </a:lnTo>
                <a:lnTo>
                  <a:pt x="284965" y="579961"/>
                </a:lnTo>
                <a:lnTo>
                  <a:pt x="295962" y="585771"/>
                </a:lnTo>
                <a:lnTo>
                  <a:pt x="307252" y="591761"/>
                </a:lnTo>
                <a:lnTo>
                  <a:pt x="318831" y="598226"/>
                </a:lnTo>
                <a:lnTo>
                  <a:pt x="330695" y="605464"/>
                </a:lnTo>
                <a:lnTo>
                  <a:pt x="335319" y="608498"/>
                </a:lnTo>
                <a:lnTo>
                  <a:pt x="345415" y="615386"/>
                </a:lnTo>
                <a:lnTo>
                  <a:pt x="355934" y="622635"/>
                </a:lnTo>
                <a:lnTo>
                  <a:pt x="366799" y="629860"/>
                </a:lnTo>
                <a:lnTo>
                  <a:pt x="365806" y="54814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7" name="object 287"/>
          <p:cNvSpPr/>
          <p:nvPr/>
        </p:nvSpPr>
        <p:spPr>
          <a:xfrm>
            <a:off x="7416204" y="1930289"/>
            <a:ext cx="149023" cy="255464"/>
          </a:xfrm>
          <a:custGeom>
            <a:avLst/>
            <a:gdLst/>
            <a:ahLst/>
            <a:cxnLst/>
            <a:rect l="l" t="t" r="r" b="b"/>
            <a:pathLst>
              <a:path w="218567" h="374681">
                <a:moveTo>
                  <a:pt x="173971" y="373118"/>
                </a:moveTo>
                <a:lnTo>
                  <a:pt x="187649" y="370050"/>
                </a:lnTo>
                <a:lnTo>
                  <a:pt x="199603" y="365908"/>
                </a:lnTo>
                <a:lnTo>
                  <a:pt x="208705" y="361122"/>
                </a:lnTo>
                <a:lnTo>
                  <a:pt x="218567" y="110493"/>
                </a:lnTo>
                <a:lnTo>
                  <a:pt x="207889" y="105288"/>
                </a:lnTo>
                <a:lnTo>
                  <a:pt x="197332" y="98662"/>
                </a:lnTo>
                <a:lnTo>
                  <a:pt x="186666" y="91948"/>
                </a:lnTo>
                <a:lnTo>
                  <a:pt x="175663" y="86476"/>
                </a:lnTo>
                <a:lnTo>
                  <a:pt x="165414" y="83276"/>
                </a:lnTo>
                <a:lnTo>
                  <a:pt x="152603" y="80491"/>
                </a:lnTo>
                <a:lnTo>
                  <a:pt x="139778" y="77722"/>
                </a:lnTo>
                <a:lnTo>
                  <a:pt x="127770" y="73868"/>
                </a:lnTo>
                <a:lnTo>
                  <a:pt x="117407" y="67827"/>
                </a:lnTo>
                <a:lnTo>
                  <a:pt x="109522" y="58498"/>
                </a:lnTo>
                <a:lnTo>
                  <a:pt x="108798" y="54383"/>
                </a:lnTo>
                <a:lnTo>
                  <a:pt x="111935" y="54116"/>
                </a:lnTo>
                <a:lnTo>
                  <a:pt x="112062" y="50865"/>
                </a:lnTo>
                <a:lnTo>
                  <a:pt x="120981" y="0"/>
                </a:lnTo>
                <a:lnTo>
                  <a:pt x="108642" y="1005"/>
                </a:lnTo>
                <a:lnTo>
                  <a:pt x="96343" y="2029"/>
                </a:lnTo>
                <a:lnTo>
                  <a:pt x="84077" y="3010"/>
                </a:lnTo>
                <a:lnTo>
                  <a:pt x="71838" y="3886"/>
                </a:lnTo>
                <a:lnTo>
                  <a:pt x="59621" y="4593"/>
                </a:lnTo>
                <a:lnTo>
                  <a:pt x="47418" y="5070"/>
                </a:lnTo>
                <a:lnTo>
                  <a:pt x="35225" y="5253"/>
                </a:lnTo>
                <a:lnTo>
                  <a:pt x="23035" y="5082"/>
                </a:lnTo>
                <a:lnTo>
                  <a:pt x="27660" y="11178"/>
                </a:lnTo>
                <a:lnTo>
                  <a:pt x="35057" y="20557"/>
                </a:lnTo>
                <a:lnTo>
                  <a:pt x="42799" y="29937"/>
                </a:lnTo>
                <a:lnTo>
                  <a:pt x="50891" y="39323"/>
                </a:lnTo>
                <a:lnTo>
                  <a:pt x="59339" y="48719"/>
                </a:lnTo>
                <a:lnTo>
                  <a:pt x="68149" y="58128"/>
                </a:lnTo>
                <a:lnTo>
                  <a:pt x="77327" y="67554"/>
                </a:lnTo>
                <a:lnTo>
                  <a:pt x="86879" y="77002"/>
                </a:lnTo>
                <a:lnTo>
                  <a:pt x="96809" y="86476"/>
                </a:lnTo>
                <a:lnTo>
                  <a:pt x="105301" y="93828"/>
                </a:lnTo>
                <a:lnTo>
                  <a:pt x="115850" y="101746"/>
                </a:lnTo>
                <a:lnTo>
                  <a:pt x="126746" y="109154"/>
                </a:lnTo>
                <a:lnTo>
                  <a:pt x="137682" y="116308"/>
                </a:lnTo>
                <a:lnTo>
                  <a:pt x="148350" y="123465"/>
                </a:lnTo>
                <a:lnTo>
                  <a:pt x="158441" y="130884"/>
                </a:lnTo>
                <a:lnTo>
                  <a:pt x="167648" y="138823"/>
                </a:lnTo>
                <a:lnTo>
                  <a:pt x="175663" y="147538"/>
                </a:lnTo>
                <a:lnTo>
                  <a:pt x="176882" y="149046"/>
                </a:lnTo>
                <a:lnTo>
                  <a:pt x="183195" y="156738"/>
                </a:lnTo>
                <a:lnTo>
                  <a:pt x="190294" y="166074"/>
                </a:lnTo>
                <a:lnTo>
                  <a:pt x="196779" y="176490"/>
                </a:lnTo>
                <a:lnTo>
                  <a:pt x="201252" y="187424"/>
                </a:lnTo>
                <a:lnTo>
                  <a:pt x="202313" y="198310"/>
                </a:lnTo>
                <a:lnTo>
                  <a:pt x="198561" y="208587"/>
                </a:lnTo>
                <a:lnTo>
                  <a:pt x="186501" y="200686"/>
                </a:lnTo>
                <a:lnTo>
                  <a:pt x="177677" y="191607"/>
                </a:lnTo>
                <a:lnTo>
                  <a:pt x="170094" y="181360"/>
                </a:lnTo>
                <a:lnTo>
                  <a:pt x="163041" y="170590"/>
                </a:lnTo>
                <a:lnTo>
                  <a:pt x="155808" y="159943"/>
                </a:lnTo>
                <a:lnTo>
                  <a:pt x="147685" y="150065"/>
                </a:lnTo>
                <a:lnTo>
                  <a:pt x="144193" y="146537"/>
                </a:lnTo>
                <a:lnTo>
                  <a:pt x="135056" y="138346"/>
                </a:lnTo>
                <a:lnTo>
                  <a:pt x="125216" y="130507"/>
                </a:lnTo>
                <a:lnTo>
                  <a:pt x="114951" y="122794"/>
                </a:lnTo>
                <a:lnTo>
                  <a:pt x="104538" y="114979"/>
                </a:lnTo>
                <a:lnTo>
                  <a:pt x="94256" y="106834"/>
                </a:lnTo>
                <a:lnTo>
                  <a:pt x="91142" y="104235"/>
                </a:lnTo>
                <a:lnTo>
                  <a:pt x="81288" y="95795"/>
                </a:lnTo>
                <a:lnTo>
                  <a:pt x="71649" y="87238"/>
                </a:lnTo>
                <a:lnTo>
                  <a:pt x="62195" y="78582"/>
                </a:lnTo>
                <a:lnTo>
                  <a:pt x="52898" y="69847"/>
                </a:lnTo>
                <a:lnTo>
                  <a:pt x="45882" y="172761"/>
                </a:lnTo>
                <a:lnTo>
                  <a:pt x="57002" y="178685"/>
                </a:lnTo>
                <a:lnTo>
                  <a:pt x="67923" y="184664"/>
                </a:lnTo>
                <a:lnTo>
                  <a:pt x="78795" y="190214"/>
                </a:lnTo>
                <a:lnTo>
                  <a:pt x="89767" y="194849"/>
                </a:lnTo>
                <a:lnTo>
                  <a:pt x="100990" y="198084"/>
                </a:lnTo>
                <a:lnTo>
                  <a:pt x="112613" y="199434"/>
                </a:lnTo>
                <a:lnTo>
                  <a:pt x="124787" y="198414"/>
                </a:lnTo>
                <a:lnTo>
                  <a:pt x="122350" y="205611"/>
                </a:lnTo>
                <a:lnTo>
                  <a:pt x="117038" y="212095"/>
                </a:lnTo>
                <a:lnTo>
                  <a:pt x="109647" y="215749"/>
                </a:lnTo>
                <a:lnTo>
                  <a:pt x="100565" y="216925"/>
                </a:lnTo>
                <a:lnTo>
                  <a:pt x="90185" y="215978"/>
                </a:lnTo>
                <a:lnTo>
                  <a:pt x="78895" y="213264"/>
                </a:lnTo>
                <a:lnTo>
                  <a:pt x="67086" y="209135"/>
                </a:lnTo>
                <a:lnTo>
                  <a:pt x="55149" y="203948"/>
                </a:lnTo>
                <a:lnTo>
                  <a:pt x="43473" y="198055"/>
                </a:lnTo>
                <a:lnTo>
                  <a:pt x="32449" y="191812"/>
                </a:lnTo>
                <a:lnTo>
                  <a:pt x="22467" y="185573"/>
                </a:lnTo>
                <a:lnTo>
                  <a:pt x="13918" y="179692"/>
                </a:lnTo>
                <a:lnTo>
                  <a:pt x="7191" y="174524"/>
                </a:lnTo>
                <a:lnTo>
                  <a:pt x="2677" y="170423"/>
                </a:lnTo>
                <a:lnTo>
                  <a:pt x="0" y="266981"/>
                </a:lnTo>
                <a:lnTo>
                  <a:pt x="7769" y="277268"/>
                </a:lnTo>
                <a:lnTo>
                  <a:pt x="11230" y="276409"/>
                </a:lnTo>
                <a:lnTo>
                  <a:pt x="22494" y="276761"/>
                </a:lnTo>
                <a:lnTo>
                  <a:pt x="33934" y="279992"/>
                </a:lnTo>
                <a:lnTo>
                  <a:pt x="45877" y="283554"/>
                </a:lnTo>
                <a:lnTo>
                  <a:pt x="58646" y="284901"/>
                </a:lnTo>
                <a:lnTo>
                  <a:pt x="62326" y="284398"/>
                </a:lnTo>
                <a:lnTo>
                  <a:pt x="74063" y="280052"/>
                </a:lnTo>
                <a:lnTo>
                  <a:pt x="86636" y="277268"/>
                </a:lnTo>
                <a:lnTo>
                  <a:pt x="95849" y="279340"/>
                </a:lnTo>
                <a:lnTo>
                  <a:pt x="108177" y="284472"/>
                </a:lnTo>
                <a:lnTo>
                  <a:pt x="122309" y="291792"/>
                </a:lnTo>
                <a:lnTo>
                  <a:pt x="136906" y="300428"/>
                </a:lnTo>
                <a:lnTo>
                  <a:pt x="150626" y="309508"/>
                </a:lnTo>
                <a:lnTo>
                  <a:pt x="162129" y="318159"/>
                </a:lnTo>
                <a:lnTo>
                  <a:pt x="170075" y="325508"/>
                </a:lnTo>
                <a:lnTo>
                  <a:pt x="162951" y="262003"/>
                </a:lnTo>
                <a:lnTo>
                  <a:pt x="165034" y="251555"/>
                </a:lnTo>
                <a:lnTo>
                  <a:pt x="172802" y="245673"/>
                </a:lnTo>
                <a:lnTo>
                  <a:pt x="183687" y="245395"/>
                </a:lnTo>
                <a:lnTo>
                  <a:pt x="194901" y="248901"/>
                </a:lnTo>
                <a:lnTo>
                  <a:pt x="203654" y="254370"/>
                </a:lnTo>
                <a:lnTo>
                  <a:pt x="202073" y="264220"/>
                </a:lnTo>
                <a:lnTo>
                  <a:pt x="193763" y="269388"/>
                </a:lnTo>
                <a:lnTo>
                  <a:pt x="182040" y="269715"/>
                </a:lnTo>
                <a:lnTo>
                  <a:pt x="173123" y="330684"/>
                </a:lnTo>
                <a:lnTo>
                  <a:pt x="170767" y="338861"/>
                </a:lnTo>
                <a:lnTo>
                  <a:pt x="162443" y="347006"/>
                </a:lnTo>
                <a:lnTo>
                  <a:pt x="149907" y="353335"/>
                </a:lnTo>
                <a:lnTo>
                  <a:pt x="135036" y="357377"/>
                </a:lnTo>
                <a:lnTo>
                  <a:pt x="119707" y="358662"/>
                </a:lnTo>
                <a:lnTo>
                  <a:pt x="124613" y="366040"/>
                </a:lnTo>
                <a:lnTo>
                  <a:pt x="133892" y="371572"/>
                </a:lnTo>
                <a:lnTo>
                  <a:pt x="145964" y="374309"/>
                </a:lnTo>
                <a:lnTo>
                  <a:pt x="159700" y="374681"/>
                </a:lnTo>
                <a:lnTo>
                  <a:pt x="173971" y="37311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8" name="object 288"/>
          <p:cNvSpPr/>
          <p:nvPr/>
        </p:nvSpPr>
        <p:spPr>
          <a:xfrm>
            <a:off x="7259980" y="1905851"/>
            <a:ext cx="192291" cy="206470"/>
          </a:xfrm>
          <a:custGeom>
            <a:avLst/>
            <a:gdLst/>
            <a:ahLst/>
            <a:cxnLst/>
            <a:rect l="l" t="t" r="r" b="b"/>
            <a:pathLst>
              <a:path w="282027" h="302823">
                <a:moveTo>
                  <a:pt x="231805" y="206266"/>
                </a:moveTo>
                <a:lnTo>
                  <a:pt x="232567" y="201071"/>
                </a:lnTo>
                <a:lnTo>
                  <a:pt x="238701" y="201275"/>
                </a:lnTo>
                <a:lnTo>
                  <a:pt x="239451" y="196093"/>
                </a:lnTo>
                <a:lnTo>
                  <a:pt x="251572" y="198863"/>
                </a:lnTo>
                <a:lnTo>
                  <a:pt x="263541" y="203220"/>
                </a:lnTo>
                <a:lnTo>
                  <a:pt x="275010" y="208603"/>
                </a:lnTo>
                <a:lnTo>
                  <a:pt x="282027" y="105690"/>
                </a:lnTo>
                <a:lnTo>
                  <a:pt x="272856" y="96894"/>
                </a:lnTo>
                <a:lnTo>
                  <a:pt x="263782" y="88055"/>
                </a:lnTo>
                <a:lnTo>
                  <a:pt x="254776" y="79191"/>
                </a:lnTo>
                <a:lnTo>
                  <a:pt x="245807" y="70322"/>
                </a:lnTo>
                <a:lnTo>
                  <a:pt x="236845" y="61466"/>
                </a:lnTo>
                <a:lnTo>
                  <a:pt x="227862" y="52642"/>
                </a:lnTo>
                <a:lnTo>
                  <a:pt x="218826" y="43867"/>
                </a:lnTo>
                <a:lnTo>
                  <a:pt x="209710" y="35160"/>
                </a:lnTo>
                <a:lnTo>
                  <a:pt x="200483" y="26541"/>
                </a:lnTo>
                <a:lnTo>
                  <a:pt x="191114" y="18026"/>
                </a:lnTo>
                <a:lnTo>
                  <a:pt x="191114" y="5301"/>
                </a:lnTo>
                <a:lnTo>
                  <a:pt x="184023" y="6946"/>
                </a:lnTo>
                <a:lnTo>
                  <a:pt x="173084" y="7188"/>
                </a:lnTo>
                <a:lnTo>
                  <a:pt x="161918" y="5630"/>
                </a:lnTo>
                <a:lnTo>
                  <a:pt x="150653" y="3255"/>
                </a:lnTo>
                <a:lnTo>
                  <a:pt x="139418" y="1050"/>
                </a:lnTo>
                <a:lnTo>
                  <a:pt x="128339" y="0"/>
                </a:lnTo>
                <a:lnTo>
                  <a:pt x="117546" y="1088"/>
                </a:lnTo>
                <a:lnTo>
                  <a:pt x="107167" y="5301"/>
                </a:lnTo>
                <a:lnTo>
                  <a:pt x="107802" y="8172"/>
                </a:lnTo>
                <a:lnTo>
                  <a:pt x="112398" y="15246"/>
                </a:lnTo>
                <a:lnTo>
                  <a:pt x="119523" y="23236"/>
                </a:lnTo>
                <a:lnTo>
                  <a:pt x="126888" y="31862"/>
                </a:lnTo>
                <a:lnTo>
                  <a:pt x="132203" y="40841"/>
                </a:lnTo>
                <a:lnTo>
                  <a:pt x="133179" y="49891"/>
                </a:lnTo>
                <a:lnTo>
                  <a:pt x="127526" y="58730"/>
                </a:lnTo>
                <a:lnTo>
                  <a:pt x="122888" y="56234"/>
                </a:lnTo>
                <a:lnTo>
                  <a:pt x="113449" y="49418"/>
                </a:lnTo>
                <a:lnTo>
                  <a:pt x="104624" y="41367"/>
                </a:lnTo>
                <a:lnTo>
                  <a:pt x="95991" y="32854"/>
                </a:lnTo>
                <a:lnTo>
                  <a:pt x="87131" y="24652"/>
                </a:lnTo>
                <a:lnTo>
                  <a:pt x="77625" y="17532"/>
                </a:lnTo>
                <a:lnTo>
                  <a:pt x="67052" y="12267"/>
                </a:lnTo>
                <a:lnTo>
                  <a:pt x="54992" y="9630"/>
                </a:lnTo>
                <a:lnTo>
                  <a:pt x="41026" y="10394"/>
                </a:lnTo>
                <a:lnTo>
                  <a:pt x="44752" y="14644"/>
                </a:lnTo>
                <a:lnTo>
                  <a:pt x="53086" y="21885"/>
                </a:lnTo>
                <a:lnTo>
                  <a:pt x="62672" y="29089"/>
                </a:lnTo>
                <a:lnTo>
                  <a:pt x="72294" y="36524"/>
                </a:lnTo>
                <a:lnTo>
                  <a:pt x="80736" y="44462"/>
                </a:lnTo>
                <a:lnTo>
                  <a:pt x="86783" y="53171"/>
                </a:lnTo>
                <a:lnTo>
                  <a:pt x="89216" y="62921"/>
                </a:lnTo>
                <a:lnTo>
                  <a:pt x="86822" y="73983"/>
                </a:lnTo>
                <a:lnTo>
                  <a:pt x="80460" y="70196"/>
                </a:lnTo>
                <a:lnTo>
                  <a:pt x="70504" y="62342"/>
                </a:lnTo>
                <a:lnTo>
                  <a:pt x="61484" y="53553"/>
                </a:lnTo>
                <a:lnTo>
                  <a:pt x="52697" y="44531"/>
                </a:lnTo>
                <a:lnTo>
                  <a:pt x="43437" y="35981"/>
                </a:lnTo>
                <a:lnTo>
                  <a:pt x="32999" y="28609"/>
                </a:lnTo>
                <a:lnTo>
                  <a:pt x="20680" y="23119"/>
                </a:lnTo>
                <a:lnTo>
                  <a:pt x="15724" y="30479"/>
                </a:lnTo>
                <a:lnTo>
                  <a:pt x="10307" y="40705"/>
                </a:lnTo>
                <a:lnTo>
                  <a:pt x="5759" y="52013"/>
                </a:lnTo>
                <a:lnTo>
                  <a:pt x="2347" y="63999"/>
                </a:lnTo>
                <a:lnTo>
                  <a:pt x="338" y="76257"/>
                </a:lnTo>
                <a:lnTo>
                  <a:pt x="0" y="88380"/>
                </a:lnTo>
                <a:lnTo>
                  <a:pt x="1598" y="99963"/>
                </a:lnTo>
                <a:lnTo>
                  <a:pt x="5399" y="110600"/>
                </a:lnTo>
                <a:lnTo>
                  <a:pt x="11671" y="119885"/>
                </a:lnTo>
                <a:lnTo>
                  <a:pt x="20680" y="127411"/>
                </a:lnTo>
                <a:lnTo>
                  <a:pt x="22404" y="126320"/>
                </a:lnTo>
                <a:lnTo>
                  <a:pt x="33092" y="119388"/>
                </a:lnTo>
                <a:lnTo>
                  <a:pt x="43759" y="112404"/>
                </a:lnTo>
                <a:lnTo>
                  <a:pt x="54521" y="105601"/>
                </a:lnTo>
                <a:lnTo>
                  <a:pt x="65492" y="99211"/>
                </a:lnTo>
                <a:lnTo>
                  <a:pt x="76788" y="93468"/>
                </a:lnTo>
                <a:lnTo>
                  <a:pt x="88524" y="88603"/>
                </a:lnTo>
                <a:lnTo>
                  <a:pt x="100816" y="84851"/>
                </a:lnTo>
                <a:lnTo>
                  <a:pt x="113778" y="82444"/>
                </a:lnTo>
                <a:lnTo>
                  <a:pt x="127526" y="81615"/>
                </a:lnTo>
                <a:lnTo>
                  <a:pt x="129047" y="81633"/>
                </a:lnTo>
                <a:lnTo>
                  <a:pt x="142618" y="82929"/>
                </a:lnTo>
                <a:lnTo>
                  <a:pt x="155603" y="86046"/>
                </a:lnTo>
                <a:lnTo>
                  <a:pt x="168054" y="90661"/>
                </a:lnTo>
                <a:lnTo>
                  <a:pt x="180023" y="96450"/>
                </a:lnTo>
                <a:lnTo>
                  <a:pt x="191564" y="103090"/>
                </a:lnTo>
                <a:lnTo>
                  <a:pt x="202727" y="110257"/>
                </a:lnTo>
                <a:lnTo>
                  <a:pt x="213565" y="117628"/>
                </a:lnTo>
                <a:lnTo>
                  <a:pt x="224131" y="124878"/>
                </a:lnTo>
                <a:lnTo>
                  <a:pt x="234477" y="131686"/>
                </a:lnTo>
                <a:lnTo>
                  <a:pt x="244654" y="137727"/>
                </a:lnTo>
                <a:lnTo>
                  <a:pt x="254716" y="142677"/>
                </a:lnTo>
                <a:lnTo>
                  <a:pt x="252559" y="144861"/>
                </a:lnTo>
                <a:lnTo>
                  <a:pt x="243523" y="152184"/>
                </a:lnTo>
                <a:lnTo>
                  <a:pt x="233104" y="158084"/>
                </a:lnTo>
                <a:lnTo>
                  <a:pt x="221468" y="162467"/>
                </a:lnTo>
                <a:lnTo>
                  <a:pt x="208784" y="165238"/>
                </a:lnTo>
                <a:lnTo>
                  <a:pt x="195220" y="166301"/>
                </a:lnTo>
                <a:lnTo>
                  <a:pt x="180942" y="165562"/>
                </a:lnTo>
                <a:lnTo>
                  <a:pt x="180905" y="166357"/>
                </a:lnTo>
                <a:lnTo>
                  <a:pt x="181537" y="181500"/>
                </a:lnTo>
                <a:lnTo>
                  <a:pt x="184388" y="195291"/>
                </a:lnTo>
                <a:lnTo>
                  <a:pt x="188895" y="207910"/>
                </a:lnTo>
                <a:lnTo>
                  <a:pt x="194494" y="219536"/>
                </a:lnTo>
                <a:lnTo>
                  <a:pt x="200621" y="230347"/>
                </a:lnTo>
                <a:lnTo>
                  <a:pt x="206713" y="240522"/>
                </a:lnTo>
                <a:lnTo>
                  <a:pt x="212207" y="250241"/>
                </a:lnTo>
                <a:lnTo>
                  <a:pt x="216540" y="259682"/>
                </a:lnTo>
                <a:lnTo>
                  <a:pt x="218984" y="267296"/>
                </a:lnTo>
                <a:lnTo>
                  <a:pt x="221778" y="279518"/>
                </a:lnTo>
                <a:lnTo>
                  <a:pt x="224623" y="291493"/>
                </a:lnTo>
                <a:lnTo>
                  <a:pt x="229128" y="302823"/>
                </a:lnTo>
                <a:lnTo>
                  <a:pt x="231805" y="20626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9" name="object 289"/>
          <p:cNvSpPr/>
          <p:nvPr/>
        </p:nvSpPr>
        <p:spPr>
          <a:xfrm>
            <a:off x="7492610" y="1928528"/>
            <a:ext cx="105000" cy="248507"/>
          </a:xfrm>
          <a:custGeom>
            <a:avLst/>
            <a:gdLst/>
            <a:ahLst/>
            <a:cxnLst/>
            <a:rect l="l" t="t" r="r" b="b"/>
            <a:pathLst>
              <a:path w="154000" h="364477">
                <a:moveTo>
                  <a:pt x="138394" y="362939"/>
                </a:moveTo>
                <a:lnTo>
                  <a:pt x="149406" y="359518"/>
                </a:lnTo>
                <a:lnTo>
                  <a:pt x="144437" y="335528"/>
                </a:lnTo>
                <a:lnTo>
                  <a:pt x="145008" y="330728"/>
                </a:lnTo>
                <a:lnTo>
                  <a:pt x="147993" y="327794"/>
                </a:lnTo>
                <a:lnTo>
                  <a:pt x="154000" y="327845"/>
                </a:lnTo>
                <a:lnTo>
                  <a:pt x="150088" y="61081"/>
                </a:lnTo>
                <a:lnTo>
                  <a:pt x="143966" y="69096"/>
                </a:lnTo>
                <a:lnTo>
                  <a:pt x="135292" y="70760"/>
                </a:lnTo>
                <a:lnTo>
                  <a:pt x="124958" y="68264"/>
                </a:lnTo>
                <a:lnTo>
                  <a:pt x="113860" y="63800"/>
                </a:lnTo>
                <a:lnTo>
                  <a:pt x="102889" y="59561"/>
                </a:lnTo>
                <a:lnTo>
                  <a:pt x="99212" y="58528"/>
                </a:lnTo>
                <a:lnTo>
                  <a:pt x="86178" y="56386"/>
                </a:lnTo>
                <a:lnTo>
                  <a:pt x="71721" y="54803"/>
                </a:lnTo>
                <a:lnTo>
                  <a:pt x="57395" y="52699"/>
                </a:lnTo>
                <a:lnTo>
                  <a:pt x="44750" y="48996"/>
                </a:lnTo>
                <a:lnTo>
                  <a:pt x="35340" y="42615"/>
                </a:lnTo>
                <a:lnTo>
                  <a:pt x="30716" y="32477"/>
                </a:lnTo>
                <a:lnTo>
                  <a:pt x="30530" y="30550"/>
                </a:lnTo>
                <a:lnTo>
                  <a:pt x="42193" y="29234"/>
                </a:lnTo>
                <a:lnTo>
                  <a:pt x="54613" y="29231"/>
                </a:lnTo>
                <a:lnTo>
                  <a:pt x="67530" y="30412"/>
                </a:lnTo>
                <a:lnTo>
                  <a:pt x="80680" y="32647"/>
                </a:lnTo>
                <a:lnTo>
                  <a:pt x="93803" y="35805"/>
                </a:lnTo>
                <a:lnTo>
                  <a:pt x="106635" y="39757"/>
                </a:lnTo>
                <a:lnTo>
                  <a:pt x="118916" y="44371"/>
                </a:lnTo>
                <a:lnTo>
                  <a:pt x="130382" y="49519"/>
                </a:lnTo>
                <a:lnTo>
                  <a:pt x="140773" y="55070"/>
                </a:lnTo>
                <a:lnTo>
                  <a:pt x="139915" y="30550"/>
                </a:lnTo>
                <a:lnTo>
                  <a:pt x="136185" y="23538"/>
                </a:lnTo>
                <a:lnTo>
                  <a:pt x="138357" y="15942"/>
                </a:lnTo>
                <a:lnTo>
                  <a:pt x="137375" y="7665"/>
                </a:lnTo>
                <a:lnTo>
                  <a:pt x="122731" y="4687"/>
                </a:lnTo>
                <a:lnTo>
                  <a:pt x="109766" y="2713"/>
                </a:lnTo>
                <a:lnTo>
                  <a:pt x="96896" y="1319"/>
                </a:lnTo>
                <a:lnTo>
                  <a:pt x="84113" y="444"/>
                </a:lnTo>
                <a:lnTo>
                  <a:pt x="71412" y="25"/>
                </a:lnTo>
                <a:lnTo>
                  <a:pt x="58786" y="0"/>
                </a:lnTo>
                <a:lnTo>
                  <a:pt x="46230" y="305"/>
                </a:lnTo>
                <a:lnTo>
                  <a:pt x="33738" y="879"/>
                </a:lnTo>
                <a:lnTo>
                  <a:pt x="21302" y="1659"/>
                </a:lnTo>
                <a:lnTo>
                  <a:pt x="8919" y="2583"/>
                </a:lnTo>
                <a:lnTo>
                  <a:pt x="0" y="53448"/>
                </a:lnTo>
                <a:lnTo>
                  <a:pt x="3595" y="52898"/>
                </a:lnTo>
                <a:lnTo>
                  <a:pt x="13900" y="53174"/>
                </a:lnTo>
                <a:lnTo>
                  <a:pt x="25831" y="55368"/>
                </a:lnTo>
                <a:lnTo>
                  <a:pt x="38713" y="59002"/>
                </a:lnTo>
                <a:lnTo>
                  <a:pt x="51872" y="63602"/>
                </a:lnTo>
                <a:lnTo>
                  <a:pt x="64635" y="68691"/>
                </a:lnTo>
                <a:lnTo>
                  <a:pt x="76327" y="73794"/>
                </a:lnTo>
                <a:lnTo>
                  <a:pt x="79680" y="75274"/>
                </a:lnTo>
                <a:lnTo>
                  <a:pt x="92383" y="80655"/>
                </a:lnTo>
                <a:lnTo>
                  <a:pt x="105355" y="86791"/>
                </a:lnTo>
                <a:lnTo>
                  <a:pt x="116725" y="94159"/>
                </a:lnTo>
                <a:lnTo>
                  <a:pt x="124626" y="103235"/>
                </a:lnTo>
                <a:lnTo>
                  <a:pt x="127190" y="114497"/>
                </a:lnTo>
                <a:lnTo>
                  <a:pt x="117532" y="115528"/>
                </a:lnTo>
                <a:lnTo>
                  <a:pt x="106505" y="113076"/>
                </a:lnTo>
                <a:lnTo>
                  <a:pt x="101765" y="358706"/>
                </a:lnTo>
                <a:lnTo>
                  <a:pt x="102048" y="358846"/>
                </a:lnTo>
                <a:lnTo>
                  <a:pt x="114821" y="363367"/>
                </a:lnTo>
                <a:lnTo>
                  <a:pt x="126901" y="364477"/>
                </a:lnTo>
                <a:lnTo>
                  <a:pt x="138394" y="36293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0" name="object 290"/>
          <p:cNvSpPr/>
          <p:nvPr/>
        </p:nvSpPr>
        <p:spPr>
          <a:xfrm>
            <a:off x="7718364" y="2057949"/>
            <a:ext cx="7181" cy="152117"/>
          </a:xfrm>
          <a:custGeom>
            <a:avLst/>
            <a:gdLst/>
            <a:ahLst/>
            <a:cxnLst/>
            <a:rect l="l" t="t" r="r" b="b"/>
            <a:pathLst>
              <a:path w="10532" h="223105">
                <a:moveTo>
                  <a:pt x="4681" y="217225"/>
                </a:moveTo>
                <a:lnTo>
                  <a:pt x="10532" y="8667"/>
                </a:lnTo>
                <a:lnTo>
                  <a:pt x="0" y="0"/>
                </a:lnTo>
                <a:lnTo>
                  <a:pt x="1240" y="223105"/>
                </a:lnTo>
                <a:lnTo>
                  <a:pt x="4681" y="21722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1" name="object 291"/>
          <p:cNvSpPr/>
          <p:nvPr/>
        </p:nvSpPr>
        <p:spPr>
          <a:xfrm>
            <a:off x="7527307" y="2108927"/>
            <a:ext cx="13015" cy="46828"/>
          </a:xfrm>
          <a:custGeom>
            <a:avLst/>
            <a:gdLst/>
            <a:ahLst/>
            <a:cxnLst/>
            <a:rect l="l" t="t" r="r" b="b"/>
            <a:pathLst>
              <a:path w="19089" h="68681">
                <a:moveTo>
                  <a:pt x="19089" y="7712"/>
                </a:moveTo>
                <a:lnTo>
                  <a:pt x="7603" y="4738"/>
                </a:lnTo>
                <a:lnTo>
                  <a:pt x="0" y="0"/>
                </a:lnTo>
                <a:lnTo>
                  <a:pt x="7124" y="63505"/>
                </a:lnTo>
                <a:lnTo>
                  <a:pt x="10172" y="68681"/>
                </a:lnTo>
                <a:lnTo>
                  <a:pt x="19089" y="771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2" name="object 292"/>
          <p:cNvSpPr/>
          <p:nvPr/>
        </p:nvSpPr>
        <p:spPr>
          <a:xfrm>
            <a:off x="7627285" y="1935457"/>
            <a:ext cx="47443" cy="140514"/>
          </a:xfrm>
          <a:custGeom>
            <a:avLst/>
            <a:gdLst/>
            <a:ahLst/>
            <a:cxnLst/>
            <a:rect l="l" t="t" r="r" b="b"/>
            <a:pathLst>
              <a:path w="69583" h="206087">
                <a:moveTo>
                  <a:pt x="69583" y="20388"/>
                </a:moveTo>
                <a:lnTo>
                  <a:pt x="64966" y="19694"/>
                </a:lnTo>
                <a:lnTo>
                  <a:pt x="52396" y="15383"/>
                </a:lnTo>
                <a:lnTo>
                  <a:pt x="41763" y="9135"/>
                </a:lnTo>
                <a:lnTo>
                  <a:pt x="31432" y="2595"/>
                </a:lnTo>
                <a:lnTo>
                  <a:pt x="22673" y="979"/>
                </a:lnTo>
                <a:lnTo>
                  <a:pt x="8580" y="0"/>
                </a:lnTo>
                <a:lnTo>
                  <a:pt x="0" y="191622"/>
                </a:lnTo>
                <a:lnTo>
                  <a:pt x="3441" y="185742"/>
                </a:lnTo>
                <a:lnTo>
                  <a:pt x="10591" y="186388"/>
                </a:lnTo>
                <a:lnTo>
                  <a:pt x="25143" y="187573"/>
                </a:lnTo>
                <a:lnTo>
                  <a:pt x="39157" y="189295"/>
                </a:lnTo>
                <a:lnTo>
                  <a:pt x="51794" y="192394"/>
                </a:lnTo>
                <a:lnTo>
                  <a:pt x="62216" y="197712"/>
                </a:lnTo>
                <a:lnTo>
                  <a:pt x="69583" y="206087"/>
                </a:lnTo>
                <a:lnTo>
                  <a:pt x="69583" y="2038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3" name="object 293"/>
          <p:cNvSpPr/>
          <p:nvPr/>
        </p:nvSpPr>
        <p:spPr>
          <a:xfrm>
            <a:off x="7782577" y="1957499"/>
            <a:ext cx="228587" cy="430206"/>
          </a:xfrm>
          <a:custGeom>
            <a:avLst/>
            <a:gdLst/>
            <a:ahLst/>
            <a:cxnLst/>
            <a:rect l="l" t="t" r="r" b="b"/>
            <a:pathLst>
              <a:path w="335261" h="630969">
                <a:moveTo>
                  <a:pt x="226829" y="630873"/>
                </a:moveTo>
                <a:lnTo>
                  <a:pt x="226275" y="609813"/>
                </a:lnTo>
                <a:lnTo>
                  <a:pt x="225720" y="583951"/>
                </a:lnTo>
                <a:lnTo>
                  <a:pt x="225325" y="556915"/>
                </a:lnTo>
                <a:lnTo>
                  <a:pt x="225153" y="528745"/>
                </a:lnTo>
                <a:lnTo>
                  <a:pt x="225269" y="499479"/>
                </a:lnTo>
                <a:lnTo>
                  <a:pt x="225481" y="485775"/>
                </a:lnTo>
                <a:lnTo>
                  <a:pt x="212754" y="483769"/>
                </a:lnTo>
                <a:lnTo>
                  <a:pt x="198868" y="481016"/>
                </a:lnTo>
                <a:lnTo>
                  <a:pt x="186022" y="477140"/>
                </a:lnTo>
                <a:lnTo>
                  <a:pt x="175209" y="471574"/>
                </a:lnTo>
                <a:lnTo>
                  <a:pt x="167423" y="463751"/>
                </a:lnTo>
                <a:lnTo>
                  <a:pt x="174641" y="462686"/>
                </a:lnTo>
                <a:lnTo>
                  <a:pt x="184495" y="462479"/>
                </a:lnTo>
                <a:lnTo>
                  <a:pt x="195319" y="463224"/>
                </a:lnTo>
                <a:lnTo>
                  <a:pt x="206932" y="464651"/>
                </a:lnTo>
                <a:lnTo>
                  <a:pt x="219158" y="466491"/>
                </a:lnTo>
                <a:lnTo>
                  <a:pt x="225785" y="467529"/>
                </a:lnTo>
                <a:lnTo>
                  <a:pt x="226627" y="437811"/>
                </a:lnTo>
                <a:lnTo>
                  <a:pt x="227998" y="405487"/>
                </a:lnTo>
                <a:lnTo>
                  <a:pt x="228051" y="352017"/>
                </a:lnTo>
                <a:lnTo>
                  <a:pt x="227495" y="300643"/>
                </a:lnTo>
                <a:lnTo>
                  <a:pt x="226407" y="251082"/>
                </a:lnTo>
                <a:lnTo>
                  <a:pt x="224866" y="203051"/>
                </a:lnTo>
                <a:lnTo>
                  <a:pt x="222949" y="156266"/>
                </a:lnTo>
                <a:lnTo>
                  <a:pt x="221663" y="129668"/>
                </a:lnTo>
                <a:lnTo>
                  <a:pt x="215875" y="129153"/>
                </a:lnTo>
                <a:lnTo>
                  <a:pt x="202862" y="127755"/>
                </a:lnTo>
                <a:lnTo>
                  <a:pt x="190058" y="126051"/>
                </a:lnTo>
                <a:lnTo>
                  <a:pt x="177535" y="123965"/>
                </a:lnTo>
                <a:lnTo>
                  <a:pt x="165365" y="121418"/>
                </a:lnTo>
                <a:lnTo>
                  <a:pt x="153619" y="118333"/>
                </a:lnTo>
                <a:lnTo>
                  <a:pt x="142368" y="114633"/>
                </a:lnTo>
                <a:lnTo>
                  <a:pt x="131685" y="110240"/>
                </a:lnTo>
                <a:lnTo>
                  <a:pt x="121640" y="105077"/>
                </a:lnTo>
                <a:lnTo>
                  <a:pt x="117398" y="101686"/>
                </a:lnTo>
                <a:lnTo>
                  <a:pt x="120789" y="90675"/>
                </a:lnTo>
                <a:lnTo>
                  <a:pt x="116547" y="87272"/>
                </a:lnTo>
                <a:lnTo>
                  <a:pt x="114026" y="85542"/>
                </a:lnTo>
                <a:lnTo>
                  <a:pt x="103978" y="78182"/>
                </a:lnTo>
                <a:lnTo>
                  <a:pt x="94304" y="70450"/>
                </a:lnTo>
                <a:lnTo>
                  <a:pt x="84906" y="62440"/>
                </a:lnTo>
                <a:lnTo>
                  <a:pt x="75688" y="54251"/>
                </a:lnTo>
                <a:lnTo>
                  <a:pt x="66554" y="45979"/>
                </a:lnTo>
                <a:lnTo>
                  <a:pt x="57407" y="37719"/>
                </a:lnTo>
                <a:lnTo>
                  <a:pt x="48151" y="29570"/>
                </a:lnTo>
                <a:lnTo>
                  <a:pt x="38688" y="21626"/>
                </a:lnTo>
                <a:lnTo>
                  <a:pt x="28923" y="13986"/>
                </a:lnTo>
                <a:lnTo>
                  <a:pt x="18758" y="6745"/>
                </a:lnTo>
                <a:lnTo>
                  <a:pt x="8097" y="0"/>
                </a:lnTo>
                <a:lnTo>
                  <a:pt x="0" y="105498"/>
                </a:lnTo>
                <a:lnTo>
                  <a:pt x="4622" y="107630"/>
                </a:lnTo>
                <a:lnTo>
                  <a:pt x="13322" y="116259"/>
                </a:lnTo>
                <a:lnTo>
                  <a:pt x="20885" y="126925"/>
                </a:lnTo>
                <a:lnTo>
                  <a:pt x="28858" y="137172"/>
                </a:lnTo>
                <a:lnTo>
                  <a:pt x="32613" y="140688"/>
                </a:lnTo>
                <a:lnTo>
                  <a:pt x="43220" y="147245"/>
                </a:lnTo>
                <a:lnTo>
                  <a:pt x="54665" y="153082"/>
                </a:lnTo>
                <a:lnTo>
                  <a:pt x="64093" y="160003"/>
                </a:lnTo>
                <a:lnTo>
                  <a:pt x="68650" y="169812"/>
                </a:lnTo>
                <a:lnTo>
                  <a:pt x="68223" y="176299"/>
                </a:lnTo>
                <a:lnTo>
                  <a:pt x="56521" y="173783"/>
                </a:lnTo>
                <a:lnTo>
                  <a:pt x="44380" y="170180"/>
                </a:lnTo>
                <a:lnTo>
                  <a:pt x="32263" y="165315"/>
                </a:lnTo>
                <a:lnTo>
                  <a:pt x="20630" y="159009"/>
                </a:lnTo>
                <a:lnTo>
                  <a:pt x="9944" y="151086"/>
                </a:lnTo>
                <a:lnTo>
                  <a:pt x="9702" y="150873"/>
                </a:lnTo>
                <a:lnTo>
                  <a:pt x="17347" y="489189"/>
                </a:lnTo>
                <a:lnTo>
                  <a:pt x="14795" y="222095"/>
                </a:lnTo>
                <a:lnTo>
                  <a:pt x="14071" y="217993"/>
                </a:lnTo>
                <a:lnTo>
                  <a:pt x="17208" y="217713"/>
                </a:lnTo>
                <a:lnTo>
                  <a:pt x="17347" y="214462"/>
                </a:lnTo>
                <a:lnTo>
                  <a:pt x="21487" y="211808"/>
                </a:lnTo>
                <a:lnTo>
                  <a:pt x="24980" y="211922"/>
                </a:lnTo>
                <a:lnTo>
                  <a:pt x="33106" y="216496"/>
                </a:lnTo>
                <a:lnTo>
                  <a:pt x="43889" y="221736"/>
                </a:lnTo>
                <a:lnTo>
                  <a:pt x="55401" y="226842"/>
                </a:lnTo>
                <a:lnTo>
                  <a:pt x="67273" y="231986"/>
                </a:lnTo>
                <a:lnTo>
                  <a:pt x="79134" y="237341"/>
                </a:lnTo>
                <a:lnTo>
                  <a:pt x="90614" y="243081"/>
                </a:lnTo>
                <a:lnTo>
                  <a:pt x="101345" y="249379"/>
                </a:lnTo>
                <a:lnTo>
                  <a:pt x="110956" y="256408"/>
                </a:lnTo>
                <a:lnTo>
                  <a:pt x="119077" y="264342"/>
                </a:lnTo>
                <a:lnTo>
                  <a:pt x="125340" y="273352"/>
                </a:lnTo>
                <a:lnTo>
                  <a:pt x="129373" y="283614"/>
                </a:lnTo>
                <a:lnTo>
                  <a:pt x="130807" y="295299"/>
                </a:lnTo>
                <a:lnTo>
                  <a:pt x="129272" y="308582"/>
                </a:lnTo>
                <a:lnTo>
                  <a:pt x="125849" y="306962"/>
                </a:lnTo>
                <a:lnTo>
                  <a:pt x="116456" y="298570"/>
                </a:lnTo>
                <a:lnTo>
                  <a:pt x="109698" y="288249"/>
                </a:lnTo>
                <a:lnTo>
                  <a:pt x="101282" y="278051"/>
                </a:lnTo>
                <a:lnTo>
                  <a:pt x="100229" y="277137"/>
                </a:lnTo>
                <a:lnTo>
                  <a:pt x="90040" y="269695"/>
                </a:lnTo>
                <a:lnTo>
                  <a:pt x="78874" y="263351"/>
                </a:lnTo>
                <a:lnTo>
                  <a:pt x="67350" y="481794"/>
                </a:lnTo>
                <a:lnTo>
                  <a:pt x="78078" y="485956"/>
                </a:lnTo>
                <a:lnTo>
                  <a:pt x="88256" y="491545"/>
                </a:lnTo>
                <a:lnTo>
                  <a:pt x="97692" y="498247"/>
                </a:lnTo>
                <a:lnTo>
                  <a:pt x="106194" y="505746"/>
                </a:lnTo>
                <a:lnTo>
                  <a:pt x="113570" y="513730"/>
                </a:lnTo>
                <a:lnTo>
                  <a:pt x="119629" y="521883"/>
                </a:lnTo>
                <a:lnTo>
                  <a:pt x="124180" y="529892"/>
                </a:lnTo>
                <a:lnTo>
                  <a:pt x="119826" y="533469"/>
                </a:lnTo>
                <a:lnTo>
                  <a:pt x="111044" y="536636"/>
                </a:lnTo>
                <a:lnTo>
                  <a:pt x="102599" y="535086"/>
                </a:lnTo>
                <a:lnTo>
                  <a:pt x="94351" y="530188"/>
                </a:lnTo>
                <a:lnTo>
                  <a:pt x="86163" y="523308"/>
                </a:lnTo>
                <a:lnTo>
                  <a:pt x="77896" y="515814"/>
                </a:lnTo>
                <a:lnTo>
                  <a:pt x="78890" y="597532"/>
                </a:lnTo>
                <a:lnTo>
                  <a:pt x="90025" y="604350"/>
                </a:lnTo>
                <a:lnTo>
                  <a:pt x="101353" y="610379"/>
                </a:lnTo>
                <a:lnTo>
                  <a:pt x="112799" y="615235"/>
                </a:lnTo>
                <a:lnTo>
                  <a:pt x="124286" y="618535"/>
                </a:lnTo>
                <a:lnTo>
                  <a:pt x="135737" y="619895"/>
                </a:lnTo>
                <a:lnTo>
                  <a:pt x="147078" y="618932"/>
                </a:lnTo>
                <a:lnTo>
                  <a:pt x="157543" y="622761"/>
                </a:lnTo>
                <a:lnTo>
                  <a:pt x="168703" y="625831"/>
                </a:lnTo>
                <a:lnTo>
                  <a:pt x="180257" y="628111"/>
                </a:lnTo>
                <a:lnTo>
                  <a:pt x="192160" y="629676"/>
                </a:lnTo>
                <a:lnTo>
                  <a:pt x="204364" y="630604"/>
                </a:lnTo>
                <a:lnTo>
                  <a:pt x="216824" y="630969"/>
                </a:lnTo>
                <a:lnTo>
                  <a:pt x="226829" y="63087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4" name="object 294"/>
          <p:cNvSpPr/>
          <p:nvPr/>
        </p:nvSpPr>
        <p:spPr>
          <a:xfrm>
            <a:off x="7792665" y="2108927"/>
            <a:ext cx="43690" cy="182109"/>
          </a:xfrm>
          <a:custGeom>
            <a:avLst/>
            <a:gdLst/>
            <a:ahLst/>
            <a:cxnLst/>
            <a:rect l="l" t="t" r="r" b="b"/>
            <a:pathLst>
              <a:path w="64079" h="267093">
                <a:moveTo>
                  <a:pt x="7972" y="263605"/>
                </a:moveTo>
                <a:lnTo>
                  <a:pt x="18985" y="258917"/>
                </a:lnTo>
                <a:lnTo>
                  <a:pt x="30214" y="256913"/>
                </a:lnTo>
                <a:lnTo>
                  <a:pt x="41468" y="257278"/>
                </a:lnTo>
                <a:lnTo>
                  <a:pt x="52555" y="259699"/>
                </a:lnTo>
                <a:lnTo>
                  <a:pt x="64079" y="41255"/>
                </a:lnTo>
                <a:lnTo>
                  <a:pt x="52356" y="35540"/>
                </a:lnTo>
                <a:lnTo>
                  <a:pt x="40492" y="29985"/>
                </a:lnTo>
                <a:lnTo>
                  <a:pt x="28907" y="24122"/>
                </a:lnTo>
                <a:lnTo>
                  <a:pt x="18017" y="17482"/>
                </a:lnTo>
                <a:lnTo>
                  <a:pt x="8242" y="9598"/>
                </a:lnTo>
                <a:lnTo>
                  <a:pt x="0" y="0"/>
                </a:lnTo>
                <a:lnTo>
                  <a:pt x="2552" y="267093"/>
                </a:lnTo>
                <a:lnTo>
                  <a:pt x="7972" y="26360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5" name="object 295"/>
          <p:cNvSpPr/>
          <p:nvPr/>
        </p:nvSpPr>
        <p:spPr>
          <a:xfrm>
            <a:off x="7435380" y="2393369"/>
            <a:ext cx="291378" cy="78044"/>
          </a:xfrm>
          <a:custGeom>
            <a:avLst/>
            <a:gdLst/>
            <a:ahLst/>
            <a:cxnLst/>
            <a:rect l="l" t="t" r="r" b="b"/>
            <a:pathLst>
              <a:path w="427354" h="114465">
                <a:moveTo>
                  <a:pt x="169277" y="114299"/>
                </a:moveTo>
                <a:lnTo>
                  <a:pt x="186069" y="114160"/>
                </a:lnTo>
                <a:lnTo>
                  <a:pt x="202810" y="113980"/>
                </a:lnTo>
                <a:lnTo>
                  <a:pt x="219492" y="113760"/>
                </a:lnTo>
                <a:lnTo>
                  <a:pt x="236106" y="113498"/>
                </a:lnTo>
                <a:lnTo>
                  <a:pt x="252645" y="113193"/>
                </a:lnTo>
                <a:lnTo>
                  <a:pt x="269101" y="112845"/>
                </a:lnTo>
                <a:lnTo>
                  <a:pt x="285467" y="112454"/>
                </a:lnTo>
                <a:lnTo>
                  <a:pt x="301733" y="112018"/>
                </a:lnTo>
                <a:lnTo>
                  <a:pt x="317893" y="111536"/>
                </a:lnTo>
                <a:lnTo>
                  <a:pt x="333937" y="111009"/>
                </a:lnTo>
                <a:lnTo>
                  <a:pt x="349860" y="110436"/>
                </a:lnTo>
                <a:lnTo>
                  <a:pt x="365651" y="109815"/>
                </a:lnTo>
                <a:lnTo>
                  <a:pt x="381305" y="109146"/>
                </a:lnTo>
                <a:lnTo>
                  <a:pt x="396812" y="108428"/>
                </a:lnTo>
                <a:lnTo>
                  <a:pt x="412164" y="107661"/>
                </a:lnTo>
                <a:lnTo>
                  <a:pt x="427355" y="106845"/>
                </a:lnTo>
                <a:lnTo>
                  <a:pt x="413505" y="101281"/>
                </a:lnTo>
                <a:lnTo>
                  <a:pt x="399096" y="96285"/>
                </a:lnTo>
                <a:lnTo>
                  <a:pt x="384185" y="91798"/>
                </a:lnTo>
                <a:lnTo>
                  <a:pt x="368829" y="87763"/>
                </a:lnTo>
                <a:lnTo>
                  <a:pt x="353085" y="84124"/>
                </a:lnTo>
                <a:lnTo>
                  <a:pt x="337010" y="80823"/>
                </a:lnTo>
                <a:lnTo>
                  <a:pt x="320663" y="77803"/>
                </a:lnTo>
                <a:lnTo>
                  <a:pt x="304100" y="75007"/>
                </a:lnTo>
                <a:lnTo>
                  <a:pt x="287378" y="72378"/>
                </a:lnTo>
                <a:lnTo>
                  <a:pt x="270556" y="69859"/>
                </a:lnTo>
                <a:lnTo>
                  <a:pt x="253689" y="67393"/>
                </a:lnTo>
                <a:lnTo>
                  <a:pt x="236837" y="64922"/>
                </a:lnTo>
                <a:lnTo>
                  <a:pt x="220055" y="62390"/>
                </a:lnTo>
                <a:lnTo>
                  <a:pt x="203401" y="59740"/>
                </a:lnTo>
                <a:lnTo>
                  <a:pt x="186933" y="56913"/>
                </a:lnTo>
                <a:lnTo>
                  <a:pt x="170708" y="53855"/>
                </a:lnTo>
                <a:lnTo>
                  <a:pt x="154784" y="50506"/>
                </a:lnTo>
                <a:lnTo>
                  <a:pt x="139217" y="46810"/>
                </a:lnTo>
                <a:lnTo>
                  <a:pt x="124064" y="42711"/>
                </a:lnTo>
                <a:lnTo>
                  <a:pt x="109385" y="38150"/>
                </a:lnTo>
                <a:lnTo>
                  <a:pt x="107755" y="37610"/>
                </a:lnTo>
                <a:lnTo>
                  <a:pt x="94175" y="33321"/>
                </a:lnTo>
                <a:lnTo>
                  <a:pt x="80411" y="29233"/>
                </a:lnTo>
                <a:lnTo>
                  <a:pt x="66713" y="25271"/>
                </a:lnTo>
                <a:lnTo>
                  <a:pt x="53334" y="21361"/>
                </a:lnTo>
                <a:lnTo>
                  <a:pt x="40524" y="17429"/>
                </a:lnTo>
                <a:lnTo>
                  <a:pt x="28534" y="13401"/>
                </a:lnTo>
                <a:lnTo>
                  <a:pt x="17616" y="9203"/>
                </a:lnTo>
                <a:lnTo>
                  <a:pt x="8021" y="4761"/>
                </a:lnTo>
                <a:lnTo>
                  <a:pt x="0" y="0"/>
                </a:lnTo>
                <a:lnTo>
                  <a:pt x="509" y="553"/>
                </a:lnTo>
                <a:lnTo>
                  <a:pt x="9092" y="9899"/>
                </a:lnTo>
                <a:lnTo>
                  <a:pt x="17652" y="19269"/>
                </a:lnTo>
                <a:lnTo>
                  <a:pt x="26186" y="28665"/>
                </a:lnTo>
                <a:lnTo>
                  <a:pt x="34694" y="38086"/>
                </a:lnTo>
                <a:lnTo>
                  <a:pt x="43176" y="47534"/>
                </a:lnTo>
                <a:lnTo>
                  <a:pt x="51631" y="57008"/>
                </a:lnTo>
                <a:lnTo>
                  <a:pt x="60058" y="66511"/>
                </a:lnTo>
                <a:lnTo>
                  <a:pt x="68456" y="76042"/>
                </a:lnTo>
                <a:lnTo>
                  <a:pt x="76826" y="85602"/>
                </a:lnTo>
                <a:lnTo>
                  <a:pt x="85165" y="95192"/>
                </a:lnTo>
                <a:lnTo>
                  <a:pt x="93474" y="104813"/>
                </a:lnTo>
                <a:lnTo>
                  <a:pt x="101752" y="114465"/>
                </a:lnTo>
                <a:lnTo>
                  <a:pt x="169277" y="1142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6" name="object 296"/>
          <p:cNvSpPr/>
          <p:nvPr/>
        </p:nvSpPr>
        <p:spPr>
          <a:xfrm>
            <a:off x="5782486" y="2882474"/>
            <a:ext cx="111789" cy="111015"/>
          </a:xfrm>
          <a:custGeom>
            <a:avLst/>
            <a:gdLst/>
            <a:ahLst/>
            <a:cxnLst/>
            <a:rect l="l" t="t" r="r" b="b"/>
            <a:pathLst>
              <a:path w="163957" h="162822">
                <a:moveTo>
                  <a:pt x="144554" y="24672"/>
                </a:moveTo>
                <a:lnTo>
                  <a:pt x="152689" y="15051"/>
                </a:lnTo>
                <a:lnTo>
                  <a:pt x="160261" y="5092"/>
                </a:lnTo>
                <a:lnTo>
                  <a:pt x="159994" y="2235"/>
                </a:lnTo>
                <a:lnTo>
                  <a:pt x="163957" y="1117"/>
                </a:lnTo>
                <a:lnTo>
                  <a:pt x="160261" y="0"/>
                </a:lnTo>
                <a:lnTo>
                  <a:pt x="155015" y="3201"/>
                </a:lnTo>
                <a:lnTo>
                  <a:pt x="144223" y="10339"/>
                </a:lnTo>
                <a:lnTo>
                  <a:pt x="136948" y="15643"/>
                </a:lnTo>
                <a:lnTo>
                  <a:pt x="136835" y="28435"/>
                </a:lnTo>
                <a:lnTo>
                  <a:pt x="136806" y="33059"/>
                </a:lnTo>
                <a:lnTo>
                  <a:pt x="144554" y="246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5784217" y="3444325"/>
            <a:ext cx="10417" cy="946992"/>
          </a:xfrm>
          <a:custGeom>
            <a:avLst/>
            <a:gdLst/>
            <a:ahLst/>
            <a:cxnLst/>
            <a:rect l="l" t="t" r="r" b="b"/>
            <a:pathLst>
              <a:path w="15278" h="1388922">
                <a:moveTo>
                  <a:pt x="2279883" y="-16036"/>
                </a:moveTo>
                <a:lnTo>
                  <a:pt x="2317074" y="-16210"/>
                </a:lnTo>
                <a:lnTo>
                  <a:pt x="2354574" y="-16445"/>
                </a:lnTo>
                <a:lnTo>
                  <a:pt x="2371808" y="-16571"/>
                </a:lnTo>
                <a:lnTo>
                  <a:pt x="2363754" y="-24148"/>
                </a:lnTo>
                <a:lnTo>
                  <a:pt x="2355134" y="-33195"/>
                </a:lnTo>
                <a:lnTo>
                  <a:pt x="2347090" y="-42817"/>
                </a:lnTo>
                <a:lnTo>
                  <a:pt x="2339713" y="-53104"/>
                </a:lnTo>
                <a:lnTo>
                  <a:pt x="2339497" y="-53465"/>
                </a:lnTo>
                <a:lnTo>
                  <a:pt x="2315546" y="-52148"/>
                </a:lnTo>
                <a:lnTo>
                  <a:pt x="2281563" y="-50175"/>
                </a:lnTo>
                <a:lnTo>
                  <a:pt x="2250294" y="-48282"/>
                </a:lnTo>
                <a:lnTo>
                  <a:pt x="2221326" y="-46478"/>
                </a:lnTo>
                <a:lnTo>
                  <a:pt x="2194247" y="-44774"/>
                </a:lnTo>
                <a:lnTo>
                  <a:pt x="2168645" y="-43179"/>
                </a:lnTo>
                <a:lnTo>
                  <a:pt x="2144107" y="-41704"/>
                </a:lnTo>
                <a:lnTo>
                  <a:pt x="2120221" y="-40360"/>
                </a:lnTo>
                <a:lnTo>
                  <a:pt x="2096575" y="-39155"/>
                </a:lnTo>
                <a:lnTo>
                  <a:pt x="2072757" y="-38101"/>
                </a:lnTo>
                <a:lnTo>
                  <a:pt x="2048355" y="-37208"/>
                </a:lnTo>
                <a:lnTo>
                  <a:pt x="2022955" y="-36485"/>
                </a:lnTo>
                <a:lnTo>
                  <a:pt x="1996147" y="-35944"/>
                </a:lnTo>
                <a:lnTo>
                  <a:pt x="1967517" y="-35593"/>
                </a:lnTo>
                <a:lnTo>
                  <a:pt x="1936654" y="-35444"/>
                </a:lnTo>
                <a:lnTo>
                  <a:pt x="1903145" y="-35506"/>
                </a:lnTo>
                <a:lnTo>
                  <a:pt x="1866578" y="-35790"/>
                </a:lnTo>
                <a:lnTo>
                  <a:pt x="1826540" y="-36306"/>
                </a:lnTo>
                <a:lnTo>
                  <a:pt x="1782620" y="-37063"/>
                </a:lnTo>
                <a:lnTo>
                  <a:pt x="1734405" y="-38073"/>
                </a:lnTo>
                <a:lnTo>
                  <a:pt x="1765400" y="-34516"/>
                </a:lnTo>
                <a:lnTo>
                  <a:pt x="1796850" y="-31344"/>
                </a:lnTo>
                <a:lnTo>
                  <a:pt x="1828747" y="-28537"/>
                </a:lnTo>
                <a:lnTo>
                  <a:pt x="1861081" y="-26075"/>
                </a:lnTo>
                <a:lnTo>
                  <a:pt x="1893843" y="-23937"/>
                </a:lnTo>
                <a:lnTo>
                  <a:pt x="1927024" y="-22103"/>
                </a:lnTo>
                <a:lnTo>
                  <a:pt x="1960615" y="-20554"/>
                </a:lnTo>
                <a:lnTo>
                  <a:pt x="1994607" y="-19268"/>
                </a:lnTo>
                <a:lnTo>
                  <a:pt x="2028991" y="-18225"/>
                </a:lnTo>
                <a:lnTo>
                  <a:pt x="2063758" y="-17405"/>
                </a:lnTo>
                <a:lnTo>
                  <a:pt x="2098898" y="-16788"/>
                </a:lnTo>
                <a:lnTo>
                  <a:pt x="2134402" y="-16354"/>
                </a:lnTo>
                <a:lnTo>
                  <a:pt x="2170262" y="-16082"/>
                </a:lnTo>
                <a:lnTo>
                  <a:pt x="2206469" y="-15952"/>
                </a:lnTo>
                <a:lnTo>
                  <a:pt x="2279883" y="-16036"/>
                </a:lnTo>
                <a:close/>
              </a:path>
              <a:path w="15278" h="1388922">
                <a:moveTo>
                  <a:pt x="2333094" y="-64150"/>
                </a:moveTo>
                <a:lnTo>
                  <a:pt x="2327326" y="-76045"/>
                </a:lnTo>
                <a:lnTo>
                  <a:pt x="2326543" y="-78127"/>
                </a:lnTo>
                <a:lnTo>
                  <a:pt x="2322781" y="-77285"/>
                </a:lnTo>
                <a:lnTo>
                  <a:pt x="2317691" y="-75753"/>
                </a:lnTo>
                <a:lnTo>
                  <a:pt x="2314730" y="-74211"/>
                </a:lnTo>
                <a:lnTo>
                  <a:pt x="2316842" y="-71087"/>
                </a:lnTo>
                <a:lnTo>
                  <a:pt x="2322734" y="-69500"/>
                </a:lnTo>
                <a:lnTo>
                  <a:pt x="2327254" y="-68667"/>
                </a:lnTo>
                <a:lnTo>
                  <a:pt x="2216129" y="-63079"/>
                </a:lnTo>
                <a:lnTo>
                  <a:pt x="2338511" y="-55110"/>
                </a:lnTo>
                <a:lnTo>
                  <a:pt x="2333094" y="-64150"/>
                </a:lnTo>
                <a:close/>
              </a:path>
              <a:path w="15278" h="1388922">
                <a:moveTo>
                  <a:pt x="1688943" y="-55453"/>
                </a:moveTo>
                <a:lnTo>
                  <a:pt x="1714514" y="-55673"/>
                </a:lnTo>
                <a:lnTo>
                  <a:pt x="1720042" y="-55726"/>
                </a:lnTo>
                <a:lnTo>
                  <a:pt x="1733510" y="-55854"/>
                </a:lnTo>
                <a:lnTo>
                  <a:pt x="1759949" y="-56063"/>
                </a:lnTo>
                <a:lnTo>
                  <a:pt x="1810078" y="-55968"/>
                </a:lnTo>
                <a:lnTo>
                  <a:pt x="1821879" y="-55770"/>
                </a:lnTo>
                <a:lnTo>
                  <a:pt x="1824474" y="-55713"/>
                </a:lnTo>
                <a:lnTo>
                  <a:pt x="1845141" y="-56575"/>
                </a:lnTo>
                <a:lnTo>
                  <a:pt x="1861882" y="-57411"/>
                </a:lnTo>
                <a:lnTo>
                  <a:pt x="1874968" y="-58224"/>
                </a:lnTo>
                <a:lnTo>
                  <a:pt x="1884668" y="-59016"/>
                </a:lnTo>
                <a:lnTo>
                  <a:pt x="1891251" y="-59788"/>
                </a:lnTo>
                <a:lnTo>
                  <a:pt x="1894988" y="-60542"/>
                </a:lnTo>
                <a:lnTo>
                  <a:pt x="1894997" y="-62003"/>
                </a:lnTo>
                <a:lnTo>
                  <a:pt x="1891810" y="-62713"/>
                </a:lnTo>
                <a:lnTo>
                  <a:pt x="1886853" y="-63413"/>
                </a:lnTo>
                <a:lnTo>
                  <a:pt x="1880397" y="-64103"/>
                </a:lnTo>
                <a:lnTo>
                  <a:pt x="1872711" y="-64785"/>
                </a:lnTo>
                <a:lnTo>
                  <a:pt x="1864065" y="-65461"/>
                </a:lnTo>
                <a:lnTo>
                  <a:pt x="1854728" y="-66134"/>
                </a:lnTo>
                <a:lnTo>
                  <a:pt x="1844969" y="-66804"/>
                </a:lnTo>
                <a:lnTo>
                  <a:pt x="1835059" y="-67473"/>
                </a:lnTo>
                <a:lnTo>
                  <a:pt x="1825266" y="-68144"/>
                </a:lnTo>
                <a:lnTo>
                  <a:pt x="1815861" y="-68817"/>
                </a:lnTo>
                <a:lnTo>
                  <a:pt x="1807112" y="-69494"/>
                </a:lnTo>
                <a:lnTo>
                  <a:pt x="1799290" y="-70178"/>
                </a:lnTo>
                <a:lnTo>
                  <a:pt x="2007455" y="-66635"/>
                </a:lnTo>
                <a:lnTo>
                  <a:pt x="2017477" y="-68159"/>
                </a:lnTo>
                <a:lnTo>
                  <a:pt x="2028364" y="-69689"/>
                </a:lnTo>
                <a:lnTo>
                  <a:pt x="2039787" y="-71222"/>
                </a:lnTo>
                <a:lnTo>
                  <a:pt x="2051417" y="-72757"/>
                </a:lnTo>
                <a:lnTo>
                  <a:pt x="2062925" y="-74292"/>
                </a:lnTo>
                <a:lnTo>
                  <a:pt x="2073980" y="-75824"/>
                </a:lnTo>
                <a:lnTo>
                  <a:pt x="2084254" y="-77351"/>
                </a:lnTo>
                <a:lnTo>
                  <a:pt x="2093418" y="-78871"/>
                </a:lnTo>
                <a:lnTo>
                  <a:pt x="2101143" y="-80383"/>
                </a:lnTo>
                <a:lnTo>
                  <a:pt x="2107098" y="-81883"/>
                </a:lnTo>
                <a:lnTo>
                  <a:pt x="2110955" y="-83370"/>
                </a:lnTo>
                <a:lnTo>
                  <a:pt x="2109606" y="-83848"/>
                </a:lnTo>
                <a:lnTo>
                  <a:pt x="2097691" y="-87626"/>
                </a:lnTo>
                <a:lnTo>
                  <a:pt x="2089725" y="-90234"/>
                </a:lnTo>
                <a:lnTo>
                  <a:pt x="2071594" y="-91895"/>
                </a:lnTo>
                <a:lnTo>
                  <a:pt x="2051543" y="-93230"/>
                </a:lnTo>
                <a:lnTo>
                  <a:pt x="2026760" y="-94535"/>
                </a:lnTo>
                <a:lnTo>
                  <a:pt x="1996914" y="-95807"/>
                </a:lnTo>
                <a:lnTo>
                  <a:pt x="2071433" y="-95831"/>
                </a:lnTo>
                <a:lnTo>
                  <a:pt x="2059419" y="-98808"/>
                </a:lnTo>
                <a:lnTo>
                  <a:pt x="2046052" y="-100975"/>
                </a:lnTo>
                <a:lnTo>
                  <a:pt x="2032495" y="-101607"/>
                </a:lnTo>
                <a:lnTo>
                  <a:pt x="2026337" y="-101463"/>
                </a:lnTo>
                <a:lnTo>
                  <a:pt x="2011505" y="-101017"/>
                </a:lnTo>
                <a:lnTo>
                  <a:pt x="1997169" y="-100536"/>
                </a:lnTo>
                <a:lnTo>
                  <a:pt x="1983327" y="-100139"/>
                </a:lnTo>
                <a:lnTo>
                  <a:pt x="1969975" y="-99947"/>
                </a:lnTo>
                <a:lnTo>
                  <a:pt x="1957111" y="-100077"/>
                </a:lnTo>
                <a:lnTo>
                  <a:pt x="1944733" y="-100650"/>
                </a:lnTo>
                <a:lnTo>
                  <a:pt x="1932840" y="-101784"/>
                </a:lnTo>
                <a:lnTo>
                  <a:pt x="1921427" y="-103599"/>
                </a:lnTo>
                <a:lnTo>
                  <a:pt x="1910493" y="-106214"/>
                </a:lnTo>
                <a:lnTo>
                  <a:pt x="1900035" y="-109748"/>
                </a:lnTo>
                <a:lnTo>
                  <a:pt x="1890052" y="-114320"/>
                </a:lnTo>
                <a:lnTo>
                  <a:pt x="1882652" y="-118853"/>
                </a:lnTo>
                <a:lnTo>
                  <a:pt x="1874335" y="-126211"/>
                </a:lnTo>
                <a:lnTo>
                  <a:pt x="1868362" y="-134546"/>
                </a:lnTo>
                <a:lnTo>
                  <a:pt x="1864453" y="-143757"/>
                </a:lnTo>
                <a:lnTo>
                  <a:pt x="1862327" y="-153744"/>
                </a:lnTo>
                <a:lnTo>
                  <a:pt x="1861706" y="-164404"/>
                </a:lnTo>
                <a:lnTo>
                  <a:pt x="1862309" y="-175639"/>
                </a:lnTo>
                <a:lnTo>
                  <a:pt x="1863857" y="-187346"/>
                </a:lnTo>
                <a:lnTo>
                  <a:pt x="1866071" y="-199425"/>
                </a:lnTo>
                <a:lnTo>
                  <a:pt x="1868670" y="-211775"/>
                </a:lnTo>
                <a:lnTo>
                  <a:pt x="1871374" y="-224296"/>
                </a:lnTo>
                <a:lnTo>
                  <a:pt x="1873905" y="-236885"/>
                </a:lnTo>
                <a:lnTo>
                  <a:pt x="1875982" y="-249443"/>
                </a:lnTo>
                <a:lnTo>
                  <a:pt x="1877326" y="-261868"/>
                </a:lnTo>
                <a:lnTo>
                  <a:pt x="1873787" y="-261520"/>
                </a:lnTo>
                <a:lnTo>
                  <a:pt x="1862209" y="-260065"/>
                </a:lnTo>
                <a:lnTo>
                  <a:pt x="1849678" y="-258177"/>
                </a:lnTo>
                <a:lnTo>
                  <a:pt x="1836428" y="-256047"/>
                </a:lnTo>
                <a:lnTo>
                  <a:pt x="1822695" y="-253871"/>
                </a:lnTo>
                <a:lnTo>
                  <a:pt x="1808713" y="-251842"/>
                </a:lnTo>
                <a:lnTo>
                  <a:pt x="1794717" y="-250152"/>
                </a:lnTo>
                <a:lnTo>
                  <a:pt x="1780942" y="-248997"/>
                </a:lnTo>
                <a:lnTo>
                  <a:pt x="1767624" y="-248569"/>
                </a:lnTo>
                <a:lnTo>
                  <a:pt x="1754996" y="-249063"/>
                </a:lnTo>
                <a:lnTo>
                  <a:pt x="1743294" y="-250671"/>
                </a:lnTo>
                <a:lnTo>
                  <a:pt x="1732753" y="-253588"/>
                </a:lnTo>
                <a:lnTo>
                  <a:pt x="1723607" y="-258007"/>
                </a:lnTo>
                <a:lnTo>
                  <a:pt x="1716092" y="-264122"/>
                </a:lnTo>
                <a:lnTo>
                  <a:pt x="1710442" y="-272126"/>
                </a:lnTo>
                <a:lnTo>
                  <a:pt x="1706892" y="-282214"/>
                </a:lnTo>
                <a:lnTo>
                  <a:pt x="1706223" y="-286642"/>
                </a:lnTo>
                <a:lnTo>
                  <a:pt x="1706447" y="-297637"/>
                </a:lnTo>
                <a:lnTo>
                  <a:pt x="1708104" y="-309002"/>
                </a:lnTo>
                <a:lnTo>
                  <a:pt x="1709717" y="-320785"/>
                </a:lnTo>
                <a:lnTo>
                  <a:pt x="1709806" y="-333040"/>
                </a:lnTo>
                <a:lnTo>
                  <a:pt x="1706892" y="-345815"/>
                </a:lnTo>
                <a:lnTo>
                  <a:pt x="1711890" y="-354762"/>
                </a:lnTo>
                <a:lnTo>
                  <a:pt x="1716468" y="-365432"/>
                </a:lnTo>
                <a:lnTo>
                  <a:pt x="1720159" y="-376970"/>
                </a:lnTo>
                <a:lnTo>
                  <a:pt x="1722913" y="-389177"/>
                </a:lnTo>
                <a:lnTo>
                  <a:pt x="1724683" y="-401856"/>
                </a:lnTo>
                <a:lnTo>
                  <a:pt x="1725419" y="-414807"/>
                </a:lnTo>
                <a:lnTo>
                  <a:pt x="1725074" y="-427833"/>
                </a:lnTo>
                <a:lnTo>
                  <a:pt x="1723598" y="-440735"/>
                </a:lnTo>
                <a:lnTo>
                  <a:pt x="1720945" y="-453314"/>
                </a:lnTo>
                <a:lnTo>
                  <a:pt x="1717065" y="-465373"/>
                </a:lnTo>
                <a:lnTo>
                  <a:pt x="1710902" y="-477089"/>
                </a:lnTo>
                <a:lnTo>
                  <a:pt x="1703970" y="-487024"/>
                </a:lnTo>
                <a:lnTo>
                  <a:pt x="1697012" y="-497012"/>
                </a:lnTo>
                <a:lnTo>
                  <a:pt x="1691338" y="-507474"/>
                </a:lnTo>
                <a:lnTo>
                  <a:pt x="1688259" y="-518830"/>
                </a:lnTo>
                <a:lnTo>
                  <a:pt x="1689087" y="-531502"/>
                </a:lnTo>
                <a:lnTo>
                  <a:pt x="1684829" y="-535274"/>
                </a:lnTo>
                <a:lnTo>
                  <a:pt x="1676723" y="-544604"/>
                </a:lnTo>
                <a:lnTo>
                  <a:pt x="1670459" y="-554791"/>
                </a:lnTo>
                <a:lnTo>
                  <a:pt x="1665439" y="-565747"/>
                </a:lnTo>
                <a:lnTo>
                  <a:pt x="1661065" y="-577380"/>
                </a:lnTo>
                <a:lnTo>
                  <a:pt x="1656740" y="-589602"/>
                </a:lnTo>
                <a:lnTo>
                  <a:pt x="1651865" y="-602321"/>
                </a:lnTo>
                <a:lnTo>
                  <a:pt x="1645843" y="-615449"/>
                </a:lnTo>
                <a:lnTo>
                  <a:pt x="1643658" y="-619628"/>
                </a:lnTo>
                <a:lnTo>
                  <a:pt x="1637262" y="-631166"/>
                </a:lnTo>
                <a:lnTo>
                  <a:pt x="1630560" y="-642998"/>
                </a:lnTo>
                <a:lnTo>
                  <a:pt x="1624222" y="-654751"/>
                </a:lnTo>
                <a:lnTo>
                  <a:pt x="1618917" y="-666047"/>
                </a:lnTo>
                <a:lnTo>
                  <a:pt x="1615313" y="-676511"/>
                </a:lnTo>
                <a:lnTo>
                  <a:pt x="1613997" y="-681691"/>
                </a:lnTo>
                <a:lnTo>
                  <a:pt x="1611166" y="-692836"/>
                </a:lnTo>
                <a:lnTo>
                  <a:pt x="1608247" y="-704334"/>
                </a:lnTo>
                <a:lnTo>
                  <a:pt x="1605246" y="-716144"/>
                </a:lnTo>
                <a:lnTo>
                  <a:pt x="1602175" y="-728222"/>
                </a:lnTo>
                <a:lnTo>
                  <a:pt x="1599041" y="-740528"/>
                </a:lnTo>
                <a:lnTo>
                  <a:pt x="1595854" y="-753019"/>
                </a:lnTo>
                <a:lnTo>
                  <a:pt x="1592623" y="-765654"/>
                </a:lnTo>
                <a:lnTo>
                  <a:pt x="1589356" y="-778389"/>
                </a:lnTo>
                <a:lnTo>
                  <a:pt x="1586064" y="-791184"/>
                </a:lnTo>
                <a:lnTo>
                  <a:pt x="1582755" y="-803996"/>
                </a:lnTo>
                <a:lnTo>
                  <a:pt x="1579438" y="-816784"/>
                </a:lnTo>
                <a:lnTo>
                  <a:pt x="1576121" y="-829504"/>
                </a:lnTo>
                <a:lnTo>
                  <a:pt x="1572816" y="-842116"/>
                </a:lnTo>
                <a:lnTo>
                  <a:pt x="1569529" y="-854577"/>
                </a:lnTo>
                <a:lnTo>
                  <a:pt x="1565873" y="-869553"/>
                </a:lnTo>
                <a:lnTo>
                  <a:pt x="1562836" y="-884426"/>
                </a:lnTo>
                <a:lnTo>
                  <a:pt x="1560384" y="-899207"/>
                </a:lnTo>
                <a:lnTo>
                  <a:pt x="1558487" y="-913907"/>
                </a:lnTo>
                <a:lnTo>
                  <a:pt x="1557111" y="-928537"/>
                </a:lnTo>
                <a:lnTo>
                  <a:pt x="1556225" y="-943109"/>
                </a:lnTo>
                <a:lnTo>
                  <a:pt x="1555795" y="-957633"/>
                </a:lnTo>
                <a:lnTo>
                  <a:pt x="1555791" y="-972121"/>
                </a:lnTo>
                <a:lnTo>
                  <a:pt x="1556180" y="-986582"/>
                </a:lnTo>
                <a:lnTo>
                  <a:pt x="1556929" y="-1001029"/>
                </a:lnTo>
                <a:lnTo>
                  <a:pt x="1558006" y="-1015472"/>
                </a:lnTo>
                <a:lnTo>
                  <a:pt x="1559380" y="-1029923"/>
                </a:lnTo>
                <a:lnTo>
                  <a:pt x="1561018" y="-1044392"/>
                </a:lnTo>
                <a:lnTo>
                  <a:pt x="1562887" y="-1058890"/>
                </a:lnTo>
                <a:lnTo>
                  <a:pt x="1564955" y="-1073428"/>
                </a:lnTo>
                <a:lnTo>
                  <a:pt x="1567191" y="-1088018"/>
                </a:lnTo>
                <a:lnTo>
                  <a:pt x="1569562" y="-1102670"/>
                </a:lnTo>
                <a:lnTo>
                  <a:pt x="1572035" y="-1117395"/>
                </a:lnTo>
                <a:lnTo>
                  <a:pt x="1574579" y="-1132204"/>
                </a:lnTo>
                <a:lnTo>
                  <a:pt x="1577162" y="-1147109"/>
                </a:lnTo>
                <a:lnTo>
                  <a:pt x="1571445" y="-1148237"/>
                </a:lnTo>
                <a:lnTo>
                  <a:pt x="1560295" y="-1153401"/>
                </a:lnTo>
                <a:lnTo>
                  <a:pt x="1552108" y="-1161529"/>
                </a:lnTo>
                <a:lnTo>
                  <a:pt x="1546234" y="-1171971"/>
                </a:lnTo>
                <a:lnTo>
                  <a:pt x="1542025" y="-1184078"/>
                </a:lnTo>
                <a:lnTo>
                  <a:pt x="1538829" y="-1197199"/>
                </a:lnTo>
                <a:lnTo>
                  <a:pt x="1535997" y="-1210685"/>
                </a:lnTo>
                <a:lnTo>
                  <a:pt x="1532879" y="-1223885"/>
                </a:lnTo>
                <a:lnTo>
                  <a:pt x="1528826" y="-1236149"/>
                </a:lnTo>
                <a:lnTo>
                  <a:pt x="1516334" y="-1237154"/>
                </a:lnTo>
                <a:lnTo>
                  <a:pt x="1502796" y="-1239129"/>
                </a:lnTo>
                <a:lnTo>
                  <a:pt x="1489998" y="-1241844"/>
                </a:lnTo>
                <a:lnTo>
                  <a:pt x="1477798" y="-1245159"/>
                </a:lnTo>
                <a:lnTo>
                  <a:pt x="1466057" y="-1248932"/>
                </a:lnTo>
                <a:lnTo>
                  <a:pt x="1454632" y="-1253022"/>
                </a:lnTo>
                <a:lnTo>
                  <a:pt x="1443382" y="-1257287"/>
                </a:lnTo>
                <a:lnTo>
                  <a:pt x="1432166" y="-1261587"/>
                </a:lnTo>
                <a:lnTo>
                  <a:pt x="1427703" y="-1271758"/>
                </a:lnTo>
                <a:lnTo>
                  <a:pt x="1426121" y="-1283359"/>
                </a:lnTo>
                <a:lnTo>
                  <a:pt x="1421980" y="-1292118"/>
                </a:lnTo>
                <a:lnTo>
                  <a:pt x="1393796" y="-1291033"/>
                </a:lnTo>
                <a:lnTo>
                  <a:pt x="1365315" y="-1290162"/>
                </a:lnTo>
                <a:lnTo>
                  <a:pt x="1336564" y="-1289475"/>
                </a:lnTo>
                <a:lnTo>
                  <a:pt x="1307570" y="-1288946"/>
                </a:lnTo>
                <a:lnTo>
                  <a:pt x="1278358" y="-1288547"/>
                </a:lnTo>
                <a:lnTo>
                  <a:pt x="1248955" y="-1288250"/>
                </a:lnTo>
                <a:lnTo>
                  <a:pt x="1219387" y="-1288028"/>
                </a:lnTo>
                <a:lnTo>
                  <a:pt x="1189679" y="-1287854"/>
                </a:lnTo>
                <a:lnTo>
                  <a:pt x="1159858" y="-1287698"/>
                </a:lnTo>
                <a:lnTo>
                  <a:pt x="1129950" y="-1287535"/>
                </a:lnTo>
                <a:lnTo>
                  <a:pt x="1099981" y="-1287336"/>
                </a:lnTo>
                <a:lnTo>
                  <a:pt x="1069978" y="-1287073"/>
                </a:lnTo>
                <a:lnTo>
                  <a:pt x="1039965" y="-1286720"/>
                </a:lnTo>
                <a:lnTo>
                  <a:pt x="1009970" y="-1286248"/>
                </a:lnTo>
                <a:lnTo>
                  <a:pt x="980018" y="-1285630"/>
                </a:lnTo>
                <a:lnTo>
                  <a:pt x="950136" y="-1284838"/>
                </a:lnTo>
                <a:lnTo>
                  <a:pt x="920349" y="-1283844"/>
                </a:lnTo>
                <a:lnTo>
                  <a:pt x="890684" y="-1282622"/>
                </a:lnTo>
                <a:lnTo>
                  <a:pt x="861167" y="-1281143"/>
                </a:lnTo>
                <a:lnTo>
                  <a:pt x="831824" y="-1279380"/>
                </a:lnTo>
                <a:lnTo>
                  <a:pt x="834498" y="-1278858"/>
                </a:lnTo>
                <a:lnTo>
                  <a:pt x="847851" y="-1273565"/>
                </a:lnTo>
                <a:lnTo>
                  <a:pt x="854886" y="-1265325"/>
                </a:lnTo>
                <a:lnTo>
                  <a:pt x="857522" y="-1254444"/>
                </a:lnTo>
                <a:lnTo>
                  <a:pt x="857679" y="-1241226"/>
                </a:lnTo>
                <a:lnTo>
                  <a:pt x="857275" y="-1225976"/>
                </a:lnTo>
                <a:lnTo>
                  <a:pt x="857352" y="-1206017"/>
                </a:lnTo>
                <a:lnTo>
                  <a:pt x="857692" y="-1185145"/>
                </a:lnTo>
                <a:lnTo>
                  <a:pt x="858267" y="-1163460"/>
                </a:lnTo>
                <a:lnTo>
                  <a:pt x="859049" y="-1141063"/>
                </a:lnTo>
                <a:lnTo>
                  <a:pt x="860013" y="-1118056"/>
                </a:lnTo>
                <a:lnTo>
                  <a:pt x="861129" y="-1094538"/>
                </a:lnTo>
                <a:lnTo>
                  <a:pt x="862372" y="-1070610"/>
                </a:lnTo>
                <a:lnTo>
                  <a:pt x="863714" y="-1046373"/>
                </a:lnTo>
                <a:lnTo>
                  <a:pt x="865128" y="-1021929"/>
                </a:lnTo>
                <a:lnTo>
                  <a:pt x="866586" y="-997376"/>
                </a:lnTo>
                <a:lnTo>
                  <a:pt x="868061" y="-972817"/>
                </a:lnTo>
                <a:lnTo>
                  <a:pt x="869526" y="-948352"/>
                </a:lnTo>
                <a:lnTo>
                  <a:pt x="870954" y="-924081"/>
                </a:lnTo>
                <a:lnTo>
                  <a:pt x="872318" y="-900105"/>
                </a:lnTo>
                <a:lnTo>
                  <a:pt x="873589" y="-876525"/>
                </a:lnTo>
                <a:lnTo>
                  <a:pt x="874742" y="-853442"/>
                </a:lnTo>
                <a:lnTo>
                  <a:pt x="875749" y="-830957"/>
                </a:lnTo>
                <a:lnTo>
                  <a:pt x="876583" y="-809169"/>
                </a:lnTo>
                <a:lnTo>
                  <a:pt x="877215" y="-788180"/>
                </a:lnTo>
                <a:lnTo>
                  <a:pt x="877620" y="-768090"/>
                </a:lnTo>
                <a:lnTo>
                  <a:pt x="877670" y="-765510"/>
                </a:lnTo>
                <a:lnTo>
                  <a:pt x="878137" y="-752066"/>
                </a:lnTo>
                <a:lnTo>
                  <a:pt x="878627" y="-737411"/>
                </a:lnTo>
                <a:lnTo>
                  <a:pt x="878625" y="-724093"/>
                </a:lnTo>
                <a:lnTo>
                  <a:pt x="877620" y="-714662"/>
                </a:lnTo>
                <a:lnTo>
                  <a:pt x="875227" y="-709385"/>
                </a:lnTo>
                <a:lnTo>
                  <a:pt x="865235" y="-700062"/>
                </a:lnTo>
                <a:lnTo>
                  <a:pt x="857275" y="-691776"/>
                </a:lnTo>
                <a:lnTo>
                  <a:pt x="855844" y="-682399"/>
                </a:lnTo>
                <a:lnTo>
                  <a:pt x="858153" y="-673392"/>
                </a:lnTo>
                <a:lnTo>
                  <a:pt x="859641" y="-665883"/>
                </a:lnTo>
                <a:lnTo>
                  <a:pt x="854722" y="-658693"/>
                </a:lnTo>
                <a:lnTo>
                  <a:pt x="848020" y="-655642"/>
                </a:lnTo>
                <a:lnTo>
                  <a:pt x="836649" y="-651924"/>
                </a:lnTo>
                <a:lnTo>
                  <a:pt x="824218" y="-649327"/>
                </a:lnTo>
                <a:lnTo>
                  <a:pt x="811141" y="-647864"/>
                </a:lnTo>
                <a:lnTo>
                  <a:pt x="797828" y="-647548"/>
                </a:lnTo>
                <a:lnTo>
                  <a:pt x="784693" y="-648392"/>
                </a:lnTo>
                <a:lnTo>
                  <a:pt x="772147" y="-650409"/>
                </a:lnTo>
                <a:lnTo>
                  <a:pt x="760603" y="-653613"/>
                </a:lnTo>
                <a:lnTo>
                  <a:pt x="758576" y="-668255"/>
                </a:lnTo>
                <a:lnTo>
                  <a:pt x="752364" y="-679148"/>
                </a:lnTo>
                <a:lnTo>
                  <a:pt x="742797" y="-686683"/>
                </a:lnTo>
                <a:lnTo>
                  <a:pt x="742276" y="-694646"/>
                </a:lnTo>
                <a:lnTo>
                  <a:pt x="744512" y="-705365"/>
                </a:lnTo>
                <a:lnTo>
                  <a:pt x="740257" y="-709569"/>
                </a:lnTo>
                <a:lnTo>
                  <a:pt x="732678" y="-701365"/>
                </a:lnTo>
                <a:lnTo>
                  <a:pt x="723736" y="-691927"/>
                </a:lnTo>
                <a:lnTo>
                  <a:pt x="714796" y="-682715"/>
                </a:lnTo>
                <a:lnTo>
                  <a:pt x="705862" y="-673694"/>
                </a:lnTo>
                <a:lnTo>
                  <a:pt x="696934" y="-664826"/>
                </a:lnTo>
                <a:lnTo>
                  <a:pt x="688016" y="-656074"/>
                </a:lnTo>
                <a:lnTo>
                  <a:pt x="679109" y="-647403"/>
                </a:lnTo>
                <a:lnTo>
                  <a:pt x="670216" y="-638774"/>
                </a:lnTo>
                <a:lnTo>
                  <a:pt x="661339" y="-630152"/>
                </a:lnTo>
                <a:lnTo>
                  <a:pt x="652481" y="-621500"/>
                </a:lnTo>
                <a:lnTo>
                  <a:pt x="643642" y="-612780"/>
                </a:lnTo>
                <a:lnTo>
                  <a:pt x="634827" y="-603957"/>
                </a:lnTo>
                <a:lnTo>
                  <a:pt x="626037" y="-594993"/>
                </a:lnTo>
                <a:lnTo>
                  <a:pt x="617273" y="-585852"/>
                </a:lnTo>
                <a:lnTo>
                  <a:pt x="608539" y="-576497"/>
                </a:lnTo>
                <a:lnTo>
                  <a:pt x="599837" y="-566891"/>
                </a:lnTo>
                <a:lnTo>
                  <a:pt x="591168" y="-556998"/>
                </a:lnTo>
                <a:lnTo>
                  <a:pt x="582536" y="-546780"/>
                </a:lnTo>
                <a:lnTo>
                  <a:pt x="581423" y="-545448"/>
                </a:lnTo>
                <a:lnTo>
                  <a:pt x="573636" y="-536398"/>
                </a:lnTo>
                <a:lnTo>
                  <a:pt x="564469" y="-525763"/>
                </a:lnTo>
                <a:lnTo>
                  <a:pt x="555060" y="-514333"/>
                </a:lnTo>
                <a:lnTo>
                  <a:pt x="546545" y="-502899"/>
                </a:lnTo>
                <a:lnTo>
                  <a:pt x="540059" y="-492250"/>
                </a:lnTo>
                <a:lnTo>
                  <a:pt x="536740" y="-483179"/>
                </a:lnTo>
                <a:lnTo>
                  <a:pt x="536168" y="-472564"/>
                </a:lnTo>
                <a:lnTo>
                  <a:pt x="537535" y="-461133"/>
                </a:lnTo>
                <a:lnTo>
                  <a:pt x="540165" y="-449305"/>
                </a:lnTo>
                <a:lnTo>
                  <a:pt x="543333" y="-437218"/>
                </a:lnTo>
                <a:lnTo>
                  <a:pt x="546317" y="-425011"/>
                </a:lnTo>
                <a:lnTo>
                  <a:pt x="548393" y="-412823"/>
                </a:lnTo>
                <a:lnTo>
                  <a:pt x="548837" y="-400793"/>
                </a:lnTo>
                <a:lnTo>
                  <a:pt x="546925" y="-389059"/>
                </a:lnTo>
                <a:lnTo>
                  <a:pt x="540428" y="-379393"/>
                </a:lnTo>
                <a:lnTo>
                  <a:pt x="529867" y="-371998"/>
                </a:lnTo>
                <a:lnTo>
                  <a:pt x="518947" y="-363621"/>
                </a:lnTo>
                <a:lnTo>
                  <a:pt x="518098" y="-362724"/>
                </a:lnTo>
                <a:lnTo>
                  <a:pt x="510458" y="-351549"/>
                </a:lnTo>
                <a:lnTo>
                  <a:pt x="503058" y="-341810"/>
                </a:lnTo>
                <a:lnTo>
                  <a:pt x="490956" y="-338183"/>
                </a:lnTo>
                <a:lnTo>
                  <a:pt x="482264" y="-343762"/>
                </a:lnTo>
                <a:lnTo>
                  <a:pt x="471257" y="-349198"/>
                </a:lnTo>
                <a:lnTo>
                  <a:pt x="458969" y="-353351"/>
                </a:lnTo>
                <a:lnTo>
                  <a:pt x="445173" y="-355988"/>
                </a:lnTo>
                <a:lnTo>
                  <a:pt x="441572" y="-354656"/>
                </a:lnTo>
                <a:lnTo>
                  <a:pt x="431017" y="-352769"/>
                </a:lnTo>
                <a:lnTo>
                  <a:pt x="419209" y="-352802"/>
                </a:lnTo>
                <a:lnTo>
                  <a:pt x="406425" y="-354167"/>
                </a:lnTo>
                <a:lnTo>
                  <a:pt x="392940" y="-356276"/>
                </a:lnTo>
                <a:lnTo>
                  <a:pt x="379031" y="-358541"/>
                </a:lnTo>
                <a:lnTo>
                  <a:pt x="377636" y="-368254"/>
                </a:lnTo>
                <a:lnTo>
                  <a:pt x="375976" y="-379464"/>
                </a:lnTo>
                <a:lnTo>
                  <a:pt x="374226" y="-391326"/>
                </a:lnTo>
                <a:lnTo>
                  <a:pt x="372458" y="-403725"/>
                </a:lnTo>
                <a:lnTo>
                  <a:pt x="370744" y="-416549"/>
                </a:lnTo>
                <a:lnTo>
                  <a:pt x="369156" y="-429682"/>
                </a:lnTo>
                <a:lnTo>
                  <a:pt x="367765" y="-443011"/>
                </a:lnTo>
                <a:lnTo>
                  <a:pt x="366645" y="-456423"/>
                </a:lnTo>
                <a:lnTo>
                  <a:pt x="365867" y="-469804"/>
                </a:lnTo>
                <a:lnTo>
                  <a:pt x="365503" y="-483038"/>
                </a:lnTo>
                <a:lnTo>
                  <a:pt x="365625" y="-496014"/>
                </a:lnTo>
                <a:lnTo>
                  <a:pt x="366306" y="-508617"/>
                </a:lnTo>
                <a:lnTo>
                  <a:pt x="345720" y="-508508"/>
                </a:lnTo>
                <a:lnTo>
                  <a:pt x="325441" y="-508159"/>
                </a:lnTo>
                <a:lnTo>
                  <a:pt x="305458" y="-507593"/>
                </a:lnTo>
                <a:lnTo>
                  <a:pt x="285760" y="-506836"/>
                </a:lnTo>
                <a:lnTo>
                  <a:pt x="266335" y="-505911"/>
                </a:lnTo>
                <a:lnTo>
                  <a:pt x="247171" y="-504842"/>
                </a:lnTo>
                <a:lnTo>
                  <a:pt x="228258" y="-503654"/>
                </a:lnTo>
                <a:lnTo>
                  <a:pt x="209585" y="-502370"/>
                </a:lnTo>
                <a:lnTo>
                  <a:pt x="191138" y="-501014"/>
                </a:lnTo>
                <a:lnTo>
                  <a:pt x="172908" y="-499611"/>
                </a:lnTo>
                <a:lnTo>
                  <a:pt x="154883" y="-498184"/>
                </a:lnTo>
                <a:lnTo>
                  <a:pt x="137052" y="-496759"/>
                </a:lnTo>
                <a:lnTo>
                  <a:pt x="130243" y="-496218"/>
                </a:lnTo>
                <a:lnTo>
                  <a:pt x="129149" y="-478607"/>
                </a:lnTo>
                <a:lnTo>
                  <a:pt x="128566" y="-467954"/>
                </a:lnTo>
                <a:lnTo>
                  <a:pt x="128070" y="-457449"/>
                </a:lnTo>
                <a:lnTo>
                  <a:pt x="127649" y="-446621"/>
                </a:lnTo>
                <a:lnTo>
                  <a:pt x="127289" y="-434995"/>
                </a:lnTo>
                <a:lnTo>
                  <a:pt x="126975" y="-422098"/>
                </a:lnTo>
                <a:lnTo>
                  <a:pt x="126696" y="-407458"/>
                </a:lnTo>
                <a:lnTo>
                  <a:pt x="126437" y="-390602"/>
                </a:lnTo>
                <a:lnTo>
                  <a:pt x="126185" y="-371055"/>
                </a:lnTo>
                <a:lnTo>
                  <a:pt x="125926" y="-348346"/>
                </a:lnTo>
                <a:lnTo>
                  <a:pt x="125647" y="-322001"/>
                </a:lnTo>
                <a:lnTo>
                  <a:pt x="125334" y="-291547"/>
                </a:lnTo>
                <a:lnTo>
                  <a:pt x="124974" y="-256510"/>
                </a:lnTo>
                <a:lnTo>
                  <a:pt x="124553" y="-216419"/>
                </a:lnTo>
                <a:lnTo>
                  <a:pt x="126007" y="-204935"/>
                </a:lnTo>
                <a:lnTo>
                  <a:pt x="127200" y="-190602"/>
                </a:lnTo>
                <a:lnTo>
                  <a:pt x="128158" y="-174428"/>
                </a:lnTo>
                <a:lnTo>
                  <a:pt x="128905" y="-157422"/>
                </a:lnTo>
                <a:lnTo>
                  <a:pt x="129468" y="-140593"/>
                </a:lnTo>
                <a:lnTo>
                  <a:pt x="129869" y="-124949"/>
                </a:lnTo>
                <a:lnTo>
                  <a:pt x="130135" y="-111499"/>
                </a:lnTo>
                <a:lnTo>
                  <a:pt x="130290" y="-101252"/>
                </a:lnTo>
                <a:lnTo>
                  <a:pt x="130370" y="-94029"/>
                </a:lnTo>
                <a:lnTo>
                  <a:pt x="138307" y="-94464"/>
                </a:lnTo>
                <a:lnTo>
                  <a:pt x="145967" y="-94915"/>
                </a:lnTo>
                <a:lnTo>
                  <a:pt x="154513" y="-95359"/>
                </a:lnTo>
                <a:lnTo>
                  <a:pt x="165104" y="-95775"/>
                </a:lnTo>
                <a:lnTo>
                  <a:pt x="178902" y="-96141"/>
                </a:lnTo>
                <a:lnTo>
                  <a:pt x="197067" y="-96435"/>
                </a:lnTo>
                <a:lnTo>
                  <a:pt x="217822" y="-96620"/>
                </a:lnTo>
                <a:lnTo>
                  <a:pt x="222858" y="-98023"/>
                </a:lnTo>
                <a:lnTo>
                  <a:pt x="239261" y="-102436"/>
                </a:lnTo>
                <a:lnTo>
                  <a:pt x="261582" y="-106896"/>
                </a:lnTo>
                <a:lnTo>
                  <a:pt x="282272" y="-109732"/>
                </a:lnTo>
                <a:lnTo>
                  <a:pt x="309376" y="-112343"/>
                </a:lnTo>
                <a:lnTo>
                  <a:pt x="325806" y="-113534"/>
                </a:lnTo>
                <a:lnTo>
                  <a:pt x="344407" y="-114631"/>
                </a:lnTo>
                <a:lnTo>
                  <a:pt x="365368" y="-115623"/>
                </a:lnTo>
                <a:lnTo>
                  <a:pt x="388879" y="-116498"/>
                </a:lnTo>
                <a:lnTo>
                  <a:pt x="415129" y="-117243"/>
                </a:lnTo>
                <a:lnTo>
                  <a:pt x="423956" y="-117448"/>
                </a:lnTo>
                <a:lnTo>
                  <a:pt x="711763" y="-114400"/>
                </a:lnTo>
                <a:lnTo>
                  <a:pt x="684687" y="-106920"/>
                </a:lnTo>
                <a:lnTo>
                  <a:pt x="924653" y="-108456"/>
                </a:lnTo>
                <a:lnTo>
                  <a:pt x="1002085" y="-87006"/>
                </a:lnTo>
                <a:lnTo>
                  <a:pt x="1021058" y="-88119"/>
                </a:lnTo>
                <a:lnTo>
                  <a:pt x="1039806" y="-89032"/>
                </a:lnTo>
                <a:lnTo>
                  <a:pt x="1058341" y="-89754"/>
                </a:lnTo>
                <a:lnTo>
                  <a:pt x="1076677" y="-90296"/>
                </a:lnTo>
                <a:lnTo>
                  <a:pt x="1094823" y="-90670"/>
                </a:lnTo>
                <a:lnTo>
                  <a:pt x="1112792" y="-90884"/>
                </a:lnTo>
                <a:lnTo>
                  <a:pt x="1148247" y="-90880"/>
                </a:lnTo>
                <a:lnTo>
                  <a:pt x="1165756" y="-90682"/>
                </a:lnTo>
                <a:lnTo>
                  <a:pt x="1183135" y="-90368"/>
                </a:lnTo>
                <a:lnTo>
                  <a:pt x="1200396" y="-89949"/>
                </a:lnTo>
                <a:lnTo>
                  <a:pt x="1217550" y="-89434"/>
                </a:lnTo>
                <a:lnTo>
                  <a:pt x="1234610" y="-88834"/>
                </a:lnTo>
                <a:lnTo>
                  <a:pt x="1251586" y="-88161"/>
                </a:lnTo>
                <a:lnTo>
                  <a:pt x="1268492" y="-87424"/>
                </a:lnTo>
                <a:lnTo>
                  <a:pt x="1285338" y="-86634"/>
                </a:lnTo>
                <a:lnTo>
                  <a:pt x="1302137" y="-85802"/>
                </a:lnTo>
                <a:lnTo>
                  <a:pt x="1318899" y="-84938"/>
                </a:lnTo>
                <a:lnTo>
                  <a:pt x="1335638" y="-84053"/>
                </a:lnTo>
                <a:lnTo>
                  <a:pt x="1352364" y="-83158"/>
                </a:lnTo>
                <a:lnTo>
                  <a:pt x="1369086" y="-82262"/>
                </a:lnTo>
                <a:lnTo>
                  <a:pt x="1385818" y="-81377"/>
                </a:lnTo>
                <a:lnTo>
                  <a:pt x="1402573" y="-80514"/>
                </a:lnTo>
                <a:lnTo>
                  <a:pt x="1419363" y="-79682"/>
                </a:lnTo>
                <a:lnTo>
                  <a:pt x="1436198" y="-78892"/>
                </a:lnTo>
                <a:lnTo>
                  <a:pt x="1453092" y="-78155"/>
                </a:lnTo>
                <a:lnTo>
                  <a:pt x="1470055" y="-77482"/>
                </a:lnTo>
                <a:lnTo>
                  <a:pt x="1487100" y="-76883"/>
                </a:lnTo>
                <a:lnTo>
                  <a:pt x="1504238" y="-76368"/>
                </a:lnTo>
                <a:lnTo>
                  <a:pt x="1521480" y="-75949"/>
                </a:lnTo>
                <a:lnTo>
                  <a:pt x="1538840" y="-75636"/>
                </a:lnTo>
                <a:lnTo>
                  <a:pt x="1556328" y="-75439"/>
                </a:lnTo>
                <a:lnTo>
                  <a:pt x="1591737" y="-75436"/>
                </a:lnTo>
                <a:lnTo>
                  <a:pt x="1609682" y="-75652"/>
                </a:lnTo>
                <a:lnTo>
                  <a:pt x="1627802" y="-76026"/>
                </a:lnTo>
                <a:lnTo>
                  <a:pt x="1646110" y="-76570"/>
                </a:lnTo>
                <a:lnTo>
                  <a:pt x="1664616" y="-77293"/>
                </a:lnTo>
                <a:lnTo>
                  <a:pt x="1683334" y="-78207"/>
                </a:lnTo>
                <a:lnTo>
                  <a:pt x="1702274" y="-79322"/>
                </a:lnTo>
                <a:lnTo>
                  <a:pt x="1536781" y="-58748"/>
                </a:lnTo>
                <a:lnTo>
                  <a:pt x="1548850" y="-57945"/>
                </a:lnTo>
                <a:lnTo>
                  <a:pt x="1561103" y="-57269"/>
                </a:lnTo>
                <a:lnTo>
                  <a:pt x="1573520" y="-56711"/>
                </a:lnTo>
                <a:lnTo>
                  <a:pt x="1586078" y="-56263"/>
                </a:lnTo>
                <a:lnTo>
                  <a:pt x="1598754" y="-55914"/>
                </a:lnTo>
                <a:lnTo>
                  <a:pt x="1611526" y="-55655"/>
                </a:lnTo>
                <a:lnTo>
                  <a:pt x="1624373" y="-55476"/>
                </a:lnTo>
                <a:lnTo>
                  <a:pt x="1650200" y="-55321"/>
                </a:lnTo>
                <a:lnTo>
                  <a:pt x="1688943" y="-55453"/>
                </a:lnTo>
                <a:close/>
              </a:path>
              <a:path w="15278" h="1388922">
                <a:moveTo>
                  <a:pt x="3202652" y="-157123"/>
                </a:moveTo>
                <a:lnTo>
                  <a:pt x="3196788" y="-143246"/>
                </a:lnTo>
                <a:lnTo>
                  <a:pt x="3190919" y="-131368"/>
                </a:lnTo>
                <a:lnTo>
                  <a:pt x="3185047" y="-121635"/>
                </a:lnTo>
                <a:lnTo>
                  <a:pt x="3181977" y="-117448"/>
                </a:lnTo>
                <a:lnTo>
                  <a:pt x="3182802" y="-126414"/>
                </a:lnTo>
                <a:lnTo>
                  <a:pt x="3183526" y="-130173"/>
                </a:lnTo>
                <a:lnTo>
                  <a:pt x="3184364" y="-140067"/>
                </a:lnTo>
                <a:lnTo>
                  <a:pt x="3180032" y="-151342"/>
                </a:lnTo>
                <a:lnTo>
                  <a:pt x="3178456" y="-162646"/>
                </a:lnTo>
                <a:lnTo>
                  <a:pt x="3177228" y="-177248"/>
                </a:lnTo>
                <a:lnTo>
                  <a:pt x="3176312" y="-194788"/>
                </a:lnTo>
                <a:lnTo>
                  <a:pt x="3175676" y="-214907"/>
                </a:lnTo>
                <a:lnTo>
                  <a:pt x="3175283" y="-237245"/>
                </a:lnTo>
                <a:lnTo>
                  <a:pt x="3175099" y="-261444"/>
                </a:lnTo>
                <a:lnTo>
                  <a:pt x="3175091" y="-287143"/>
                </a:lnTo>
                <a:lnTo>
                  <a:pt x="3175222" y="-313984"/>
                </a:lnTo>
                <a:lnTo>
                  <a:pt x="3175459" y="-341605"/>
                </a:lnTo>
                <a:lnTo>
                  <a:pt x="3175767" y="-369650"/>
                </a:lnTo>
                <a:lnTo>
                  <a:pt x="3176112" y="-397756"/>
                </a:lnTo>
                <a:lnTo>
                  <a:pt x="3176459" y="-425566"/>
                </a:lnTo>
                <a:lnTo>
                  <a:pt x="3176772" y="-452720"/>
                </a:lnTo>
                <a:lnTo>
                  <a:pt x="3177019" y="-478858"/>
                </a:lnTo>
                <a:lnTo>
                  <a:pt x="3177164" y="-503621"/>
                </a:lnTo>
                <a:lnTo>
                  <a:pt x="3177173" y="-526649"/>
                </a:lnTo>
                <a:lnTo>
                  <a:pt x="3177011" y="-547582"/>
                </a:lnTo>
                <a:lnTo>
                  <a:pt x="3176643" y="-566063"/>
                </a:lnTo>
                <a:lnTo>
                  <a:pt x="3177821" y="-560771"/>
                </a:lnTo>
                <a:lnTo>
                  <a:pt x="3180718" y="-566650"/>
                </a:lnTo>
                <a:lnTo>
                  <a:pt x="3181507" y="-574264"/>
                </a:lnTo>
                <a:lnTo>
                  <a:pt x="3182225" y="-583905"/>
                </a:lnTo>
                <a:lnTo>
                  <a:pt x="3182883" y="-595095"/>
                </a:lnTo>
                <a:lnTo>
                  <a:pt x="3183493" y="-607352"/>
                </a:lnTo>
                <a:lnTo>
                  <a:pt x="3184063" y="-620199"/>
                </a:lnTo>
                <a:lnTo>
                  <a:pt x="3184607" y="-633156"/>
                </a:lnTo>
                <a:lnTo>
                  <a:pt x="3184826" y="-638387"/>
                </a:lnTo>
                <a:lnTo>
                  <a:pt x="3182486" y="-635369"/>
                </a:lnTo>
                <a:lnTo>
                  <a:pt x="3172612" y="-622604"/>
                </a:lnTo>
                <a:lnTo>
                  <a:pt x="3162753" y="-609824"/>
                </a:lnTo>
                <a:lnTo>
                  <a:pt x="3153576" y="-597883"/>
                </a:lnTo>
                <a:lnTo>
                  <a:pt x="3153702" y="-592368"/>
                </a:lnTo>
                <a:lnTo>
                  <a:pt x="3154051" y="-580346"/>
                </a:lnTo>
                <a:lnTo>
                  <a:pt x="3154481" y="-568361"/>
                </a:lnTo>
                <a:lnTo>
                  <a:pt x="3151687" y="-595419"/>
                </a:lnTo>
                <a:lnTo>
                  <a:pt x="3143101" y="-584199"/>
                </a:lnTo>
                <a:lnTo>
                  <a:pt x="3133316" y="-571345"/>
                </a:lnTo>
                <a:lnTo>
                  <a:pt x="3123564" y="-558457"/>
                </a:lnTo>
                <a:lnTo>
                  <a:pt x="3113850" y="-545532"/>
                </a:lnTo>
                <a:lnTo>
                  <a:pt x="3104178" y="-532565"/>
                </a:lnTo>
                <a:lnTo>
                  <a:pt x="3094552" y="-519550"/>
                </a:lnTo>
                <a:lnTo>
                  <a:pt x="3084977" y="-506485"/>
                </a:lnTo>
                <a:lnTo>
                  <a:pt x="3075457" y="-493364"/>
                </a:lnTo>
                <a:lnTo>
                  <a:pt x="3066699" y="-484769"/>
                </a:lnTo>
                <a:lnTo>
                  <a:pt x="3058025" y="-475796"/>
                </a:lnTo>
                <a:lnTo>
                  <a:pt x="3049521" y="-466559"/>
                </a:lnTo>
                <a:lnTo>
                  <a:pt x="3041176" y="-457083"/>
                </a:lnTo>
                <a:lnTo>
                  <a:pt x="3032981" y="-447391"/>
                </a:lnTo>
                <a:lnTo>
                  <a:pt x="3024925" y="-437509"/>
                </a:lnTo>
                <a:lnTo>
                  <a:pt x="3016999" y="-427459"/>
                </a:lnTo>
                <a:lnTo>
                  <a:pt x="3009194" y="-417265"/>
                </a:lnTo>
                <a:lnTo>
                  <a:pt x="3001498" y="-406953"/>
                </a:lnTo>
                <a:lnTo>
                  <a:pt x="2993902" y="-396545"/>
                </a:lnTo>
                <a:lnTo>
                  <a:pt x="2986397" y="-386066"/>
                </a:lnTo>
                <a:lnTo>
                  <a:pt x="2978972" y="-375541"/>
                </a:lnTo>
                <a:lnTo>
                  <a:pt x="2971617" y="-364992"/>
                </a:lnTo>
                <a:lnTo>
                  <a:pt x="2964323" y="-354444"/>
                </a:lnTo>
                <a:lnTo>
                  <a:pt x="2957079" y="-343922"/>
                </a:lnTo>
                <a:lnTo>
                  <a:pt x="2949876" y="-333448"/>
                </a:lnTo>
                <a:lnTo>
                  <a:pt x="2942705" y="-323048"/>
                </a:lnTo>
                <a:lnTo>
                  <a:pt x="2935554" y="-312745"/>
                </a:lnTo>
                <a:lnTo>
                  <a:pt x="2928201" y="-303219"/>
                </a:lnTo>
                <a:lnTo>
                  <a:pt x="2919741" y="-293851"/>
                </a:lnTo>
                <a:lnTo>
                  <a:pt x="2910826" y="-284812"/>
                </a:lnTo>
                <a:lnTo>
                  <a:pt x="2901788" y="-275812"/>
                </a:lnTo>
                <a:lnTo>
                  <a:pt x="2892961" y="-266563"/>
                </a:lnTo>
                <a:lnTo>
                  <a:pt x="2884678" y="-256776"/>
                </a:lnTo>
                <a:lnTo>
                  <a:pt x="2877239" y="-247125"/>
                </a:lnTo>
                <a:lnTo>
                  <a:pt x="2869933" y="-237471"/>
                </a:lnTo>
                <a:lnTo>
                  <a:pt x="2862614" y="-227661"/>
                </a:lnTo>
                <a:lnTo>
                  <a:pt x="2855262" y="-217709"/>
                </a:lnTo>
                <a:lnTo>
                  <a:pt x="2847859" y="-207629"/>
                </a:lnTo>
                <a:lnTo>
                  <a:pt x="2840388" y="-197436"/>
                </a:lnTo>
                <a:lnTo>
                  <a:pt x="2832829" y="-187143"/>
                </a:lnTo>
                <a:lnTo>
                  <a:pt x="2825166" y="-176764"/>
                </a:lnTo>
                <a:lnTo>
                  <a:pt x="2817379" y="-166314"/>
                </a:lnTo>
                <a:lnTo>
                  <a:pt x="2809451" y="-155807"/>
                </a:lnTo>
                <a:lnTo>
                  <a:pt x="2801363" y="-145257"/>
                </a:lnTo>
                <a:lnTo>
                  <a:pt x="2793098" y="-134678"/>
                </a:lnTo>
                <a:lnTo>
                  <a:pt x="2786498" y="-126393"/>
                </a:lnTo>
                <a:lnTo>
                  <a:pt x="2779071" y="-117218"/>
                </a:lnTo>
                <a:lnTo>
                  <a:pt x="2771077" y="-107478"/>
                </a:lnTo>
                <a:lnTo>
                  <a:pt x="2762624" y="-97303"/>
                </a:lnTo>
                <a:lnTo>
                  <a:pt x="2753816" y="-86823"/>
                </a:lnTo>
                <a:lnTo>
                  <a:pt x="2744762" y="-76169"/>
                </a:lnTo>
                <a:lnTo>
                  <a:pt x="2739754" y="-70180"/>
                </a:lnTo>
                <a:lnTo>
                  <a:pt x="2730653" y="-58831"/>
                </a:lnTo>
                <a:lnTo>
                  <a:pt x="2722298" y="-48455"/>
                </a:lnTo>
                <a:lnTo>
                  <a:pt x="2714114" y="-39202"/>
                </a:lnTo>
                <a:lnTo>
                  <a:pt x="2705530" y="-31225"/>
                </a:lnTo>
                <a:lnTo>
                  <a:pt x="2695973" y="-24676"/>
                </a:lnTo>
                <a:lnTo>
                  <a:pt x="2684870" y="-19708"/>
                </a:lnTo>
                <a:lnTo>
                  <a:pt x="2677974" y="-18020"/>
                </a:lnTo>
                <a:lnTo>
                  <a:pt x="2697009" y="-17984"/>
                </a:lnTo>
                <a:lnTo>
                  <a:pt x="2727309" y="-17813"/>
                </a:lnTo>
                <a:lnTo>
                  <a:pt x="2757732" y="-17554"/>
                </a:lnTo>
                <a:lnTo>
                  <a:pt x="2788274" y="-17199"/>
                </a:lnTo>
                <a:lnTo>
                  <a:pt x="2818930" y="-16739"/>
                </a:lnTo>
                <a:lnTo>
                  <a:pt x="2849697" y="-16164"/>
                </a:lnTo>
                <a:lnTo>
                  <a:pt x="2880572" y="-15466"/>
                </a:lnTo>
                <a:lnTo>
                  <a:pt x="2911549" y="-14637"/>
                </a:lnTo>
                <a:lnTo>
                  <a:pt x="2942625" y="-13667"/>
                </a:lnTo>
                <a:lnTo>
                  <a:pt x="2973797" y="-12548"/>
                </a:lnTo>
                <a:lnTo>
                  <a:pt x="3005059" y="-11272"/>
                </a:lnTo>
                <a:lnTo>
                  <a:pt x="3036409" y="-9828"/>
                </a:lnTo>
                <a:lnTo>
                  <a:pt x="3025921" y="-8734"/>
                </a:lnTo>
                <a:lnTo>
                  <a:pt x="3002847" y="-6476"/>
                </a:lnTo>
                <a:lnTo>
                  <a:pt x="2990305" y="-5317"/>
                </a:lnTo>
                <a:lnTo>
                  <a:pt x="2977121" y="-4141"/>
                </a:lnTo>
                <a:lnTo>
                  <a:pt x="2963317" y="-2952"/>
                </a:lnTo>
                <a:lnTo>
                  <a:pt x="2948916" y="-1752"/>
                </a:lnTo>
                <a:lnTo>
                  <a:pt x="2941871" y="-1179"/>
                </a:lnTo>
                <a:lnTo>
                  <a:pt x="3204532" y="-1179"/>
                </a:lnTo>
                <a:lnTo>
                  <a:pt x="3202652" y="-157123"/>
                </a:lnTo>
                <a:close/>
              </a:path>
              <a:path w="15278" h="1388922">
                <a:moveTo>
                  <a:pt x="2328610" y="-95911"/>
                </a:moveTo>
                <a:lnTo>
                  <a:pt x="2332555" y="-100449"/>
                </a:lnTo>
                <a:lnTo>
                  <a:pt x="2342675" y="-111953"/>
                </a:lnTo>
                <a:lnTo>
                  <a:pt x="2352848" y="-123403"/>
                </a:lnTo>
                <a:lnTo>
                  <a:pt x="2363064" y="-134810"/>
                </a:lnTo>
                <a:lnTo>
                  <a:pt x="2373311" y="-146186"/>
                </a:lnTo>
                <a:lnTo>
                  <a:pt x="2383580" y="-157541"/>
                </a:lnTo>
                <a:lnTo>
                  <a:pt x="2393858" y="-168885"/>
                </a:lnTo>
                <a:lnTo>
                  <a:pt x="2404135" y="-180231"/>
                </a:lnTo>
                <a:lnTo>
                  <a:pt x="2414401" y="-191588"/>
                </a:lnTo>
                <a:lnTo>
                  <a:pt x="2424644" y="-202967"/>
                </a:lnTo>
                <a:lnTo>
                  <a:pt x="2434854" y="-214380"/>
                </a:lnTo>
                <a:lnTo>
                  <a:pt x="2445020" y="-225837"/>
                </a:lnTo>
                <a:lnTo>
                  <a:pt x="2455131" y="-237349"/>
                </a:lnTo>
                <a:lnTo>
                  <a:pt x="2465176" y="-248926"/>
                </a:lnTo>
                <a:lnTo>
                  <a:pt x="2475145" y="-260580"/>
                </a:lnTo>
                <a:lnTo>
                  <a:pt x="2485027" y="-272321"/>
                </a:lnTo>
                <a:lnTo>
                  <a:pt x="2494810" y="-284161"/>
                </a:lnTo>
                <a:lnTo>
                  <a:pt x="2504485" y="-296110"/>
                </a:lnTo>
                <a:lnTo>
                  <a:pt x="2514040" y="-308178"/>
                </a:lnTo>
                <a:lnTo>
                  <a:pt x="2523464" y="-320377"/>
                </a:lnTo>
                <a:lnTo>
                  <a:pt x="2513230" y="-339398"/>
                </a:lnTo>
                <a:lnTo>
                  <a:pt x="2503175" y="-358598"/>
                </a:lnTo>
                <a:lnTo>
                  <a:pt x="2493277" y="-377955"/>
                </a:lnTo>
                <a:lnTo>
                  <a:pt x="2483514" y="-397446"/>
                </a:lnTo>
                <a:lnTo>
                  <a:pt x="2473864" y="-417050"/>
                </a:lnTo>
                <a:lnTo>
                  <a:pt x="2464304" y="-436744"/>
                </a:lnTo>
                <a:lnTo>
                  <a:pt x="2454812" y="-456507"/>
                </a:lnTo>
                <a:lnTo>
                  <a:pt x="2445367" y="-476315"/>
                </a:lnTo>
                <a:lnTo>
                  <a:pt x="2435946" y="-496148"/>
                </a:lnTo>
                <a:lnTo>
                  <a:pt x="2426527" y="-515983"/>
                </a:lnTo>
                <a:lnTo>
                  <a:pt x="2417087" y="-535797"/>
                </a:lnTo>
                <a:lnTo>
                  <a:pt x="2407606" y="-555569"/>
                </a:lnTo>
                <a:lnTo>
                  <a:pt x="2398060" y="-575277"/>
                </a:lnTo>
                <a:lnTo>
                  <a:pt x="2388428" y="-594898"/>
                </a:lnTo>
                <a:lnTo>
                  <a:pt x="2378687" y="-614411"/>
                </a:lnTo>
                <a:lnTo>
                  <a:pt x="2368815" y="-633792"/>
                </a:lnTo>
                <a:lnTo>
                  <a:pt x="2358791" y="-653021"/>
                </a:lnTo>
                <a:lnTo>
                  <a:pt x="2348592" y="-672075"/>
                </a:lnTo>
                <a:lnTo>
                  <a:pt x="2338195" y="-690931"/>
                </a:lnTo>
                <a:lnTo>
                  <a:pt x="2327579" y="-709569"/>
                </a:lnTo>
                <a:lnTo>
                  <a:pt x="2312472" y="-707771"/>
                </a:lnTo>
                <a:lnTo>
                  <a:pt x="2296993" y="-706454"/>
                </a:lnTo>
                <a:lnTo>
                  <a:pt x="2281190" y="-705567"/>
                </a:lnTo>
                <a:lnTo>
                  <a:pt x="2265106" y="-705060"/>
                </a:lnTo>
                <a:lnTo>
                  <a:pt x="2248789" y="-704881"/>
                </a:lnTo>
                <a:lnTo>
                  <a:pt x="2232284" y="-704979"/>
                </a:lnTo>
                <a:lnTo>
                  <a:pt x="2215636" y="-705305"/>
                </a:lnTo>
                <a:lnTo>
                  <a:pt x="2198891" y="-705806"/>
                </a:lnTo>
                <a:lnTo>
                  <a:pt x="2182096" y="-706433"/>
                </a:lnTo>
                <a:lnTo>
                  <a:pt x="2165296" y="-707134"/>
                </a:lnTo>
                <a:lnTo>
                  <a:pt x="2148536" y="-707858"/>
                </a:lnTo>
                <a:lnTo>
                  <a:pt x="2131862" y="-708555"/>
                </a:lnTo>
                <a:lnTo>
                  <a:pt x="2115321" y="-709173"/>
                </a:lnTo>
                <a:lnTo>
                  <a:pt x="2098957" y="-709663"/>
                </a:lnTo>
                <a:lnTo>
                  <a:pt x="2082817" y="-709972"/>
                </a:lnTo>
                <a:lnTo>
                  <a:pt x="2066946" y="-710051"/>
                </a:lnTo>
                <a:lnTo>
                  <a:pt x="2051390" y="-709848"/>
                </a:lnTo>
                <a:lnTo>
                  <a:pt x="2036195" y="-709313"/>
                </a:lnTo>
                <a:lnTo>
                  <a:pt x="2021406" y="-708394"/>
                </a:lnTo>
                <a:lnTo>
                  <a:pt x="2007069" y="-707042"/>
                </a:lnTo>
                <a:lnTo>
                  <a:pt x="2007088" y="-709341"/>
                </a:lnTo>
                <a:lnTo>
                  <a:pt x="2005297" y="-723067"/>
                </a:lnTo>
                <a:lnTo>
                  <a:pt x="2000655" y="-735003"/>
                </a:lnTo>
                <a:lnTo>
                  <a:pt x="1993798" y="-745542"/>
                </a:lnTo>
                <a:lnTo>
                  <a:pt x="1985361" y="-755074"/>
                </a:lnTo>
                <a:lnTo>
                  <a:pt x="1975981" y="-763992"/>
                </a:lnTo>
                <a:lnTo>
                  <a:pt x="1966295" y="-772687"/>
                </a:lnTo>
                <a:lnTo>
                  <a:pt x="1956938" y="-781551"/>
                </a:lnTo>
                <a:lnTo>
                  <a:pt x="1948548" y="-790976"/>
                </a:lnTo>
                <a:lnTo>
                  <a:pt x="1948853" y="-775011"/>
                </a:lnTo>
                <a:lnTo>
                  <a:pt x="1949180" y="-759011"/>
                </a:lnTo>
                <a:lnTo>
                  <a:pt x="1949547" y="-742991"/>
                </a:lnTo>
                <a:lnTo>
                  <a:pt x="1949970" y="-726962"/>
                </a:lnTo>
                <a:lnTo>
                  <a:pt x="1950468" y="-710940"/>
                </a:lnTo>
                <a:lnTo>
                  <a:pt x="1951059" y="-694938"/>
                </a:lnTo>
                <a:lnTo>
                  <a:pt x="1951760" y="-678970"/>
                </a:lnTo>
                <a:lnTo>
                  <a:pt x="1952590" y="-663048"/>
                </a:lnTo>
                <a:lnTo>
                  <a:pt x="1953567" y="-647187"/>
                </a:lnTo>
                <a:lnTo>
                  <a:pt x="1954707" y="-631400"/>
                </a:lnTo>
                <a:lnTo>
                  <a:pt x="1956030" y="-615702"/>
                </a:lnTo>
                <a:lnTo>
                  <a:pt x="1957553" y="-600105"/>
                </a:lnTo>
                <a:lnTo>
                  <a:pt x="1959293" y="-584623"/>
                </a:lnTo>
                <a:lnTo>
                  <a:pt x="1961270" y="-569271"/>
                </a:lnTo>
                <a:lnTo>
                  <a:pt x="1963500" y="-554061"/>
                </a:lnTo>
                <a:lnTo>
                  <a:pt x="1966001" y="-539007"/>
                </a:lnTo>
                <a:lnTo>
                  <a:pt x="1968792" y="-524123"/>
                </a:lnTo>
                <a:lnTo>
                  <a:pt x="1971890" y="-509422"/>
                </a:lnTo>
                <a:lnTo>
                  <a:pt x="1975313" y="-494919"/>
                </a:lnTo>
                <a:lnTo>
                  <a:pt x="1979079" y="-480626"/>
                </a:lnTo>
                <a:lnTo>
                  <a:pt x="1984941" y="-463753"/>
                </a:lnTo>
                <a:lnTo>
                  <a:pt x="1989282" y="-452434"/>
                </a:lnTo>
                <a:lnTo>
                  <a:pt x="1993316" y="-440591"/>
                </a:lnTo>
                <a:lnTo>
                  <a:pt x="1996376" y="-428210"/>
                </a:lnTo>
                <a:lnTo>
                  <a:pt x="1997792" y="-415279"/>
                </a:lnTo>
                <a:lnTo>
                  <a:pt x="1996897" y="-401784"/>
                </a:lnTo>
                <a:lnTo>
                  <a:pt x="1999307" y="-398866"/>
                </a:lnTo>
                <a:lnTo>
                  <a:pt x="2008259" y="-392229"/>
                </a:lnTo>
                <a:lnTo>
                  <a:pt x="2019272" y="-387652"/>
                </a:lnTo>
                <a:lnTo>
                  <a:pt x="2031357" y="-384148"/>
                </a:lnTo>
                <a:lnTo>
                  <a:pt x="2043527" y="-380727"/>
                </a:lnTo>
                <a:lnTo>
                  <a:pt x="2054793" y="-376402"/>
                </a:lnTo>
                <a:lnTo>
                  <a:pt x="2064166" y="-370182"/>
                </a:lnTo>
                <a:lnTo>
                  <a:pt x="2070658" y="-361081"/>
                </a:lnTo>
                <a:lnTo>
                  <a:pt x="2064119" y="-354700"/>
                </a:lnTo>
                <a:lnTo>
                  <a:pt x="2054188" y="-346869"/>
                </a:lnTo>
                <a:lnTo>
                  <a:pt x="2043596" y="-339701"/>
                </a:lnTo>
                <a:lnTo>
                  <a:pt x="2032817" y="-332725"/>
                </a:lnTo>
                <a:lnTo>
                  <a:pt x="2022322" y="-325470"/>
                </a:lnTo>
                <a:lnTo>
                  <a:pt x="2022905" y="-320791"/>
                </a:lnTo>
                <a:lnTo>
                  <a:pt x="2024736" y="-307381"/>
                </a:lnTo>
                <a:lnTo>
                  <a:pt x="2026927" y="-294339"/>
                </a:lnTo>
                <a:lnTo>
                  <a:pt x="2029673" y="-281854"/>
                </a:lnTo>
                <a:lnTo>
                  <a:pt x="2033167" y="-270120"/>
                </a:lnTo>
                <a:lnTo>
                  <a:pt x="2037600" y="-259328"/>
                </a:lnTo>
                <a:lnTo>
                  <a:pt x="2039225" y="-259315"/>
                </a:lnTo>
                <a:lnTo>
                  <a:pt x="2054842" y="-257547"/>
                </a:lnTo>
                <a:lnTo>
                  <a:pt x="2067442" y="-253250"/>
                </a:lnTo>
                <a:lnTo>
                  <a:pt x="2077954" y="-247072"/>
                </a:lnTo>
                <a:lnTo>
                  <a:pt x="2087309" y="-239658"/>
                </a:lnTo>
                <a:lnTo>
                  <a:pt x="2096437" y="-231653"/>
                </a:lnTo>
                <a:lnTo>
                  <a:pt x="2106269" y="-223705"/>
                </a:lnTo>
                <a:lnTo>
                  <a:pt x="2113455" y="-219032"/>
                </a:lnTo>
                <a:lnTo>
                  <a:pt x="2124949" y="-212910"/>
                </a:lnTo>
                <a:lnTo>
                  <a:pt x="2136493" y="-207079"/>
                </a:lnTo>
                <a:lnTo>
                  <a:pt x="2146973" y="-200820"/>
                </a:lnTo>
                <a:lnTo>
                  <a:pt x="2157176" y="-193140"/>
                </a:lnTo>
                <a:lnTo>
                  <a:pt x="2167181" y="-184885"/>
                </a:lnTo>
                <a:lnTo>
                  <a:pt x="2177164" y="-176365"/>
                </a:lnTo>
                <a:lnTo>
                  <a:pt x="2187191" y="-167969"/>
                </a:lnTo>
                <a:lnTo>
                  <a:pt x="2197329" y="-160085"/>
                </a:lnTo>
                <a:lnTo>
                  <a:pt x="2207646" y="-153100"/>
                </a:lnTo>
                <a:lnTo>
                  <a:pt x="2218207" y="-147403"/>
                </a:lnTo>
                <a:lnTo>
                  <a:pt x="2226515" y="-144241"/>
                </a:lnTo>
                <a:lnTo>
                  <a:pt x="2237893" y="-141451"/>
                </a:lnTo>
                <a:lnTo>
                  <a:pt x="2249165" y="-139413"/>
                </a:lnTo>
                <a:lnTo>
                  <a:pt x="2260144" y="-137032"/>
                </a:lnTo>
                <a:lnTo>
                  <a:pt x="2270641" y="-133211"/>
                </a:lnTo>
                <a:lnTo>
                  <a:pt x="2280465" y="-126857"/>
                </a:lnTo>
                <a:lnTo>
                  <a:pt x="2289429" y="-116873"/>
                </a:lnTo>
                <a:lnTo>
                  <a:pt x="2285782" y="-107267"/>
                </a:lnTo>
                <a:lnTo>
                  <a:pt x="2277826" y="-100764"/>
                </a:lnTo>
                <a:lnTo>
                  <a:pt x="2266810" y="-97579"/>
                </a:lnTo>
                <a:lnTo>
                  <a:pt x="2253778" y="-96317"/>
                </a:lnTo>
                <a:lnTo>
                  <a:pt x="2245566" y="-95885"/>
                </a:lnTo>
                <a:lnTo>
                  <a:pt x="2328610" y="-9591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5719330" y="3762375"/>
            <a:ext cx="2415886" cy="1082386"/>
          </a:xfrm>
          <a:custGeom>
            <a:avLst/>
            <a:gdLst/>
            <a:ahLst/>
            <a:cxnLst/>
            <a:rect l="l" t="t" r="r" b="b"/>
            <a:pathLst>
              <a:path w="3543300" h="15875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524000"/>
                </a:lnTo>
                <a:lnTo>
                  <a:pt x="1436" y="1564078"/>
                </a:lnTo>
                <a:lnTo>
                  <a:pt x="38794" y="1587279"/>
                </a:lnTo>
                <a:lnTo>
                  <a:pt x="63500" y="1587500"/>
                </a:lnTo>
                <a:lnTo>
                  <a:pt x="3479800" y="1587500"/>
                </a:lnTo>
                <a:lnTo>
                  <a:pt x="3519878" y="1586063"/>
                </a:lnTo>
                <a:lnTo>
                  <a:pt x="3543079" y="1548705"/>
                </a:lnTo>
                <a:lnTo>
                  <a:pt x="3543300" y="1524000"/>
                </a:lnTo>
                <a:lnTo>
                  <a:pt x="3543300" y="63500"/>
                </a:lnTo>
                <a:lnTo>
                  <a:pt x="3541863" y="23421"/>
                </a:lnTo>
                <a:lnTo>
                  <a:pt x="3504505" y="220"/>
                </a:lnTo>
                <a:lnTo>
                  <a:pt x="34798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7910" y="641401"/>
            <a:ext cx="1722489" cy="393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1" marR="324894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750" spc="-2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organizació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n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e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la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-19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ciudades</a:t>
            </a:r>
            <a:endParaRPr sz="750" dirty="0">
              <a:latin typeface="Arial"/>
              <a:cs typeface="Arial"/>
            </a:endParaRPr>
          </a:p>
          <a:p>
            <a:pPr marL="8681" marR="1049262" algn="just">
              <a:lnSpc>
                <a:spcPct val="95825"/>
              </a:lnSpc>
              <a:spcBef>
                <a:spcPts val="50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n</a:t>
            </a:r>
            <a:r>
              <a:rPr sz="750" spc="-2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spc="-12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Medioevo</a:t>
            </a:r>
            <a:endParaRPr sz="750" dirty="0">
              <a:latin typeface="Arial"/>
              <a:cs typeface="Arial"/>
            </a:endParaRPr>
          </a:p>
          <a:p>
            <a:pPr marL="8681" marR="119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burgo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vidfa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gremios,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barrios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donde  se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reunfan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quienes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cfan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mismo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oficio.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gremio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orga- </a:t>
            </a:r>
          </a:p>
          <a:p>
            <a:pPr marL="8681" marR="11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nizado  por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Consejo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cual,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mediante </a:t>
            </a:r>
          </a:p>
          <a:p>
            <a:pPr marL="8681" marR="11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una  serie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estrictas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reglas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arqufas,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guardaba celosamente sus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vidades.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ataba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entas,  el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Consejo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supervi-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saba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calidad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producto,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mantenfa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precio  justo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evitar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competencia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desleal.</a:t>
            </a:r>
          </a:p>
          <a:p>
            <a:pPr marL="8681" marR="119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negocios,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funciones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 con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miembros 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estre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har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 </a:t>
            </a:r>
          </a:p>
          <a:p>
            <a:pPr marL="8681" marR="11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relaciones, procu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dote</a:t>
            </a:r>
            <a:r>
              <a:rPr sz="750" b="1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hijas </a:t>
            </a:r>
          </a:p>
          <a:p>
            <a:pPr marL="8681" marR="11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agremiados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mantener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cierto  de-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coro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costumbres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gremio.</a:t>
            </a:r>
          </a:p>
          <a:p>
            <a:pPr marL="8659" marR="91" indent="121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contacto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permanente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arias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ciu- </a:t>
            </a:r>
          </a:p>
          <a:p>
            <a:pPr marL="8659" marR="91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dades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mantuvieron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acias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redes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ban- </a:t>
            </a:r>
            <a:endParaRPr sz="750" dirty="0">
              <a:latin typeface="Times New Roman"/>
              <a:cs typeface="Times New Roman"/>
            </a:endParaRPr>
          </a:p>
          <a:p>
            <a:pPr marL="8659" marR="91" algn="just">
              <a:lnSpc>
                <a:spcPts val="870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carias</a:t>
            </a:r>
            <a:r>
              <a:rPr sz="750" b="1" spc="-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fortaleci6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cio,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olvi6 </a:t>
            </a:r>
          </a:p>
          <a:p>
            <a:pPr marL="8659" marR="91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constante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luc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o.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 </a:t>
            </a:r>
          </a:p>
          <a:p>
            <a:pPr marL="8659" marR="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riqueza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lentamente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abandon6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</a:p>
          <a:p>
            <a:pPr marL="8659" marR="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campos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castillos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señores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feuda- </a:t>
            </a:r>
          </a:p>
          <a:p>
            <a:pPr marL="8659" marR="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les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busc6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residencia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burgos,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fa- </a:t>
            </a:r>
          </a:p>
          <a:p>
            <a:pPr marL="8659" marR="91" algn="just">
              <a:lnSpc>
                <a:spcPts val="862"/>
              </a:lnSpc>
              <a:spcBef>
                <a:spcPts val="92"/>
              </a:spcBef>
            </a:pP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oreciendo  a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habitantes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fundiéndose </a:t>
            </a:r>
          </a:p>
          <a:p>
            <a:pPr marL="8659" marR="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sfmbolo: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oro.</a:t>
            </a:r>
          </a:p>
          <a:p>
            <a:pPr marL="8659" indent="121246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tiempo,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redes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italianas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contribu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eron 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sentar  las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bases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surgimiento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burguesfa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te.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Pronto,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comenzaron  a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extender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rutas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spc="-6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1370,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unirse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Liga</a:t>
            </a:r>
            <a:r>
              <a:rPr sz="750" b="1" spc="75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Hanseática</a:t>
            </a:r>
            <a:r>
              <a:rPr sz="750" b="1" spc="-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–una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asociaci6n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co- </a:t>
            </a: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holandeses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 italianos–,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entu-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cos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hasta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dominar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Norte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Báltico.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64790" y="3500111"/>
            <a:ext cx="217260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latin typeface="Arial"/>
                <a:cs typeface="Arial"/>
              </a:rPr>
              <a:t>Los</a:t>
            </a:r>
            <a:r>
              <a:rPr sz="545" spc="-5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gremios</a:t>
            </a:r>
            <a:r>
              <a:rPr sz="545" spc="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constituían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una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organización</a:t>
            </a:r>
            <a:r>
              <a:rPr sz="545" spc="-1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muy</a:t>
            </a:r>
            <a:r>
              <a:rPr sz="545" spc="2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importante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-4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</a:t>
            </a:r>
            <a:r>
              <a:rPr sz="545" spc="1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ciudades.</a:t>
            </a:r>
            <a:endParaRPr sz="54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27567" y="3907509"/>
            <a:ext cx="2416579" cy="728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1715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 dirty="0">
              <a:latin typeface="Arial"/>
              <a:cs typeface="Arial"/>
            </a:endParaRPr>
          </a:p>
          <a:p>
            <a:pPr marL="8659" marR="197493">
              <a:lnSpc>
                <a:spcPts val="785"/>
              </a:lnSpc>
              <a:spcBef>
                <a:spcPts val="94"/>
              </a:spcBef>
            </a:pPr>
            <a:r>
              <a:rPr sz="682" b="1" dirty="0">
                <a:latin typeface="Times New Roman"/>
                <a:cs typeface="Times New Roman"/>
              </a:rPr>
              <a:t>Orfeb</a:t>
            </a:r>
            <a:r>
              <a:rPr sz="682" b="1" spc="-6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e:</a:t>
            </a:r>
            <a:r>
              <a:rPr sz="682" b="1" spc="-2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personas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realiza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trabajo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artístico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metales </a:t>
            </a:r>
          </a:p>
          <a:p>
            <a:pPr marL="8659" marR="197493">
              <a:lnSpc>
                <a:spcPts val="783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preciosos.</a:t>
            </a:r>
          </a:p>
          <a:p>
            <a:pPr marL="8659" marR="5439">
              <a:lnSpc>
                <a:spcPts val="785"/>
              </a:lnSpc>
              <a:spcBef>
                <a:spcPts val="173"/>
              </a:spcBef>
            </a:pPr>
            <a:r>
              <a:rPr sz="682" b="1" dirty="0">
                <a:latin typeface="Times New Roman"/>
                <a:cs typeface="Times New Roman"/>
              </a:rPr>
              <a:t>Ca</a:t>
            </a:r>
            <a:r>
              <a:rPr sz="682" b="1" spc="-19" dirty="0">
                <a:latin typeface="Times New Roman"/>
                <a:cs typeface="Times New Roman"/>
              </a:rPr>
              <a:t>r</a:t>
            </a:r>
            <a:r>
              <a:rPr sz="682" b="1" spc="-13" dirty="0">
                <a:latin typeface="Times New Roman"/>
                <a:cs typeface="Times New Roman"/>
              </a:rPr>
              <a:t>a</a:t>
            </a:r>
            <a:r>
              <a:rPr sz="682" b="1" spc="-16" dirty="0">
                <a:latin typeface="Times New Roman"/>
                <a:cs typeface="Times New Roman"/>
              </a:rPr>
              <a:t>v</a:t>
            </a:r>
            <a:r>
              <a:rPr sz="682" b="1" dirty="0">
                <a:latin typeface="Times New Roman"/>
                <a:cs typeface="Times New Roman"/>
              </a:rPr>
              <a:t>anas:</a:t>
            </a:r>
            <a:r>
              <a:rPr sz="682" b="1" spc="3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marcha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mercaderes</a:t>
            </a:r>
            <a:r>
              <a:rPr sz="682" spc="8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juntaban</a:t>
            </a:r>
            <a:r>
              <a:rPr sz="682" spc="6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llegar</a:t>
            </a:r>
            <a:r>
              <a:rPr sz="682" spc="6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 </a:t>
            </a:r>
          </a:p>
          <a:p>
            <a:pPr marL="8659" marR="5439">
              <a:lnSpc>
                <a:spcPts val="783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ferias.</a:t>
            </a:r>
          </a:p>
          <a:p>
            <a:pPr marL="8659">
              <a:lnSpc>
                <a:spcPct val="95825"/>
              </a:lnSpc>
              <a:spcBef>
                <a:spcPts val="173"/>
              </a:spcBef>
            </a:pPr>
            <a:r>
              <a:rPr sz="682" b="1" dirty="0">
                <a:latin typeface="Times New Roman"/>
                <a:cs typeface="Times New Roman"/>
              </a:rPr>
              <a:t>Bancario:</a:t>
            </a:r>
            <a:r>
              <a:rPr sz="682" b="1" spc="-3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relacionado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sector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financiero,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encarga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</a:p>
          <a:p>
            <a:pPr marL="8659" marR="11715">
              <a:lnSpc>
                <a:spcPct val="95825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préstamos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ahorro.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87910" y="5009328"/>
            <a:ext cx="1722370" cy="1420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029766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Comerci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o</a:t>
            </a:r>
            <a:r>
              <a:rPr sz="750" spc="23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y</a:t>
            </a:r>
            <a:r>
              <a:rPr sz="750" spc="18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cultura</a:t>
            </a:r>
            <a:endParaRPr sz="750" dirty="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Los 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spc="-11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enecianos,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</a:t>
            </a:r>
            <a:r>
              <a:rPr sz="750" spc="-10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eses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68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 sobre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todo,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florentinos,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introdujeron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  elementos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europea.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contacto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pueblos 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Oriente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s6lo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les aport6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enormes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ganancias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monetarias,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también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dio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necesidad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refinamiento.</a:t>
            </a:r>
          </a:p>
          <a:p>
            <a:pPr marL="8659" marR="95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  se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dieron 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cuenta </a:t>
            </a: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bastaba 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tener 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dinero,   habfa </a:t>
            </a: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demost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 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riqueza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06341" y="5009328"/>
            <a:ext cx="2428875" cy="1428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mento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artes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preocupaci6n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crear</a:t>
            </a:r>
          </a:p>
          <a:p>
            <a:pPr marL="8659" marR="6326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bien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azadas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bellas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vista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puso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 </a:t>
            </a:r>
          </a:p>
          <a:p>
            <a:pPr marL="8659" marR="6326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orden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dfa.</a:t>
            </a:r>
          </a:p>
          <a:p>
            <a:pPr marL="8659" marR="6136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35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olfticamente,</a:t>
            </a:r>
            <a:r>
              <a:rPr sz="750" spc="-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familias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ganaron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terreno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medida </a:t>
            </a: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  su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prestigio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fortuna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aumentaba;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emparenta- </a:t>
            </a: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ron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viejas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casas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dinásticas.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Médici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Florencia, </a:t>
            </a: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Sforza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Borgia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nombres 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representaron </a:t>
            </a: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ada 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nobleza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polftica,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 </a:t>
            </a: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tipo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aristoc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compuesta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gentilhombres,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caballe- </a:t>
            </a: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s6lo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representaban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fuerza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ejé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cito  –de </a:t>
            </a: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cenarios–,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respaldo 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fortuna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164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6253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552985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7156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4338950" y="4021670"/>
            <a:ext cx="3646025" cy="2082265"/>
          </a:xfrm>
          <a:custGeom>
            <a:avLst/>
            <a:gdLst/>
            <a:ahLst/>
            <a:cxnLst/>
            <a:rect l="l" t="t" r="r" b="b"/>
            <a:pathLst>
              <a:path w="5347504" h="3053989">
                <a:moveTo>
                  <a:pt x="5287059" y="1556589"/>
                </a:moveTo>
                <a:lnTo>
                  <a:pt x="5286940" y="1537384"/>
                </a:lnTo>
                <a:lnTo>
                  <a:pt x="5286629" y="1516683"/>
                </a:lnTo>
                <a:lnTo>
                  <a:pt x="5286181" y="1494528"/>
                </a:lnTo>
                <a:lnTo>
                  <a:pt x="5285648" y="1470958"/>
                </a:lnTo>
                <a:lnTo>
                  <a:pt x="5285085" y="1446015"/>
                </a:lnTo>
                <a:lnTo>
                  <a:pt x="5284547" y="1419740"/>
                </a:lnTo>
                <a:lnTo>
                  <a:pt x="5284086" y="1392173"/>
                </a:lnTo>
                <a:lnTo>
                  <a:pt x="5283757" y="1363357"/>
                </a:lnTo>
                <a:lnTo>
                  <a:pt x="5283613" y="1333330"/>
                </a:lnTo>
                <a:lnTo>
                  <a:pt x="5283709" y="1302135"/>
                </a:lnTo>
                <a:lnTo>
                  <a:pt x="5284098" y="1269813"/>
                </a:lnTo>
                <a:lnTo>
                  <a:pt x="5284835" y="1236403"/>
                </a:lnTo>
                <a:lnTo>
                  <a:pt x="5285973" y="1201948"/>
                </a:lnTo>
                <a:lnTo>
                  <a:pt x="5286018" y="1144953"/>
                </a:lnTo>
                <a:lnTo>
                  <a:pt x="5285558" y="1090192"/>
                </a:lnTo>
                <a:lnTo>
                  <a:pt x="5284657" y="1037364"/>
                </a:lnTo>
                <a:lnTo>
                  <a:pt x="5283379" y="986166"/>
                </a:lnTo>
                <a:lnTo>
                  <a:pt x="5281788" y="936296"/>
                </a:lnTo>
                <a:lnTo>
                  <a:pt x="5279949" y="887453"/>
                </a:lnTo>
                <a:lnTo>
                  <a:pt x="5277926" y="839335"/>
                </a:lnTo>
                <a:lnTo>
                  <a:pt x="5275784" y="791639"/>
                </a:lnTo>
                <a:lnTo>
                  <a:pt x="5273587" y="744064"/>
                </a:lnTo>
                <a:lnTo>
                  <a:pt x="5271399" y="696307"/>
                </a:lnTo>
                <a:lnTo>
                  <a:pt x="5269286" y="648067"/>
                </a:lnTo>
                <a:lnTo>
                  <a:pt x="5267311" y="599042"/>
                </a:lnTo>
                <a:lnTo>
                  <a:pt x="5265538" y="548930"/>
                </a:lnTo>
                <a:lnTo>
                  <a:pt x="5264033" y="497428"/>
                </a:lnTo>
                <a:lnTo>
                  <a:pt x="5262859" y="444236"/>
                </a:lnTo>
                <a:lnTo>
                  <a:pt x="5262081" y="389050"/>
                </a:lnTo>
                <a:lnTo>
                  <a:pt x="5261764" y="331569"/>
                </a:lnTo>
                <a:lnTo>
                  <a:pt x="5261971" y="271491"/>
                </a:lnTo>
                <a:lnTo>
                  <a:pt x="5262768" y="208514"/>
                </a:lnTo>
                <a:lnTo>
                  <a:pt x="5264218" y="142337"/>
                </a:lnTo>
                <a:lnTo>
                  <a:pt x="5263439" y="130472"/>
                </a:lnTo>
                <a:lnTo>
                  <a:pt x="5262725" y="118315"/>
                </a:lnTo>
                <a:lnTo>
                  <a:pt x="5262072" y="105879"/>
                </a:lnTo>
                <a:lnTo>
                  <a:pt x="5261480" y="93177"/>
                </a:lnTo>
                <a:lnTo>
                  <a:pt x="5260947" y="80223"/>
                </a:lnTo>
                <a:lnTo>
                  <a:pt x="5260471" y="67031"/>
                </a:lnTo>
                <a:lnTo>
                  <a:pt x="5260052" y="53616"/>
                </a:lnTo>
                <a:lnTo>
                  <a:pt x="5259683" y="39792"/>
                </a:lnTo>
                <a:lnTo>
                  <a:pt x="5259399" y="27119"/>
                </a:lnTo>
                <a:lnTo>
                  <a:pt x="5259155" y="14296"/>
                </a:lnTo>
                <a:lnTo>
                  <a:pt x="5259061" y="8783"/>
                </a:lnTo>
                <a:lnTo>
                  <a:pt x="5214606" y="8915"/>
                </a:lnTo>
                <a:lnTo>
                  <a:pt x="5163971" y="8768"/>
                </a:lnTo>
                <a:lnTo>
                  <a:pt x="5138451" y="8601"/>
                </a:lnTo>
                <a:lnTo>
                  <a:pt x="5112865" y="8378"/>
                </a:lnTo>
                <a:lnTo>
                  <a:pt x="5087265" y="8106"/>
                </a:lnTo>
                <a:lnTo>
                  <a:pt x="5061703" y="7788"/>
                </a:lnTo>
                <a:lnTo>
                  <a:pt x="5036231" y="7430"/>
                </a:lnTo>
                <a:lnTo>
                  <a:pt x="5010901" y="7038"/>
                </a:lnTo>
                <a:lnTo>
                  <a:pt x="4995905" y="6789"/>
                </a:lnTo>
                <a:lnTo>
                  <a:pt x="4971913" y="6369"/>
                </a:lnTo>
                <a:lnTo>
                  <a:pt x="4948173" y="5928"/>
                </a:lnTo>
                <a:lnTo>
                  <a:pt x="4924731" y="5474"/>
                </a:lnTo>
                <a:lnTo>
                  <a:pt x="4901632" y="5009"/>
                </a:lnTo>
                <a:lnTo>
                  <a:pt x="4878921" y="4539"/>
                </a:lnTo>
                <a:lnTo>
                  <a:pt x="4856645" y="4068"/>
                </a:lnTo>
                <a:lnTo>
                  <a:pt x="4834849" y="3601"/>
                </a:lnTo>
                <a:lnTo>
                  <a:pt x="4813579" y="3142"/>
                </a:lnTo>
                <a:lnTo>
                  <a:pt x="4792881" y="2697"/>
                </a:lnTo>
                <a:lnTo>
                  <a:pt x="4772801" y="2270"/>
                </a:lnTo>
                <a:lnTo>
                  <a:pt x="4753383" y="1865"/>
                </a:lnTo>
                <a:lnTo>
                  <a:pt x="4734674" y="1488"/>
                </a:lnTo>
                <a:lnTo>
                  <a:pt x="4716720" y="1142"/>
                </a:lnTo>
                <a:lnTo>
                  <a:pt x="4699566" y="833"/>
                </a:lnTo>
                <a:lnTo>
                  <a:pt x="4683258" y="565"/>
                </a:lnTo>
                <a:lnTo>
                  <a:pt x="4653364" y="172"/>
                </a:lnTo>
                <a:lnTo>
                  <a:pt x="4627402" y="0"/>
                </a:lnTo>
                <a:lnTo>
                  <a:pt x="4573146" y="33"/>
                </a:lnTo>
                <a:lnTo>
                  <a:pt x="4532984" y="280"/>
                </a:lnTo>
                <a:lnTo>
                  <a:pt x="4495280" y="716"/>
                </a:lnTo>
                <a:lnTo>
                  <a:pt x="4459788" y="1307"/>
                </a:lnTo>
                <a:lnTo>
                  <a:pt x="4426263" y="2018"/>
                </a:lnTo>
                <a:lnTo>
                  <a:pt x="4394458" y="2816"/>
                </a:lnTo>
                <a:lnTo>
                  <a:pt x="4364129" y="3668"/>
                </a:lnTo>
                <a:lnTo>
                  <a:pt x="4335031" y="4539"/>
                </a:lnTo>
                <a:lnTo>
                  <a:pt x="4306917" y="5395"/>
                </a:lnTo>
                <a:lnTo>
                  <a:pt x="4279544" y="6204"/>
                </a:lnTo>
                <a:lnTo>
                  <a:pt x="4252664" y="6930"/>
                </a:lnTo>
                <a:lnTo>
                  <a:pt x="4226034" y="7540"/>
                </a:lnTo>
                <a:lnTo>
                  <a:pt x="4199406" y="8001"/>
                </a:lnTo>
                <a:lnTo>
                  <a:pt x="4172537" y="8279"/>
                </a:lnTo>
                <a:lnTo>
                  <a:pt x="4145181" y="8339"/>
                </a:lnTo>
                <a:lnTo>
                  <a:pt x="4117092" y="8148"/>
                </a:lnTo>
                <a:lnTo>
                  <a:pt x="4088025" y="7673"/>
                </a:lnTo>
                <a:lnTo>
                  <a:pt x="4057735" y="6878"/>
                </a:lnTo>
                <a:lnTo>
                  <a:pt x="4025976" y="5732"/>
                </a:lnTo>
                <a:lnTo>
                  <a:pt x="3992503" y="4199"/>
                </a:lnTo>
                <a:lnTo>
                  <a:pt x="4056130" y="27605"/>
                </a:lnTo>
                <a:lnTo>
                  <a:pt x="3959035" y="27556"/>
                </a:lnTo>
                <a:lnTo>
                  <a:pt x="3871903" y="27188"/>
                </a:lnTo>
                <a:lnTo>
                  <a:pt x="3793956" y="26551"/>
                </a:lnTo>
                <a:lnTo>
                  <a:pt x="3724417" y="25696"/>
                </a:lnTo>
                <a:lnTo>
                  <a:pt x="3662507" y="24674"/>
                </a:lnTo>
                <a:lnTo>
                  <a:pt x="3607449" y="23535"/>
                </a:lnTo>
                <a:lnTo>
                  <a:pt x="3558463" y="22329"/>
                </a:lnTo>
                <a:lnTo>
                  <a:pt x="3514772" y="21107"/>
                </a:lnTo>
                <a:lnTo>
                  <a:pt x="3475597" y="19920"/>
                </a:lnTo>
                <a:lnTo>
                  <a:pt x="3440161" y="18818"/>
                </a:lnTo>
                <a:lnTo>
                  <a:pt x="3407685" y="17852"/>
                </a:lnTo>
                <a:lnTo>
                  <a:pt x="3377392" y="17072"/>
                </a:lnTo>
                <a:lnTo>
                  <a:pt x="3348503" y="16529"/>
                </a:lnTo>
                <a:lnTo>
                  <a:pt x="3320239" y="16273"/>
                </a:lnTo>
                <a:lnTo>
                  <a:pt x="3291824" y="16355"/>
                </a:lnTo>
                <a:lnTo>
                  <a:pt x="3262478" y="16826"/>
                </a:lnTo>
                <a:lnTo>
                  <a:pt x="3231424" y="17735"/>
                </a:lnTo>
                <a:lnTo>
                  <a:pt x="3197883" y="19135"/>
                </a:lnTo>
                <a:lnTo>
                  <a:pt x="3161077" y="21074"/>
                </a:lnTo>
                <a:lnTo>
                  <a:pt x="3120229" y="23604"/>
                </a:lnTo>
                <a:lnTo>
                  <a:pt x="3130935" y="27122"/>
                </a:lnTo>
                <a:lnTo>
                  <a:pt x="2644576" y="11171"/>
                </a:lnTo>
                <a:lnTo>
                  <a:pt x="2614223" y="12753"/>
                </a:lnTo>
                <a:lnTo>
                  <a:pt x="2587614" y="14548"/>
                </a:lnTo>
                <a:lnTo>
                  <a:pt x="2564088" y="16517"/>
                </a:lnTo>
                <a:lnTo>
                  <a:pt x="2542986" y="18625"/>
                </a:lnTo>
                <a:lnTo>
                  <a:pt x="2523648" y="20833"/>
                </a:lnTo>
                <a:lnTo>
                  <a:pt x="2505414" y="23103"/>
                </a:lnTo>
                <a:lnTo>
                  <a:pt x="2487625" y="25398"/>
                </a:lnTo>
                <a:lnTo>
                  <a:pt x="2469620" y="27681"/>
                </a:lnTo>
                <a:lnTo>
                  <a:pt x="2450740" y="29913"/>
                </a:lnTo>
                <a:lnTo>
                  <a:pt x="2430325" y="32058"/>
                </a:lnTo>
                <a:lnTo>
                  <a:pt x="2407716" y="34077"/>
                </a:lnTo>
                <a:lnTo>
                  <a:pt x="2382252" y="35934"/>
                </a:lnTo>
                <a:lnTo>
                  <a:pt x="2353274" y="37590"/>
                </a:lnTo>
                <a:lnTo>
                  <a:pt x="2320122" y="39008"/>
                </a:lnTo>
                <a:lnTo>
                  <a:pt x="2282136" y="40151"/>
                </a:lnTo>
                <a:lnTo>
                  <a:pt x="2238657" y="40981"/>
                </a:lnTo>
                <a:lnTo>
                  <a:pt x="2189024" y="41460"/>
                </a:lnTo>
                <a:lnTo>
                  <a:pt x="2132579" y="41552"/>
                </a:lnTo>
                <a:lnTo>
                  <a:pt x="2068660" y="41217"/>
                </a:lnTo>
                <a:lnTo>
                  <a:pt x="1996609" y="40419"/>
                </a:lnTo>
                <a:lnTo>
                  <a:pt x="1943625" y="41431"/>
                </a:lnTo>
                <a:lnTo>
                  <a:pt x="1895833" y="42430"/>
                </a:lnTo>
                <a:lnTo>
                  <a:pt x="1852726" y="43415"/>
                </a:lnTo>
                <a:lnTo>
                  <a:pt x="1813802" y="44384"/>
                </a:lnTo>
                <a:lnTo>
                  <a:pt x="1778555" y="45335"/>
                </a:lnTo>
                <a:lnTo>
                  <a:pt x="1746479" y="46266"/>
                </a:lnTo>
                <a:lnTo>
                  <a:pt x="1717071" y="47176"/>
                </a:lnTo>
                <a:lnTo>
                  <a:pt x="1689826" y="48062"/>
                </a:lnTo>
                <a:lnTo>
                  <a:pt x="1664238" y="48922"/>
                </a:lnTo>
                <a:lnTo>
                  <a:pt x="1639803" y="49755"/>
                </a:lnTo>
                <a:lnTo>
                  <a:pt x="1616016" y="50559"/>
                </a:lnTo>
                <a:lnTo>
                  <a:pt x="1592372" y="51331"/>
                </a:lnTo>
                <a:lnTo>
                  <a:pt x="1568367" y="52071"/>
                </a:lnTo>
                <a:lnTo>
                  <a:pt x="1543495" y="52776"/>
                </a:lnTo>
                <a:lnTo>
                  <a:pt x="1517253" y="53444"/>
                </a:lnTo>
                <a:lnTo>
                  <a:pt x="1489134" y="54073"/>
                </a:lnTo>
                <a:lnTo>
                  <a:pt x="1458635" y="54662"/>
                </a:lnTo>
                <a:lnTo>
                  <a:pt x="1425250" y="55209"/>
                </a:lnTo>
                <a:lnTo>
                  <a:pt x="1388475" y="55711"/>
                </a:lnTo>
                <a:lnTo>
                  <a:pt x="1347804" y="56167"/>
                </a:lnTo>
                <a:lnTo>
                  <a:pt x="1132120" y="63304"/>
                </a:lnTo>
                <a:lnTo>
                  <a:pt x="1288864" y="32456"/>
                </a:lnTo>
                <a:lnTo>
                  <a:pt x="1258538" y="32229"/>
                </a:lnTo>
                <a:lnTo>
                  <a:pt x="1227124" y="31869"/>
                </a:lnTo>
                <a:lnTo>
                  <a:pt x="1194724" y="31397"/>
                </a:lnTo>
                <a:lnTo>
                  <a:pt x="1161439" y="30837"/>
                </a:lnTo>
                <a:lnTo>
                  <a:pt x="1127372" y="30210"/>
                </a:lnTo>
                <a:lnTo>
                  <a:pt x="1092625" y="29538"/>
                </a:lnTo>
                <a:lnTo>
                  <a:pt x="1057301" y="28845"/>
                </a:lnTo>
                <a:lnTo>
                  <a:pt x="1021501" y="28152"/>
                </a:lnTo>
                <a:lnTo>
                  <a:pt x="985329" y="27482"/>
                </a:lnTo>
                <a:lnTo>
                  <a:pt x="948886" y="26857"/>
                </a:lnTo>
                <a:lnTo>
                  <a:pt x="912275" y="26300"/>
                </a:lnTo>
                <a:lnTo>
                  <a:pt x="875598" y="25832"/>
                </a:lnTo>
                <a:lnTo>
                  <a:pt x="838957" y="25477"/>
                </a:lnTo>
                <a:lnTo>
                  <a:pt x="802454" y="25256"/>
                </a:lnTo>
                <a:lnTo>
                  <a:pt x="730274" y="25308"/>
                </a:lnTo>
                <a:lnTo>
                  <a:pt x="694802" y="25626"/>
                </a:lnTo>
                <a:lnTo>
                  <a:pt x="659876" y="26167"/>
                </a:lnTo>
                <a:lnTo>
                  <a:pt x="625601" y="26955"/>
                </a:lnTo>
                <a:lnTo>
                  <a:pt x="592078" y="28011"/>
                </a:lnTo>
                <a:lnTo>
                  <a:pt x="580880" y="29251"/>
                </a:lnTo>
                <a:lnTo>
                  <a:pt x="569447" y="30476"/>
                </a:lnTo>
                <a:lnTo>
                  <a:pt x="545808" y="32880"/>
                </a:lnTo>
                <a:lnTo>
                  <a:pt x="521015" y="35211"/>
                </a:lnTo>
                <a:lnTo>
                  <a:pt x="494926" y="37457"/>
                </a:lnTo>
                <a:lnTo>
                  <a:pt x="467396" y="39608"/>
                </a:lnTo>
                <a:lnTo>
                  <a:pt x="438281" y="41650"/>
                </a:lnTo>
                <a:lnTo>
                  <a:pt x="407436" y="43573"/>
                </a:lnTo>
                <a:lnTo>
                  <a:pt x="374719" y="45365"/>
                </a:lnTo>
                <a:lnTo>
                  <a:pt x="339985" y="47014"/>
                </a:lnTo>
                <a:lnTo>
                  <a:pt x="303090" y="48509"/>
                </a:lnTo>
                <a:lnTo>
                  <a:pt x="280953" y="49292"/>
                </a:lnTo>
                <a:lnTo>
                  <a:pt x="258036" y="50020"/>
                </a:lnTo>
                <a:lnTo>
                  <a:pt x="234311" y="50689"/>
                </a:lnTo>
                <a:lnTo>
                  <a:pt x="209751" y="51298"/>
                </a:lnTo>
                <a:lnTo>
                  <a:pt x="184329" y="51844"/>
                </a:lnTo>
                <a:lnTo>
                  <a:pt x="158018" y="52326"/>
                </a:lnTo>
                <a:lnTo>
                  <a:pt x="130790" y="52741"/>
                </a:lnTo>
                <a:lnTo>
                  <a:pt x="102618" y="53087"/>
                </a:lnTo>
                <a:lnTo>
                  <a:pt x="81132" y="53297"/>
                </a:lnTo>
                <a:lnTo>
                  <a:pt x="60762" y="52818"/>
                </a:lnTo>
                <a:lnTo>
                  <a:pt x="27274" y="49306"/>
                </a:lnTo>
                <a:lnTo>
                  <a:pt x="7800" y="45628"/>
                </a:lnTo>
                <a:lnTo>
                  <a:pt x="4944" y="44940"/>
                </a:lnTo>
                <a:lnTo>
                  <a:pt x="4816" y="57278"/>
                </a:lnTo>
                <a:lnTo>
                  <a:pt x="4674" y="69769"/>
                </a:lnTo>
                <a:lnTo>
                  <a:pt x="4517" y="82415"/>
                </a:lnTo>
                <a:lnTo>
                  <a:pt x="4346" y="95217"/>
                </a:lnTo>
                <a:lnTo>
                  <a:pt x="4160" y="108176"/>
                </a:lnTo>
                <a:lnTo>
                  <a:pt x="4030" y="116835"/>
                </a:lnTo>
                <a:lnTo>
                  <a:pt x="2408" y="170336"/>
                </a:lnTo>
                <a:lnTo>
                  <a:pt x="1242" y="220495"/>
                </a:lnTo>
                <a:lnTo>
                  <a:pt x="483" y="267642"/>
                </a:lnTo>
                <a:lnTo>
                  <a:pt x="85" y="312105"/>
                </a:lnTo>
                <a:lnTo>
                  <a:pt x="0" y="354211"/>
                </a:lnTo>
                <a:lnTo>
                  <a:pt x="180" y="394291"/>
                </a:lnTo>
                <a:lnTo>
                  <a:pt x="578" y="432672"/>
                </a:lnTo>
                <a:lnTo>
                  <a:pt x="1148" y="469683"/>
                </a:lnTo>
                <a:lnTo>
                  <a:pt x="1840" y="505653"/>
                </a:lnTo>
                <a:lnTo>
                  <a:pt x="2609" y="540910"/>
                </a:lnTo>
                <a:lnTo>
                  <a:pt x="3407" y="575783"/>
                </a:lnTo>
                <a:lnTo>
                  <a:pt x="4185" y="610600"/>
                </a:lnTo>
                <a:lnTo>
                  <a:pt x="4898" y="645690"/>
                </a:lnTo>
                <a:lnTo>
                  <a:pt x="5497" y="681381"/>
                </a:lnTo>
                <a:lnTo>
                  <a:pt x="5936" y="718003"/>
                </a:lnTo>
                <a:lnTo>
                  <a:pt x="6166" y="755883"/>
                </a:lnTo>
                <a:lnTo>
                  <a:pt x="6140" y="795350"/>
                </a:lnTo>
                <a:lnTo>
                  <a:pt x="5811" y="836734"/>
                </a:lnTo>
                <a:lnTo>
                  <a:pt x="5132" y="880361"/>
                </a:lnTo>
                <a:lnTo>
                  <a:pt x="4055" y="926562"/>
                </a:lnTo>
                <a:lnTo>
                  <a:pt x="40047" y="1184283"/>
                </a:lnTo>
                <a:lnTo>
                  <a:pt x="11193" y="1123894"/>
                </a:lnTo>
                <a:lnTo>
                  <a:pt x="11593" y="1185367"/>
                </a:lnTo>
                <a:lnTo>
                  <a:pt x="12134" y="1243627"/>
                </a:lnTo>
                <a:lnTo>
                  <a:pt x="12789" y="1299016"/>
                </a:lnTo>
                <a:lnTo>
                  <a:pt x="13532" y="1351881"/>
                </a:lnTo>
                <a:lnTo>
                  <a:pt x="14338" y="1402564"/>
                </a:lnTo>
                <a:lnTo>
                  <a:pt x="15180" y="1451410"/>
                </a:lnTo>
                <a:lnTo>
                  <a:pt x="16033" y="1498763"/>
                </a:lnTo>
                <a:lnTo>
                  <a:pt x="16870" y="1544967"/>
                </a:lnTo>
                <a:lnTo>
                  <a:pt x="17667" y="1590366"/>
                </a:lnTo>
                <a:lnTo>
                  <a:pt x="18397" y="1635304"/>
                </a:lnTo>
                <a:lnTo>
                  <a:pt x="19034" y="1680126"/>
                </a:lnTo>
                <a:lnTo>
                  <a:pt x="19552" y="1725175"/>
                </a:lnTo>
                <a:lnTo>
                  <a:pt x="19926" y="1770796"/>
                </a:lnTo>
                <a:lnTo>
                  <a:pt x="20130" y="1817333"/>
                </a:lnTo>
                <a:lnTo>
                  <a:pt x="20137" y="1865130"/>
                </a:lnTo>
                <a:lnTo>
                  <a:pt x="19922" y="1914530"/>
                </a:lnTo>
                <a:lnTo>
                  <a:pt x="19459" y="1965879"/>
                </a:lnTo>
                <a:lnTo>
                  <a:pt x="18722" y="2019520"/>
                </a:lnTo>
                <a:lnTo>
                  <a:pt x="17686" y="2075798"/>
                </a:lnTo>
                <a:lnTo>
                  <a:pt x="16324" y="2135055"/>
                </a:lnTo>
                <a:lnTo>
                  <a:pt x="25277" y="2285601"/>
                </a:lnTo>
                <a:lnTo>
                  <a:pt x="25148" y="2415614"/>
                </a:lnTo>
                <a:lnTo>
                  <a:pt x="24994" y="2521912"/>
                </a:lnTo>
                <a:lnTo>
                  <a:pt x="24815" y="2602713"/>
                </a:lnTo>
                <a:lnTo>
                  <a:pt x="24653" y="2657003"/>
                </a:lnTo>
                <a:lnTo>
                  <a:pt x="24450" y="2711574"/>
                </a:lnTo>
                <a:lnTo>
                  <a:pt x="24331" y="2738949"/>
                </a:lnTo>
                <a:lnTo>
                  <a:pt x="24199" y="2766377"/>
                </a:lnTo>
                <a:lnTo>
                  <a:pt x="24053" y="2793850"/>
                </a:lnTo>
                <a:lnTo>
                  <a:pt x="23893" y="2821363"/>
                </a:lnTo>
                <a:lnTo>
                  <a:pt x="22851" y="2959298"/>
                </a:lnTo>
                <a:lnTo>
                  <a:pt x="46792" y="2961874"/>
                </a:lnTo>
                <a:lnTo>
                  <a:pt x="68419" y="2964194"/>
                </a:lnTo>
                <a:lnTo>
                  <a:pt x="87937" y="2966273"/>
                </a:lnTo>
                <a:lnTo>
                  <a:pt x="105547" y="2968126"/>
                </a:lnTo>
                <a:lnTo>
                  <a:pt x="121454" y="2969767"/>
                </a:lnTo>
                <a:lnTo>
                  <a:pt x="135860" y="2971213"/>
                </a:lnTo>
                <a:lnTo>
                  <a:pt x="148968" y="2972476"/>
                </a:lnTo>
                <a:lnTo>
                  <a:pt x="160983" y="2973574"/>
                </a:lnTo>
                <a:lnTo>
                  <a:pt x="172107" y="2974520"/>
                </a:lnTo>
                <a:lnTo>
                  <a:pt x="182543" y="2975329"/>
                </a:lnTo>
                <a:lnTo>
                  <a:pt x="192494" y="2976016"/>
                </a:lnTo>
                <a:lnTo>
                  <a:pt x="202164" y="2976597"/>
                </a:lnTo>
                <a:lnTo>
                  <a:pt x="211756" y="2977085"/>
                </a:lnTo>
                <a:lnTo>
                  <a:pt x="221473" y="2977497"/>
                </a:lnTo>
                <a:lnTo>
                  <a:pt x="231519" y="2977847"/>
                </a:lnTo>
                <a:lnTo>
                  <a:pt x="242095" y="2978149"/>
                </a:lnTo>
                <a:lnTo>
                  <a:pt x="253407" y="2978420"/>
                </a:lnTo>
                <a:lnTo>
                  <a:pt x="265656" y="2978673"/>
                </a:lnTo>
                <a:lnTo>
                  <a:pt x="279046" y="2978923"/>
                </a:lnTo>
                <a:lnTo>
                  <a:pt x="293780" y="2979186"/>
                </a:lnTo>
                <a:lnTo>
                  <a:pt x="297655" y="2977482"/>
                </a:lnTo>
                <a:lnTo>
                  <a:pt x="305258" y="2976106"/>
                </a:lnTo>
                <a:lnTo>
                  <a:pt x="316353" y="2975027"/>
                </a:lnTo>
                <a:lnTo>
                  <a:pt x="330704" y="2974213"/>
                </a:lnTo>
                <a:lnTo>
                  <a:pt x="348073" y="2973634"/>
                </a:lnTo>
                <a:lnTo>
                  <a:pt x="368225" y="2973257"/>
                </a:lnTo>
                <a:lnTo>
                  <a:pt x="390924" y="2973053"/>
                </a:lnTo>
                <a:lnTo>
                  <a:pt x="471930" y="2973160"/>
                </a:lnTo>
                <a:lnTo>
                  <a:pt x="502447" y="2973332"/>
                </a:lnTo>
                <a:lnTo>
                  <a:pt x="534329" y="2973520"/>
                </a:lnTo>
                <a:lnTo>
                  <a:pt x="567338" y="2973692"/>
                </a:lnTo>
                <a:lnTo>
                  <a:pt x="635791" y="2973868"/>
                </a:lnTo>
                <a:lnTo>
                  <a:pt x="670763" y="2973808"/>
                </a:lnTo>
                <a:lnTo>
                  <a:pt x="705916" y="2973608"/>
                </a:lnTo>
                <a:lnTo>
                  <a:pt x="741014" y="2973238"/>
                </a:lnTo>
                <a:lnTo>
                  <a:pt x="775820" y="2972665"/>
                </a:lnTo>
                <a:lnTo>
                  <a:pt x="810099" y="2971858"/>
                </a:lnTo>
                <a:lnTo>
                  <a:pt x="840596" y="2972999"/>
                </a:lnTo>
                <a:lnTo>
                  <a:pt x="866862" y="2974007"/>
                </a:lnTo>
                <a:lnTo>
                  <a:pt x="889475" y="2974894"/>
                </a:lnTo>
                <a:lnTo>
                  <a:pt x="909013" y="2975667"/>
                </a:lnTo>
                <a:lnTo>
                  <a:pt x="926055" y="2976339"/>
                </a:lnTo>
                <a:lnTo>
                  <a:pt x="941179" y="2976917"/>
                </a:lnTo>
                <a:lnTo>
                  <a:pt x="954965" y="2977412"/>
                </a:lnTo>
                <a:lnTo>
                  <a:pt x="967990" y="2977834"/>
                </a:lnTo>
                <a:lnTo>
                  <a:pt x="980833" y="2978193"/>
                </a:lnTo>
                <a:lnTo>
                  <a:pt x="994073" y="2978497"/>
                </a:lnTo>
                <a:lnTo>
                  <a:pt x="1008287" y="2978758"/>
                </a:lnTo>
                <a:lnTo>
                  <a:pt x="1024056" y="2978984"/>
                </a:lnTo>
                <a:lnTo>
                  <a:pt x="1041956" y="2979186"/>
                </a:lnTo>
                <a:lnTo>
                  <a:pt x="1062567" y="2979373"/>
                </a:lnTo>
                <a:lnTo>
                  <a:pt x="1086467" y="2979556"/>
                </a:lnTo>
                <a:lnTo>
                  <a:pt x="1114235" y="2979743"/>
                </a:lnTo>
                <a:lnTo>
                  <a:pt x="1146449" y="2979945"/>
                </a:lnTo>
                <a:lnTo>
                  <a:pt x="1183688" y="2980171"/>
                </a:lnTo>
                <a:lnTo>
                  <a:pt x="1226530" y="2980431"/>
                </a:lnTo>
                <a:lnTo>
                  <a:pt x="1275554" y="2980736"/>
                </a:lnTo>
                <a:lnTo>
                  <a:pt x="1282706" y="2980189"/>
                </a:lnTo>
                <a:lnTo>
                  <a:pt x="1292420" y="2979656"/>
                </a:lnTo>
                <a:lnTo>
                  <a:pt x="1304290" y="2979135"/>
                </a:lnTo>
                <a:lnTo>
                  <a:pt x="1317912" y="2978627"/>
                </a:lnTo>
                <a:lnTo>
                  <a:pt x="1332880" y="2978129"/>
                </a:lnTo>
                <a:lnTo>
                  <a:pt x="1348789" y="2977641"/>
                </a:lnTo>
                <a:lnTo>
                  <a:pt x="1365234" y="2977161"/>
                </a:lnTo>
                <a:lnTo>
                  <a:pt x="1381809" y="2976689"/>
                </a:lnTo>
                <a:lnTo>
                  <a:pt x="1398110" y="2976223"/>
                </a:lnTo>
                <a:lnTo>
                  <a:pt x="1413732" y="2975762"/>
                </a:lnTo>
                <a:lnTo>
                  <a:pt x="1428268" y="2975305"/>
                </a:lnTo>
                <a:lnTo>
                  <a:pt x="1441314" y="2974852"/>
                </a:lnTo>
                <a:lnTo>
                  <a:pt x="1452464" y="2974400"/>
                </a:lnTo>
                <a:lnTo>
                  <a:pt x="1461314" y="2973949"/>
                </a:lnTo>
                <a:lnTo>
                  <a:pt x="1467458" y="2973497"/>
                </a:lnTo>
                <a:lnTo>
                  <a:pt x="1470491" y="2973045"/>
                </a:lnTo>
                <a:lnTo>
                  <a:pt x="1470008" y="2972589"/>
                </a:lnTo>
                <a:lnTo>
                  <a:pt x="1465604" y="2972131"/>
                </a:lnTo>
                <a:lnTo>
                  <a:pt x="1456873" y="2971667"/>
                </a:lnTo>
                <a:lnTo>
                  <a:pt x="1443410" y="2971198"/>
                </a:lnTo>
                <a:lnTo>
                  <a:pt x="1598896" y="2974157"/>
                </a:lnTo>
                <a:lnTo>
                  <a:pt x="1430532" y="2983708"/>
                </a:lnTo>
                <a:lnTo>
                  <a:pt x="1439942" y="2984167"/>
                </a:lnTo>
                <a:lnTo>
                  <a:pt x="1450510" y="2984547"/>
                </a:lnTo>
                <a:lnTo>
                  <a:pt x="1462179" y="2984854"/>
                </a:lnTo>
                <a:lnTo>
                  <a:pt x="1474891" y="2985093"/>
                </a:lnTo>
                <a:lnTo>
                  <a:pt x="1488591" y="2985269"/>
                </a:lnTo>
                <a:lnTo>
                  <a:pt x="1518727" y="2985455"/>
                </a:lnTo>
                <a:lnTo>
                  <a:pt x="1588351" y="2985322"/>
                </a:lnTo>
                <a:lnTo>
                  <a:pt x="1626933" y="2985091"/>
                </a:lnTo>
                <a:lnTo>
                  <a:pt x="1646967" y="2984954"/>
                </a:lnTo>
                <a:lnTo>
                  <a:pt x="1667422" y="2984809"/>
                </a:lnTo>
                <a:lnTo>
                  <a:pt x="1688241" y="2984664"/>
                </a:lnTo>
                <a:lnTo>
                  <a:pt x="1709366" y="2984522"/>
                </a:lnTo>
                <a:lnTo>
                  <a:pt x="1730742" y="2984390"/>
                </a:lnTo>
                <a:lnTo>
                  <a:pt x="1774016" y="2984177"/>
                </a:lnTo>
                <a:lnTo>
                  <a:pt x="1779068" y="2983330"/>
                </a:lnTo>
                <a:lnTo>
                  <a:pt x="1801055" y="2979769"/>
                </a:lnTo>
                <a:lnTo>
                  <a:pt x="1823070" y="2977062"/>
                </a:lnTo>
                <a:lnTo>
                  <a:pt x="1853734" y="2974476"/>
                </a:lnTo>
                <a:lnTo>
                  <a:pt x="1880722" y="2972888"/>
                </a:lnTo>
                <a:lnTo>
                  <a:pt x="1914165" y="2971457"/>
                </a:lnTo>
                <a:lnTo>
                  <a:pt x="1955105" y="2970222"/>
                </a:lnTo>
                <a:lnTo>
                  <a:pt x="1978713" y="2969692"/>
                </a:lnTo>
                <a:lnTo>
                  <a:pt x="2004587" y="2969226"/>
                </a:lnTo>
                <a:lnTo>
                  <a:pt x="2023444" y="2968950"/>
                </a:lnTo>
                <a:lnTo>
                  <a:pt x="2371640" y="2971185"/>
                </a:lnTo>
                <a:lnTo>
                  <a:pt x="2338887" y="2976646"/>
                </a:lnTo>
                <a:lnTo>
                  <a:pt x="2629222" y="2975529"/>
                </a:lnTo>
                <a:lnTo>
                  <a:pt x="2722897" y="2991213"/>
                </a:lnTo>
                <a:lnTo>
                  <a:pt x="2768532" y="2989657"/>
                </a:lnTo>
                <a:lnTo>
                  <a:pt x="2813137" y="2988520"/>
                </a:lnTo>
                <a:lnTo>
                  <a:pt x="2856825" y="2987755"/>
                </a:lnTo>
                <a:lnTo>
                  <a:pt x="2899711" y="2987316"/>
                </a:lnTo>
                <a:lnTo>
                  <a:pt x="2941908" y="2987157"/>
                </a:lnTo>
                <a:lnTo>
                  <a:pt x="2983531" y="2987230"/>
                </a:lnTo>
                <a:lnTo>
                  <a:pt x="3024694" y="2987490"/>
                </a:lnTo>
                <a:lnTo>
                  <a:pt x="3065511" y="2987889"/>
                </a:lnTo>
                <a:lnTo>
                  <a:pt x="3106095" y="2988381"/>
                </a:lnTo>
                <a:lnTo>
                  <a:pt x="3146562" y="2988919"/>
                </a:lnTo>
                <a:lnTo>
                  <a:pt x="3187026" y="2989458"/>
                </a:lnTo>
                <a:lnTo>
                  <a:pt x="3227599" y="2989950"/>
                </a:lnTo>
                <a:lnTo>
                  <a:pt x="3268397" y="2990348"/>
                </a:lnTo>
                <a:lnTo>
                  <a:pt x="3309533" y="2990607"/>
                </a:lnTo>
                <a:lnTo>
                  <a:pt x="3351122" y="2990679"/>
                </a:lnTo>
                <a:lnTo>
                  <a:pt x="3393277" y="2990519"/>
                </a:lnTo>
                <a:lnTo>
                  <a:pt x="3436113" y="2990079"/>
                </a:lnTo>
                <a:lnTo>
                  <a:pt x="3479744" y="2989313"/>
                </a:lnTo>
                <a:lnTo>
                  <a:pt x="3524284" y="2988174"/>
                </a:lnTo>
                <a:lnTo>
                  <a:pt x="3569847" y="2986616"/>
                </a:lnTo>
                <a:lnTo>
                  <a:pt x="3369847" y="3011889"/>
                </a:lnTo>
                <a:lnTo>
                  <a:pt x="3386833" y="3012560"/>
                </a:lnTo>
                <a:lnTo>
                  <a:pt x="3404115" y="3013108"/>
                </a:lnTo>
                <a:lnTo>
                  <a:pt x="3421651" y="3013542"/>
                </a:lnTo>
                <a:lnTo>
                  <a:pt x="3439399" y="3013873"/>
                </a:lnTo>
                <a:lnTo>
                  <a:pt x="3457318" y="3014113"/>
                </a:lnTo>
                <a:lnTo>
                  <a:pt x="3475365" y="3014272"/>
                </a:lnTo>
                <a:lnTo>
                  <a:pt x="3583981" y="3014138"/>
                </a:lnTo>
                <a:lnTo>
                  <a:pt x="3619304" y="3013940"/>
                </a:lnTo>
                <a:lnTo>
                  <a:pt x="3653626" y="3013809"/>
                </a:lnTo>
                <a:lnTo>
                  <a:pt x="3702493" y="3013930"/>
                </a:lnTo>
                <a:lnTo>
                  <a:pt x="3717916" y="3014099"/>
                </a:lnTo>
                <a:lnTo>
                  <a:pt x="3738655" y="3014269"/>
                </a:lnTo>
                <a:lnTo>
                  <a:pt x="3755666" y="3014108"/>
                </a:lnTo>
                <a:lnTo>
                  <a:pt x="3769189" y="3013648"/>
                </a:lnTo>
                <a:lnTo>
                  <a:pt x="3779462" y="3012920"/>
                </a:lnTo>
                <a:lnTo>
                  <a:pt x="3786725" y="3011957"/>
                </a:lnTo>
                <a:lnTo>
                  <a:pt x="3791217" y="3010792"/>
                </a:lnTo>
                <a:lnTo>
                  <a:pt x="3792848" y="3007980"/>
                </a:lnTo>
                <a:lnTo>
                  <a:pt x="3790464" y="3006398"/>
                </a:lnTo>
                <a:lnTo>
                  <a:pt x="3786268" y="3004742"/>
                </a:lnTo>
                <a:lnTo>
                  <a:pt x="3780497" y="3003043"/>
                </a:lnTo>
                <a:lnTo>
                  <a:pt x="3773392" y="3001334"/>
                </a:lnTo>
                <a:lnTo>
                  <a:pt x="3765192" y="2999646"/>
                </a:lnTo>
                <a:lnTo>
                  <a:pt x="3756136" y="2998012"/>
                </a:lnTo>
                <a:lnTo>
                  <a:pt x="3746463" y="2996464"/>
                </a:lnTo>
                <a:lnTo>
                  <a:pt x="3736413" y="2995034"/>
                </a:lnTo>
                <a:lnTo>
                  <a:pt x="3726225" y="2993755"/>
                </a:lnTo>
                <a:lnTo>
                  <a:pt x="3716139" y="2992657"/>
                </a:lnTo>
                <a:lnTo>
                  <a:pt x="3706393" y="2991774"/>
                </a:lnTo>
                <a:lnTo>
                  <a:pt x="3697228" y="2991137"/>
                </a:lnTo>
                <a:lnTo>
                  <a:pt x="3939303" y="3006123"/>
                </a:lnTo>
                <a:lnTo>
                  <a:pt x="3951234" y="3005112"/>
                </a:lnTo>
                <a:lnTo>
                  <a:pt x="3963862" y="3004285"/>
                </a:lnTo>
                <a:lnTo>
                  <a:pt x="3976851" y="3003608"/>
                </a:lnTo>
                <a:lnTo>
                  <a:pt x="3989865" y="3003052"/>
                </a:lnTo>
                <a:lnTo>
                  <a:pt x="4002565" y="3002584"/>
                </a:lnTo>
                <a:lnTo>
                  <a:pt x="4014616" y="3002173"/>
                </a:lnTo>
                <a:lnTo>
                  <a:pt x="4025681" y="3001787"/>
                </a:lnTo>
                <a:lnTo>
                  <a:pt x="4035423" y="3001395"/>
                </a:lnTo>
                <a:lnTo>
                  <a:pt x="4043505" y="3000966"/>
                </a:lnTo>
                <a:lnTo>
                  <a:pt x="4049591" y="3000468"/>
                </a:lnTo>
                <a:lnTo>
                  <a:pt x="4053344" y="2999870"/>
                </a:lnTo>
                <a:lnTo>
                  <a:pt x="4052503" y="2998246"/>
                </a:lnTo>
                <a:lnTo>
                  <a:pt x="4047236" y="2997158"/>
                </a:lnTo>
                <a:lnTo>
                  <a:pt x="4038288" y="2995843"/>
                </a:lnTo>
                <a:lnTo>
                  <a:pt x="4025324" y="2994271"/>
                </a:lnTo>
                <a:lnTo>
                  <a:pt x="4008007" y="2992409"/>
                </a:lnTo>
                <a:lnTo>
                  <a:pt x="3985999" y="2990227"/>
                </a:lnTo>
                <a:lnTo>
                  <a:pt x="3958963" y="2987692"/>
                </a:lnTo>
                <a:lnTo>
                  <a:pt x="3926565" y="2984774"/>
                </a:lnTo>
                <a:lnTo>
                  <a:pt x="4414956" y="2984685"/>
                </a:lnTo>
                <a:lnTo>
                  <a:pt x="4415604" y="2986771"/>
                </a:lnTo>
                <a:lnTo>
                  <a:pt x="4412298" y="2987795"/>
                </a:lnTo>
                <a:lnTo>
                  <a:pt x="4407016" y="2988807"/>
                </a:lnTo>
                <a:lnTo>
                  <a:pt x="4400093" y="2989810"/>
                </a:lnTo>
                <a:lnTo>
                  <a:pt x="4391862" y="2990805"/>
                </a:lnTo>
                <a:lnTo>
                  <a:pt x="4382657" y="2991792"/>
                </a:lnTo>
                <a:lnTo>
                  <a:pt x="4372812" y="2992775"/>
                </a:lnTo>
                <a:lnTo>
                  <a:pt x="4362661" y="2993753"/>
                </a:lnTo>
                <a:lnTo>
                  <a:pt x="4352537" y="2994728"/>
                </a:lnTo>
                <a:lnTo>
                  <a:pt x="4342774" y="2995702"/>
                </a:lnTo>
                <a:lnTo>
                  <a:pt x="4333707" y="2996676"/>
                </a:lnTo>
                <a:lnTo>
                  <a:pt x="4325668" y="2997651"/>
                </a:lnTo>
                <a:lnTo>
                  <a:pt x="4318992" y="2998630"/>
                </a:lnTo>
                <a:lnTo>
                  <a:pt x="4314013" y="2999612"/>
                </a:lnTo>
                <a:lnTo>
                  <a:pt x="4311064" y="3000600"/>
                </a:lnTo>
                <a:lnTo>
                  <a:pt x="4312592" y="3002599"/>
                </a:lnTo>
                <a:lnTo>
                  <a:pt x="4317736" y="3003613"/>
                </a:lnTo>
                <a:lnTo>
                  <a:pt x="4326246" y="3004637"/>
                </a:lnTo>
                <a:lnTo>
                  <a:pt x="4191791" y="3008727"/>
                </a:lnTo>
                <a:lnTo>
                  <a:pt x="4356968" y="3015216"/>
                </a:lnTo>
                <a:lnTo>
                  <a:pt x="4312070" y="3016712"/>
                </a:lnTo>
                <a:lnTo>
                  <a:pt x="4270955" y="3018156"/>
                </a:lnTo>
                <a:lnTo>
                  <a:pt x="4233123" y="3019542"/>
                </a:lnTo>
                <a:lnTo>
                  <a:pt x="4198075" y="3020863"/>
                </a:lnTo>
                <a:lnTo>
                  <a:pt x="4165313" y="3022110"/>
                </a:lnTo>
                <a:lnTo>
                  <a:pt x="4134337" y="3023277"/>
                </a:lnTo>
                <a:lnTo>
                  <a:pt x="4104649" y="3024356"/>
                </a:lnTo>
                <a:lnTo>
                  <a:pt x="4075751" y="3025339"/>
                </a:lnTo>
                <a:lnTo>
                  <a:pt x="4047142" y="3026220"/>
                </a:lnTo>
                <a:lnTo>
                  <a:pt x="4018325" y="3026991"/>
                </a:lnTo>
                <a:lnTo>
                  <a:pt x="3988801" y="3027644"/>
                </a:lnTo>
                <a:lnTo>
                  <a:pt x="3958071" y="3028171"/>
                </a:lnTo>
                <a:lnTo>
                  <a:pt x="3925635" y="3028567"/>
                </a:lnTo>
                <a:lnTo>
                  <a:pt x="3890996" y="3028822"/>
                </a:lnTo>
                <a:lnTo>
                  <a:pt x="3813112" y="3028884"/>
                </a:lnTo>
                <a:lnTo>
                  <a:pt x="3768869" y="3028675"/>
                </a:lnTo>
                <a:lnTo>
                  <a:pt x="3720427" y="3028297"/>
                </a:lnTo>
                <a:lnTo>
                  <a:pt x="3667287" y="3027742"/>
                </a:lnTo>
                <a:lnTo>
                  <a:pt x="3608950" y="3027002"/>
                </a:lnTo>
                <a:lnTo>
                  <a:pt x="3675208" y="3031385"/>
                </a:lnTo>
                <a:lnTo>
                  <a:pt x="3743141" y="3034932"/>
                </a:lnTo>
                <a:lnTo>
                  <a:pt x="3812688" y="3037725"/>
                </a:lnTo>
                <a:lnTo>
                  <a:pt x="3883791" y="3039843"/>
                </a:lnTo>
                <a:lnTo>
                  <a:pt x="3956389" y="3041367"/>
                </a:lnTo>
                <a:lnTo>
                  <a:pt x="4030423" y="3042378"/>
                </a:lnTo>
                <a:lnTo>
                  <a:pt x="4105834" y="3042956"/>
                </a:lnTo>
                <a:lnTo>
                  <a:pt x="4182561" y="3043181"/>
                </a:lnTo>
                <a:lnTo>
                  <a:pt x="4260545" y="3043134"/>
                </a:lnTo>
                <a:lnTo>
                  <a:pt x="4339726" y="3042896"/>
                </a:lnTo>
                <a:lnTo>
                  <a:pt x="4420045" y="3042546"/>
                </a:lnTo>
                <a:lnTo>
                  <a:pt x="4501441" y="3042165"/>
                </a:lnTo>
                <a:lnTo>
                  <a:pt x="4583856" y="3041834"/>
                </a:lnTo>
                <a:lnTo>
                  <a:pt x="4667230" y="3041633"/>
                </a:lnTo>
                <a:lnTo>
                  <a:pt x="4751502" y="3041643"/>
                </a:lnTo>
                <a:lnTo>
                  <a:pt x="4836614" y="3041944"/>
                </a:lnTo>
                <a:lnTo>
                  <a:pt x="4922505" y="3042616"/>
                </a:lnTo>
                <a:lnTo>
                  <a:pt x="5009116" y="3043739"/>
                </a:lnTo>
                <a:lnTo>
                  <a:pt x="5096387" y="3045396"/>
                </a:lnTo>
                <a:lnTo>
                  <a:pt x="5184258" y="3047665"/>
                </a:lnTo>
                <a:lnTo>
                  <a:pt x="5173599" y="3048339"/>
                </a:lnTo>
                <a:lnTo>
                  <a:pt x="5150447" y="3049727"/>
                </a:lnTo>
                <a:lnTo>
                  <a:pt x="5124966" y="3051156"/>
                </a:lnTo>
                <a:lnTo>
                  <a:pt x="5097289" y="3052616"/>
                </a:lnTo>
                <a:lnTo>
                  <a:pt x="5083674" y="3053304"/>
                </a:lnTo>
                <a:lnTo>
                  <a:pt x="5347504" y="3053989"/>
                </a:lnTo>
                <a:lnTo>
                  <a:pt x="5342958" y="2841620"/>
                </a:lnTo>
                <a:lnTo>
                  <a:pt x="5339369" y="2858917"/>
                </a:lnTo>
                <a:lnTo>
                  <a:pt x="5335771" y="2875240"/>
                </a:lnTo>
                <a:lnTo>
                  <a:pt x="5332165" y="2890549"/>
                </a:lnTo>
                <a:lnTo>
                  <a:pt x="5328552" y="2904806"/>
                </a:lnTo>
                <a:lnTo>
                  <a:pt x="5324933" y="2917972"/>
                </a:lnTo>
                <a:lnTo>
                  <a:pt x="5321310" y="2930010"/>
                </a:lnTo>
                <a:lnTo>
                  <a:pt x="5317682" y="2940882"/>
                </a:lnTo>
                <a:lnTo>
                  <a:pt x="5314050" y="2950547"/>
                </a:lnTo>
                <a:lnTo>
                  <a:pt x="5310417" y="2958970"/>
                </a:lnTo>
                <a:lnTo>
                  <a:pt x="5306782" y="2966110"/>
                </a:lnTo>
                <a:lnTo>
                  <a:pt x="5305112" y="2968950"/>
                </a:lnTo>
                <a:lnTo>
                  <a:pt x="5305797" y="2959400"/>
                </a:lnTo>
                <a:lnTo>
                  <a:pt x="5306407" y="2955399"/>
                </a:lnTo>
                <a:lnTo>
                  <a:pt x="5307093" y="2944846"/>
                </a:lnTo>
                <a:lnTo>
                  <a:pt x="5303498" y="2932826"/>
                </a:lnTo>
                <a:lnTo>
                  <a:pt x="5302191" y="2920778"/>
                </a:lnTo>
                <a:lnTo>
                  <a:pt x="5301172" y="2905213"/>
                </a:lnTo>
                <a:lnTo>
                  <a:pt x="5300413" y="2886517"/>
                </a:lnTo>
                <a:lnTo>
                  <a:pt x="5299885" y="2865072"/>
                </a:lnTo>
                <a:lnTo>
                  <a:pt x="5299560" y="2841261"/>
                </a:lnTo>
                <a:lnTo>
                  <a:pt x="5299408" y="2815467"/>
                </a:lnTo>
                <a:lnTo>
                  <a:pt x="5299511" y="2759464"/>
                </a:lnTo>
                <a:lnTo>
                  <a:pt x="5299708" y="2730021"/>
                </a:lnTo>
                <a:lnTo>
                  <a:pt x="5299964" y="2700127"/>
                </a:lnTo>
                <a:lnTo>
                  <a:pt x="5300250" y="2670167"/>
                </a:lnTo>
                <a:lnTo>
                  <a:pt x="5300538" y="2640523"/>
                </a:lnTo>
                <a:lnTo>
                  <a:pt x="5300799" y="2611579"/>
                </a:lnTo>
                <a:lnTo>
                  <a:pt x="5301004" y="2583717"/>
                </a:lnTo>
                <a:lnTo>
                  <a:pt x="5301132" y="2532773"/>
                </a:lnTo>
                <a:lnTo>
                  <a:pt x="5300997" y="2510457"/>
                </a:lnTo>
                <a:lnTo>
                  <a:pt x="5300692" y="2490757"/>
                </a:lnTo>
                <a:lnTo>
                  <a:pt x="5301612" y="2496180"/>
                </a:lnTo>
                <a:lnTo>
                  <a:pt x="5303901" y="2491733"/>
                </a:lnTo>
                <a:lnTo>
                  <a:pt x="5304532" y="2484756"/>
                </a:lnTo>
                <a:lnTo>
                  <a:pt x="5305108" y="2475735"/>
                </a:lnTo>
                <a:lnTo>
                  <a:pt x="5305638" y="2465095"/>
                </a:lnTo>
                <a:lnTo>
                  <a:pt x="5306129" y="2453258"/>
                </a:lnTo>
                <a:lnTo>
                  <a:pt x="5306588" y="2440648"/>
                </a:lnTo>
                <a:lnTo>
                  <a:pt x="5307023" y="2427687"/>
                </a:lnTo>
                <a:lnTo>
                  <a:pt x="5307441" y="2414797"/>
                </a:lnTo>
                <a:lnTo>
                  <a:pt x="5307849" y="2402403"/>
                </a:lnTo>
                <a:lnTo>
                  <a:pt x="5308255" y="2390927"/>
                </a:lnTo>
                <a:lnTo>
                  <a:pt x="5308350" y="2388433"/>
                </a:lnTo>
                <a:lnTo>
                  <a:pt x="5307810" y="2359460"/>
                </a:lnTo>
                <a:lnTo>
                  <a:pt x="5307130" y="2334225"/>
                </a:lnTo>
                <a:lnTo>
                  <a:pt x="5306336" y="2312258"/>
                </a:lnTo>
                <a:lnTo>
                  <a:pt x="5305449" y="2293092"/>
                </a:lnTo>
                <a:lnTo>
                  <a:pt x="5304495" y="2276258"/>
                </a:lnTo>
                <a:lnTo>
                  <a:pt x="5303496" y="2261286"/>
                </a:lnTo>
                <a:lnTo>
                  <a:pt x="5302477" y="2247708"/>
                </a:lnTo>
                <a:lnTo>
                  <a:pt x="5301461" y="2235056"/>
                </a:lnTo>
                <a:lnTo>
                  <a:pt x="5300471" y="2222860"/>
                </a:lnTo>
                <a:lnTo>
                  <a:pt x="5299532" y="2210652"/>
                </a:lnTo>
                <a:lnTo>
                  <a:pt x="5298666" y="2197964"/>
                </a:lnTo>
                <a:lnTo>
                  <a:pt x="5297898" y="2184325"/>
                </a:lnTo>
                <a:lnTo>
                  <a:pt x="5297252" y="2169269"/>
                </a:lnTo>
                <a:lnTo>
                  <a:pt x="5296751" y="2152325"/>
                </a:lnTo>
                <a:lnTo>
                  <a:pt x="5296418" y="2133026"/>
                </a:lnTo>
                <a:lnTo>
                  <a:pt x="5296278" y="2110903"/>
                </a:lnTo>
                <a:lnTo>
                  <a:pt x="5296354" y="2085486"/>
                </a:lnTo>
                <a:lnTo>
                  <a:pt x="5296669" y="2056307"/>
                </a:lnTo>
                <a:lnTo>
                  <a:pt x="5297248" y="2022898"/>
                </a:lnTo>
                <a:lnTo>
                  <a:pt x="5298114" y="1984789"/>
                </a:lnTo>
                <a:lnTo>
                  <a:pt x="5297750" y="1978600"/>
                </a:lnTo>
                <a:lnTo>
                  <a:pt x="5297323" y="1971531"/>
                </a:lnTo>
                <a:lnTo>
                  <a:pt x="5296842" y="1963822"/>
                </a:lnTo>
                <a:lnTo>
                  <a:pt x="5296310" y="1955716"/>
                </a:lnTo>
                <a:lnTo>
                  <a:pt x="5295733" y="1947454"/>
                </a:lnTo>
                <a:lnTo>
                  <a:pt x="5295119" y="1939278"/>
                </a:lnTo>
                <a:lnTo>
                  <a:pt x="5294472" y="1931431"/>
                </a:lnTo>
                <a:lnTo>
                  <a:pt x="5293799" y="1924154"/>
                </a:lnTo>
                <a:lnTo>
                  <a:pt x="5293105" y="1917689"/>
                </a:lnTo>
                <a:lnTo>
                  <a:pt x="5292396" y="1912278"/>
                </a:lnTo>
                <a:lnTo>
                  <a:pt x="5291678" y="1908163"/>
                </a:lnTo>
                <a:lnTo>
                  <a:pt x="5290957" y="1905586"/>
                </a:lnTo>
                <a:lnTo>
                  <a:pt x="5289529" y="1906011"/>
                </a:lnTo>
                <a:lnTo>
                  <a:pt x="5288834" y="1909497"/>
                </a:lnTo>
                <a:lnTo>
                  <a:pt x="5288160" y="1915489"/>
                </a:lnTo>
                <a:lnTo>
                  <a:pt x="5287511" y="1924228"/>
                </a:lnTo>
                <a:lnTo>
                  <a:pt x="5286895" y="1935956"/>
                </a:lnTo>
                <a:lnTo>
                  <a:pt x="5286317" y="1950915"/>
                </a:lnTo>
                <a:lnTo>
                  <a:pt x="5285782" y="1969346"/>
                </a:lnTo>
                <a:lnTo>
                  <a:pt x="5281096" y="1851909"/>
                </a:lnTo>
                <a:lnTo>
                  <a:pt x="5280314" y="1867355"/>
                </a:lnTo>
                <a:lnTo>
                  <a:pt x="5279655" y="1884249"/>
                </a:lnTo>
                <a:lnTo>
                  <a:pt x="5279110" y="1902420"/>
                </a:lnTo>
                <a:lnTo>
                  <a:pt x="5278670" y="1921695"/>
                </a:lnTo>
                <a:lnTo>
                  <a:pt x="5278327" y="1941903"/>
                </a:lnTo>
                <a:lnTo>
                  <a:pt x="5278072" y="1962871"/>
                </a:lnTo>
                <a:lnTo>
                  <a:pt x="5277897" y="1984429"/>
                </a:lnTo>
                <a:lnTo>
                  <a:pt x="5277752" y="2028624"/>
                </a:lnTo>
                <a:lnTo>
                  <a:pt x="5277919" y="2095039"/>
                </a:lnTo>
                <a:lnTo>
                  <a:pt x="5278043" y="2116522"/>
                </a:lnTo>
                <a:lnTo>
                  <a:pt x="5278187" y="2137392"/>
                </a:lnTo>
                <a:lnTo>
                  <a:pt x="5278342" y="2157476"/>
                </a:lnTo>
                <a:lnTo>
                  <a:pt x="5278500" y="2176602"/>
                </a:lnTo>
                <a:lnTo>
                  <a:pt x="5278652" y="2194599"/>
                </a:lnTo>
                <a:lnTo>
                  <a:pt x="5278790" y="2211296"/>
                </a:lnTo>
                <a:lnTo>
                  <a:pt x="5278988" y="2240097"/>
                </a:lnTo>
                <a:lnTo>
                  <a:pt x="5283026" y="2231106"/>
                </a:lnTo>
                <a:lnTo>
                  <a:pt x="5282787" y="2244434"/>
                </a:lnTo>
                <a:lnTo>
                  <a:pt x="5282551" y="2257750"/>
                </a:lnTo>
                <a:lnTo>
                  <a:pt x="5282321" y="2271047"/>
                </a:lnTo>
                <a:lnTo>
                  <a:pt x="5282100" y="2284318"/>
                </a:lnTo>
                <a:lnTo>
                  <a:pt x="5281891" y="2297559"/>
                </a:lnTo>
                <a:lnTo>
                  <a:pt x="5281698" y="2310763"/>
                </a:lnTo>
                <a:lnTo>
                  <a:pt x="5281523" y="2323923"/>
                </a:lnTo>
                <a:lnTo>
                  <a:pt x="5281370" y="2337034"/>
                </a:lnTo>
                <a:lnTo>
                  <a:pt x="5281241" y="2350090"/>
                </a:lnTo>
                <a:lnTo>
                  <a:pt x="5281067" y="2376011"/>
                </a:lnTo>
                <a:lnTo>
                  <a:pt x="5281271" y="2439422"/>
                </a:lnTo>
                <a:lnTo>
                  <a:pt x="5281446" y="2451817"/>
                </a:lnTo>
                <a:lnTo>
                  <a:pt x="5281671" y="2464102"/>
                </a:lnTo>
                <a:lnTo>
                  <a:pt x="5281952" y="2476271"/>
                </a:lnTo>
                <a:lnTo>
                  <a:pt x="5282290" y="2488319"/>
                </a:lnTo>
                <a:lnTo>
                  <a:pt x="5256102" y="2162665"/>
                </a:lnTo>
                <a:lnTo>
                  <a:pt x="5258310" y="2144056"/>
                </a:lnTo>
                <a:lnTo>
                  <a:pt x="5260229" y="2124331"/>
                </a:lnTo>
                <a:lnTo>
                  <a:pt x="5261882" y="2103597"/>
                </a:lnTo>
                <a:lnTo>
                  <a:pt x="5263292" y="2081962"/>
                </a:lnTo>
                <a:lnTo>
                  <a:pt x="5264484" y="2059533"/>
                </a:lnTo>
                <a:lnTo>
                  <a:pt x="5265482" y="2036418"/>
                </a:lnTo>
                <a:lnTo>
                  <a:pt x="5266307" y="2012723"/>
                </a:lnTo>
                <a:lnTo>
                  <a:pt x="5266985" y="1988556"/>
                </a:lnTo>
                <a:lnTo>
                  <a:pt x="5267538" y="1964024"/>
                </a:lnTo>
                <a:lnTo>
                  <a:pt x="5267991" y="1939236"/>
                </a:lnTo>
                <a:lnTo>
                  <a:pt x="5268366" y="1914297"/>
                </a:lnTo>
                <a:lnTo>
                  <a:pt x="5268688" y="1889315"/>
                </a:lnTo>
                <a:lnTo>
                  <a:pt x="5268980" y="1864399"/>
                </a:lnTo>
                <a:lnTo>
                  <a:pt x="5269265" y="1839654"/>
                </a:lnTo>
                <a:lnTo>
                  <a:pt x="5269566" y="1815188"/>
                </a:lnTo>
                <a:lnTo>
                  <a:pt x="5269909" y="1791109"/>
                </a:lnTo>
                <a:lnTo>
                  <a:pt x="5270315" y="1767523"/>
                </a:lnTo>
                <a:lnTo>
                  <a:pt x="5270810" y="1744539"/>
                </a:lnTo>
                <a:lnTo>
                  <a:pt x="5271415" y="1722264"/>
                </a:lnTo>
                <a:lnTo>
                  <a:pt x="5272155" y="1700804"/>
                </a:lnTo>
                <a:lnTo>
                  <a:pt x="5257779" y="1690365"/>
                </a:lnTo>
                <a:lnTo>
                  <a:pt x="5277794" y="1603700"/>
                </a:lnTo>
                <a:lnTo>
                  <a:pt x="5277997" y="1645699"/>
                </a:lnTo>
                <a:lnTo>
                  <a:pt x="5280729" y="1638111"/>
                </a:lnTo>
                <a:lnTo>
                  <a:pt x="5282892" y="1628742"/>
                </a:lnTo>
                <a:lnTo>
                  <a:pt x="5284540" y="1617630"/>
                </a:lnTo>
                <a:lnTo>
                  <a:pt x="5285727" y="1604818"/>
                </a:lnTo>
                <a:lnTo>
                  <a:pt x="5286507" y="1590347"/>
                </a:lnTo>
                <a:lnTo>
                  <a:pt x="5286933" y="1574257"/>
                </a:lnTo>
                <a:lnTo>
                  <a:pt x="5287059" y="1556589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5004954" y="4820413"/>
            <a:ext cx="2988022" cy="1291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543300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55498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679796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67979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4056784" y="1943966"/>
            <a:ext cx="2052205" cy="1809750"/>
          </a:xfrm>
          <a:custGeom>
            <a:avLst/>
            <a:gdLst/>
            <a:ahLst/>
            <a:cxnLst/>
            <a:rect l="l" t="t" r="r" b="b"/>
            <a:pathLst>
              <a:path w="3009900" h="26543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590800"/>
                </a:lnTo>
                <a:lnTo>
                  <a:pt x="1436" y="2630878"/>
                </a:lnTo>
                <a:lnTo>
                  <a:pt x="38794" y="2654079"/>
                </a:lnTo>
                <a:lnTo>
                  <a:pt x="63500" y="2654300"/>
                </a:lnTo>
                <a:lnTo>
                  <a:pt x="2946400" y="2654300"/>
                </a:lnTo>
                <a:lnTo>
                  <a:pt x="2986478" y="2652863"/>
                </a:lnTo>
                <a:lnTo>
                  <a:pt x="3009679" y="2615505"/>
                </a:lnTo>
                <a:lnTo>
                  <a:pt x="3009900" y="25908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 txBox="1"/>
          <p:nvPr/>
        </p:nvSpPr>
        <p:spPr>
          <a:xfrm>
            <a:off x="7016326" y="292576"/>
            <a:ext cx="1265439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18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Las</a:t>
            </a:r>
            <a:r>
              <a:rPr sz="682" spc="-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ciudades</a:t>
            </a:r>
            <a:r>
              <a:rPr sz="682" spc="-1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comercio</a:t>
            </a:r>
            <a:endParaRPr sz="68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5887" y="641400"/>
            <a:ext cx="2085736" cy="722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59273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Regione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70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y</a:t>
            </a:r>
            <a:r>
              <a:rPr sz="750" spc="1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desar</a:t>
            </a:r>
            <a:r>
              <a:rPr sz="750" spc="-10" dirty="0">
                <a:solidFill>
                  <a:srgbClr val="00538D"/>
                </a:solidFill>
                <a:latin typeface="Arial"/>
                <a:cs typeface="Arial"/>
              </a:rPr>
              <a:t>r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oll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o</a:t>
            </a:r>
            <a:r>
              <a:rPr sz="750" spc="152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urbano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70"/>
              </a:lnSpc>
              <a:spcBef>
                <a:spcPts val="53"/>
              </a:spcBef>
            </a:pPr>
            <a:r>
              <a:rPr sz="750" spc="-3" dirty="0">
                <a:latin typeface="Times New Roman"/>
                <a:cs typeface="Times New Roman"/>
              </a:rPr>
              <a:t>U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aspect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qu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f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spc="-3" dirty="0">
                <a:latin typeface="Times New Roman"/>
                <a:cs typeface="Times New Roman"/>
              </a:rPr>
              <a:t>oreci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desarroll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b="1" spc="-3" dirty="0">
                <a:latin typeface="Times New Roman"/>
                <a:cs typeface="Times New Roman"/>
              </a:rPr>
              <a:t>me</a:t>
            </a:r>
            <a:r>
              <a:rPr sz="750" b="1" spc="-23" dirty="0">
                <a:latin typeface="Times New Roman"/>
                <a:cs typeface="Times New Roman"/>
              </a:rPr>
              <a:t>r</a:t>
            </a:r>
            <a:r>
              <a:rPr sz="750" b="1" spc="-3" dirty="0">
                <a:latin typeface="Times New Roman"/>
                <a:cs typeface="Times New Roman"/>
              </a:rPr>
              <a:t>canti</a:t>
            </a:r>
            <a:r>
              <a:rPr sz="750" b="1" dirty="0">
                <a:latin typeface="Times New Roman"/>
                <a:cs typeface="Times New Roman"/>
              </a:rPr>
              <a:t>l</a:t>
            </a:r>
            <a:r>
              <a:rPr sz="750" b="1" spc="-5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spc="-3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ciudade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moderna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fu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creaci6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desarroll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3" dirty="0">
                <a:latin typeface="Times New Roman"/>
                <a:cs typeface="Times New Roman"/>
              </a:rPr>
              <a:t>sistem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financiero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-3" dirty="0">
                <a:latin typeface="Times New Roman"/>
                <a:cs typeface="Times New Roman"/>
              </a:rPr>
              <a:t> pue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e</a:t>
            </a:r>
            <a:r>
              <a:rPr sz="750" spc="-13" dirty="0">
                <a:latin typeface="Times New Roman"/>
                <a:cs typeface="Times New Roman"/>
              </a:rPr>
              <a:t>r</a:t>
            </a:r>
            <a:r>
              <a:rPr sz="750" spc="-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banco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quiene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pres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3" dirty="0">
                <a:latin typeface="Times New Roman"/>
                <a:cs typeface="Times New Roman"/>
              </a:rPr>
              <a:t>taba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diner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permitfa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desarroll</a:t>
            </a:r>
            <a:r>
              <a:rPr sz="750" dirty="0">
                <a:latin typeface="Times New Roman"/>
                <a:cs typeface="Times New Roman"/>
              </a:rPr>
              <a:t>o </a:t>
            </a:r>
            <a:r>
              <a:rPr sz="750" spc="-3" dirty="0">
                <a:latin typeface="Times New Roman"/>
                <a:cs typeface="Times New Roman"/>
              </a:rPr>
              <a:t>come</a:t>
            </a:r>
            <a:r>
              <a:rPr sz="750" spc="-13" dirty="0">
                <a:latin typeface="Times New Roman"/>
                <a:cs typeface="Times New Roman"/>
              </a:rPr>
              <a:t>r</a:t>
            </a:r>
            <a:r>
              <a:rPr sz="750" spc="-3" dirty="0">
                <a:latin typeface="Times New Roman"/>
                <a:cs typeface="Times New Roman"/>
              </a:rPr>
              <a:t>cial.</a:t>
            </a:r>
            <a:endParaRPr sz="750">
              <a:latin typeface="Times New Roman"/>
              <a:cs typeface="Times New Roman"/>
            </a:endParaRPr>
          </a:p>
          <a:p>
            <a:pPr marL="129883" marR="7770">
              <a:lnSpc>
                <a:spcPct val="9582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ejes</a:t>
            </a:r>
            <a:r>
              <a:rPr sz="750" b="1" spc="57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financie</a:t>
            </a:r>
            <a:r>
              <a:rPr sz="750" b="1" spc="-1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o</a:t>
            </a:r>
            <a:r>
              <a:rPr sz="750" b="1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3761" y="645146"/>
            <a:ext cx="2086229" cy="120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92" marR="2419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fruto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jugoso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pr6speros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negocios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cultu-</a:t>
            </a:r>
            <a:endParaRPr sz="750">
              <a:latin typeface="Times New Roman"/>
              <a:cs typeface="Times New Roman"/>
            </a:endParaRPr>
          </a:p>
          <a:p>
            <a:pPr marL="8692" marR="87" algn="just">
              <a:lnSpc>
                <a:spcPts val="862"/>
              </a:lnSpc>
              <a:spcBef>
                <a:spcPts val="51"/>
              </a:spcBef>
            </a:pP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educaci6n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superior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gobernadores, </a:t>
            </a:r>
            <a:endParaRPr sz="750">
              <a:latin typeface="Times New Roman"/>
              <a:cs typeface="Times New Roman"/>
            </a:endParaRPr>
          </a:p>
          <a:p>
            <a:pPr marL="8692" marR="8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fundadas,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adelante, 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redes- </a:t>
            </a:r>
            <a:endParaRPr sz="750">
              <a:latin typeface="Times New Roman"/>
              <a:cs typeface="Times New Roman"/>
            </a:endParaRPr>
          </a:p>
          <a:p>
            <a:pPr marL="8692" marR="8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cubrimiento del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saber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grecorromano, inserto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92" marR="8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abe.</a:t>
            </a:r>
            <a:endParaRPr sz="750">
              <a:latin typeface="Times New Roman"/>
              <a:cs typeface="Times New Roman"/>
            </a:endParaRPr>
          </a:p>
          <a:p>
            <a:pPr marL="8659" indent="12125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Europa 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XlV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protagonista</a:t>
            </a:r>
            <a:r>
              <a:rPr sz="750" spc="-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</a:t>
            </a:r>
            <a:r>
              <a:rPr sz="750" spc="-1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sorprendente: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poder   de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viejos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soñadores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feudales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debilitaba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spc="-71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  luga</a:t>
            </a:r>
            <a:r>
              <a:rPr sz="750" spc="-5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ascendfa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  nue</a:t>
            </a:r>
            <a:r>
              <a:rPr sz="750" spc="-15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o,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5860" y="1493693"/>
            <a:ext cx="2092244" cy="718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Báltico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compuesto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ac-</a:t>
            </a:r>
            <a:endParaRPr sz="750">
              <a:latin typeface="Times New Roman"/>
              <a:cs typeface="Times New Roman"/>
            </a:endParaRPr>
          </a:p>
          <a:p>
            <a:pPr marL="129909" marR="6231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tualidad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corresponde 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Alemania,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olonia,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Li- </a:t>
            </a:r>
            <a:endParaRPr sz="750">
              <a:latin typeface="Times New Roman"/>
              <a:cs typeface="Times New Roman"/>
            </a:endParaRPr>
          </a:p>
          <a:p>
            <a:pPr marL="129909" marR="62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tuania,  Estonia,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Suecia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Noruega.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129909" marR="62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llam6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Liga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Hanseática.</a:t>
            </a:r>
            <a:endParaRPr sz="750">
              <a:latin typeface="Times New Roman"/>
              <a:cs typeface="Times New Roman"/>
            </a:endParaRPr>
          </a:p>
          <a:p>
            <a:pPr marL="129909" marR="6231" indent="-121250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Mediter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áneo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controlado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4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129909" marR="623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enecia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Gén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5023" y="2089100"/>
            <a:ext cx="1840705" cy="24087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 dirty="0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94"/>
              </a:spcBef>
            </a:pPr>
            <a:r>
              <a:rPr sz="682" dirty="0">
                <a:latin typeface="Arial"/>
                <a:cs typeface="Arial"/>
              </a:rPr>
              <a:t>Actualmente,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edificar</a:t>
            </a:r>
            <a:r>
              <a:rPr sz="682" spc="5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ciudades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debe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tener </a:t>
            </a: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autorización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instituciones</a:t>
            </a:r>
            <a:r>
              <a:rPr sz="682" spc="8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planeamiento. </a:t>
            </a: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Cuando</a:t>
            </a:r>
            <a:r>
              <a:rPr sz="682" spc="-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viviendas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planificadas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ni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autorizadas </a:t>
            </a: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por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gobierno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dice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ilegales.</a:t>
            </a:r>
          </a:p>
          <a:p>
            <a:pPr marL="8659" marR="77063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-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grandes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ciudades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personas,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llegan </a:t>
            </a:r>
          </a:p>
          <a:p>
            <a:pPr marL="8659" marR="7706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provenientes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campo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otras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ciudades,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busca </a:t>
            </a:r>
          </a:p>
          <a:p>
            <a:pPr marL="8659" marR="7706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mejorar</a:t>
            </a:r>
            <a:r>
              <a:rPr sz="682" spc="5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condiciones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vida,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ubican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</a:p>
          <a:p>
            <a:pPr marL="8659" marR="87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zonas</a:t>
            </a:r>
            <a:r>
              <a:rPr sz="682" spc="-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periféricas,</a:t>
            </a:r>
            <a:r>
              <a:rPr sz="682" spc="4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generalmente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ilegales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</a:t>
            </a:r>
          </a:p>
          <a:p>
            <a:pPr marL="8659" marR="87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carecen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1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vicios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básicos.</a:t>
            </a:r>
          </a:p>
          <a:p>
            <a:pPr marL="8659" marR="78535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A</a:t>
            </a:r>
            <a:r>
              <a:rPr sz="682" spc="-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zonas</a:t>
            </a:r>
            <a:r>
              <a:rPr sz="682" spc="-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periféricas</a:t>
            </a:r>
            <a:r>
              <a:rPr sz="682" spc="7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carentes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1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vicios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les </a:t>
            </a:r>
          </a:p>
          <a:p>
            <a:pPr marL="8659" marR="785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llama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marginales,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sectores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ubican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cinturones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miseria.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25847" y="2342371"/>
            <a:ext cx="2092543" cy="1446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22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Las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asociaciones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tenfan 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</a:p>
          <a:p>
            <a:pPr marL="8672" marR="6517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control  de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rutas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marftimas,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flotilla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</a:p>
          <a:p>
            <a:pPr marL="867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caciones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respect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 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tripulantes 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dispuestos </a:t>
            </a:r>
          </a:p>
          <a:p>
            <a:pPr marL="867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defender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mantener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control  de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zona.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</a:p>
          <a:p>
            <a:pPr marL="867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principales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ciaban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</a:p>
          <a:p>
            <a:pPr marL="867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cereales,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telas,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vinos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aceites.</a:t>
            </a:r>
          </a:p>
          <a:p>
            <a:pPr marL="8659" marR="6488" indent="12126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Cuando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distancias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urbanas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cubrfan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pie, </a:t>
            </a: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crecimiento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lento,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hábitat </a:t>
            </a: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alrededores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aba- </a:t>
            </a: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jo.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crecimiento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 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superficie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 </a:t>
            </a: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sido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alelo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ansporte,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cuales  permiten </a:t>
            </a: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realizar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largos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desplazamientos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tiempos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cortos.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53396" y="6154838"/>
            <a:ext cx="2432753" cy="173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0768" indent="-322109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En</a:t>
            </a:r>
            <a:r>
              <a:rPr sz="545" spc="-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-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actualidad,</a:t>
            </a:r>
            <a:r>
              <a:rPr sz="545" spc="6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 ciudades</a:t>
            </a:r>
            <a:r>
              <a:rPr sz="545" spc="10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están</a:t>
            </a:r>
            <a:r>
              <a:rPr sz="545" spc="4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conectadas </a:t>
            </a:r>
            <a:r>
              <a:rPr sz="545" spc="1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por</a:t>
            </a:r>
            <a:r>
              <a:rPr sz="545" spc="-4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carreteras,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trenes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-4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algunas incluso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</a:t>
            </a:r>
            <a:r>
              <a:rPr sz="545" spc="-2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aeropuertos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que</a:t>
            </a:r>
            <a:r>
              <a:rPr sz="545" spc="-4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facilitan</a:t>
            </a:r>
            <a:r>
              <a:rPr sz="545" spc="-2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 comunicaciones </a:t>
            </a:r>
            <a:r>
              <a:rPr sz="545" spc="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transporte.</a:t>
            </a:r>
            <a:endParaRPr sz="54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165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4842" y="6650589"/>
            <a:ext cx="1128591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6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autá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quicas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300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797964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40877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4261713" y="3338987"/>
            <a:ext cx="3633938" cy="2777797"/>
          </a:xfrm>
          <a:custGeom>
            <a:avLst/>
            <a:gdLst/>
            <a:ahLst/>
            <a:cxnLst/>
            <a:rect l="l" t="t" r="r" b="b"/>
            <a:pathLst>
              <a:path w="5329775" h="4074102">
                <a:moveTo>
                  <a:pt x="5269527" y="2076500"/>
                </a:moveTo>
                <a:lnTo>
                  <a:pt x="5269409" y="2050880"/>
                </a:lnTo>
                <a:lnTo>
                  <a:pt x="5269099" y="2023264"/>
                </a:lnTo>
                <a:lnTo>
                  <a:pt x="5268653" y="1993707"/>
                </a:lnTo>
                <a:lnTo>
                  <a:pt x="5268123" y="1962264"/>
                </a:lnTo>
                <a:lnTo>
                  <a:pt x="5267563" y="1928989"/>
                </a:lnTo>
                <a:lnTo>
                  <a:pt x="5267027" y="1893937"/>
                </a:lnTo>
                <a:lnTo>
                  <a:pt x="5266568" y="1857162"/>
                </a:lnTo>
                <a:lnTo>
                  <a:pt x="5266240" y="1818719"/>
                </a:lnTo>
                <a:lnTo>
                  <a:pt x="5266097" y="1778662"/>
                </a:lnTo>
                <a:lnTo>
                  <a:pt x="5266193" y="1737047"/>
                </a:lnTo>
                <a:lnTo>
                  <a:pt x="5266580" y="1693927"/>
                </a:lnTo>
                <a:lnTo>
                  <a:pt x="5267314" y="1649358"/>
                </a:lnTo>
                <a:lnTo>
                  <a:pt x="5268447" y="1603393"/>
                </a:lnTo>
                <a:lnTo>
                  <a:pt x="5268491" y="1527359"/>
                </a:lnTo>
                <a:lnTo>
                  <a:pt x="5268032" y="1454305"/>
                </a:lnTo>
                <a:lnTo>
                  <a:pt x="5267133" y="1383830"/>
                </a:lnTo>
                <a:lnTo>
                  <a:pt x="5265858" y="1315530"/>
                </a:lnTo>
                <a:lnTo>
                  <a:pt x="5264272" y="1249003"/>
                </a:lnTo>
                <a:lnTo>
                  <a:pt x="5262438" y="1183845"/>
                </a:lnTo>
                <a:lnTo>
                  <a:pt x="5260422" y="1119654"/>
                </a:lnTo>
                <a:lnTo>
                  <a:pt x="5258286" y="1056026"/>
                </a:lnTo>
                <a:lnTo>
                  <a:pt x="5256097" y="992560"/>
                </a:lnTo>
                <a:lnTo>
                  <a:pt x="5253916" y="928852"/>
                </a:lnTo>
                <a:lnTo>
                  <a:pt x="5251810" y="864499"/>
                </a:lnTo>
                <a:lnTo>
                  <a:pt x="5249841" y="799099"/>
                </a:lnTo>
                <a:lnTo>
                  <a:pt x="5248075" y="732248"/>
                </a:lnTo>
                <a:lnTo>
                  <a:pt x="5246575" y="663545"/>
                </a:lnTo>
                <a:lnTo>
                  <a:pt x="5245406" y="592585"/>
                </a:lnTo>
                <a:lnTo>
                  <a:pt x="5244632" y="518966"/>
                </a:lnTo>
                <a:lnTo>
                  <a:pt x="5244317" y="442286"/>
                </a:lnTo>
                <a:lnTo>
                  <a:pt x="5244525" y="362141"/>
                </a:lnTo>
                <a:lnTo>
                  <a:pt x="5245321" y="278128"/>
                </a:lnTo>
                <a:lnTo>
                  <a:pt x="5246768" y="189845"/>
                </a:lnTo>
                <a:lnTo>
                  <a:pt x="5246178" y="178011"/>
                </a:lnTo>
                <a:lnTo>
                  <a:pt x="5245625" y="165955"/>
                </a:lnTo>
                <a:lnTo>
                  <a:pt x="5245107" y="153684"/>
                </a:lnTo>
                <a:lnTo>
                  <a:pt x="5244623" y="141207"/>
                </a:lnTo>
                <a:lnTo>
                  <a:pt x="5244175" y="128531"/>
                </a:lnTo>
                <a:lnTo>
                  <a:pt x="5243760" y="115665"/>
                </a:lnTo>
                <a:lnTo>
                  <a:pt x="5243378" y="102615"/>
                </a:lnTo>
                <a:lnTo>
                  <a:pt x="5243030" y="89390"/>
                </a:lnTo>
                <a:lnTo>
                  <a:pt x="5242713" y="75996"/>
                </a:lnTo>
                <a:lnTo>
                  <a:pt x="5242577" y="69703"/>
                </a:lnTo>
                <a:lnTo>
                  <a:pt x="5242324" y="57224"/>
                </a:lnTo>
                <a:lnTo>
                  <a:pt x="5242098" y="44610"/>
                </a:lnTo>
                <a:lnTo>
                  <a:pt x="5241897" y="31875"/>
                </a:lnTo>
                <a:lnTo>
                  <a:pt x="5241718" y="19034"/>
                </a:lnTo>
                <a:lnTo>
                  <a:pt x="5241624" y="11677"/>
                </a:lnTo>
                <a:lnTo>
                  <a:pt x="5209770" y="11826"/>
                </a:lnTo>
                <a:lnTo>
                  <a:pt x="5146599" y="11642"/>
                </a:lnTo>
                <a:lnTo>
                  <a:pt x="5121079" y="11418"/>
                </a:lnTo>
                <a:lnTo>
                  <a:pt x="5095494" y="11118"/>
                </a:lnTo>
                <a:lnTo>
                  <a:pt x="5069895" y="10751"/>
                </a:lnTo>
                <a:lnTo>
                  <a:pt x="5044336" y="10323"/>
                </a:lnTo>
                <a:lnTo>
                  <a:pt x="5018868" y="9841"/>
                </a:lnTo>
                <a:lnTo>
                  <a:pt x="4993543" y="9313"/>
                </a:lnTo>
                <a:lnTo>
                  <a:pt x="4979344" y="8997"/>
                </a:lnTo>
                <a:lnTo>
                  <a:pt x="4955432" y="8437"/>
                </a:lnTo>
                <a:lnTo>
                  <a:pt x="4931771" y="7852"/>
                </a:lnTo>
                <a:lnTo>
                  <a:pt x="4908406" y="7246"/>
                </a:lnTo>
                <a:lnTo>
                  <a:pt x="4885383" y="6627"/>
                </a:lnTo>
                <a:lnTo>
                  <a:pt x="4862748" y="6000"/>
                </a:lnTo>
                <a:lnTo>
                  <a:pt x="4840545" y="5373"/>
                </a:lnTo>
                <a:lnTo>
                  <a:pt x="4818821" y="4751"/>
                </a:lnTo>
                <a:lnTo>
                  <a:pt x="4797621" y="4140"/>
                </a:lnTo>
                <a:lnTo>
                  <a:pt x="4776991" y="3547"/>
                </a:lnTo>
                <a:lnTo>
                  <a:pt x="4756976" y="2977"/>
                </a:lnTo>
                <a:lnTo>
                  <a:pt x="4737622" y="2438"/>
                </a:lnTo>
                <a:lnTo>
                  <a:pt x="4718975" y="1935"/>
                </a:lnTo>
                <a:lnTo>
                  <a:pt x="4701079" y="1475"/>
                </a:lnTo>
                <a:lnTo>
                  <a:pt x="4683981" y="1063"/>
                </a:lnTo>
                <a:lnTo>
                  <a:pt x="4667726" y="707"/>
                </a:lnTo>
                <a:lnTo>
                  <a:pt x="4637928" y="184"/>
                </a:lnTo>
                <a:lnTo>
                  <a:pt x="4557973" y="0"/>
                </a:lnTo>
                <a:lnTo>
                  <a:pt x="4517947" y="328"/>
                </a:lnTo>
                <a:lnTo>
                  <a:pt x="4480369" y="908"/>
                </a:lnTo>
                <a:lnTo>
                  <a:pt x="4444996" y="1695"/>
                </a:lnTo>
                <a:lnTo>
                  <a:pt x="4411583" y="2643"/>
                </a:lnTo>
                <a:lnTo>
                  <a:pt x="4379885" y="3707"/>
                </a:lnTo>
                <a:lnTo>
                  <a:pt x="4349657" y="4842"/>
                </a:lnTo>
                <a:lnTo>
                  <a:pt x="4320656" y="6003"/>
                </a:lnTo>
                <a:lnTo>
                  <a:pt x="4292637" y="7145"/>
                </a:lnTo>
                <a:lnTo>
                  <a:pt x="4265355" y="8223"/>
                </a:lnTo>
                <a:lnTo>
                  <a:pt x="4238565" y="9191"/>
                </a:lnTo>
                <a:lnTo>
                  <a:pt x="4212023" y="10005"/>
                </a:lnTo>
                <a:lnTo>
                  <a:pt x="4185485" y="10619"/>
                </a:lnTo>
                <a:lnTo>
                  <a:pt x="4158705" y="10989"/>
                </a:lnTo>
                <a:lnTo>
                  <a:pt x="4131440" y="11069"/>
                </a:lnTo>
                <a:lnTo>
                  <a:pt x="4103445" y="10814"/>
                </a:lnTo>
                <a:lnTo>
                  <a:pt x="4074474" y="10179"/>
                </a:lnTo>
                <a:lnTo>
                  <a:pt x="4044285" y="9119"/>
                </a:lnTo>
                <a:lnTo>
                  <a:pt x="4012632" y="7589"/>
                </a:lnTo>
                <a:lnTo>
                  <a:pt x="3979270" y="5543"/>
                </a:lnTo>
                <a:lnTo>
                  <a:pt x="4042693" y="36785"/>
                </a:lnTo>
                <a:lnTo>
                  <a:pt x="3945918" y="36719"/>
                </a:lnTo>
                <a:lnTo>
                  <a:pt x="3859073" y="36227"/>
                </a:lnTo>
                <a:lnTo>
                  <a:pt x="3781383" y="35377"/>
                </a:lnTo>
                <a:lnTo>
                  <a:pt x="3712073" y="34237"/>
                </a:lnTo>
                <a:lnTo>
                  <a:pt x="3650367" y="32872"/>
                </a:lnTo>
                <a:lnTo>
                  <a:pt x="3595490" y="31352"/>
                </a:lnTo>
                <a:lnTo>
                  <a:pt x="3546665" y="29742"/>
                </a:lnTo>
                <a:lnTo>
                  <a:pt x="3503118" y="28112"/>
                </a:lnTo>
                <a:lnTo>
                  <a:pt x="3464073" y="26527"/>
                </a:lnTo>
                <a:lnTo>
                  <a:pt x="3428753" y="25056"/>
                </a:lnTo>
                <a:lnTo>
                  <a:pt x="3396385" y="23767"/>
                </a:lnTo>
                <a:lnTo>
                  <a:pt x="3366191" y="22725"/>
                </a:lnTo>
                <a:lnTo>
                  <a:pt x="3337397" y="21999"/>
                </a:lnTo>
                <a:lnTo>
                  <a:pt x="3309227" y="21657"/>
                </a:lnTo>
                <a:lnTo>
                  <a:pt x="3280905" y="21765"/>
                </a:lnTo>
                <a:lnTo>
                  <a:pt x="3251657" y="22391"/>
                </a:lnTo>
                <a:lnTo>
                  <a:pt x="3220705" y="23603"/>
                </a:lnTo>
                <a:lnTo>
                  <a:pt x="3187275" y="25468"/>
                </a:lnTo>
                <a:lnTo>
                  <a:pt x="3150592" y="28053"/>
                </a:lnTo>
                <a:lnTo>
                  <a:pt x="3109878" y="31425"/>
                </a:lnTo>
                <a:lnTo>
                  <a:pt x="3120546" y="36124"/>
                </a:lnTo>
                <a:lnTo>
                  <a:pt x="2635800" y="14852"/>
                </a:lnTo>
                <a:lnTo>
                  <a:pt x="2605549" y="16963"/>
                </a:lnTo>
                <a:lnTo>
                  <a:pt x="2579029" y="19358"/>
                </a:lnTo>
                <a:lnTo>
                  <a:pt x="2555582" y="21986"/>
                </a:lnTo>
                <a:lnTo>
                  <a:pt x="2534551" y="24797"/>
                </a:lnTo>
                <a:lnTo>
                  <a:pt x="2515278" y="27742"/>
                </a:lnTo>
                <a:lnTo>
                  <a:pt x="2497105" y="30770"/>
                </a:lnTo>
                <a:lnTo>
                  <a:pt x="2479375" y="33831"/>
                </a:lnTo>
                <a:lnTo>
                  <a:pt x="2461430" y="36875"/>
                </a:lnTo>
                <a:lnTo>
                  <a:pt x="2442613" y="39852"/>
                </a:lnTo>
                <a:lnTo>
                  <a:pt x="2422266" y="42713"/>
                </a:lnTo>
                <a:lnTo>
                  <a:pt x="2399731" y="45406"/>
                </a:lnTo>
                <a:lnTo>
                  <a:pt x="2374351" y="47882"/>
                </a:lnTo>
                <a:lnTo>
                  <a:pt x="2345469" y="50091"/>
                </a:lnTo>
                <a:lnTo>
                  <a:pt x="2312426" y="51982"/>
                </a:lnTo>
                <a:lnTo>
                  <a:pt x="2274566" y="53507"/>
                </a:lnTo>
                <a:lnTo>
                  <a:pt x="2231230" y="54614"/>
                </a:lnTo>
                <a:lnTo>
                  <a:pt x="2181761" y="55253"/>
                </a:lnTo>
                <a:lnTo>
                  <a:pt x="2125501" y="55375"/>
                </a:lnTo>
                <a:lnTo>
                  <a:pt x="2061793" y="54930"/>
                </a:lnTo>
                <a:lnTo>
                  <a:pt x="1989980" y="53866"/>
                </a:lnTo>
                <a:lnTo>
                  <a:pt x="1937173" y="55217"/>
                </a:lnTo>
                <a:lnTo>
                  <a:pt x="1889541" y="56551"/>
                </a:lnTo>
                <a:lnTo>
                  <a:pt x="1846579" y="57866"/>
                </a:lnTo>
                <a:lnTo>
                  <a:pt x="1807785" y="59159"/>
                </a:lnTo>
                <a:lnTo>
                  <a:pt x="1772655" y="60428"/>
                </a:lnTo>
                <a:lnTo>
                  <a:pt x="1740687" y="61670"/>
                </a:lnTo>
                <a:lnTo>
                  <a:pt x="1711378" y="62883"/>
                </a:lnTo>
                <a:lnTo>
                  <a:pt x="1684223" y="64065"/>
                </a:lnTo>
                <a:lnTo>
                  <a:pt x="1658721" y="65212"/>
                </a:lnTo>
                <a:lnTo>
                  <a:pt x="1634367" y="66323"/>
                </a:lnTo>
                <a:lnTo>
                  <a:pt x="1610659" y="67396"/>
                </a:lnTo>
                <a:lnTo>
                  <a:pt x="1587094" y="68426"/>
                </a:lnTo>
                <a:lnTo>
                  <a:pt x="1563169" y="69413"/>
                </a:lnTo>
                <a:lnTo>
                  <a:pt x="1538379" y="70354"/>
                </a:lnTo>
                <a:lnTo>
                  <a:pt x="1512224" y="71245"/>
                </a:lnTo>
                <a:lnTo>
                  <a:pt x="1484198" y="72086"/>
                </a:lnTo>
                <a:lnTo>
                  <a:pt x="1453799" y="72872"/>
                </a:lnTo>
                <a:lnTo>
                  <a:pt x="1420524" y="73603"/>
                </a:lnTo>
                <a:lnTo>
                  <a:pt x="1383870" y="74274"/>
                </a:lnTo>
                <a:lnTo>
                  <a:pt x="1343334" y="74885"/>
                </a:lnTo>
                <a:lnTo>
                  <a:pt x="1128374" y="84410"/>
                </a:lnTo>
                <a:lnTo>
                  <a:pt x="1284596" y="43249"/>
                </a:lnTo>
                <a:lnTo>
                  <a:pt x="1254370" y="42946"/>
                </a:lnTo>
                <a:lnTo>
                  <a:pt x="1223059" y="42465"/>
                </a:lnTo>
                <a:lnTo>
                  <a:pt x="1190765" y="41836"/>
                </a:lnTo>
                <a:lnTo>
                  <a:pt x="1157590" y="41088"/>
                </a:lnTo>
                <a:lnTo>
                  <a:pt x="1123635" y="40251"/>
                </a:lnTo>
                <a:lnTo>
                  <a:pt x="1089003" y="39355"/>
                </a:lnTo>
                <a:lnTo>
                  <a:pt x="1053796" y="38429"/>
                </a:lnTo>
                <a:lnTo>
                  <a:pt x="1018115" y="37505"/>
                </a:lnTo>
                <a:lnTo>
                  <a:pt x="982063" y="36611"/>
                </a:lnTo>
                <a:lnTo>
                  <a:pt x="945741" y="35777"/>
                </a:lnTo>
                <a:lnTo>
                  <a:pt x="909252" y="35033"/>
                </a:lnTo>
                <a:lnTo>
                  <a:pt x="872697" y="34409"/>
                </a:lnTo>
                <a:lnTo>
                  <a:pt x="836178" y="33934"/>
                </a:lnTo>
                <a:lnTo>
                  <a:pt x="799797" y="33639"/>
                </a:lnTo>
                <a:lnTo>
                  <a:pt x="763656" y="33553"/>
                </a:lnTo>
                <a:lnTo>
                  <a:pt x="727858" y="33707"/>
                </a:lnTo>
                <a:lnTo>
                  <a:pt x="692503" y="34129"/>
                </a:lnTo>
                <a:lnTo>
                  <a:pt x="657694" y="34849"/>
                </a:lnTo>
                <a:lnTo>
                  <a:pt x="623533" y="35898"/>
                </a:lnTo>
                <a:lnTo>
                  <a:pt x="590122" y="37306"/>
                </a:lnTo>
                <a:lnTo>
                  <a:pt x="578961" y="38960"/>
                </a:lnTo>
                <a:lnTo>
                  <a:pt x="567566" y="40596"/>
                </a:lnTo>
                <a:lnTo>
                  <a:pt x="544004" y="43803"/>
                </a:lnTo>
                <a:lnTo>
                  <a:pt x="519293" y="46913"/>
                </a:lnTo>
                <a:lnTo>
                  <a:pt x="493289" y="49910"/>
                </a:lnTo>
                <a:lnTo>
                  <a:pt x="465850" y="52779"/>
                </a:lnTo>
                <a:lnTo>
                  <a:pt x="436830" y="55504"/>
                </a:lnTo>
                <a:lnTo>
                  <a:pt x="406088" y="58070"/>
                </a:lnTo>
                <a:lnTo>
                  <a:pt x="373479" y="60462"/>
                </a:lnTo>
                <a:lnTo>
                  <a:pt x="338860" y="62664"/>
                </a:lnTo>
                <a:lnTo>
                  <a:pt x="302086" y="64661"/>
                </a:lnTo>
                <a:lnTo>
                  <a:pt x="279953" y="65710"/>
                </a:lnTo>
                <a:lnTo>
                  <a:pt x="257037" y="66683"/>
                </a:lnTo>
                <a:lnTo>
                  <a:pt x="233309" y="67579"/>
                </a:lnTo>
                <a:lnTo>
                  <a:pt x="208744" y="68395"/>
                </a:lnTo>
                <a:lnTo>
                  <a:pt x="183313" y="69126"/>
                </a:lnTo>
                <a:lnTo>
                  <a:pt x="156990" y="69769"/>
                </a:lnTo>
                <a:lnTo>
                  <a:pt x="129748" y="70322"/>
                </a:lnTo>
                <a:lnTo>
                  <a:pt x="101560" y="70781"/>
                </a:lnTo>
                <a:lnTo>
                  <a:pt x="80865" y="71049"/>
                </a:lnTo>
                <a:lnTo>
                  <a:pt x="60609" y="70409"/>
                </a:lnTo>
                <a:lnTo>
                  <a:pt x="27279" y="65737"/>
                </a:lnTo>
                <a:lnTo>
                  <a:pt x="7836" y="60834"/>
                </a:lnTo>
                <a:lnTo>
                  <a:pt x="4932" y="59899"/>
                </a:lnTo>
                <a:lnTo>
                  <a:pt x="4734" y="84655"/>
                </a:lnTo>
                <a:lnTo>
                  <a:pt x="4504" y="109870"/>
                </a:lnTo>
                <a:lnTo>
                  <a:pt x="4377" y="122653"/>
                </a:lnTo>
                <a:lnTo>
                  <a:pt x="4243" y="135552"/>
                </a:lnTo>
                <a:lnTo>
                  <a:pt x="4100" y="148569"/>
                </a:lnTo>
                <a:lnTo>
                  <a:pt x="4017" y="155809"/>
                </a:lnTo>
                <a:lnTo>
                  <a:pt x="2401" y="227181"/>
                </a:lnTo>
                <a:lnTo>
                  <a:pt x="1238" y="294095"/>
                </a:lnTo>
                <a:lnTo>
                  <a:pt x="481" y="356990"/>
                </a:lnTo>
                <a:lnTo>
                  <a:pt x="84" y="416305"/>
                </a:lnTo>
                <a:lnTo>
                  <a:pt x="0" y="472477"/>
                </a:lnTo>
                <a:lnTo>
                  <a:pt x="179" y="525945"/>
                </a:lnTo>
                <a:lnTo>
                  <a:pt x="577" y="577147"/>
                </a:lnTo>
                <a:lnTo>
                  <a:pt x="1145" y="626522"/>
                </a:lnTo>
                <a:lnTo>
                  <a:pt x="1836" y="674507"/>
                </a:lnTo>
                <a:lnTo>
                  <a:pt x="2603" y="721542"/>
                </a:lnTo>
                <a:lnTo>
                  <a:pt x="3398" y="768064"/>
                </a:lnTo>
                <a:lnTo>
                  <a:pt x="4175" y="814512"/>
                </a:lnTo>
                <a:lnTo>
                  <a:pt x="4887" y="861324"/>
                </a:lnTo>
                <a:lnTo>
                  <a:pt x="5485" y="908938"/>
                </a:lnTo>
                <a:lnTo>
                  <a:pt x="5923" y="957793"/>
                </a:lnTo>
                <a:lnTo>
                  <a:pt x="6153" y="1008328"/>
                </a:lnTo>
                <a:lnTo>
                  <a:pt x="6129" y="1060979"/>
                </a:lnTo>
                <a:lnTo>
                  <a:pt x="5803" y="1116186"/>
                </a:lnTo>
                <a:lnTo>
                  <a:pt x="5127" y="1174387"/>
                </a:lnTo>
                <a:lnTo>
                  <a:pt x="4055" y="1236020"/>
                </a:lnTo>
                <a:lnTo>
                  <a:pt x="39920" y="1579835"/>
                </a:lnTo>
                <a:lnTo>
                  <a:pt x="11167" y="1499266"/>
                </a:lnTo>
                <a:lnTo>
                  <a:pt x="11566" y="1581275"/>
                </a:lnTo>
                <a:lnTo>
                  <a:pt x="12104" y="1658997"/>
                </a:lnTo>
                <a:lnTo>
                  <a:pt x="12756" y="1732890"/>
                </a:lnTo>
                <a:lnTo>
                  <a:pt x="13495" y="1803414"/>
                </a:lnTo>
                <a:lnTo>
                  <a:pt x="14298" y="1871028"/>
                </a:lnTo>
                <a:lnTo>
                  <a:pt x="15136" y="1936191"/>
                </a:lnTo>
                <a:lnTo>
                  <a:pt x="15985" y="1999362"/>
                </a:lnTo>
                <a:lnTo>
                  <a:pt x="16820" y="2061000"/>
                </a:lnTo>
                <a:lnTo>
                  <a:pt x="17613" y="2121564"/>
                </a:lnTo>
                <a:lnTo>
                  <a:pt x="18340" y="2181513"/>
                </a:lnTo>
                <a:lnTo>
                  <a:pt x="18974" y="2241307"/>
                </a:lnTo>
                <a:lnTo>
                  <a:pt x="19490" y="2301404"/>
                </a:lnTo>
                <a:lnTo>
                  <a:pt x="19862" y="2362264"/>
                </a:lnTo>
                <a:lnTo>
                  <a:pt x="20065" y="2424345"/>
                </a:lnTo>
                <a:lnTo>
                  <a:pt x="20072" y="2488108"/>
                </a:lnTo>
                <a:lnTo>
                  <a:pt x="19858" y="2554009"/>
                </a:lnTo>
                <a:lnTo>
                  <a:pt x="19397" y="2622510"/>
                </a:lnTo>
                <a:lnTo>
                  <a:pt x="18662" y="2694069"/>
                </a:lnTo>
                <a:lnTo>
                  <a:pt x="17630" y="2769145"/>
                </a:lnTo>
                <a:lnTo>
                  <a:pt x="16273" y="2848197"/>
                </a:lnTo>
                <a:lnTo>
                  <a:pt x="25188" y="3049034"/>
                </a:lnTo>
                <a:lnTo>
                  <a:pt x="25036" y="3257701"/>
                </a:lnTo>
                <a:lnTo>
                  <a:pt x="24864" y="3400094"/>
                </a:lnTo>
                <a:lnTo>
                  <a:pt x="24662" y="3508241"/>
                </a:lnTo>
                <a:lnTo>
                  <a:pt x="24481" y="3580862"/>
                </a:lnTo>
                <a:lnTo>
                  <a:pt x="24255" y="3653824"/>
                </a:lnTo>
                <a:lnTo>
                  <a:pt x="24122" y="3690412"/>
                </a:lnTo>
                <a:lnTo>
                  <a:pt x="23977" y="3727062"/>
                </a:lnTo>
                <a:lnTo>
                  <a:pt x="23817" y="3763765"/>
                </a:lnTo>
                <a:lnTo>
                  <a:pt x="22788" y="3947775"/>
                </a:lnTo>
                <a:lnTo>
                  <a:pt x="46647" y="3951212"/>
                </a:lnTo>
                <a:lnTo>
                  <a:pt x="68201" y="3954307"/>
                </a:lnTo>
                <a:lnTo>
                  <a:pt x="87651" y="3957080"/>
                </a:lnTo>
                <a:lnTo>
                  <a:pt x="105202" y="3959552"/>
                </a:lnTo>
                <a:lnTo>
                  <a:pt x="121055" y="3961742"/>
                </a:lnTo>
                <a:lnTo>
                  <a:pt x="135412" y="3963669"/>
                </a:lnTo>
                <a:lnTo>
                  <a:pt x="148476" y="3965355"/>
                </a:lnTo>
                <a:lnTo>
                  <a:pt x="160450" y="3966819"/>
                </a:lnTo>
                <a:lnTo>
                  <a:pt x="171537" y="3968081"/>
                </a:lnTo>
                <a:lnTo>
                  <a:pt x="181938" y="3969160"/>
                </a:lnTo>
                <a:lnTo>
                  <a:pt x="191856" y="3970077"/>
                </a:lnTo>
                <a:lnTo>
                  <a:pt x="201495" y="3970852"/>
                </a:lnTo>
                <a:lnTo>
                  <a:pt x="211055" y="3971504"/>
                </a:lnTo>
                <a:lnTo>
                  <a:pt x="220740" y="3972053"/>
                </a:lnTo>
                <a:lnTo>
                  <a:pt x="230753" y="3972519"/>
                </a:lnTo>
                <a:lnTo>
                  <a:pt x="241296" y="3972923"/>
                </a:lnTo>
                <a:lnTo>
                  <a:pt x="252571" y="3973283"/>
                </a:lnTo>
                <a:lnTo>
                  <a:pt x="264781" y="3973621"/>
                </a:lnTo>
                <a:lnTo>
                  <a:pt x="278128" y="3973955"/>
                </a:lnTo>
                <a:lnTo>
                  <a:pt x="292815" y="3974306"/>
                </a:lnTo>
                <a:lnTo>
                  <a:pt x="296676" y="3972033"/>
                </a:lnTo>
                <a:lnTo>
                  <a:pt x="304253" y="3970198"/>
                </a:lnTo>
                <a:lnTo>
                  <a:pt x="315310" y="3968758"/>
                </a:lnTo>
                <a:lnTo>
                  <a:pt x="329613" y="3967673"/>
                </a:lnTo>
                <a:lnTo>
                  <a:pt x="346924" y="3966900"/>
                </a:lnTo>
                <a:lnTo>
                  <a:pt x="367009" y="3966399"/>
                </a:lnTo>
                <a:lnTo>
                  <a:pt x="389632" y="3966126"/>
                </a:lnTo>
                <a:lnTo>
                  <a:pt x="441547" y="3966103"/>
                </a:lnTo>
                <a:lnTo>
                  <a:pt x="470369" y="3966270"/>
                </a:lnTo>
                <a:lnTo>
                  <a:pt x="500786" y="3966499"/>
                </a:lnTo>
                <a:lnTo>
                  <a:pt x="532562" y="3966750"/>
                </a:lnTo>
                <a:lnTo>
                  <a:pt x="565461" y="3966981"/>
                </a:lnTo>
                <a:lnTo>
                  <a:pt x="599249" y="3967150"/>
                </a:lnTo>
                <a:lnTo>
                  <a:pt x="668544" y="3967136"/>
                </a:lnTo>
                <a:lnTo>
                  <a:pt x="703581" y="3966871"/>
                </a:lnTo>
                <a:lnTo>
                  <a:pt x="738563" y="3966377"/>
                </a:lnTo>
                <a:lnTo>
                  <a:pt x="773254" y="3965614"/>
                </a:lnTo>
                <a:lnTo>
                  <a:pt x="807419" y="3964539"/>
                </a:lnTo>
                <a:lnTo>
                  <a:pt x="837816" y="3966059"/>
                </a:lnTo>
                <a:lnTo>
                  <a:pt x="863995" y="3967403"/>
                </a:lnTo>
                <a:lnTo>
                  <a:pt x="886533" y="3968584"/>
                </a:lnTo>
                <a:lnTo>
                  <a:pt x="906006" y="3969616"/>
                </a:lnTo>
                <a:lnTo>
                  <a:pt x="922992" y="3970511"/>
                </a:lnTo>
                <a:lnTo>
                  <a:pt x="938067" y="3971282"/>
                </a:lnTo>
                <a:lnTo>
                  <a:pt x="951807" y="3971943"/>
                </a:lnTo>
                <a:lnTo>
                  <a:pt x="964789" y="3972506"/>
                </a:lnTo>
                <a:lnTo>
                  <a:pt x="977589" y="3972984"/>
                </a:lnTo>
                <a:lnTo>
                  <a:pt x="990785" y="3973391"/>
                </a:lnTo>
                <a:lnTo>
                  <a:pt x="1004953" y="3973739"/>
                </a:lnTo>
                <a:lnTo>
                  <a:pt x="1020668" y="3974042"/>
                </a:lnTo>
                <a:lnTo>
                  <a:pt x="1038509" y="3974311"/>
                </a:lnTo>
                <a:lnTo>
                  <a:pt x="1059051" y="3974562"/>
                </a:lnTo>
                <a:lnTo>
                  <a:pt x="1082872" y="3974805"/>
                </a:lnTo>
                <a:lnTo>
                  <a:pt x="1110547" y="3975054"/>
                </a:lnTo>
                <a:lnTo>
                  <a:pt x="1142653" y="3975323"/>
                </a:lnTo>
                <a:lnTo>
                  <a:pt x="1179767" y="3975625"/>
                </a:lnTo>
                <a:lnTo>
                  <a:pt x="1222465" y="3975971"/>
                </a:lnTo>
                <a:lnTo>
                  <a:pt x="1271325" y="3976376"/>
                </a:lnTo>
                <a:lnTo>
                  <a:pt x="1278453" y="3975646"/>
                </a:lnTo>
                <a:lnTo>
                  <a:pt x="1288134" y="3974935"/>
                </a:lnTo>
                <a:lnTo>
                  <a:pt x="1299965" y="3974241"/>
                </a:lnTo>
                <a:lnTo>
                  <a:pt x="1313542" y="3973562"/>
                </a:lnTo>
                <a:lnTo>
                  <a:pt x="1328460" y="3972898"/>
                </a:lnTo>
                <a:lnTo>
                  <a:pt x="1344316" y="3972246"/>
                </a:lnTo>
                <a:lnTo>
                  <a:pt x="1360706" y="3971605"/>
                </a:lnTo>
                <a:lnTo>
                  <a:pt x="1377226" y="3970974"/>
                </a:lnTo>
                <a:lnTo>
                  <a:pt x="1393473" y="3970351"/>
                </a:lnTo>
                <a:lnTo>
                  <a:pt x="1409042" y="3969735"/>
                </a:lnTo>
                <a:lnTo>
                  <a:pt x="1423530" y="3969125"/>
                </a:lnTo>
                <a:lnTo>
                  <a:pt x="1436532" y="3968518"/>
                </a:lnTo>
                <a:lnTo>
                  <a:pt x="1447646" y="3967914"/>
                </a:lnTo>
                <a:lnTo>
                  <a:pt x="1456466" y="3967312"/>
                </a:lnTo>
                <a:lnTo>
                  <a:pt x="1462590" y="3966708"/>
                </a:lnTo>
                <a:lnTo>
                  <a:pt x="1465613" y="3966104"/>
                </a:lnTo>
                <a:lnTo>
                  <a:pt x="1465132" y="3965495"/>
                </a:lnTo>
                <a:lnTo>
                  <a:pt x="1460742" y="3964883"/>
                </a:lnTo>
                <a:lnTo>
                  <a:pt x="1452040" y="3964264"/>
                </a:lnTo>
                <a:lnTo>
                  <a:pt x="1438622" y="3963638"/>
                </a:lnTo>
                <a:lnTo>
                  <a:pt x="1593600" y="3967600"/>
                </a:lnTo>
                <a:lnTo>
                  <a:pt x="1425795" y="3980351"/>
                </a:lnTo>
                <a:lnTo>
                  <a:pt x="1435175" y="3980962"/>
                </a:lnTo>
                <a:lnTo>
                  <a:pt x="1445708" y="3981468"/>
                </a:lnTo>
                <a:lnTo>
                  <a:pt x="1457338" y="3981876"/>
                </a:lnTo>
                <a:lnTo>
                  <a:pt x="1470008" y="3982193"/>
                </a:lnTo>
                <a:lnTo>
                  <a:pt x="1483663" y="3982427"/>
                </a:lnTo>
                <a:lnTo>
                  <a:pt x="1498245" y="3982585"/>
                </a:lnTo>
                <a:lnTo>
                  <a:pt x="1583091" y="3982494"/>
                </a:lnTo>
                <a:lnTo>
                  <a:pt x="1602051" y="3982352"/>
                </a:lnTo>
                <a:lnTo>
                  <a:pt x="1621543" y="3982186"/>
                </a:lnTo>
                <a:lnTo>
                  <a:pt x="1641511" y="3982004"/>
                </a:lnTo>
                <a:lnTo>
                  <a:pt x="1661898" y="3981812"/>
                </a:lnTo>
                <a:lnTo>
                  <a:pt x="1682647" y="3981618"/>
                </a:lnTo>
                <a:lnTo>
                  <a:pt x="1703702" y="3981430"/>
                </a:lnTo>
                <a:lnTo>
                  <a:pt x="1725006" y="3981255"/>
                </a:lnTo>
                <a:lnTo>
                  <a:pt x="1746503" y="3981100"/>
                </a:lnTo>
                <a:lnTo>
                  <a:pt x="1768136" y="3980973"/>
                </a:lnTo>
                <a:lnTo>
                  <a:pt x="1773181" y="3979839"/>
                </a:lnTo>
                <a:lnTo>
                  <a:pt x="1795147" y="3975074"/>
                </a:lnTo>
                <a:lnTo>
                  <a:pt x="1817157" y="3971455"/>
                </a:lnTo>
                <a:lnTo>
                  <a:pt x="1847837" y="3968000"/>
                </a:lnTo>
                <a:lnTo>
                  <a:pt x="1874851" y="3965880"/>
                </a:lnTo>
                <a:lnTo>
                  <a:pt x="1908333" y="3963970"/>
                </a:lnTo>
                <a:lnTo>
                  <a:pt x="1949332" y="3962326"/>
                </a:lnTo>
                <a:lnTo>
                  <a:pt x="1972976" y="3961620"/>
                </a:lnTo>
                <a:lnTo>
                  <a:pt x="1998892" y="3961001"/>
                </a:lnTo>
                <a:lnTo>
                  <a:pt x="2016739" y="3960653"/>
                </a:lnTo>
                <a:lnTo>
                  <a:pt x="2363779" y="3963625"/>
                </a:lnTo>
                <a:lnTo>
                  <a:pt x="2331140" y="3970927"/>
                </a:lnTo>
                <a:lnTo>
                  <a:pt x="2620509" y="3969429"/>
                </a:lnTo>
                <a:lnTo>
                  <a:pt x="2713867" y="3990358"/>
                </a:lnTo>
                <a:lnTo>
                  <a:pt x="2759352" y="3988281"/>
                </a:lnTo>
                <a:lnTo>
                  <a:pt x="2803809" y="3986763"/>
                </a:lnTo>
                <a:lnTo>
                  <a:pt x="2847353" y="3985742"/>
                </a:lnTo>
                <a:lnTo>
                  <a:pt x="2890096" y="3985156"/>
                </a:lnTo>
                <a:lnTo>
                  <a:pt x="2932154" y="3984942"/>
                </a:lnTo>
                <a:lnTo>
                  <a:pt x="2973639" y="3985039"/>
                </a:lnTo>
                <a:lnTo>
                  <a:pt x="3014665" y="3985385"/>
                </a:lnTo>
                <a:lnTo>
                  <a:pt x="3055347" y="3985917"/>
                </a:lnTo>
                <a:lnTo>
                  <a:pt x="3095797" y="3986573"/>
                </a:lnTo>
                <a:lnTo>
                  <a:pt x="3136129" y="3987291"/>
                </a:lnTo>
                <a:lnTo>
                  <a:pt x="3176458" y="3988010"/>
                </a:lnTo>
                <a:lnTo>
                  <a:pt x="3216897" y="3988666"/>
                </a:lnTo>
                <a:lnTo>
                  <a:pt x="3257559" y="3989198"/>
                </a:lnTo>
                <a:lnTo>
                  <a:pt x="3298559" y="3989543"/>
                </a:lnTo>
                <a:lnTo>
                  <a:pt x="3340010" y="3989640"/>
                </a:lnTo>
                <a:lnTo>
                  <a:pt x="3382025" y="3989427"/>
                </a:lnTo>
                <a:lnTo>
                  <a:pt x="3424719" y="3988841"/>
                </a:lnTo>
                <a:lnTo>
                  <a:pt x="3468206" y="3987820"/>
                </a:lnTo>
                <a:lnTo>
                  <a:pt x="3512598" y="3986301"/>
                </a:lnTo>
                <a:lnTo>
                  <a:pt x="3558011" y="3984224"/>
                </a:lnTo>
                <a:lnTo>
                  <a:pt x="3358671" y="4017930"/>
                </a:lnTo>
                <a:lnTo>
                  <a:pt x="3375601" y="4018825"/>
                </a:lnTo>
                <a:lnTo>
                  <a:pt x="3392826" y="4019555"/>
                </a:lnTo>
                <a:lnTo>
                  <a:pt x="3410304" y="4020134"/>
                </a:lnTo>
                <a:lnTo>
                  <a:pt x="3427994" y="4020576"/>
                </a:lnTo>
                <a:lnTo>
                  <a:pt x="3445854" y="4020896"/>
                </a:lnTo>
                <a:lnTo>
                  <a:pt x="3463842" y="4021109"/>
                </a:lnTo>
                <a:lnTo>
                  <a:pt x="3500032" y="4021269"/>
                </a:lnTo>
                <a:lnTo>
                  <a:pt x="3554227" y="4021063"/>
                </a:lnTo>
                <a:lnTo>
                  <a:pt x="3572101" y="4020934"/>
                </a:lnTo>
                <a:lnTo>
                  <a:pt x="3589808" y="4020798"/>
                </a:lnTo>
                <a:lnTo>
                  <a:pt x="3607308" y="4020671"/>
                </a:lnTo>
                <a:lnTo>
                  <a:pt x="3641517" y="4020499"/>
                </a:lnTo>
                <a:lnTo>
                  <a:pt x="3674392" y="4020533"/>
                </a:lnTo>
                <a:lnTo>
                  <a:pt x="3690224" y="4020663"/>
                </a:lnTo>
                <a:lnTo>
                  <a:pt x="3705597" y="4020889"/>
                </a:lnTo>
                <a:lnTo>
                  <a:pt x="3726267" y="4021115"/>
                </a:lnTo>
                <a:lnTo>
                  <a:pt x="3743220" y="4020899"/>
                </a:lnTo>
                <a:lnTo>
                  <a:pt x="3756697" y="4020284"/>
                </a:lnTo>
                <a:lnTo>
                  <a:pt x="3766935" y="4019313"/>
                </a:lnTo>
                <a:lnTo>
                  <a:pt x="3774173" y="4018028"/>
                </a:lnTo>
                <a:lnTo>
                  <a:pt x="3778650" y="4016473"/>
                </a:lnTo>
                <a:lnTo>
                  <a:pt x="3780273" y="4012721"/>
                </a:lnTo>
                <a:lnTo>
                  <a:pt x="3777897" y="4010610"/>
                </a:lnTo>
                <a:lnTo>
                  <a:pt x="3773714" y="4008400"/>
                </a:lnTo>
                <a:lnTo>
                  <a:pt x="3767962" y="4006134"/>
                </a:lnTo>
                <a:lnTo>
                  <a:pt x="3760880" y="4003853"/>
                </a:lnTo>
                <a:lnTo>
                  <a:pt x="3752707" y="4001601"/>
                </a:lnTo>
                <a:lnTo>
                  <a:pt x="3743681" y="3999421"/>
                </a:lnTo>
                <a:lnTo>
                  <a:pt x="3734040" y="3997356"/>
                </a:lnTo>
                <a:lnTo>
                  <a:pt x="3724024" y="3995448"/>
                </a:lnTo>
                <a:lnTo>
                  <a:pt x="3713870" y="3993740"/>
                </a:lnTo>
                <a:lnTo>
                  <a:pt x="3703818" y="3992275"/>
                </a:lnTo>
                <a:lnTo>
                  <a:pt x="3694106" y="3991095"/>
                </a:lnTo>
                <a:lnTo>
                  <a:pt x="3684973" y="3990244"/>
                </a:lnTo>
                <a:lnTo>
                  <a:pt x="3926247" y="4010234"/>
                </a:lnTo>
                <a:lnTo>
                  <a:pt x="3938138" y="4008886"/>
                </a:lnTo>
                <a:lnTo>
                  <a:pt x="3950725" y="4007782"/>
                </a:lnTo>
                <a:lnTo>
                  <a:pt x="3963670" y="4006880"/>
                </a:lnTo>
                <a:lnTo>
                  <a:pt x="3976640" y="4006138"/>
                </a:lnTo>
                <a:lnTo>
                  <a:pt x="3989298" y="4005513"/>
                </a:lnTo>
                <a:lnTo>
                  <a:pt x="4001308" y="4004965"/>
                </a:lnTo>
                <a:lnTo>
                  <a:pt x="4012336" y="4004451"/>
                </a:lnTo>
                <a:lnTo>
                  <a:pt x="4022044" y="4003929"/>
                </a:lnTo>
                <a:lnTo>
                  <a:pt x="4030099" y="4003357"/>
                </a:lnTo>
                <a:lnTo>
                  <a:pt x="4036164" y="4002693"/>
                </a:lnTo>
                <a:lnTo>
                  <a:pt x="4039904" y="4001895"/>
                </a:lnTo>
                <a:lnTo>
                  <a:pt x="4039065" y="3999730"/>
                </a:lnTo>
                <a:lnTo>
                  <a:pt x="4033815" y="3998278"/>
                </a:lnTo>
                <a:lnTo>
                  <a:pt x="4024897" y="3996525"/>
                </a:lnTo>
                <a:lnTo>
                  <a:pt x="4011976" y="3994428"/>
                </a:lnTo>
                <a:lnTo>
                  <a:pt x="3994716" y="3991945"/>
                </a:lnTo>
                <a:lnTo>
                  <a:pt x="3972782" y="3989034"/>
                </a:lnTo>
                <a:lnTo>
                  <a:pt x="3945837" y="3985653"/>
                </a:lnTo>
                <a:lnTo>
                  <a:pt x="3913547" y="3981760"/>
                </a:lnTo>
                <a:lnTo>
                  <a:pt x="4400325" y="3981633"/>
                </a:lnTo>
                <a:lnTo>
                  <a:pt x="4400969" y="3984418"/>
                </a:lnTo>
                <a:lnTo>
                  <a:pt x="4397673" y="3985784"/>
                </a:lnTo>
                <a:lnTo>
                  <a:pt x="4392408" y="3987135"/>
                </a:lnTo>
                <a:lnTo>
                  <a:pt x="4385507" y="3988473"/>
                </a:lnTo>
                <a:lnTo>
                  <a:pt x="4377302" y="3989800"/>
                </a:lnTo>
                <a:lnTo>
                  <a:pt x="4368127" y="3991118"/>
                </a:lnTo>
                <a:lnTo>
                  <a:pt x="4358314" y="3992428"/>
                </a:lnTo>
                <a:lnTo>
                  <a:pt x="4348196" y="3993733"/>
                </a:lnTo>
                <a:lnTo>
                  <a:pt x="4338105" y="3995034"/>
                </a:lnTo>
                <a:lnTo>
                  <a:pt x="4328375" y="3996333"/>
                </a:lnTo>
                <a:lnTo>
                  <a:pt x="4319337" y="3997632"/>
                </a:lnTo>
                <a:lnTo>
                  <a:pt x="4311325" y="3998933"/>
                </a:lnTo>
                <a:lnTo>
                  <a:pt x="4304672" y="4000238"/>
                </a:lnTo>
                <a:lnTo>
                  <a:pt x="4299709" y="4001548"/>
                </a:lnTo>
                <a:lnTo>
                  <a:pt x="4296771" y="4002867"/>
                </a:lnTo>
                <a:lnTo>
                  <a:pt x="4298296" y="4005533"/>
                </a:lnTo>
                <a:lnTo>
                  <a:pt x="4303425" y="4006885"/>
                </a:lnTo>
                <a:lnTo>
                  <a:pt x="4311908" y="4008253"/>
                </a:lnTo>
                <a:lnTo>
                  <a:pt x="4177885" y="4013714"/>
                </a:lnTo>
                <a:lnTo>
                  <a:pt x="4342528" y="4022362"/>
                </a:lnTo>
                <a:lnTo>
                  <a:pt x="4297780" y="4024359"/>
                </a:lnTo>
                <a:lnTo>
                  <a:pt x="4256801" y="4026287"/>
                </a:lnTo>
                <a:lnTo>
                  <a:pt x="4219094" y="4028137"/>
                </a:lnTo>
                <a:lnTo>
                  <a:pt x="4184162" y="4029900"/>
                </a:lnTo>
                <a:lnTo>
                  <a:pt x="4151508" y="4031565"/>
                </a:lnTo>
                <a:lnTo>
                  <a:pt x="4120635" y="4033122"/>
                </a:lnTo>
                <a:lnTo>
                  <a:pt x="4091045" y="4034562"/>
                </a:lnTo>
                <a:lnTo>
                  <a:pt x="4062241" y="4035875"/>
                </a:lnTo>
                <a:lnTo>
                  <a:pt x="4033727" y="4037050"/>
                </a:lnTo>
                <a:lnTo>
                  <a:pt x="4005005" y="4038079"/>
                </a:lnTo>
                <a:lnTo>
                  <a:pt x="3975578" y="4038950"/>
                </a:lnTo>
                <a:lnTo>
                  <a:pt x="3944948" y="4039655"/>
                </a:lnTo>
                <a:lnTo>
                  <a:pt x="3912620" y="4040182"/>
                </a:lnTo>
                <a:lnTo>
                  <a:pt x="3878096" y="4040524"/>
                </a:lnTo>
                <a:lnTo>
                  <a:pt x="3840878" y="4040668"/>
                </a:lnTo>
                <a:lnTo>
                  <a:pt x="3800469" y="4040606"/>
                </a:lnTo>
                <a:lnTo>
                  <a:pt x="3756373" y="4040328"/>
                </a:lnTo>
                <a:lnTo>
                  <a:pt x="3708092" y="4039824"/>
                </a:lnTo>
                <a:lnTo>
                  <a:pt x="3655129" y="4039084"/>
                </a:lnTo>
                <a:lnTo>
                  <a:pt x="3596987" y="4038098"/>
                </a:lnTo>
                <a:lnTo>
                  <a:pt x="3663026" y="4043945"/>
                </a:lnTo>
                <a:lnTo>
                  <a:pt x="3730735" y="4048679"/>
                </a:lnTo>
                <a:lnTo>
                  <a:pt x="3800052" y="4052405"/>
                </a:lnTo>
                <a:lnTo>
                  <a:pt x="3870920" y="4055231"/>
                </a:lnTo>
                <a:lnTo>
                  <a:pt x="3943278" y="4057265"/>
                </a:lnTo>
                <a:lnTo>
                  <a:pt x="4017067" y="4058613"/>
                </a:lnTo>
                <a:lnTo>
                  <a:pt x="4092227" y="4059384"/>
                </a:lnTo>
                <a:lnTo>
                  <a:pt x="4168700" y="4059685"/>
                </a:lnTo>
                <a:lnTo>
                  <a:pt x="4246425" y="4059622"/>
                </a:lnTo>
                <a:lnTo>
                  <a:pt x="4325343" y="4059304"/>
                </a:lnTo>
                <a:lnTo>
                  <a:pt x="4405395" y="4058837"/>
                </a:lnTo>
                <a:lnTo>
                  <a:pt x="4486522" y="4058329"/>
                </a:lnTo>
                <a:lnTo>
                  <a:pt x="4568663" y="4057887"/>
                </a:lnTo>
                <a:lnTo>
                  <a:pt x="4651760" y="4057619"/>
                </a:lnTo>
                <a:lnTo>
                  <a:pt x="4735753" y="4057632"/>
                </a:lnTo>
                <a:lnTo>
                  <a:pt x="4820582" y="4058034"/>
                </a:lnTo>
                <a:lnTo>
                  <a:pt x="4906188" y="4058931"/>
                </a:lnTo>
                <a:lnTo>
                  <a:pt x="4992512" y="4060431"/>
                </a:lnTo>
                <a:lnTo>
                  <a:pt x="5079494" y="4062641"/>
                </a:lnTo>
                <a:lnTo>
                  <a:pt x="5167075" y="4065669"/>
                </a:lnTo>
                <a:lnTo>
                  <a:pt x="5156424" y="4066569"/>
                </a:lnTo>
                <a:lnTo>
                  <a:pt x="5133295" y="4068421"/>
                </a:lnTo>
                <a:lnTo>
                  <a:pt x="5107838" y="4070329"/>
                </a:lnTo>
                <a:lnTo>
                  <a:pt x="5080186" y="4072282"/>
                </a:lnTo>
                <a:lnTo>
                  <a:pt x="5066821" y="4073188"/>
                </a:lnTo>
                <a:lnTo>
                  <a:pt x="5329775" y="4074102"/>
                </a:lnTo>
                <a:lnTo>
                  <a:pt x="5325241" y="3790791"/>
                </a:lnTo>
                <a:lnTo>
                  <a:pt x="5322510" y="3808523"/>
                </a:lnTo>
                <a:lnTo>
                  <a:pt x="5319774" y="3825505"/>
                </a:lnTo>
                <a:lnTo>
                  <a:pt x="5317033" y="3841713"/>
                </a:lnTo>
                <a:lnTo>
                  <a:pt x="5314288" y="3857124"/>
                </a:lnTo>
                <a:lnTo>
                  <a:pt x="5311539" y="3871715"/>
                </a:lnTo>
                <a:lnTo>
                  <a:pt x="5308787" y="3885464"/>
                </a:lnTo>
                <a:lnTo>
                  <a:pt x="5306031" y="3898348"/>
                </a:lnTo>
                <a:lnTo>
                  <a:pt x="5303273" y="3910345"/>
                </a:lnTo>
                <a:lnTo>
                  <a:pt x="5300513" y="3921430"/>
                </a:lnTo>
                <a:lnTo>
                  <a:pt x="5297751" y="3931582"/>
                </a:lnTo>
                <a:lnTo>
                  <a:pt x="5294988" y="3940777"/>
                </a:lnTo>
                <a:lnTo>
                  <a:pt x="5292224" y="3948993"/>
                </a:lnTo>
                <a:lnTo>
                  <a:pt x="5289459" y="3956207"/>
                </a:lnTo>
                <a:lnTo>
                  <a:pt x="5287522" y="3960653"/>
                </a:lnTo>
                <a:lnTo>
                  <a:pt x="5288303" y="3948051"/>
                </a:lnTo>
                <a:lnTo>
                  <a:pt x="5289071" y="3936414"/>
                </a:lnTo>
                <a:lnTo>
                  <a:pt x="5289503" y="3928484"/>
                </a:lnTo>
                <a:lnTo>
                  <a:pt x="5285918" y="3912453"/>
                </a:lnTo>
                <a:lnTo>
                  <a:pt x="5284615" y="3896380"/>
                </a:lnTo>
                <a:lnTo>
                  <a:pt x="5283599" y="3875618"/>
                </a:lnTo>
                <a:lnTo>
                  <a:pt x="5282842" y="3850678"/>
                </a:lnTo>
                <a:lnTo>
                  <a:pt x="5282316" y="3822071"/>
                </a:lnTo>
                <a:lnTo>
                  <a:pt x="5281991" y="3790307"/>
                </a:lnTo>
                <a:lnTo>
                  <a:pt x="5281840" y="3755898"/>
                </a:lnTo>
                <a:lnTo>
                  <a:pt x="5281944" y="3681190"/>
                </a:lnTo>
                <a:lnTo>
                  <a:pt x="5282141" y="3641912"/>
                </a:lnTo>
                <a:lnTo>
                  <a:pt x="5282397" y="3602034"/>
                </a:lnTo>
                <a:lnTo>
                  <a:pt x="5282683" y="3562066"/>
                </a:lnTo>
                <a:lnTo>
                  <a:pt x="5282970" y="3522520"/>
                </a:lnTo>
                <a:lnTo>
                  <a:pt x="5283231" y="3483907"/>
                </a:lnTo>
                <a:lnTo>
                  <a:pt x="5283436" y="3446737"/>
                </a:lnTo>
                <a:lnTo>
                  <a:pt x="5283565" y="3378774"/>
                </a:lnTo>
                <a:lnTo>
                  <a:pt x="5283431" y="3349003"/>
                </a:lnTo>
                <a:lnTo>
                  <a:pt x="5283128" y="3322719"/>
                </a:lnTo>
                <a:lnTo>
                  <a:pt x="5283822" y="3328634"/>
                </a:lnTo>
                <a:lnTo>
                  <a:pt x="5284469" y="3331667"/>
                </a:lnTo>
                <a:lnTo>
                  <a:pt x="5285632" y="3330042"/>
                </a:lnTo>
                <a:lnTo>
                  <a:pt x="5286154" y="3325859"/>
                </a:lnTo>
                <a:lnTo>
                  <a:pt x="5286641" y="3319747"/>
                </a:lnTo>
                <a:lnTo>
                  <a:pt x="5287096" y="3311944"/>
                </a:lnTo>
                <a:lnTo>
                  <a:pt x="5287522" y="3302687"/>
                </a:lnTo>
                <a:lnTo>
                  <a:pt x="5287922" y="3292214"/>
                </a:lnTo>
                <a:lnTo>
                  <a:pt x="5288298" y="3280764"/>
                </a:lnTo>
                <a:lnTo>
                  <a:pt x="5288655" y="3268575"/>
                </a:lnTo>
                <a:lnTo>
                  <a:pt x="5288996" y="3255884"/>
                </a:lnTo>
                <a:lnTo>
                  <a:pt x="5289322" y="3242929"/>
                </a:lnTo>
                <a:lnTo>
                  <a:pt x="5289638" y="3229949"/>
                </a:lnTo>
                <a:lnTo>
                  <a:pt x="5289946" y="3217182"/>
                </a:lnTo>
                <a:lnTo>
                  <a:pt x="5290250" y="3204864"/>
                </a:lnTo>
                <a:lnTo>
                  <a:pt x="5290552" y="3193236"/>
                </a:lnTo>
                <a:lnTo>
                  <a:pt x="5290748" y="3186220"/>
                </a:lnTo>
                <a:lnTo>
                  <a:pt x="5290210" y="3147568"/>
                </a:lnTo>
                <a:lnTo>
                  <a:pt x="5289533" y="3113902"/>
                </a:lnTo>
                <a:lnTo>
                  <a:pt x="5288741" y="3084597"/>
                </a:lnTo>
                <a:lnTo>
                  <a:pt x="5287858" y="3059028"/>
                </a:lnTo>
                <a:lnTo>
                  <a:pt x="5286908" y="3036569"/>
                </a:lnTo>
                <a:lnTo>
                  <a:pt x="5285913" y="3016595"/>
                </a:lnTo>
                <a:lnTo>
                  <a:pt x="5284897" y="2998481"/>
                </a:lnTo>
                <a:lnTo>
                  <a:pt x="5283885" y="2981602"/>
                </a:lnTo>
                <a:lnTo>
                  <a:pt x="5282899" y="2965332"/>
                </a:lnTo>
                <a:lnTo>
                  <a:pt x="5281963" y="2949046"/>
                </a:lnTo>
                <a:lnTo>
                  <a:pt x="5281100" y="2932118"/>
                </a:lnTo>
                <a:lnTo>
                  <a:pt x="5280336" y="2913924"/>
                </a:lnTo>
                <a:lnTo>
                  <a:pt x="5279692" y="2893838"/>
                </a:lnTo>
                <a:lnTo>
                  <a:pt x="5279192" y="2871235"/>
                </a:lnTo>
                <a:lnTo>
                  <a:pt x="5278861" y="2845490"/>
                </a:lnTo>
                <a:lnTo>
                  <a:pt x="5278721" y="2815976"/>
                </a:lnTo>
                <a:lnTo>
                  <a:pt x="5278796" y="2782070"/>
                </a:lnTo>
                <a:lnTo>
                  <a:pt x="5279111" y="2743145"/>
                </a:lnTo>
                <a:lnTo>
                  <a:pt x="5279687" y="2698577"/>
                </a:lnTo>
                <a:lnTo>
                  <a:pt x="5280550" y="2647740"/>
                </a:lnTo>
                <a:lnTo>
                  <a:pt x="5280187" y="2639485"/>
                </a:lnTo>
                <a:lnTo>
                  <a:pt x="5279763" y="2630055"/>
                </a:lnTo>
                <a:lnTo>
                  <a:pt x="5279283" y="2619772"/>
                </a:lnTo>
                <a:lnTo>
                  <a:pt x="5278753" y="2608958"/>
                </a:lnTo>
                <a:lnTo>
                  <a:pt x="5278179" y="2597937"/>
                </a:lnTo>
                <a:lnTo>
                  <a:pt x="5277566" y="2587030"/>
                </a:lnTo>
                <a:lnTo>
                  <a:pt x="5276921" y="2576561"/>
                </a:lnTo>
                <a:lnTo>
                  <a:pt x="5276250" y="2566853"/>
                </a:lnTo>
                <a:lnTo>
                  <a:pt x="5275558" y="2558228"/>
                </a:lnTo>
                <a:lnTo>
                  <a:pt x="5274851" y="2551009"/>
                </a:lnTo>
                <a:lnTo>
                  <a:pt x="5274135" y="2545518"/>
                </a:lnTo>
                <a:lnTo>
                  <a:pt x="5273416" y="2542078"/>
                </a:lnTo>
                <a:lnTo>
                  <a:pt x="5271992" y="2542643"/>
                </a:lnTo>
                <a:lnTo>
                  <a:pt x="5271299" y="2547293"/>
                </a:lnTo>
                <a:lnTo>
                  <a:pt x="5270626" y="2555285"/>
                </a:lnTo>
                <a:lnTo>
                  <a:pt x="5269979" y="2566942"/>
                </a:lnTo>
                <a:lnTo>
                  <a:pt x="5269365" y="2582586"/>
                </a:lnTo>
                <a:lnTo>
                  <a:pt x="5268789" y="2602541"/>
                </a:lnTo>
                <a:lnTo>
                  <a:pt x="5268256" y="2627128"/>
                </a:lnTo>
                <a:lnTo>
                  <a:pt x="5263583" y="2470473"/>
                </a:lnTo>
                <a:lnTo>
                  <a:pt x="5262804" y="2491080"/>
                </a:lnTo>
                <a:lnTo>
                  <a:pt x="5262148" y="2513618"/>
                </a:lnTo>
                <a:lnTo>
                  <a:pt x="5261605" y="2537859"/>
                </a:lnTo>
                <a:lnTo>
                  <a:pt x="5261168" y="2563574"/>
                </a:lnTo>
                <a:lnTo>
                  <a:pt x="5260826" y="2590532"/>
                </a:lnTo>
                <a:lnTo>
                  <a:pt x="5260573" y="2618506"/>
                </a:lnTo>
                <a:lnTo>
                  <a:pt x="5260399" y="2647265"/>
                </a:lnTo>
                <a:lnTo>
                  <a:pt x="5260255" y="2706224"/>
                </a:lnTo>
                <a:lnTo>
                  <a:pt x="5260421" y="2794825"/>
                </a:lnTo>
                <a:lnTo>
                  <a:pt x="5260545" y="2823485"/>
                </a:lnTo>
                <a:lnTo>
                  <a:pt x="5260688" y="2851326"/>
                </a:lnTo>
                <a:lnTo>
                  <a:pt x="5260843" y="2878119"/>
                </a:lnTo>
                <a:lnTo>
                  <a:pt x="5261000" y="2903635"/>
                </a:lnTo>
                <a:lnTo>
                  <a:pt x="5261152" y="2927644"/>
                </a:lnTo>
                <a:lnTo>
                  <a:pt x="5261289" y="2949918"/>
                </a:lnTo>
                <a:lnTo>
                  <a:pt x="5261487" y="2988341"/>
                </a:lnTo>
                <a:lnTo>
                  <a:pt x="5265513" y="2976340"/>
                </a:lnTo>
                <a:lnTo>
                  <a:pt x="5265274" y="2994121"/>
                </a:lnTo>
                <a:lnTo>
                  <a:pt x="5265037" y="3011884"/>
                </a:lnTo>
                <a:lnTo>
                  <a:pt x="5264807" y="3029623"/>
                </a:lnTo>
                <a:lnTo>
                  <a:pt x="5264587" y="3047328"/>
                </a:lnTo>
                <a:lnTo>
                  <a:pt x="5264378" y="3064992"/>
                </a:lnTo>
                <a:lnTo>
                  <a:pt x="5264185" y="3082606"/>
                </a:lnTo>
                <a:lnTo>
                  <a:pt x="5264010" y="3100162"/>
                </a:lnTo>
                <a:lnTo>
                  <a:pt x="5263856" y="3117653"/>
                </a:lnTo>
                <a:lnTo>
                  <a:pt x="5263727" y="3135070"/>
                </a:lnTo>
                <a:lnTo>
                  <a:pt x="5263554" y="3169649"/>
                </a:lnTo>
                <a:lnTo>
                  <a:pt x="5263758" y="3254240"/>
                </a:lnTo>
                <a:lnTo>
                  <a:pt x="5263932" y="3270775"/>
                </a:lnTo>
                <a:lnTo>
                  <a:pt x="5264158" y="3287164"/>
                </a:lnTo>
                <a:lnTo>
                  <a:pt x="5264438" y="3303397"/>
                </a:lnTo>
                <a:lnTo>
                  <a:pt x="5264776" y="3319468"/>
                </a:lnTo>
                <a:lnTo>
                  <a:pt x="5238665" y="2885039"/>
                </a:lnTo>
                <a:lnTo>
                  <a:pt x="5240868" y="2860214"/>
                </a:lnTo>
                <a:lnTo>
                  <a:pt x="5242782" y="2833899"/>
                </a:lnTo>
                <a:lnTo>
                  <a:pt x="5244430" y="2806239"/>
                </a:lnTo>
                <a:lnTo>
                  <a:pt x="5245838" y="2777377"/>
                </a:lnTo>
                <a:lnTo>
                  <a:pt x="5247027" y="2747455"/>
                </a:lnTo>
                <a:lnTo>
                  <a:pt x="5248022" y="2716617"/>
                </a:lnTo>
                <a:lnTo>
                  <a:pt x="5248846" y="2685006"/>
                </a:lnTo>
                <a:lnTo>
                  <a:pt x="5249522" y="2652766"/>
                </a:lnTo>
                <a:lnTo>
                  <a:pt x="5250074" y="2620039"/>
                </a:lnTo>
                <a:lnTo>
                  <a:pt x="5250525" y="2586969"/>
                </a:lnTo>
                <a:lnTo>
                  <a:pt x="5250900" y="2553698"/>
                </a:lnTo>
                <a:lnTo>
                  <a:pt x="5251221" y="2520371"/>
                </a:lnTo>
                <a:lnTo>
                  <a:pt x="5251512" y="2487130"/>
                </a:lnTo>
                <a:lnTo>
                  <a:pt x="5251796" y="2454118"/>
                </a:lnTo>
                <a:lnTo>
                  <a:pt x="5252097" y="2421480"/>
                </a:lnTo>
                <a:lnTo>
                  <a:pt x="5252439" y="2389356"/>
                </a:lnTo>
                <a:lnTo>
                  <a:pt x="5252844" y="2357892"/>
                </a:lnTo>
                <a:lnTo>
                  <a:pt x="5253338" y="2327230"/>
                </a:lnTo>
                <a:lnTo>
                  <a:pt x="5253941" y="2297514"/>
                </a:lnTo>
                <a:lnTo>
                  <a:pt x="5254680" y="2268886"/>
                </a:lnTo>
                <a:lnTo>
                  <a:pt x="5240354" y="2254954"/>
                </a:lnTo>
                <a:lnTo>
                  <a:pt x="5260293" y="2139346"/>
                </a:lnTo>
                <a:lnTo>
                  <a:pt x="5260496" y="2195378"/>
                </a:lnTo>
                <a:lnTo>
                  <a:pt x="5263218" y="2185256"/>
                </a:lnTo>
                <a:lnTo>
                  <a:pt x="5265374" y="2172756"/>
                </a:lnTo>
                <a:lnTo>
                  <a:pt x="5267016" y="2157933"/>
                </a:lnTo>
                <a:lnTo>
                  <a:pt x="5268198" y="2140841"/>
                </a:lnTo>
                <a:lnTo>
                  <a:pt x="5268975" y="2121535"/>
                </a:lnTo>
                <a:lnTo>
                  <a:pt x="5269400" y="2100070"/>
                </a:lnTo>
                <a:lnTo>
                  <a:pt x="5269527" y="2076500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4261711" y="3338946"/>
            <a:ext cx="3640829" cy="2784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" name="object 9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7724" y="645146"/>
            <a:ext cx="3304205" cy="839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spc="-3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actualida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eje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financiero</a:t>
            </a:r>
            <a:r>
              <a:rPr sz="750" dirty="0">
                <a:latin typeface="Times New Roman"/>
                <a:cs typeface="Times New Roman"/>
              </a:rPr>
              <a:t>s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econ6mico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sol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debe</a:t>
            </a:r>
            <a:r>
              <a:rPr sz="750" dirty="0">
                <a:latin typeface="Times New Roman"/>
                <a:cs typeface="Times New Roman"/>
              </a:rPr>
              <a:t>n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preocuparse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51"/>
              </a:spcBef>
            </a:pPr>
            <a:r>
              <a:rPr sz="750" spc="-3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rede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184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marftima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sin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inf</a:t>
            </a:r>
            <a:r>
              <a:rPr sz="750" spc="-14" dirty="0">
                <a:latin typeface="Times New Roman"/>
                <a:cs typeface="Times New Roman"/>
              </a:rPr>
              <a:t>r</a:t>
            </a:r>
            <a:r>
              <a:rPr sz="750" spc="-3" dirty="0">
                <a:latin typeface="Times New Roman"/>
                <a:cs typeface="Times New Roman"/>
              </a:rPr>
              <a:t>aestructu</a:t>
            </a:r>
            <a:r>
              <a:rPr sz="750" spc="-1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terrestr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pa</a:t>
            </a:r>
            <a:r>
              <a:rPr sz="750" spc="-13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facilita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acceso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materia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primas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man</a:t>
            </a:r>
            <a:r>
              <a:rPr sz="750" dirty="0">
                <a:latin typeface="Times New Roman"/>
                <a:cs typeface="Times New Roman"/>
              </a:rPr>
              <a:t>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ob</a:t>
            </a:r>
            <a:r>
              <a:rPr sz="750" spc="-13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finalment</a:t>
            </a:r>
            <a:r>
              <a:rPr sz="750" dirty="0">
                <a:latin typeface="Times New Roman"/>
                <a:cs typeface="Times New Roman"/>
              </a:rPr>
              <a:t>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comp</a:t>
            </a:r>
            <a:r>
              <a:rPr sz="750" spc="-14" dirty="0">
                <a:latin typeface="Times New Roman"/>
                <a:cs typeface="Times New Roman"/>
              </a:rPr>
              <a:t>r</a:t>
            </a:r>
            <a:r>
              <a:rPr sz="750" spc="-3" dirty="0">
                <a:latin typeface="Times New Roman"/>
                <a:cs typeface="Times New Roman"/>
              </a:rPr>
              <a:t>adores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pafses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spc="-3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preocupa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mantene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r>
              <a:rPr sz="750" spc="-3" dirty="0">
                <a:latin typeface="Times New Roman"/>
                <a:cs typeface="Times New Roman"/>
              </a:rPr>
              <a:t>mejo</a:t>
            </a:r>
            <a:r>
              <a:rPr sz="750" spc="-13" dirty="0">
                <a:latin typeface="Times New Roman"/>
                <a:cs typeface="Times New Roman"/>
              </a:rPr>
              <a:t>r</a:t>
            </a:r>
            <a:r>
              <a:rPr sz="750" spc="-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carrete</a:t>
            </a:r>
            <a:r>
              <a:rPr sz="750" spc="-13" dirty="0">
                <a:latin typeface="Times New Roman"/>
                <a:cs typeface="Times New Roman"/>
              </a:rPr>
              <a:t>r</a:t>
            </a:r>
            <a:r>
              <a:rPr sz="750" spc="-3" dirty="0">
                <a:latin typeface="Times New Roman"/>
                <a:cs typeface="Times New Roman"/>
              </a:rPr>
              <a:t>as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autopista</a:t>
            </a:r>
            <a:r>
              <a:rPr sz="750" dirty="0">
                <a:latin typeface="Times New Roman"/>
                <a:cs typeface="Times New Roman"/>
              </a:rPr>
              <a:t>s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r>
              <a:rPr sz="750" spc="-3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mall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vial.</a:t>
            </a:r>
            <a:endParaRPr sz="750">
              <a:latin typeface="Times New Roman"/>
              <a:cs typeface="Times New Roman"/>
            </a:endParaRPr>
          </a:p>
          <a:p>
            <a:pPr marL="8662" marR="5669" indent="121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Edad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Media, 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dimensiones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reducidas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estaban </a:t>
            </a:r>
            <a:endParaRPr sz="750">
              <a:latin typeface="Times New Roman"/>
              <a:cs typeface="Times New Roman"/>
            </a:endParaRPr>
          </a:p>
          <a:p>
            <a:pPr marL="8662" marR="56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conectadas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núcleos</a:t>
            </a:r>
            <a:r>
              <a:rPr sz="750" spc="-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urbanos</a:t>
            </a:r>
            <a:r>
              <a:rPr sz="750" spc="-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pocos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caminos </a:t>
            </a:r>
            <a:endParaRPr sz="750">
              <a:latin typeface="Times New Roman"/>
              <a:cs typeface="Times New Roman"/>
            </a:endParaRPr>
          </a:p>
          <a:p>
            <a:pPr marL="8662" marR="56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senderos.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7722" y="1611219"/>
            <a:ext cx="3298697" cy="14498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6" marR="1477554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Cambio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12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y</a:t>
            </a:r>
            <a:r>
              <a:rPr sz="750" spc="1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permanenci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750" spc="136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n</a:t>
            </a:r>
            <a:r>
              <a:rPr sz="750" spc="1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la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2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ciudades</a:t>
            </a:r>
            <a:endParaRPr sz="750">
              <a:latin typeface="Arial"/>
              <a:cs typeface="Arial"/>
            </a:endParaRPr>
          </a:p>
          <a:p>
            <a:pPr marL="8686" marR="62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amu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alladas.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alla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protegfa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posibles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6" dirty="0">
                <a:latin typeface="Times New Roman"/>
                <a:cs typeface="Times New Roman"/>
              </a:rPr>
              <a:t>n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asores, </a:t>
            </a:r>
            <a:endParaRPr sz="750">
              <a:latin typeface="Times New Roman"/>
              <a:cs typeface="Times New Roman"/>
            </a:endParaRPr>
          </a:p>
          <a:p>
            <a:pPr marL="8686" marR="6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delincuentes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peligros</a:t>
            </a:r>
            <a:r>
              <a:rPr sz="750" spc="-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exterio</a:t>
            </a:r>
            <a:r>
              <a:rPr sz="750" spc="-5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ingreso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hacfa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endParaRPr sz="750">
              <a:latin typeface="Times New Roman"/>
              <a:cs typeface="Times New Roman"/>
            </a:endParaRPr>
          </a:p>
          <a:p>
            <a:pPr marL="8686" marR="6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puerta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custodiada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guardias.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6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puerta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solo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podfa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pasar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quienes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endParaRPr sz="750">
              <a:latin typeface="Times New Roman"/>
              <a:cs typeface="Times New Roman"/>
            </a:endParaRPr>
          </a:p>
          <a:p>
            <a:pPr marL="8686" marR="6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bie</a:t>
            </a:r>
            <a:r>
              <a:rPr sz="750" spc="-6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enidos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ciudad,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</a:t>
            </a:r>
            <a:r>
              <a:rPr sz="750" spc="-5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restringfa</a:t>
            </a:r>
            <a:r>
              <a:rPr sz="750" spc="-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paso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visitantes.</a:t>
            </a:r>
            <a:r>
              <a:rPr sz="750" spc="-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endParaRPr sz="750">
              <a:latin typeface="Times New Roman"/>
              <a:cs typeface="Times New Roman"/>
            </a:endParaRPr>
          </a:p>
          <a:p>
            <a:pPr marL="8686" marR="6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tenfa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 ejé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cito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propio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tenfa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misi6n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defenderla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mantener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orden.</a:t>
            </a:r>
            <a:endParaRPr sz="750">
              <a:latin typeface="Times New Roman"/>
              <a:cs typeface="Times New Roman"/>
            </a:endParaRPr>
          </a:p>
          <a:p>
            <a:pPr marL="8659" indent="12125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actuales,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allas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están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alrededores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estas,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dentro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ellas.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Existen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barrios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conjuntos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ados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bordeados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rejas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barre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cumplen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funci6n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allas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Medioe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o.</a:t>
            </a:r>
            <a:endParaRPr sz="750">
              <a:latin typeface="Times New Roman"/>
              <a:cs typeface="Times New Roman"/>
            </a:endParaRPr>
          </a:p>
          <a:p>
            <a:pPr marL="8660" marR="531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rejas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tienen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prop6sito 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restringir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paso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todos  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controlar 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60" marR="5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ingreso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mantener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seguridad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residentes.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asf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60" marR="531" algn="just">
              <a:lnSpc>
                <a:spcPts val="870"/>
              </a:lnSpc>
              <a:spcBef>
                <a:spcPts val="92"/>
              </a:spcBef>
            </a:pPr>
            <a:r>
              <a:rPr sz="750" b="1" dirty="0">
                <a:latin typeface="Times New Roman"/>
                <a:cs typeface="Times New Roman"/>
              </a:rPr>
              <a:t>espacio</a:t>
            </a:r>
            <a:r>
              <a:rPr sz="750" b="1" spc="136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público</a:t>
            </a:r>
            <a:r>
              <a:rPr sz="750" b="1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vuel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3023" y="6167111"/>
            <a:ext cx="2664368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latin typeface="Arial"/>
                <a:cs typeface="Arial"/>
              </a:rPr>
              <a:t>Las</a:t>
            </a:r>
            <a:r>
              <a:rPr sz="545" spc="-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ciudades</a:t>
            </a:r>
            <a:r>
              <a:rPr sz="545" spc="5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medievales</a:t>
            </a:r>
            <a:r>
              <a:rPr sz="545" spc="-1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estaba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protegidas</a:t>
            </a:r>
            <a:r>
              <a:rPr sz="545" spc="3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por</a:t>
            </a:r>
            <a:r>
              <a:rPr sz="545" spc="-4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murallas</a:t>
            </a:r>
            <a:r>
              <a:rPr sz="545" spc="1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ejército</a:t>
            </a:r>
            <a:r>
              <a:rPr sz="545" spc="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custodiaba 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-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entrada.</a:t>
            </a:r>
            <a:endParaRPr sz="54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166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2985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5366253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21419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77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4367061" y="606170"/>
            <a:ext cx="3774573" cy="2472835"/>
          </a:xfrm>
          <a:custGeom>
            <a:avLst/>
            <a:gdLst/>
            <a:ahLst/>
            <a:cxnLst/>
            <a:rect l="l" t="t" r="r" b="b"/>
            <a:pathLst>
              <a:path w="5536041" h="3626824">
                <a:moveTo>
                  <a:pt x="5443153" y="2007396"/>
                </a:moveTo>
                <a:lnTo>
                  <a:pt x="5463867" y="1904488"/>
                </a:lnTo>
                <a:lnTo>
                  <a:pt x="5464082" y="1954361"/>
                </a:lnTo>
                <a:lnTo>
                  <a:pt x="5466909" y="1945350"/>
                </a:lnTo>
                <a:lnTo>
                  <a:pt x="5469147" y="1934222"/>
                </a:lnTo>
                <a:lnTo>
                  <a:pt x="5470852" y="1921026"/>
                </a:lnTo>
                <a:lnTo>
                  <a:pt x="5472079" y="1905811"/>
                </a:lnTo>
                <a:lnTo>
                  <a:pt x="5472886" y="1888625"/>
                </a:lnTo>
                <a:lnTo>
                  <a:pt x="5473326" y="1869516"/>
                </a:lnTo>
                <a:lnTo>
                  <a:pt x="5473457" y="1848534"/>
                </a:lnTo>
                <a:lnTo>
                  <a:pt x="5473334" y="1825726"/>
                </a:lnTo>
                <a:lnTo>
                  <a:pt x="5473013" y="1801142"/>
                </a:lnTo>
                <a:lnTo>
                  <a:pt x="5472549" y="1774830"/>
                </a:lnTo>
                <a:lnTo>
                  <a:pt x="5471998" y="1746839"/>
                </a:lnTo>
                <a:lnTo>
                  <a:pt x="5471416" y="1717217"/>
                </a:lnTo>
                <a:lnTo>
                  <a:pt x="5470859" y="1686014"/>
                </a:lnTo>
                <a:lnTo>
                  <a:pt x="5470382" y="1653276"/>
                </a:lnTo>
                <a:lnTo>
                  <a:pt x="5470042" y="1619054"/>
                </a:lnTo>
                <a:lnTo>
                  <a:pt x="5469894" y="1583396"/>
                </a:lnTo>
                <a:lnTo>
                  <a:pt x="5469994" y="1546350"/>
                </a:lnTo>
                <a:lnTo>
                  <a:pt x="5470397" y="1507966"/>
                </a:lnTo>
                <a:lnTo>
                  <a:pt x="5471160" y="1468291"/>
                </a:lnTo>
                <a:lnTo>
                  <a:pt x="5472337" y="1427374"/>
                </a:lnTo>
                <a:lnTo>
                  <a:pt x="5472383" y="1359686"/>
                </a:lnTo>
                <a:lnTo>
                  <a:pt x="5471905" y="1294652"/>
                </a:lnTo>
                <a:lnTo>
                  <a:pt x="5470971" y="1231914"/>
                </a:lnTo>
                <a:lnTo>
                  <a:pt x="5469647" y="1171112"/>
                </a:lnTo>
                <a:lnTo>
                  <a:pt x="5467999" y="1111888"/>
                </a:lnTo>
                <a:lnTo>
                  <a:pt x="5466095" y="1053883"/>
                </a:lnTo>
                <a:lnTo>
                  <a:pt x="5464001" y="996739"/>
                </a:lnTo>
                <a:lnTo>
                  <a:pt x="5461783" y="940097"/>
                </a:lnTo>
                <a:lnTo>
                  <a:pt x="5459509" y="883599"/>
                </a:lnTo>
                <a:lnTo>
                  <a:pt x="5457245" y="826885"/>
                </a:lnTo>
                <a:lnTo>
                  <a:pt x="5455058" y="769597"/>
                </a:lnTo>
                <a:lnTo>
                  <a:pt x="5453013" y="711377"/>
                </a:lnTo>
                <a:lnTo>
                  <a:pt x="5451179" y="651866"/>
                </a:lnTo>
                <a:lnTo>
                  <a:pt x="5449622" y="590704"/>
                </a:lnTo>
                <a:lnTo>
                  <a:pt x="5448408" y="527535"/>
                </a:lnTo>
                <a:lnTo>
                  <a:pt x="5447604" y="461998"/>
                </a:lnTo>
                <a:lnTo>
                  <a:pt x="5447276" y="393736"/>
                </a:lnTo>
                <a:lnTo>
                  <a:pt x="5447492" y="322389"/>
                </a:lnTo>
                <a:lnTo>
                  <a:pt x="5448318" y="247599"/>
                </a:lnTo>
                <a:lnTo>
                  <a:pt x="5449820" y="169007"/>
                </a:lnTo>
                <a:lnTo>
                  <a:pt x="5449135" y="157162"/>
                </a:lnTo>
                <a:lnTo>
                  <a:pt x="5448496" y="145068"/>
                </a:lnTo>
                <a:lnTo>
                  <a:pt x="5447904" y="132736"/>
                </a:lnTo>
                <a:lnTo>
                  <a:pt x="5447358" y="120175"/>
                </a:lnTo>
                <a:lnTo>
                  <a:pt x="5446856" y="107395"/>
                </a:lnTo>
                <a:lnTo>
                  <a:pt x="5446399" y="94406"/>
                </a:lnTo>
                <a:lnTo>
                  <a:pt x="5445984" y="81218"/>
                </a:lnTo>
                <a:lnTo>
                  <a:pt x="5445611" y="67841"/>
                </a:lnTo>
                <a:lnTo>
                  <a:pt x="5445464" y="62061"/>
                </a:lnTo>
                <a:lnTo>
                  <a:pt x="5445173" y="49573"/>
                </a:lnTo>
                <a:lnTo>
                  <a:pt x="5444917" y="36937"/>
                </a:lnTo>
                <a:lnTo>
                  <a:pt x="5444693" y="24169"/>
                </a:lnTo>
                <a:lnTo>
                  <a:pt x="5444499" y="11286"/>
                </a:lnTo>
                <a:lnTo>
                  <a:pt x="5444486" y="10397"/>
                </a:lnTo>
                <a:lnTo>
                  <a:pt x="5411870" y="10541"/>
                </a:lnTo>
                <a:lnTo>
                  <a:pt x="5348724" y="10393"/>
                </a:lnTo>
                <a:lnTo>
                  <a:pt x="5323216" y="10209"/>
                </a:lnTo>
                <a:lnTo>
                  <a:pt x="5297637" y="9962"/>
                </a:lnTo>
                <a:lnTo>
                  <a:pt x="5272037" y="9659"/>
                </a:lnTo>
                <a:lnTo>
                  <a:pt x="5246463" y="9304"/>
                </a:lnTo>
                <a:lnTo>
                  <a:pt x="5220963" y="8904"/>
                </a:lnTo>
                <a:lnTo>
                  <a:pt x="5195587" y="8464"/>
                </a:lnTo>
                <a:lnTo>
                  <a:pt x="5172046" y="8022"/>
                </a:lnTo>
                <a:lnTo>
                  <a:pt x="5147207" y="7523"/>
                </a:lnTo>
                <a:lnTo>
                  <a:pt x="5122629" y="7001"/>
                </a:lnTo>
                <a:lnTo>
                  <a:pt x="5098358" y="6461"/>
                </a:lnTo>
                <a:lnTo>
                  <a:pt x="5074443" y="5909"/>
                </a:lnTo>
                <a:lnTo>
                  <a:pt x="5050931" y="5351"/>
                </a:lnTo>
                <a:lnTo>
                  <a:pt x="5027869" y="4792"/>
                </a:lnTo>
                <a:lnTo>
                  <a:pt x="5005304" y="4238"/>
                </a:lnTo>
                <a:lnTo>
                  <a:pt x="4983283" y="3694"/>
                </a:lnTo>
                <a:lnTo>
                  <a:pt x="4961855" y="3165"/>
                </a:lnTo>
                <a:lnTo>
                  <a:pt x="4941066" y="2658"/>
                </a:lnTo>
                <a:lnTo>
                  <a:pt x="4920964" y="2177"/>
                </a:lnTo>
                <a:lnTo>
                  <a:pt x="4901596" y="1729"/>
                </a:lnTo>
                <a:lnTo>
                  <a:pt x="4883009" y="1319"/>
                </a:lnTo>
                <a:lnTo>
                  <a:pt x="4865250" y="952"/>
                </a:lnTo>
                <a:lnTo>
                  <a:pt x="4848368" y="634"/>
                </a:lnTo>
                <a:lnTo>
                  <a:pt x="4817420" y="166"/>
                </a:lnTo>
                <a:lnTo>
                  <a:pt x="4734377" y="0"/>
                </a:lnTo>
                <a:lnTo>
                  <a:pt x="4692799" y="293"/>
                </a:lnTo>
                <a:lnTo>
                  <a:pt x="4653766" y="810"/>
                </a:lnTo>
                <a:lnTo>
                  <a:pt x="4617022" y="1511"/>
                </a:lnTo>
                <a:lnTo>
                  <a:pt x="4582315" y="2355"/>
                </a:lnTo>
                <a:lnTo>
                  <a:pt x="4549389" y="3303"/>
                </a:lnTo>
                <a:lnTo>
                  <a:pt x="4517991" y="4314"/>
                </a:lnTo>
                <a:lnTo>
                  <a:pt x="4487866" y="5348"/>
                </a:lnTo>
                <a:lnTo>
                  <a:pt x="4458762" y="6365"/>
                </a:lnTo>
                <a:lnTo>
                  <a:pt x="4430423" y="7325"/>
                </a:lnTo>
                <a:lnTo>
                  <a:pt x="4402596" y="8187"/>
                </a:lnTo>
                <a:lnTo>
                  <a:pt x="4375026" y="8912"/>
                </a:lnTo>
                <a:lnTo>
                  <a:pt x="4347461" y="9459"/>
                </a:lnTo>
                <a:lnTo>
                  <a:pt x="4319644" y="9788"/>
                </a:lnTo>
                <a:lnTo>
                  <a:pt x="4291324" y="9859"/>
                </a:lnTo>
                <a:lnTo>
                  <a:pt x="4262244" y="9632"/>
                </a:lnTo>
                <a:lnTo>
                  <a:pt x="4232153" y="9066"/>
                </a:lnTo>
                <a:lnTo>
                  <a:pt x="4200794" y="8121"/>
                </a:lnTo>
                <a:lnTo>
                  <a:pt x="4167916" y="6758"/>
                </a:lnTo>
                <a:lnTo>
                  <a:pt x="4133262" y="4936"/>
                </a:lnTo>
                <a:lnTo>
                  <a:pt x="4199137" y="32749"/>
                </a:lnTo>
                <a:lnTo>
                  <a:pt x="4098618" y="32690"/>
                </a:lnTo>
                <a:lnTo>
                  <a:pt x="4008414" y="32252"/>
                </a:lnTo>
                <a:lnTo>
                  <a:pt x="3927720" y="31495"/>
                </a:lnTo>
                <a:lnTo>
                  <a:pt x="3855729" y="30480"/>
                </a:lnTo>
                <a:lnTo>
                  <a:pt x="3791636" y="29265"/>
                </a:lnTo>
                <a:lnTo>
                  <a:pt x="3734636" y="27912"/>
                </a:lnTo>
                <a:lnTo>
                  <a:pt x="3683923" y="26480"/>
                </a:lnTo>
                <a:lnTo>
                  <a:pt x="3638691" y="25028"/>
                </a:lnTo>
                <a:lnTo>
                  <a:pt x="3598135" y="23618"/>
                </a:lnTo>
                <a:lnTo>
                  <a:pt x="3561449" y="22310"/>
                </a:lnTo>
                <a:lnTo>
                  <a:pt x="3527828" y="21162"/>
                </a:lnTo>
                <a:lnTo>
                  <a:pt x="3496466" y="20235"/>
                </a:lnTo>
                <a:lnTo>
                  <a:pt x="3466558" y="19590"/>
                </a:lnTo>
                <a:lnTo>
                  <a:pt x="3437297" y="19286"/>
                </a:lnTo>
                <a:lnTo>
                  <a:pt x="3407879" y="19383"/>
                </a:lnTo>
                <a:lnTo>
                  <a:pt x="3377498" y="19941"/>
                </a:lnTo>
                <a:lnTo>
                  <a:pt x="3345348" y="21021"/>
                </a:lnTo>
                <a:lnTo>
                  <a:pt x="3310623" y="22681"/>
                </a:lnTo>
                <a:lnTo>
                  <a:pt x="3272519" y="24983"/>
                </a:lnTo>
                <a:lnTo>
                  <a:pt x="3230229" y="27986"/>
                </a:lnTo>
                <a:lnTo>
                  <a:pt x="3241316" y="32165"/>
                </a:lnTo>
                <a:lnTo>
                  <a:pt x="2737812" y="13216"/>
                </a:lnTo>
                <a:lnTo>
                  <a:pt x="2706390" y="15097"/>
                </a:lnTo>
                <a:lnTo>
                  <a:pt x="2678843" y="17229"/>
                </a:lnTo>
                <a:lnTo>
                  <a:pt x="2654488" y="19570"/>
                </a:lnTo>
                <a:lnTo>
                  <a:pt x="2632643" y="22074"/>
                </a:lnTo>
                <a:lnTo>
                  <a:pt x="2612623" y="24696"/>
                </a:lnTo>
                <a:lnTo>
                  <a:pt x="2593746" y="27393"/>
                </a:lnTo>
                <a:lnTo>
                  <a:pt x="2575330" y="30119"/>
                </a:lnTo>
                <a:lnTo>
                  <a:pt x="2556690" y="32829"/>
                </a:lnTo>
                <a:lnTo>
                  <a:pt x="2537144" y="35481"/>
                </a:lnTo>
                <a:lnTo>
                  <a:pt x="2516009" y="38027"/>
                </a:lnTo>
                <a:lnTo>
                  <a:pt x="2492602" y="40425"/>
                </a:lnTo>
                <a:lnTo>
                  <a:pt x="2466240" y="42630"/>
                </a:lnTo>
                <a:lnTo>
                  <a:pt x="2436240" y="44596"/>
                </a:lnTo>
                <a:lnTo>
                  <a:pt x="2401919" y="46280"/>
                </a:lnTo>
                <a:lnTo>
                  <a:pt x="2362593" y="47637"/>
                </a:lnTo>
                <a:lnTo>
                  <a:pt x="2317581" y="48622"/>
                </a:lnTo>
                <a:lnTo>
                  <a:pt x="2266198" y="49190"/>
                </a:lnTo>
                <a:lnTo>
                  <a:pt x="2207762" y="49297"/>
                </a:lnTo>
                <a:lnTo>
                  <a:pt x="2141589" y="48899"/>
                </a:lnTo>
                <a:lnTo>
                  <a:pt x="2066998" y="47951"/>
                </a:lnTo>
                <a:lnTo>
                  <a:pt x="2012145" y="49154"/>
                </a:lnTo>
                <a:lnTo>
                  <a:pt x="1962667" y="50342"/>
                </a:lnTo>
                <a:lnTo>
                  <a:pt x="1918041" y="51513"/>
                </a:lnTo>
                <a:lnTo>
                  <a:pt x="1877744" y="52664"/>
                </a:lnTo>
                <a:lnTo>
                  <a:pt x="1841254" y="53794"/>
                </a:lnTo>
                <a:lnTo>
                  <a:pt x="1808048" y="54900"/>
                </a:lnTo>
                <a:lnTo>
                  <a:pt x="1777603" y="55981"/>
                </a:lnTo>
                <a:lnTo>
                  <a:pt x="1749398" y="57033"/>
                </a:lnTo>
                <a:lnTo>
                  <a:pt x="1722908" y="58055"/>
                </a:lnTo>
                <a:lnTo>
                  <a:pt x="1697612" y="59044"/>
                </a:lnTo>
                <a:lnTo>
                  <a:pt x="1672986" y="59999"/>
                </a:lnTo>
                <a:lnTo>
                  <a:pt x="1648510" y="60917"/>
                </a:lnTo>
                <a:lnTo>
                  <a:pt x="1623658" y="61796"/>
                </a:lnTo>
                <a:lnTo>
                  <a:pt x="1597910" y="62634"/>
                </a:lnTo>
                <a:lnTo>
                  <a:pt x="1570743" y="63428"/>
                </a:lnTo>
                <a:lnTo>
                  <a:pt x="1541633" y="64176"/>
                </a:lnTo>
                <a:lnTo>
                  <a:pt x="1510058" y="64877"/>
                </a:lnTo>
                <a:lnTo>
                  <a:pt x="1475496" y="65528"/>
                </a:lnTo>
                <a:lnTo>
                  <a:pt x="1437424" y="66127"/>
                </a:lnTo>
                <a:lnTo>
                  <a:pt x="1395320" y="66671"/>
                </a:lnTo>
                <a:lnTo>
                  <a:pt x="1172029" y="75142"/>
                </a:lnTo>
                <a:lnTo>
                  <a:pt x="1334309" y="38502"/>
                </a:lnTo>
                <a:lnTo>
                  <a:pt x="1302914" y="38233"/>
                </a:lnTo>
                <a:lnTo>
                  <a:pt x="1270392" y="37805"/>
                </a:lnTo>
                <a:lnTo>
                  <a:pt x="1236848" y="37245"/>
                </a:lnTo>
                <a:lnTo>
                  <a:pt x="1202389" y="36580"/>
                </a:lnTo>
                <a:lnTo>
                  <a:pt x="1167120" y="35835"/>
                </a:lnTo>
                <a:lnTo>
                  <a:pt x="1131148" y="35038"/>
                </a:lnTo>
                <a:lnTo>
                  <a:pt x="1094578" y="34215"/>
                </a:lnTo>
                <a:lnTo>
                  <a:pt x="1057516" y="33393"/>
                </a:lnTo>
                <a:lnTo>
                  <a:pt x="1020068" y="32597"/>
                </a:lnTo>
                <a:lnTo>
                  <a:pt x="982340" y="31855"/>
                </a:lnTo>
                <a:lnTo>
                  <a:pt x="944437" y="31193"/>
                </a:lnTo>
                <a:lnTo>
                  <a:pt x="906467" y="30638"/>
                </a:lnTo>
                <a:lnTo>
                  <a:pt x="868534" y="30216"/>
                </a:lnTo>
                <a:lnTo>
                  <a:pt x="830744" y="29954"/>
                </a:lnTo>
                <a:lnTo>
                  <a:pt x="793204" y="29878"/>
                </a:lnTo>
                <a:lnTo>
                  <a:pt x="756019" y="30014"/>
                </a:lnTo>
                <a:lnTo>
                  <a:pt x="719295" y="30390"/>
                </a:lnTo>
                <a:lnTo>
                  <a:pt x="683138" y="31032"/>
                </a:lnTo>
                <a:lnTo>
                  <a:pt x="647654" y="31966"/>
                </a:lnTo>
                <a:lnTo>
                  <a:pt x="612949" y="33219"/>
                </a:lnTo>
                <a:lnTo>
                  <a:pt x="601356" y="34691"/>
                </a:lnTo>
                <a:lnTo>
                  <a:pt x="589521" y="36147"/>
                </a:lnTo>
                <a:lnTo>
                  <a:pt x="565049" y="39003"/>
                </a:lnTo>
                <a:lnTo>
                  <a:pt x="539383" y="41771"/>
                </a:lnTo>
                <a:lnTo>
                  <a:pt x="512375" y="44439"/>
                </a:lnTo>
                <a:lnTo>
                  <a:pt x="483874" y="46994"/>
                </a:lnTo>
                <a:lnTo>
                  <a:pt x="453733" y="49420"/>
                </a:lnTo>
                <a:lnTo>
                  <a:pt x="421801" y="51706"/>
                </a:lnTo>
                <a:lnTo>
                  <a:pt x="387931" y="53836"/>
                </a:lnTo>
                <a:lnTo>
                  <a:pt x="351972" y="55798"/>
                </a:lnTo>
                <a:lnTo>
                  <a:pt x="313775" y="57577"/>
                </a:lnTo>
                <a:lnTo>
                  <a:pt x="291653" y="58474"/>
                </a:lnTo>
                <a:lnTo>
                  <a:pt x="268777" y="59309"/>
                </a:lnTo>
                <a:lnTo>
                  <a:pt x="245123" y="60081"/>
                </a:lnTo>
                <a:lnTo>
                  <a:pt x="220666" y="60787"/>
                </a:lnTo>
                <a:lnTo>
                  <a:pt x="195380" y="61425"/>
                </a:lnTo>
                <a:lnTo>
                  <a:pt x="169239" y="61991"/>
                </a:lnTo>
                <a:lnTo>
                  <a:pt x="142219" y="62484"/>
                </a:lnTo>
                <a:lnTo>
                  <a:pt x="114295" y="62901"/>
                </a:lnTo>
                <a:lnTo>
                  <a:pt x="85440" y="63240"/>
                </a:lnTo>
                <a:lnTo>
                  <a:pt x="83994" y="63254"/>
                </a:lnTo>
                <a:lnTo>
                  <a:pt x="63639" y="62727"/>
                </a:lnTo>
                <a:lnTo>
                  <a:pt x="29800" y="58782"/>
                </a:lnTo>
                <a:lnTo>
                  <a:pt x="9160" y="54423"/>
                </a:lnTo>
                <a:lnTo>
                  <a:pt x="5114" y="53323"/>
                </a:lnTo>
                <a:lnTo>
                  <a:pt x="4887" y="78103"/>
                </a:lnTo>
                <a:lnTo>
                  <a:pt x="4757" y="90687"/>
                </a:lnTo>
                <a:lnTo>
                  <a:pt x="4615" y="103403"/>
                </a:lnTo>
                <a:lnTo>
                  <a:pt x="4462" y="116250"/>
                </a:lnTo>
                <a:lnTo>
                  <a:pt x="4299" y="129231"/>
                </a:lnTo>
                <a:lnTo>
                  <a:pt x="4175" y="138718"/>
                </a:lnTo>
                <a:lnTo>
                  <a:pt x="2495" y="202252"/>
                </a:lnTo>
                <a:lnTo>
                  <a:pt x="1287" y="261819"/>
                </a:lnTo>
                <a:lnTo>
                  <a:pt x="501" y="317808"/>
                </a:lnTo>
                <a:lnTo>
                  <a:pt x="88" y="370609"/>
                </a:lnTo>
                <a:lnTo>
                  <a:pt x="0" y="420614"/>
                </a:lnTo>
                <a:lnTo>
                  <a:pt x="186" y="468211"/>
                </a:lnTo>
                <a:lnTo>
                  <a:pt x="599" y="513792"/>
                </a:lnTo>
                <a:lnTo>
                  <a:pt x="1188" y="557746"/>
                </a:lnTo>
                <a:lnTo>
                  <a:pt x="1905" y="600464"/>
                </a:lnTo>
                <a:lnTo>
                  <a:pt x="2701" y="642335"/>
                </a:lnTo>
                <a:lnTo>
                  <a:pt x="3527" y="683750"/>
                </a:lnTo>
                <a:lnTo>
                  <a:pt x="4334" y="725099"/>
                </a:lnTo>
                <a:lnTo>
                  <a:pt x="5072" y="766772"/>
                </a:lnTo>
                <a:lnTo>
                  <a:pt x="5692" y="809160"/>
                </a:lnTo>
                <a:lnTo>
                  <a:pt x="6146" y="852652"/>
                </a:lnTo>
                <a:lnTo>
                  <a:pt x="6385" y="897638"/>
                </a:lnTo>
                <a:lnTo>
                  <a:pt x="6358" y="944510"/>
                </a:lnTo>
                <a:lnTo>
                  <a:pt x="6018" y="993657"/>
                </a:lnTo>
                <a:lnTo>
                  <a:pt x="5315" y="1045469"/>
                </a:lnTo>
                <a:lnTo>
                  <a:pt x="4200" y="1100336"/>
                </a:lnTo>
                <a:lnTo>
                  <a:pt x="41462" y="1406394"/>
                </a:lnTo>
                <a:lnTo>
                  <a:pt x="11591" y="1334677"/>
                </a:lnTo>
                <a:lnTo>
                  <a:pt x="12006" y="1407682"/>
                </a:lnTo>
                <a:lnTo>
                  <a:pt x="12566" y="1476870"/>
                </a:lnTo>
                <a:lnTo>
                  <a:pt x="13243" y="1542650"/>
                </a:lnTo>
                <a:lnTo>
                  <a:pt x="14013" y="1605431"/>
                </a:lnTo>
                <a:lnTo>
                  <a:pt x="14846" y="1665622"/>
                </a:lnTo>
                <a:lnTo>
                  <a:pt x="15718" y="1723630"/>
                </a:lnTo>
                <a:lnTo>
                  <a:pt x="16600" y="1779866"/>
                </a:lnTo>
                <a:lnTo>
                  <a:pt x="17467" y="1834737"/>
                </a:lnTo>
                <a:lnTo>
                  <a:pt x="18291" y="1888652"/>
                </a:lnTo>
                <a:lnTo>
                  <a:pt x="19046" y="1942019"/>
                </a:lnTo>
                <a:lnTo>
                  <a:pt x="19705" y="1995249"/>
                </a:lnTo>
                <a:lnTo>
                  <a:pt x="20242" y="2048748"/>
                </a:lnTo>
                <a:lnTo>
                  <a:pt x="20628" y="2102927"/>
                </a:lnTo>
                <a:lnTo>
                  <a:pt x="20839" y="2158193"/>
                </a:lnTo>
                <a:lnTo>
                  <a:pt x="20846" y="2214955"/>
                </a:lnTo>
                <a:lnTo>
                  <a:pt x="20624" y="2273622"/>
                </a:lnTo>
                <a:lnTo>
                  <a:pt x="20145" y="2334602"/>
                </a:lnTo>
                <a:lnTo>
                  <a:pt x="19382" y="2398305"/>
                </a:lnTo>
                <a:lnTo>
                  <a:pt x="18310" y="2465139"/>
                </a:lnTo>
                <a:lnTo>
                  <a:pt x="16900" y="2535513"/>
                </a:lnTo>
                <a:lnTo>
                  <a:pt x="26171" y="2714290"/>
                </a:lnTo>
                <a:lnTo>
                  <a:pt x="26040" y="2868700"/>
                </a:lnTo>
                <a:lnTo>
                  <a:pt x="25879" y="2994939"/>
                </a:lnTo>
                <a:lnTo>
                  <a:pt x="25693" y="3090897"/>
                </a:lnTo>
                <a:lnTo>
                  <a:pt x="25524" y="3155370"/>
                </a:lnTo>
                <a:lnTo>
                  <a:pt x="25313" y="3220177"/>
                </a:lnTo>
                <a:lnTo>
                  <a:pt x="25189" y="3252687"/>
                </a:lnTo>
                <a:lnTo>
                  <a:pt x="25052" y="3285259"/>
                </a:lnTo>
                <a:lnTo>
                  <a:pt x="24902" y="3317886"/>
                </a:lnTo>
                <a:lnTo>
                  <a:pt x="24736" y="3350560"/>
                </a:lnTo>
                <a:lnTo>
                  <a:pt x="23669" y="3514365"/>
                </a:lnTo>
                <a:lnTo>
                  <a:pt x="48453" y="3517425"/>
                </a:lnTo>
                <a:lnTo>
                  <a:pt x="70841" y="3520180"/>
                </a:lnTo>
                <a:lnTo>
                  <a:pt x="91045" y="3522650"/>
                </a:lnTo>
                <a:lnTo>
                  <a:pt x="109276" y="3524850"/>
                </a:lnTo>
                <a:lnTo>
                  <a:pt x="125742" y="3526800"/>
                </a:lnTo>
                <a:lnTo>
                  <a:pt x="140656" y="3528517"/>
                </a:lnTo>
                <a:lnTo>
                  <a:pt x="154226" y="3530018"/>
                </a:lnTo>
                <a:lnTo>
                  <a:pt x="166664" y="3531321"/>
                </a:lnTo>
                <a:lnTo>
                  <a:pt x="178180" y="3532444"/>
                </a:lnTo>
                <a:lnTo>
                  <a:pt x="188983" y="3533406"/>
                </a:lnTo>
                <a:lnTo>
                  <a:pt x="199286" y="3534222"/>
                </a:lnTo>
                <a:lnTo>
                  <a:pt x="209297" y="3534912"/>
                </a:lnTo>
                <a:lnTo>
                  <a:pt x="219227" y="3535492"/>
                </a:lnTo>
                <a:lnTo>
                  <a:pt x="229287" y="3535981"/>
                </a:lnTo>
                <a:lnTo>
                  <a:pt x="239687" y="3536396"/>
                </a:lnTo>
                <a:lnTo>
                  <a:pt x="250637" y="3536756"/>
                </a:lnTo>
                <a:lnTo>
                  <a:pt x="262348" y="3537077"/>
                </a:lnTo>
                <a:lnTo>
                  <a:pt x="275030" y="3537377"/>
                </a:lnTo>
                <a:lnTo>
                  <a:pt x="288894" y="3537675"/>
                </a:lnTo>
                <a:lnTo>
                  <a:pt x="304149" y="3537987"/>
                </a:lnTo>
                <a:lnTo>
                  <a:pt x="308159" y="3535963"/>
                </a:lnTo>
                <a:lnTo>
                  <a:pt x="316029" y="3534329"/>
                </a:lnTo>
                <a:lnTo>
                  <a:pt x="327514" y="3533048"/>
                </a:lnTo>
                <a:lnTo>
                  <a:pt x="342370" y="3532081"/>
                </a:lnTo>
                <a:lnTo>
                  <a:pt x="360351" y="3531393"/>
                </a:lnTo>
                <a:lnTo>
                  <a:pt x="381213" y="3530947"/>
                </a:lnTo>
                <a:lnTo>
                  <a:pt x="404711" y="3530704"/>
                </a:lnTo>
                <a:lnTo>
                  <a:pt x="458635" y="3530684"/>
                </a:lnTo>
                <a:lnTo>
                  <a:pt x="488572" y="3530832"/>
                </a:lnTo>
                <a:lnTo>
                  <a:pt x="520165" y="3531037"/>
                </a:lnTo>
                <a:lnTo>
                  <a:pt x="553170" y="3531260"/>
                </a:lnTo>
                <a:lnTo>
                  <a:pt x="587342" y="3531465"/>
                </a:lnTo>
                <a:lnTo>
                  <a:pt x="622436" y="3531616"/>
                </a:lnTo>
                <a:lnTo>
                  <a:pt x="694411" y="3531603"/>
                </a:lnTo>
                <a:lnTo>
                  <a:pt x="730802" y="3531366"/>
                </a:lnTo>
                <a:lnTo>
                  <a:pt x="767136" y="3530926"/>
                </a:lnTo>
                <a:lnTo>
                  <a:pt x="803168" y="3530245"/>
                </a:lnTo>
                <a:lnTo>
                  <a:pt x="838654" y="3529288"/>
                </a:lnTo>
                <a:lnTo>
                  <a:pt x="870228" y="3530642"/>
                </a:lnTo>
                <a:lnTo>
                  <a:pt x="897421" y="3531839"/>
                </a:lnTo>
                <a:lnTo>
                  <a:pt x="920832" y="3532892"/>
                </a:lnTo>
                <a:lnTo>
                  <a:pt x="941060" y="3533811"/>
                </a:lnTo>
                <a:lnTo>
                  <a:pt x="958704" y="3534608"/>
                </a:lnTo>
                <a:lnTo>
                  <a:pt x="974362" y="3535295"/>
                </a:lnTo>
                <a:lnTo>
                  <a:pt x="988635" y="3535884"/>
                </a:lnTo>
                <a:lnTo>
                  <a:pt x="1002119" y="3536385"/>
                </a:lnTo>
                <a:lnTo>
                  <a:pt x="1015415" y="3536811"/>
                </a:lnTo>
                <a:lnTo>
                  <a:pt x="1029122" y="3537173"/>
                </a:lnTo>
                <a:lnTo>
                  <a:pt x="1043838" y="3537482"/>
                </a:lnTo>
                <a:lnTo>
                  <a:pt x="1060161" y="3537751"/>
                </a:lnTo>
                <a:lnTo>
                  <a:pt x="1078692" y="3537991"/>
                </a:lnTo>
                <a:lnTo>
                  <a:pt x="1100029" y="3538213"/>
                </a:lnTo>
                <a:lnTo>
                  <a:pt x="1124771" y="3538430"/>
                </a:lnTo>
                <a:lnTo>
                  <a:pt x="1153517" y="3538652"/>
                </a:lnTo>
                <a:lnTo>
                  <a:pt x="1186866" y="3538891"/>
                </a:lnTo>
                <a:lnTo>
                  <a:pt x="1225416" y="3539159"/>
                </a:lnTo>
                <a:lnTo>
                  <a:pt x="1269767" y="3539468"/>
                </a:lnTo>
                <a:lnTo>
                  <a:pt x="1320517" y="3539829"/>
                </a:lnTo>
                <a:lnTo>
                  <a:pt x="1327921" y="3539178"/>
                </a:lnTo>
                <a:lnTo>
                  <a:pt x="1337977" y="3538544"/>
                </a:lnTo>
                <a:lnTo>
                  <a:pt x="1350266" y="3537926"/>
                </a:lnTo>
                <a:lnTo>
                  <a:pt x="1364368" y="3537322"/>
                </a:lnTo>
                <a:lnTo>
                  <a:pt x="1379864" y="3536730"/>
                </a:lnTo>
                <a:lnTo>
                  <a:pt x="1396335" y="3536149"/>
                </a:lnTo>
                <a:lnTo>
                  <a:pt x="1413360" y="3535579"/>
                </a:lnTo>
                <a:lnTo>
                  <a:pt x="1430520" y="3535018"/>
                </a:lnTo>
                <a:lnTo>
                  <a:pt x="1447396" y="3534464"/>
                </a:lnTo>
                <a:lnTo>
                  <a:pt x="1463568" y="3533917"/>
                </a:lnTo>
                <a:lnTo>
                  <a:pt x="1478617" y="3533374"/>
                </a:lnTo>
                <a:lnTo>
                  <a:pt x="1492123" y="3532835"/>
                </a:lnTo>
                <a:lnTo>
                  <a:pt x="1503667" y="3532299"/>
                </a:lnTo>
                <a:lnTo>
                  <a:pt x="1512829" y="3531763"/>
                </a:lnTo>
                <a:lnTo>
                  <a:pt x="1519190" y="3531228"/>
                </a:lnTo>
                <a:lnTo>
                  <a:pt x="1522330" y="3530690"/>
                </a:lnTo>
                <a:lnTo>
                  <a:pt x="1521829" y="3530150"/>
                </a:lnTo>
                <a:lnTo>
                  <a:pt x="1517269" y="3529606"/>
                </a:lnTo>
                <a:lnTo>
                  <a:pt x="1508230" y="3529056"/>
                </a:lnTo>
                <a:lnTo>
                  <a:pt x="1494291" y="3528500"/>
                </a:lnTo>
                <a:lnTo>
                  <a:pt x="1655276" y="3532018"/>
                </a:lnTo>
                <a:lnTo>
                  <a:pt x="1480969" y="3543372"/>
                </a:lnTo>
                <a:lnTo>
                  <a:pt x="1490711" y="3543917"/>
                </a:lnTo>
                <a:lnTo>
                  <a:pt x="1501651" y="3544368"/>
                </a:lnTo>
                <a:lnTo>
                  <a:pt x="1513731" y="3544731"/>
                </a:lnTo>
                <a:lnTo>
                  <a:pt x="1526892" y="3545014"/>
                </a:lnTo>
                <a:lnTo>
                  <a:pt x="1541075" y="3545222"/>
                </a:lnTo>
                <a:lnTo>
                  <a:pt x="1556221" y="3545362"/>
                </a:lnTo>
                <a:lnTo>
                  <a:pt x="1644353" y="3545279"/>
                </a:lnTo>
                <a:lnTo>
                  <a:pt x="1664048" y="3545152"/>
                </a:lnTo>
                <a:lnTo>
                  <a:pt x="1684296" y="3545004"/>
                </a:lnTo>
                <a:lnTo>
                  <a:pt x="1705037" y="3544840"/>
                </a:lnTo>
                <a:lnTo>
                  <a:pt x="1726214" y="3544668"/>
                </a:lnTo>
                <a:lnTo>
                  <a:pt x="1747767" y="3544495"/>
                </a:lnTo>
                <a:lnTo>
                  <a:pt x="1769637" y="3544327"/>
                </a:lnTo>
                <a:lnTo>
                  <a:pt x="1791767" y="3544170"/>
                </a:lnTo>
                <a:lnTo>
                  <a:pt x="1814097" y="3544032"/>
                </a:lnTo>
                <a:lnTo>
                  <a:pt x="1836569" y="3543918"/>
                </a:lnTo>
                <a:lnTo>
                  <a:pt x="1841713" y="3542928"/>
                </a:lnTo>
                <a:lnTo>
                  <a:pt x="1864033" y="3538769"/>
                </a:lnTo>
                <a:lnTo>
                  <a:pt x="1886205" y="3535603"/>
                </a:lnTo>
                <a:lnTo>
                  <a:pt x="1916893" y="3532570"/>
                </a:lnTo>
                <a:lnTo>
                  <a:pt x="1943797" y="3530699"/>
                </a:lnTo>
                <a:lnTo>
                  <a:pt x="1977059" y="3529004"/>
                </a:lnTo>
                <a:lnTo>
                  <a:pt x="2017709" y="3527529"/>
                </a:lnTo>
                <a:lnTo>
                  <a:pt x="2041125" y="3526889"/>
                </a:lnTo>
                <a:lnTo>
                  <a:pt x="2066775" y="3526322"/>
                </a:lnTo>
                <a:lnTo>
                  <a:pt x="2094785" y="3525833"/>
                </a:lnTo>
                <a:lnTo>
                  <a:pt x="2455262" y="3528487"/>
                </a:lnTo>
                <a:lnTo>
                  <a:pt x="2421353" y="3534977"/>
                </a:lnTo>
                <a:lnTo>
                  <a:pt x="2721911" y="3533656"/>
                </a:lnTo>
                <a:lnTo>
                  <a:pt x="2818901" y="3552275"/>
                </a:lnTo>
                <a:lnTo>
                  <a:pt x="2866145" y="3550425"/>
                </a:lnTo>
                <a:lnTo>
                  <a:pt x="2912323" y="3549074"/>
                </a:lnTo>
                <a:lnTo>
                  <a:pt x="2957551" y="3548165"/>
                </a:lnTo>
                <a:lnTo>
                  <a:pt x="3001948" y="3547643"/>
                </a:lnTo>
                <a:lnTo>
                  <a:pt x="3045633" y="3547453"/>
                </a:lnTo>
                <a:lnTo>
                  <a:pt x="3088723" y="3547539"/>
                </a:lnTo>
                <a:lnTo>
                  <a:pt x="3131337" y="3547847"/>
                </a:lnTo>
                <a:lnTo>
                  <a:pt x="3173592" y="3548321"/>
                </a:lnTo>
                <a:lnTo>
                  <a:pt x="3215607" y="3548905"/>
                </a:lnTo>
                <a:lnTo>
                  <a:pt x="3257500" y="3549544"/>
                </a:lnTo>
                <a:lnTo>
                  <a:pt x="3299389" y="3550184"/>
                </a:lnTo>
                <a:lnTo>
                  <a:pt x="3341393" y="3550768"/>
                </a:lnTo>
                <a:lnTo>
                  <a:pt x="3383629" y="3551241"/>
                </a:lnTo>
                <a:lnTo>
                  <a:pt x="3426215" y="3551549"/>
                </a:lnTo>
                <a:lnTo>
                  <a:pt x="3469270" y="3551635"/>
                </a:lnTo>
                <a:lnTo>
                  <a:pt x="3512912" y="3551445"/>
                </a:lnTo>
                <a:lnTo>
                  <a:pt x="3557258" y="3550923"/>
                </a:lnTo>
                <a:lnTo>
                  <a:pt x="3602428" y="3550014"/>
                </a:lnTo>
                <a:lnTo>
                  <a:pt x="3648539" y="3548663"/>
                </a:lnTo>
                <a:lnTo>
                  <a:pt x="3695709" y="3546814"/>
                </a:lnTo>
                <a:lnTo>
                  <a:pt x="3488661" y="3576824"/>
                </a:lnTo>
                <a:lnTo>
                  <a:pt x="3506244" y="3577622"/>
                </a:lnTo>
                <a:lnTo>
                  <a:pt x="3524135" y="3578272"/>
                </a:lnTo>
                <a:lnTo>
                  <a:pt x="3542289" y="3578788"/>
                </a:lnTo>
                <a:lnTo>
                  <a:pt x="3560663" y="3579182"/>
                </a:lnTo>
                <a:lnTo>
                  <a:pt x="3579213" y="3579467"/>
                </a:lnTo>
                <a:lnTo>
                  <a:pt x="3597895" y="3579656"/>
                </a:lnTo>
                <a:lnTo>
                  <a:pt x="3635485" y="3579797"/>
                </a:lnTo>
                <a:lnTo>
                  <a:pt x="3691775" y="3579612"/>
                </a:lnTo>
                <a:lnTo>
                  <a:pt x="3728732" y="3579375"/>
                </a:lnTo>
                <a:lnTo>
                  <a:pt x="3764826" y="3579167"/>
                </a:lnTo>
                <a:lnTo>
                  <a:pt x="3833031" y="3579252"/>
                </a:lnTo>
                <a:lnTo>
                  <a:pt x="3848998" y="3579453"/>
                </a:lnTo>
                <a:lnTo>
                  <a:pt x="3870469" y="3579655"/>
                </a:lnTo>
                <a:lnTo>
                  <a:pt x="3888080" y="3579463"/>
                </a:lnTo>
                <a:lnTo>
                  <a:pt x="3902079" y="3578916"/>
                </a:lnTo>
                <a:lnTo>
                  <a:pt x="3912714" y="3578052"/>
                </a:lnTo>
                <a:lnTo>
                  <a:pt x="3920233" y="3576908"/>
                </a:lnTo>
                <a:lnTo>
                  <a:pt x="3924884" y="3575524"/>
                </a:lnTo>
                <a:lnTo>
                  <a:pt x="3926571" y="3572184"/>
                </a:lnTo>
                <a:lnTo>
                  <a:pt x="3924104" y="3570305"/>
                </a:lnTo>
                <a:lnTo>
                  <a:pt x="3919759" y="3568337"/>
                </a:lnTo>
                <a:lnTo>
                  <a:pt x="3913785" y="3566319"/>
                </a:lnTo>
                <a:lnTo>
                  <a:pt x="3906430" y="3564288"/>
                </a:lnTo>
                <a:lnTo>
                  <a:pt x="3897940" y="3562283"/>
                </a:lnTo>
                <a:lnTo>
                  <a:pt x="3888565" y="3560342"/>
                </a:lnTo>
                <a:lnTo>
                  <a:pt x="3878552" y="3558504"/>
                </a:lnTo>
                <a:lnTo>
                  <a:pt x="3868148" y="3556805"/>
                </a:lnTo>
                <a:lnTo>
                  <a:pt x="3857602" y="3555284"/>
                </a:lnTo>
                <a:lnTo>
                  <a:pt x="3847161" y="3553980"/>
                </a:lnTo>
                <a:lnTo>
                  <a:pt x="3837073" y="3552930"/>
                </a:lnTo>
                <a:lnTo>
                  <a:pt x="3827586" y="3552173"/>
                </a:lnTo>
                <a:lnTo>
                  <a:pt x="4078195" y="3569978"/>
                </a:lnTo>
                <a:lnTo>
                  <a:pt x="4090546" y="3568777"/>
                </a:lnTo>
                <a:lnTo>
                  <a:pt x="4103619" y="3567794"/>
                </a:lnTo>
                <a:lnTo>
                  <a:pt x="4117066" y="3566990"/>
                </a:lnTo>
                <a:lnTo>
                  <a:pt x="4130537" y="3566329"/>
                </a:lnTo>
                <a:lnTo>
                  <a:pt x="4143684" y="3565773"/>
                </a:lnTo>
                <a:lnTo>
                  <a:pt x="4156160" y="3565285"/>
                </a:lnTo>
                <a:lnTo>
                  <a:pt x="4167614" y="3564827"/>
                </a:lnTo>
                <a:lnTo>
                  <a:pt x="4177699" y="3564362"/>
                </a:lnTo>
                <a:lnTo>
                  <a:pt x="4186065" y="3563853"/>
                </a:lnTo>
                <a:lnTo>
                  <a:pt x="4192365" y="3563262"/>
                </a:lnTo>
                <a:lnTo>
                  <a:pt x="4196249" y="3562551"/>
                </a:lnTo>
                <a:lnTo>
                  <a:pt x="4195377" y="3560624"/>
                </a:lnTo>
                <a:lnTo>
                  <a:pt x="4189924" y="3559332"/>
                </a:lnTo>
                <a:lnTo>
                  <a:pt x="4180661" y="3557772"/>
                </a:lnTo>
                <a:lnTo>
                  <a:pt x="4167240" y="3555905"/>
                </a:lnTo>
                <a:lnTo>
                  <a:pt x="4149312" y="3553695"/>
                </a:lnTo>
                <a:lnTo>
                  <a:pt x="4126528" y="3551103"/>
                </a:lnTo>
                <a:lnTo>
                  <a:pt x="4098540" y="3548094"/>
                </a:lnTo>
                <a:lnTo>
                  <a:pt x="4065000" y="3544629"/>
                </a:lnTo>
                <a:lnTo>
                  <a:pt x="4570612" y="3544515"/>
                </a:lnTo>
                <a:lnTo>
                  <a:pt x="4571283" y="3546992"/>
                </a:lnTo>
                <a:lnTo>
                  <a:pt x="4567861" y="3548207"/>
                </a:lnTo>
                <a:lnTo>
                  <a:pt x="4562393" y="3549409"/>
                </a:lnTo>
                <a:lnTo>
                  <a:pt x="4555225" y="3550600"/>
                </a:lnTo>
                <a:lnTo>
                  <a:pt x="4546704" y="3551781"/>
                </a:lnTo>
                <a:lnTo>
                  <a:pt x="4537175" y="3552954"/>
                </a:lnTo>
                <a:lnTo>
                  <a:pt x="4526983" y="3554120"/>
                </a:lnTo>
                <a:lnTo>
                  <a:pt x="4516474" y="3555282"/>
                </a:lnTo>
                <a:lnTo>
                  <a:pt x="4505993" y="3556440"/>
                </a:lnTo>
                <a:lnTo>
                  <a:pt x="4495886" y="3557597"/>
                </a:lnTo>
                <a:lnTo>
                  <a:pt x="4486499" y="3558754"/>
                </a:lnTo>
                <a:lnTo>
                  <a:pt x="4478177" y="3559913"/>
                </a:lnTo>
                <a:lnTo>
                  <a:pt x="4471266" y="3561075"/>
                </a:lnTo>
                <a:lnTo>
                  <a:pt x="4466111" y="3562242"/>
                </a:lnTo>
                <a:lnTo>
                  <a:pt x="4463059" y="3563416"/>
                </a:lnTo>
                <a:lnTo>
                  <a:pt x="4464641" y="3565791"/>
                </a:lnTo>
                <a:lnTo>
                  <a:pt x="4469968" y="3566995"/>
                </a:lnTo>
                <a:lnTo>
                  <a:pt x="4478778" y="3568213"/>
                </a:lnTo>
                <a:lnTo>
                  <a:pt x="4339574" y="3573064"/>
                </a:lnTo>
                <a:lnTo>
                  <a:pt x="4510579" y="3580773"/>
                </a:lnTo>
                <a:lnTo>
                  <a:pt x="4464099" y="3582550"/>
                </a:lnTo>
                <a:lnTo>
                  <a:pt x="4421534" y="3584266"/>
                </a:lnTo>
                <a:lnTo>
                  <a:pt x="4382368" y="3585913"/>
                </a:lnTo>
                <a:lnTo>
                  <a:pt x="4346084" y="3587481"/>
                </a:lnTo>
                <a:lnTo>
                  <a:pt x="4312167" y="3588963"/>
                </a:lnTo>
                <a:lnTo>
                  <a:pt x="4280099" y="3590348"/>
                </a:lnTo>
                <a:lnTo>
                  <a:pt x="4249364" y="3591630"/>
                </a:lnTo>
                <a:lnTo>
                  <a:pt x="4219446" y="3592797"/>
                </a:lnTo>
                <a:lnTo>
                  <a:pt x="4189829" y="3593843"/>
                </a:lnTo>
                <a:lnTo>
                  <a:pt x="4159996" y="3594758"/>
                </a:lnTo>
                <a:lnTo>
                  <a:pt x="4129430" y="3595533"/>
                </a:lnTo>
                <a:lnTo>
                  <a:pt x="4097616" y="3596159"/>
                </a:lnTo>
                <a:lnTo>
                  <a:pt x="4064037" y="3596628"/>
                </a:lnTo>
                <a:lnTo>
                  <a:pt x="4028176" y="3596931"/>
                </a:lnTo>
                <a:lnTo>
                  <a:pt x="3989518" y="3597059"/>
                </a:lnTo>
                <a:lnTo>
                  <a:pt x="3947545" y="3597004"/>
                </a:lnTo>
                <a:lnTo>
                  <a:pt x="3901742" y="3596756"/>
                </a:lnTo>
                <a:lnTo>
                  <a:pt x="3851591" y="3596306"/>
                </a:lnTo>
                <a:lnTo>
                  <a:pt x="3796577" y="3595647"/>
                </a:lnTo>
                <a:lnTo>
                  <a:pt x="3736184" y="3594769"/>
                </a:lnTo>
                <a:lnTo>
                  <a:pt x="3804779" y="3599975"/>
                </a:lnTo>
                <a:lnTo>
                  <a:pt x="3875107" y="3604189"/>
                </a:lnTo>
                <a:lnTo>
                  <a:pt x="3947107" y="3607507"/>
                </a:lnTo>
                <a:lnTo>
                  <a:pt x="4020717" y="3610024"/>
                </a:lnTo>
                <a:lnTo>
                  <a:pt x="4095876" y="3611835"/>
                </a:lnTo>
                <a:lnTo>
                  <a:pt x="4172520" y="3613036"/>
                </a:lnTo>
                <a:lnTo>
                  <a:pt x="4250589" y="3613723"/>
                </a:lnTo>
                <a:lnTo>
                  <a:pt x="4330022" y="3613992"/>
                </a:lnTo>
                <a:lnTo>
                  <a:pt x="4410755" y="3613936"/>
                </a:lnTo>
                <a:lnTo>
                  <a:pt x="4492728" y="3613654"/>
                </a:lnTo>
                <a:lnTo>
                  <a:pt x="4575878" y="3613239"/>
                </a:lnTo>
                <a:lnTo>
                  <a:pt x="4660144" y="3612787"/>
                </a:lnTo>
                <a:lnTo>
                  <a:pt x="4745464" y="3612394"/>
                </a:lnTo>
                <a:lnTo>
                  <a:pt x="4831776" y="3612156"/>
                </a:lnTo>
                <a:lnTo>
                  <a:pt x="4919019" y="3612167"/>
                </a:lnTo>
                <a:lnTo>
                  <a:pt x="5007131" y="3612524"/>
                </a:lnTo>
                <a:lnTo>
                  <a:pt x="5096049" y="3613322"/>
                </a:lnTo>
                <a:lnTo>
                  <a:pt x="5185713" y="3614657"/>
                </a:lnTo>
                <a:lnTo>
                  <a:pt x="5276060" y="3616624"/>
                </a:lnTo>
                <a:lnTo>
                  <a:pt x="5367029" y="3619318"/>
                </a:lnTo>
                <a:lnTo>
                  <a:pt x="5356384" y="3620091"/>
                </a:lnTo>
                <a:lnTo>
                  <a:pt x="5333324" y="3621679"/>
                </a:lnTo>
                <a:lnTo>
                  <a:pt x="5308010" y="3623313"/>
                </a:lnTo>
                <a:lnTo>
                  <a:pt x="5280569" y="3624983"/>
                </a:lnTo>
                <a:lnTo>
                  <a:pt x="5262914" y="3626011"/>
                </a:lnTo>
                <a:lnTo>
                  <a:pt x="5536041" y="3626824"/>
                </a:lnTo>
                <a:lnTo>
                  <a:pt x="5531329" y="3374614"/>
                </a:lnTo>
                <a:lnTo>
                  <a:pt x="5528169" y="3392157"/>
                </a:lnTo>
                <a:lnTo>
                  <a:pt x="5525003" y="3408868"/>
                </a:lnTo>
                <a:lnTo>
                  <a:pt x="5521831" y="3424717"/>
                </a:lnTo>
                <a:lnTo>
                  <a:pt x="5518653" y="3439677"/>
                </a:lnTo>
                <a:lnTo>
                  <a:pt x="5515471" y="3453721"/>
                </a:lnTo>
                <a:lnTo>
                  <a:pt x="5512284" y="3466820"/>
                </a:lnTo>
                <a:lnTo>
                  <a:pt x="5509094" y="3478946"/>
                </a:lnTo>
                <a:lnTo>
                  <a:pt x="5505901" y="3490070"/>
                </a:lnTo>
                <a:lnTo>
                  <a:pt x="5502706" y="3500166"/>
                </a:lnTo>
                <a:lnTo>
                  <a:pt x="5499508" y="3509206"/>
                </a:lnTo>
                <a:lnTo>
                  <a:pt x="5496309" y="3517160"/>
                </a:lnTo>
                <a:lnTo>
                  <a:pt x="5493110" y="3524001"/>
                </a:lnTo>
                <a:lnTo>
                  <a:pt x="5492149" y="3525833"/>
                </a:lnTo>
                <a:lnTo>
                  <a:pt x="5493057" y="3513408"/>
                </a:lnTo>
                <a:lnTo>
                  <a:pt x="5493960" y="3501248"/>
                </a:lnTo>
                <a:lnTo>
                  <a:pt x="5494207" y="3497195"/>
                </a:lnTo>
                <a:lnTo>
                  <a:pt x="5490485" y="3482923"/>
                </a:lnTo>
                <a:lnTo>
                  <a:pt x="5489131" y="3468616"/>
                </a:lnTo>
                <a:lnTo>
                  <a:pt x="5488076" y="3450133"/>
                </a:lnTo>
                <a:lnTo>
                  <a:pt x="5487290" y="3427931"/>
                </a:lnTo>
                <a:lnTo>
                  <a:pt x="5486743" y="3402464"/>
                </a:lnTo>
                <a:lnTo>
                  <a:pt x="5486405" y="3374187"/>
                </a:lnTo>
                <a:lnTo>
                  <a:pt x="5486248" y="3343556"/>
                </a:lnTo>
                <a:lnTo>
                  <a:pt x="5486353" y="3277050"/>
                </a:lnTo>
                <a:lnTo>
                  <a:pt x="5486557" y="3242084"/>
                </a:lnTo>
                <a:lnTo>
                  <a:pt x="5486822" y="3206585"/>
                </a:lnTo>
                <a:lnTo>
                  <a:pt x="5487118" y="3171005"/>
                </a:lnTo>
                <a:lnTo>
                  <a:pt x="5487416" y="3135801"/>
                </a:lnTo>
                <a:lnTo>
                  <a:pt x="5487686" y="3101427"/>
                </a:lnTo>
                <a:lnTo>
                  <a:pt x="5487899" y="3068339"/>
                </a:lnTo>
                <a:lnTo>
                  <a:pt x="5488032" y="3007839"/>
                </a:lnTo>
                <a:lnTo>
                  <a:pt x="5487893" y="2981337"/>
                </a:lnTo>
                <a:lnTo>
                  <a:pt x="5487577" y="2957940"/>
                </a:lnTo>
                <a:lnTo>
                  <a:pt x="5488384" y="2963672"/>
                </a:lnTo>
                <a:lnTo>
                  <a:pt x="5491038" y="2957577"/>
                </a:lnTo>
                <a:lnTo>
                  <a:pt x="5491580" y="2950299"/>
                </a:lnTo>
                <a:lnTo>
                  <a:pt x="5492084" y="2941319"/>
                </a:lnTo>
                <a:lnTo>
                  <a:pt x="5492553" y="2930937"/>
                </a:lnTo>
                <a:lnTo>
                  <a:pt x="5492992" y="2919453"/>
                </a:lnTo>
                <a:lnTo>
                  <a:pt x="5493406" y="2907167"/>
                </a:lnTo>
                <a:lnTo>
                  <a:pt x="5493798" y="2894380"/>
                </a:lnTo>
                <a:lnTo>
                  <a:pt x="5494175" y="2881390"/>
                </a:lnTo>
                <a:lnTo>
                  <a:pt x="5494539" y="2868500"/>
                </a:lnTo>
                <a:lnTo>
                  <a:pt x="5494896" y="2856007"/>
                </a:lnTo>
                <a:lnTo>
                  <a:pt x="5495250" y="2844214"/>
                </a:lnTo>
                <a:lnTo>
                  <a:pt x="5495502" y="2836414"/>
                </a:lnTo>
                <a:lnTo>
                  <a:pt x="5494942" y="2802006"/>
                </a:lnTo>
                <a:lnTo>
                  <a:pt x="5494238" y="2772038"/>
                </a:lnTo>
                <a:lnTo>
                  <a:pt x="5493415" y="2745952"/>
                </a:lnTo>
                <a:lnTo>
                  <a:pt x="5492498" y="2723191"/>
                </a:lnTo>
                <a:lnTo>
                  <a:pt x="5491509" y="2703199"/>
                </a:lnTo>
                <a:lnTo>
                  <a:pt x="5490476" y="2685419"/>
                </a:lnTo>
                <a:lnTo>
                  <a:pt x="5489421" y="2669295"/>
                </a:lnTo>
                <a:lnTo>
                  <a:pt x="5488369" y="2654270"/>
                </a:lnTo>
                <a:lnTo>
                  <a:pt x="5487345" y="2639787"/>
                </a:lnTo>
                <a:lnTo>
                  <a:pt x="5486373" y="2625289"/>
                </a:lnTo>
                <a:lnTo>
                  <a:pt x="5485477" y="2610220"/>
                </a:lnTo>
                <a:lnTo>
                  <a:pt x="5484683" y="2594024"/>
                </a:lnTo>
                <a:lnTo>
                  <a:pt x="5484015" y="2576143"/>
                </a:lnTo>
                <a:lnTo>
                  <a:pt x="5483496" y="2556021"/>
                </a:lnTo>
                <a:lnTo>
                  <a:pt x="5483152" y="2533101"/>
                </a:lnTo>
                <a:lnTo>
                  <a:pt x="5483008" y="2506827"/>
                </a:lnTo>
                <a:lnTo>
                  <a:pt x="5483087" y="2476641"/>
                </a:lnTo>
                <a:lnTo>
                  <a:pt x="5483414" y="2441988"/>
                </a:lnTo>
                <a:lnTo>
                  <a:pt x="5484014" y="2402311"/>
                </a:lnTo>
                <a:lnTo>
                  <a:pt x="5484910" y="2357052"/>
                </a:lnTo>
                <a:lnTo>
                  <a:pt x="5484533" y="2349705"/>
                </a:lnTo>
                <a:lnTo>
                  <a:pt x="5484093" y="2341310"/>
                </a:lnTo>
                <a:lnTo>
                  <a:pt x="5483594" y="2332156"/>
                </a:lnTo>
                <a:lnTo>
                  <a:pt x="5483043" y="2322530"/>
                </a:lnTo>
                <a:lnTo>
                  <a:pt x="5482446" y="2312719"/>
                </a:lnTo>
                <a:lnTo>
                  <a:pt x="5481810" y="2303010"/>
                </a:lnTo>
                <a:lnTo>
                  <a:pt x="5481141" y="2293691"/>
                </a:lnTo>
                <a:lnTo>
                  <a:pt x="5480443" y="2285049"/>
                </a:lnTo>
                <a:lnTo>
                  <a:pt x="5479725" y="2277371"/>
                </a:lnTo>
                <a:lnTo>
                  <a:pt x="5478991" y="2270945"/>
                </a:lnTo>
                <a:lnTo>
                  <a:pt x="5478247" y="2266057"/>
                </a:lnTo>
                <a:lnTo>
                  <a:pt x="5477501" y="2262995"/>
                </a:lnTo>
                <a:lnTo>
                  <a:pt x="5476023" y="2263499"/>
                </a:lnTo>
                <a:lnTo>
                  <a:pt x="5475304" y="2267639"/>
                </a:lnTo>
                <a:lnTo>
                  <a:pt x="5474606" y="2274755"/>
                </a:lnTo>
                <a:lnTo>
                  <a:pt x="5473935" y="2285132"/>
                </a:lnTo>
                <a:lnTo>
                  <a:pt x="5473297" y="2299060"/>
                </a:lnTo>
                <a:lnTo>
                  <a:pt x="5472699" y="2316824"/>
                </a:lnTo>
                <a:lnTo>
                  <a:pt x="5472147" y="2338713"/>
                </a:lnTo>
                <a:lnTo>
                  <a:pt x="5467283" y="2199255"/>
                </a:lnTo>
                <a:lnTo>
                  <a:pt x="5466475" y="2217600"/>
                </a:lnTo>
                <a:lnTo>
                  <a:pt x="5465793" y="2237664"/>
                </a:lnTo>
                <a:lnTo>
                  <a:pt x="5465229" y="2259244"/>
                </a:lnTo>
                <a:lnTo>
                  <a:pt x="5464775" y="2282136"/>
                </a:lnTo>
                <a:lnTo>
                  <a:pt x="5464420" y="2306135"/>
                </a:lnTo>
                <a:lnTo>
                  <a:pt x="5464157" y="2331037"/>
                </a:lnTo>
                <a:lnTo>
                  <a:pt x="5463976" y="2356638"/>
                </a:lnTo>
                <a:lnTo>
                  <a:pt x="5463826" y="2409123"/>
                </a:lnTo>
                <a:lnTo>
                  <a:pt x="5463999" y="2487995"/>
                </a:lnTo>
                <a:lnTo>
                  <a:pt x="5464128" y="2513508"/>
                </a:lnTo>
                <a:lnTo>
                  <a:pt x="5464277" y="2538292"/>
                </a:lnTo>
                <a:lnTo>
                  <a:pt x="5464438" y="2562143"/>
                </a:lnTo>
                <a:lnTo>
                  <a:pt x="5464602" y="2584857"/>
                </a:lnTo>
                <a:lnTo>
                  <a:pt x="5464760" y="2606231"/>
                </a:lnTo>
                <a:lnTo>
                  <a:pt x="5464903" y="2626059"/>
                </a:lnTo>
                <a:lnTo>
                  <a:pt x="5465111" y="2660265"/>
                </a:lnTo>
                <a:lnTo>
                  <a:pt x="5469289" y="2649584"/>
                </a:lnTo>
                <a:lnTo>
                  <a:pt x="5469041" y="2665413"/>
                </a:lnTo>
                <a:lnTo>
                  <a:pt x="5468795" y="2681227"/>
                </a:lnTo>
                <a:lnTo>
                  <a:pt x="5468556" y="2697018"/>
                </a:lnTo>
                <a:lnTo>
                  <a:pt x="5468327" y="2712779"/>
                </a:lnTo>
                <a:lnTo>
                  <a:pt x="5468111" y="2728504"/>
                </a:lnTo>
                <a:lnTo>
                  <a:pt x="5467911" y="2744184"/>
                </a:lnTo>
                <a:lnTo>
                  <a:pt x="5467730" y="2759813"/>
                </a:lnTo>
                <a:lnTo>
                  <a:pt x="5467571" y="2775383"/>
                </a:lnTo>
                <a:lnTo>
                  <a:pt x="5467437" y="2790888"/>
                </a:lnTo>
                <a:lnTo>
                  <a:pt x="5467258" y="2821671"/>
                </a:lnTo>
                <a:lnTo>
                  <a:pt x="5467341" y="2882133"/>
                </a:lnTo>
                <a:lnTo>
                  <a:pt x="5467472" y="2896976"/>
                </a:lnTo>
                <a:lnTo>
                  <a:pt x="5467652" y="2911696"/>
                </a:lnTo>
                <a:lnTo>
                  <a:pt x="5467887" y="2926285"/>
                </a:lnTo>
                <a:lnTo>
                  <a:pt x="5468177" y="2940737"/>
                </a:lnTo>
                <a:lnTo>
                  <a:pt x="5468527" y="2955044"/>
                </a:lnTo>
                <a:lnTo>
                  <a:pt x="5441400" y="2568304"/>
                </a:lnTo>
                <a:lnTo>
                  <a:pt x="5443688" y="2546204"/>
                </a:lnTo>
                <a:lnTo>
                  <a:pt x="5445676" y="2522778"/>
                </a:lnTo>
                <a:lnTo>
                  <a:pt x="5447389" y="2498155"/>
                </a:lnTo>
                <a:lnTo>
                  <a:pt x="5448851" y="2472461"/>
                </a:lnTo>
                <a:lnTo>
                  <a:pt x="5450086" y="2445825"/>
                </a:lnTo>
                <a:lnTo>
                  <a:pt x="5451119" y="2418373"/>
                </a:lnTo>
                <a:lnTo>
                  <a:pt x="5451975" y="2390233"/>
                </a:lnTo>
                <a:lnTo>
                  <a:pt x="5452677" y="2361532"/>
                </a:lnTo>
                <a:lnTo>
                  <a:pt x="5453250" y="2332399"/>
                </a:lnTo>
                <a:lnTo>
                  <a:pt x="5453719" y="2302960"/>
                </a:lnTo>
                <a:lnTo>
                  <a:pt x="5454108" y="2273342"/>
                </a:lnTo>
                <a:lnTo>
                  <a:pt x="5454441" y="2243675"/>
                </a:lnTo>
                <a:lnTo>
                  <a:pt x="5454744" y="2214084"/>
                </a:lnTo>
                <a:lnTo>
                  <a:pt x="5455039" y="2184697"/>
                </a:lnTo>
                <a:lnTo>
                  <a:pt x="5455352" y="2155642"/>
                </a:lnTo>
                <a:lnTo>
                  <a:pt x="5455707" y="2127046"/>
                </a:lnTo>
                <a:lnTo>
                  <a:pt x="5456129" y="2099037"/>
                </a:lnTo>
                <a:lnTo>
                  <a:pt x="5456641" y="2071742"/>
                </a:lnTo>
                <a:lnTo>
                  <a:pt x="5457269" y="2045288"/>
                </a:lnTo>
                <a:lnTo>
                  <a:pt x="5458037" y="2019804"/>
                </a:lnTo>
                <a:lnTo>
                  <a:pt x="5443153" y="2007396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4367057" y="606137"/>
            <a:ext cx="3782652" cy="248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543300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55498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679796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67979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4056784" y="5338329"/>
            <a:ext cx="3143250" cy="839932"/>
          </a:xfrm>
          <a:custGeom>
            <a:avLst/>
            <a:gdLst/>
            <a:ahLst/>
            <a:cxnLst/>
            <a:rect l="l" t="t" r="r" b="b"/>
            <a:pathLst>
              <a:path w="4610100" h="12319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168400"/>
                </a:lnTo>
                <a:lnTo>
                  <a:pt x="1436" y="1208478"/>
                </a:lnTo>
                <a:lnTo>
                  <a:pt x="38794" y="1231679"/>
                </a:lnTo>
                <a:lnTo>
                  <a:pt x="63500" y="1231900"/>
                </a:lnTo>
                <a:lnTo>
                  <a:pt x="4546600" y="1231900"/>
                </a:lnTo>
                <a:lnTo>
                  <a:pt x="4586678" y="1230463"/>
                </a:lnTo>
                <a:lnTo>
                  <a:pt x="4609879" y="1193105"/>
                </a:lnTo>
                <a:lnTo>
                  <a:pt x="4610100" y="1168400"/>
                </a:lnTo>
                <a:lnTo>
                  <a:pt x="4610100" y="63500"/>
                </a:lnTo>
                <a:lnTo>
                  <a:pt x="4608663" y="23421"/>
                </a:lnTo>
                <a:lnTo>
                  <a:pt x="4571305" y="220"/>
                </a:lnTo>
                <a:lnTo>
                  <a:pt x="45466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4175847" y="4400983"/>
            <a:ext cx="3268807" cy="117097"/>
          </a:xfrm>
          <a:custGeom>
            <a:avLst/>
            <a:gdLst/>
            <a:ahLst/>
            <a:cxnLst/>
            <a:rect l="l" t="t" r="r" b="b"/>
            <a:pathLst>
              <a:path w="4794250" h="171742">
                <a:moveTo>
                  <a:pt x="0" y="0"/>
                </a:moveTo>
                <a:lnTo>
                  <a:pt x="0" y="171742"/>
                </a:lnTo>
                <a:lnTo>
                  <a:pt x="4794250" y="171742"/>
                </a:lnTo>
                <a:lnTo>
                  <a:pt x="4794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4175847" y="4518080"/>
            <a:ext cx="1132176" cy="450246"/>
          </a:xfrm>
          <a:custGeom>
            <a:avLst/>
            <a:gdLst/>
            <a:ahLst/>
            <a:cxnLst/>
            <a:rect l="l" t="t" r="r" b="b"/>
            <a:pathLst>
              <a:path w="1660525" h="660361">
                <a:moveTo>
                  <a:pt x="0" y="495261"/>
                </a:moveTo>
                <a:lnTo>
                  <a:pt x="0" y="660361"/>
                </a:lnTo>
                <a:lnTo>
                  <a:pt x="1660525" y="660361"/>
                </a:lnTo>
                <a:lnTo>
                  <a:pt x="1660525" y="0"/>
                </a:lnTo>
                <a:lnTo>
                  <a:pt x="0" y="0"/>
                </a:lnTo>
                <a:lnTo>
                  <a:pt x="0" y="495261"/>
                </a:lnTo>
                <a:close/>
              </a:path>
            </a:pathLst>
          </a:custGeom>
          <a:solidFill>
            <a:srgbClr val="C5CAD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4175847" y="4518080"/>
            <a:ext cx="1132176" cy="112559"/>
          </a:xfrm>
          <a:custGeom>
            <a:avLst/>
            <a:gdLst/>
            <a:ahLst/>
            <a:cxnLst/>
            <a:rect l="l" t="t" r="r" b="b"/>
            <a:pathLst>
              <a:path w="1660525" h="165087">
                <a:moveTo>
                  <a:pt x="0" y="0"/>
                </a:moveTo>
                <a:lnTo>
                  <a:pt x="0" y="165087"/>
                </a:lnTo>
                <a:lnTo>
                  <a:pt x="1660525" y="165087"/>
                </a:lnTo>
                <a:lnTo>
                  <a:pt x="1660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C5CAD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4175847" y="4630640"/>
            <a:ext cx="1132176" cy="112559"/>
          </a:xfrm>
          <a:custGeom>
            <a:avLst/>
            <a:gdLst/>
            <a:ahLst/>
            <a:cxnLst/>
            <a:rect l="l" t="t" r="r" b="b"/>
            <a:pathLst>
              <a:path w="1660525" h="165087">
                <a:moveTo>
                  <a:pt x="0" y="0"/>
                </a:moveTo>
                <a:lnTo>
                  <a:pt x="0" y="165087"/>
                </a:lnTo>
                <a:lnTo>
                  <a:pt x="1660525" y="165087"/>
                </a:lnTo>
                <a:lnTo>
                  <a:pt x="1660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C5CAD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4175847" y="4743199"/>
            <a:ext cx="1132176" cy="112559"/>
          </a:xfrm>
          <a:custGeom>
            <a:avLst/>
            <a:gdLst/>
            <a:ahLst/>
            <a:cxnLst/>
            <a:rect l="l" t="t" r="r" b="b"/>
            <a:pathLst>
              <a:path w="1660525" h="165087">
                <a:moveTo>
                  <a:pt x="0" y="0"/>
                </a:moveTo>
                <a:lnTo>
                  <a:pt x="0" y="165087"/>
                </a:lnTo>
                <a:lnTo>
                  <a:pt x="1660525" y="165087"/>
                </a:lnTo>
                <a:lnTo>
                  <a:pt x="1660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C5CAD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4175847" y="4855767"/>
            <a:ext cx="1132176" cy="112559"/>
          </a:xfrm>
          <a:custGeom>
            <a:avLst/>
            <a:gdLst/>
            <a:ahLst/>
            <a:cxnLst/>
            <a:rect l="l" t="t" r="r" b="b"/>
            <a:pathLst>
              <a:path w="1660525" h="165087">
                <a:moveTo>
                  <a:pt x="0" y="0"/>
                </a:moveTo>
                <a:lnTo>
                  <a:pt x="0" y="165087"/>
                </a:lnTo>
                <a:lnTo>
                  <a:pt x="1660525" y="165087"/>
                </a:lnTo>
                <a:lnTo>
                  <a:pt x="1660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C5CAD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4173682" y="4400983"/>
            <a:ext cx="1134341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4175847" y="4403149"/>
            <a:ext cx="0" cy="112767"/>
          </a:xfrm>
          <a:custGeom>
            <a:avLst/>
            <a:gdLst/>
            <a:ahLst/>
            <a:cxnLst/>
            <a:rect l="l" t="t" r="r" b="b"/>
            <a:pathLst>
              <a:path h="165392">
                <a:moveTo>
                  <a:pt x="0" y="165392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5308023" y="4400983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598227" y="4400983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444653" y="4403149"/>
            <a:ext cx="0" cy="112767"/>
          </a:xfrm>
          <a:custGeom>
            <a:avLst/>
            <a:gdLst/>
            <a:ahLst/>
            <a:cxnLst/>
            <a:rect l="l" t="t" r="r" b="b"/>
            <a:pathLst>
              <a:path h="165392">
                <a:moveTo>
                  <a:pt x="0" y="165392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4173682" y="4518081"/>
            <a:ext cx="1134341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175847" y="4520247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175847" y="4632808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4175847" y="474536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4175847" y="485793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4173682" y="4968325"/>
            <a:ext cx="1134341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5308023" y="4518081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308023" y="4520247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6598227" y="4518081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444653" y="4520247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5308023" y="4632808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444653" y="4632808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5308023" y="474536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444653" y="474536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5308023" y="485793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444653" y="485793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5308023" y="4968325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6598227" y="4968325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598227" y="4520247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4173682" y="4630642"/>
            <a:ext cx="1134341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5308023" y="4630642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598227" y="4630642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598227" y="4632808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4173682" y="4743203"/>
            <a:ext cx="1134341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5308023" y="4743203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598227" y="4743203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598227" y="474536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4173682" y="4855763"/>
            <a:ext cx="1134341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5308023" y="4855763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598227" y="4855763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6598227" y="485793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4056784" y="4004829"/>
            <a:ext cx="3506932" cy="1125067"/>
          </a:xfrm>
          <a:custGeom>
            <a:avLst/>
            <a:gdLst/>
            <a:ahLst/>
            <a:cxnLst/>
            <a:rect l="l" t="t" r="r" b="b"/>
            <a:pathLst>
              <a:path w="5143500" h="1650098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586598"/>
                </a:lnTo>
                <a:lnTo>
                  <a:pt x="1436" y="1626676"/>
                </a:lnTo>
                <a:lnTo>
                  <a:pt x="38794" y="1649877"/>
                </a:lnTo>
                <a:lnTo>
                  <a:pt x="63500" y="1650098"/>
                </a:lnTo>
                <a:lnTo>
                  <a:pt x="5080000" y="1650098"/>
                </a:lnTo>
                <a:lnTo>
                  <a:pt x="5120078" y="1648661"/>
                </a:lnTo>
                <a:lnTo>
                  <a:pt x="5143279" y="1611303"/>
                </a:lnTo>
                <a:lnTo>
                  <a:pt x="5143500" y="1586598"/>
                </a:lnTo>
                <a:lnTo>
                  <a:pt x="5143500" y="63500"/>
                </a:lnTo>
                <a:lnTo>
                  <a:pt x="5142063" y="23421"/>
                </a:lnTo>
                <a:lnTo>
                  <a:pt x="5104705" y="220"/>
                </a:lnTo>
                <a:lnTo>
                  <a:pt x="50800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 txBox="1"/>
          <p:nvPr/>
        </p:nvSpPr>
        <p:spPr>
          <a:xfrm>
            <a:off x="7016326" y="292576"/>
            <a:ext cx="1265439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18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Las</a:t>
            </a:r>
            <a:r>
              <a:rPr sz="682" spc="-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ciudades</a:t>
            </a:r>
            <a:r>
              <a:rPr sz="682" spc="-1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comercio</a:t>
            </a:r>
            <a:endParaRPr sz="682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09396" y="3136429"/>
            <a:ext cx="1462624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latin typeface="Arial"/>
                <a:cs typeface="Arial"/>
              </a:rPr>
              <a:t>Los</a:t>
            </a:r>
            <a:r>
              <a:rPr sz="545" spc="-5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barrios</a:t>
            </a:r>
            <a:r>
              <a:rPr sz="545" spc="-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actuales</a:t>
            </a:r>
            <a:r>
              <a:rPr sz="545" spc="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están</a:t>
            </a:r>
            <a:r>
              <a:rPr sz="545" spc="2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encerrados</a:t>
            </a:r>
            <a:r>
              <a:rPr sz="545" spc="6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vigilados.</a:t>
            </a:r>
            <a:endParaRPr sz="54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43769" y="3433373"/>
            <a:ext cx="3305157" cy="47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actuales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tienen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algunas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similitudes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diferencias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ciuda-</a:t>
            </a:r>
          </a:p>
          <a:p>
            <a:pPr marL="8659" marR="7088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des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medie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ales. Compa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imágenes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describe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detalle</a:t>
            </a:r>
            <a:r>
              <a:rPr sz="750" spc="1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acterfs- </a:t>
            </a:r>
          </a:p>
          <a:p>
            <a:pPr marL="8659" marR="70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ticas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  ciudad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cuanto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tamaño,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diseño,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materiales,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formas,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ilumina- </a:t>
            </a:r>
          </a:p>
          <a:p>
            <a:pPr marL="8659" marR="70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ci6n,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distribuci6n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calles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edificaciones.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165023" y="4149964"/>
            <a:ext cx="3183237" cy="244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4286">
              <a:lnSpc>
                <a:spcPts val="907"/>
              </a:lnSpc>
              <a:spcBef>
                <a:spcPts val="45"/>
              </a:spcBef>
            </a:pP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Aplic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o</a:t>
            </a:r>
            <a:r>
              <a:rPr sz="818" spc="143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mi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s</a:t>
            </a:r>
            <a:r>
              <a:rPr sz="818" spc="61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conocimientos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ct val="95825"/>
              </a:lnSpc>
              <a:spcBef>
                <a:spcPts val="33"/>
              </a:spcBef>
            </a:pPr>
            <a:r>
              <a:rPr sz="750" dirty="0">
                <a:latin typeface="Times New Roman"/>
                <a:cs typeface="Times New Roman"/>
              </a:rPr>
              <a:t>Copia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cuadro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cuaderno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65023" y="5483464"/>
            <a:ext cx="2918988" cy="606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4992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ct val="95825"/>
              </a:lnSpc>
              <a:spcBef>
                <a:spcPts val="94"/>
              </a:spcBef>
            </a:pPr>
            <a:r>
              <a:rPr sz="682" b="1" dirty="0">
                <a:latin typeface="Times New Roman"/>
                <a:cs typeface="Times New Roman"/>
              </a:rPr>
              <a:t>Eje</a:t>
            </a:r>
            <a:r>
              <a:rPr sz="682" b="1" spc="-41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financie</a:t>
            </a:r>
            <a:r>
              <a:rPr sz="682" b="1" spc="-9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o: </a:t>
            </a:r>
            <a:r>
              <a:rPr sz="682" b="1" spc="3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sector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dedicado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manejo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dinero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medio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ahorro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los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préstamos.</a:t>
            </a:r>
            <a:endParaRPr sz="682">
              <a:latin typeface="Arial"/>
              <a:cs typeface="Arial"/>
            </a:endParaRPr>
          </a:p>
          <a:p>
            <a:pPr marL="8659" marR="622467">
              <a:lnSpc>
                <a:spcPts val="785"/>
              </a:lnSpc>
              <a:spcBef>
                <a:spcPts val="167"/>
              </a:spcBef>
            </a:pPr>
            <a:r>
              <a:rPr sz="682" b="1" dirty="0">
                <a:latin typeface="Times New Roman"/>
                <a:cs typeface="Times New Roman"/>
              </a:rPr>
              <a:t>Espacio</a:t>
            </a:r>
            <a:r>
              <a:rPr sz="682" b="1" spc="-25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público:</a:t>
            </a:r>
            <a:r>
              <a:rPr sz="682" b="1" spc="4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lugar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donde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cualquier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persona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puede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circula</a:t>
            </a:r>
            <a:r>
              <a:rPr sz="682" spc="-5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. </a:t>
            </a:r>
            <a:endParaRPr sz="682">
              <a:latin typeface="Times New Roman"/>
              <a:cs typeface="Times New Roman"/>
            </a:endParaRPr>
          </a:p>
          <a:p>
            <a:pPr marL="8659" marR="622467">
              <a:lnSpc>
                <a:spcPts val="785"/>
              </a:lnSpc>
              <a:spcBef>
                <a:spcPts val="167"/>
              </a:spcBef>
            </a:pPr>
            <a:r>
              <a:rPr sz="682" b="1" dirty="0">
                <a:latin typeface="Times New Roman"/>
                <a:cs typeface="Times New Roman"/>
              </a:rPr>
              <a:t>Me</a:t>
            </a:r>
            <a:r>
              <a:rPr sz="682" b="1" spc="-20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cantil: </a:t>
            </a:r>
            <a:r>
              <a:rPr sz="682" b="1" spc="4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acciones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relacionadas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-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6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finanzas. </a:t>
            </a:r>
            <a:endParaRPr sz="682">
              <a:latin typeface="Times New Roman"/>
              <a:cs typeface="Times New Roman"/>
            </a:endParaRPr>
          </a:p>
          <a:p>
            <a:pPr marL="8659" marR="622467">
              <a:lnSpc>
                <a:spcPts val="785"/>
              </a:lnSpc>
              <a:spcBef>
                <a:spcPts val="167"/>
              </a:spcBef>
            </a:pPr>
            <a:r>
              <a:rPr sz="682" b="1" dirty="0">
                <a:latin typeface="Times New Roman"/>
                <a:cs typeface="Times New Roman"/>
              </a:rPr>
              <a:t>Mu</a:t>
            </a:r>
            <a:r>
              <a:rPr sz="682" b="1" spc="-19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alla:</a:t>
            </a:r>
            <a:r>
              <a:rPr sz="682" b="1" spc="1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muro</a:t>
            </a:r>
            <a:r>
              <a:rPr sz="682" spc="5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creado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separar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protege</a:t>
            </a:r>
            <a:r>
              <a:rPr sz="682" spc="-5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.</a:t>
            </a:r>
            <a:endParaRPr sz="68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167</a:t>
            </a:r>
            <a:endParaRPr sz="61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14842" y="6650589"/>
            <a:ext cx="1128591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6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autá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quicas</a:t>
            </a:r>
            <a:endParaRPr sz="54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97964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5433001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 txBox="1"/>
          <p:nvPr/>
        </p:nvSpPr>
        <p:spPr>
          <a:xfrm>
            <a:off x="4175847" y="4400983"/>
            <a:ext cx="3268807" cy="117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5918">
              <a:lnSpc>
                <a:spcPct val="95825"/>
              </a:lnSpc>
              <a:spcBef>
                <a:spcPts val="24"/>
              </a:spcBef>
            </a:pP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Aspecto                                   </a:t>
            </a:r>
            <a:r>
              <a:rPr sz="750" spc="7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Ciudad</a:t>
            </a:r>
            <a:r>
              <a:rPr sz="750" spc="-1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medieval                      </a:t>
            </a:r>
            <a:r>
              <a:rPr sz="750" spc="2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Ciudad</a:t>
            </a:r>
            <a:r>
              <a:rPr sz="750" spc="-1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moderna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75847" y="4518080"/>
            <a:ext cx="1132176" cy="112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00538D"/>
                </a:solidFill>
                <a:latin typeface="Times New Roman"/>
                <a:cs typeface="Times New Roman"/>
              </a:rPr>
              <a:t>Edificaciones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08023" y="4518080"/>
            <a:ext cx="1290205" cy="112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1" name="object 11"/>
          <p:cNvSpPr txBox="1"/>
          <p:nvPr/>
        </p:nvSpPr>
        <p:spPr>
          <a:xfrm>
            <a:off x="6598228" y="4518080"/>
            <a:ext cx="846426" cy="112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0" name="object 10"/>
          <p:cNvSpPr txBox="1"/>
          <p:nvPr/>
        </p:nvSpPr>
        <p:spPr>
          <a:xfrm>
            <a:off x="4175847" y="4630642"/>
            <a:ext cx="1132176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00538D"/>
                </a:solidFill>
                <a:latin typeface="Times New Roman"/>
                <a:cs typeface="Times New Roman"/>
              </a:rPr>
              <a:t>Vías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08023" y="4630642"/>
            <a:ext cx="1290205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8" name="object 8"/>
          <p:cNvSpPr txBox="1"/>
          <p:nvPr/>
        </p:nvSpPr>
        <p:spPr>
          <a:xfrm>
            <a:off x="6598228" y="4630642"/>
            <a:ext cx="846426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" name="object 7"/>
          <p:cNvSpPr txBox="1"/>
          <p:nvPr/>
        </p:nvSpPr>
        <p:spPr>
          <a:xfrm>
            <a:off x="4175847" y="4743203"/>
            <a:ext cx="1132176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00538D"/>
                </a:solidFill>
                <a:latin typeface="Times New Roman"/>
                <a:cs typeface="Times New Roman"/>
              </a:rPr>
              <a:t>Medios</a:t>
            </a:r>
            <a:r>
              <a:rPr sz="682" b="1" spc="42" dirty="0">
                <a:solidFill>
                  <a:srgbClr val="00538D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00538D"/>
                </a:solidFill>
                <a:latin typeface="Times New Roman"/>
                <a:cs typeface="Times New Roman"/>
              </a:rPr>
              <a:t>de</a:t>
            </a:r>
            <a:r>
              <a:rPr sz="682" b="1" spc="54" dirty="0">
                <a:solidFill>
                  <a:srgbClr val="00538D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00538D"/>
                </a:solidFill>
                <a:latin typeface="Times New Roman"/>
                <a:cs typeface="Times New Roman"/>
              </a:rPr>
              <a:t>t</a:t>
            </a:r>
            <a:r>
              <a:rPr sz="682" b="1" spc="-20" dirty="0">
                <a:solidFill>
                  <a:srgbClr val="00538D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00538D"/>
                </a:solidFill>
                <a:latin typeface="Times New Roman"/>
                <a:cs typeface="Times New Roman"/>
              </a:rPr>
              <a:t>ansporte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8023" y="4743203"/>
            <a:ext cx="1290205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" name="object 5"/>
          <p:cNvSpPr txBox="1"/>
          <p:nvPr/>
        </p:nvSpPr>
        <p:spPr>
          <a:xfrm>
            <a:off x="6598228" y="4743203"/>
            <a:ext cx="846426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" name="object 4"/>
          <p:cNvSpPr txBox="1"/>
          <p:nvPr/>
        </p:nvSpPr>
        <p:spPr>
          <a:xfrm>
            <a:off x="4175847" y="4855763"/>
            <a:ext cx="1132176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00538D"/>
                </a:solidFill>
                <a:latin typeface="Times New Roman"/>
                <a:cs typeface="Times New Roman"/>
              </a:rPr>
              <a:t>Habitantes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8023" y="4855763"/>
            <a:ext cx="1290205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598228" y="4855763"/>
            <a:ext cx="846426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6066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199915" y="3332955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6"/>
                </a:lnTo>
                <a:lnTo>
                  <a:pt x="2415019" y="10594"/>
                </a:lnTo>
                <a:lnTo>
                  <a:pt x="2405693" y="11833"/>
                </a:lnTo>
                <a:lnTo>
                  <a:pt x="2397417" y="13155"/>
                </a:lnTo>
                <a:lnTo>
                  <a:pt x="2389947" y="14541"/>
                </a:lnTo>
                <a:lnTo>
                  <a:pt x="2383042" y="15971"/>
                </a:lnTo>
                <a:lnTo>
                  <a:pt x="2376459" y="17426"/>
                </a:lnTo>
                <a:lnTo>
                  <a:pt x="2369955" y="18888"/>
                </a:lnTo>
                <a:lnTo>
                  <a:pt x="2363287" y="20338"/>
                </a:lnTo>
                <a:lnTo>
                  <a:pt x="2348491" y="23123"/>
                </a:lnTo>
                <a:lnTo>
                  <a:pt x="2339878" y="24421"/>
                </a:lnTo>
                <a:lnTo>
                  <a:pt x="2330131" y="25631"/>
                </a:lnTo>
                <a:lnTo>
                  <a:pt x="2319007" y="26733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4"/>
                </a:lnTo>
                <a:lnTo>
                  <a:pt x="1158122" y="55328"/>
                </a:lnTo>
                <a:lnTo>
                  <a:pt x="1124137" y="55157"/>
                </a:lnTo>
                <a:lnTo>
                  <a:pt x="1091507" y="55228"/>
                </a:lnTo>
                <a:lnTo>
                  <a:pt x="1075589" y="55365"/>
                </a:lnTo>
                <a:lnTo>
                  <a:pt x="1059877" y="55574"/>
                </a:lnTo>
                <a:lnTo>
                  <a:pt x="1044327" y="55861"/>
                </a:lnTo>
                <a:lnTo>
                  <a:pt x="1028894" y="56229"/>
                </a:lnTo>
                <a:lnTo>
                  <a:pt x="1013535" y="56683"/>
                </a:lnTo>
                <a:lnTo>
                  <a:pt x="998204" y="57226"/>
                </a:lnTo>
                <a:lnTo>
                  <a:pt x="982857" y="57863"/>
                </a:lnTo>
                <a:lnTo>
                  <a:pt x="967451" y="58598"/>
                </a:lnTo>
                <a:lnTo>
                  <a:pt x="951941" y="59436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12"/>
                </a:lnTo>
                <a:lnTo>
                  <a:pt x="259092" y="490403"/>
                </a:lnTo>
                <a:lnTo>
                  <a:pt x="263893" y="503598"/>
                </a:lnTo>
                <a:lnTo>
                  <a:pt x="269258" y="517770"/>
                </a:lnTo>
                <a:lnTo>
                  <a:pt x="275001" y="532494"/>
                </a:lnTo>
                <a:lnTo>
                  <a:pt x="280937" y="547341"/>
                </a:lnTo>
                <a:lnTo>
                  <a:pt x="286880" y="561885"/>
                </a:lnTo>
                <a:lnTo>
                  <a:pt x="292644" y="575700"/>
                </a:lnTo>
                <a:lnTo>
                  <a:pt x="298044" y="588358"/>
                </a:lnTo>
                <a:lnTo>
                  <a:pt x="302894" y="599433"/>
                </a:lnTo>
                <a:lnTo>
                  <a:pt x="307009" y="608497"/>
                </a:lnTo>
                <a:lnTo>
                  <a:pt x="310203" y="615125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FDDEC6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s-CO" sz="1227" dirty="0"/>
              <a:t>PP P </a:t>
            </a:r>
          </a:p>
          <a:p>
            <a:r>
              <a:rPr lang="es-CO" sz="1227" dirty="0"/>
              <a:t>RA TRABAJAR EN EL BLOG</a:t>
            </a:r>
            <a:endParaRPr sz="1227" dirty="0"/>
          </a:p>
        </p:txBody>
      </p:sp>
      <p:sp>
        <p:nvSpPr>
          <p:cNvPr id="23" name="object 23"/>
          <p:cNvSpPr/>
          <p:nvPr/>
        </p:nvSpPr>
        <p:spPr>
          <a:xfrm>
            <a:off x="6085176" y="3368846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FAB2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5654387" y="3362352"/>
            <a:ext cx="700085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298"/>
                </a:lnTo>
                <a:lnTo>
                  <a:pt x="1244598" y="6222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6085176" y="3368846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F26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6174061" y="3332513"/>
            <a:ext cx="245189" cy="484439"/>
          </a:xfrm>
          <a:custGeom>
            <a:avLst/>
            <a:gdLst/>
            <a:ahLst/>
            <a:cxnLst/>
            <a:rect l="l" t="t" r="r" b="b"/>
            <a:pathLst>
              <a:path w="359610" h="710510">
                <a:moveTo>
                  <a:pt x="22666" y="536048"/>
                </a:moveTo>
                <a:lnTo>
                  <a:pt x="20634" y="540620"/>
                </a:lnTo>
                <a:lnTo>
                  <a:pt x="21244" y="545852"/>
                </a:lnTo>
                <a:lnTo>
                  <a:pt x="21511" y="548176"/>
                </a:lnTo>
                <a:lnTo>
                  <a:pt x="24000" y="551656"/>
                </a:lnTo>
                <a:lnTo>
                  <a:pt x="24571" y="554729"/>
                </a:lnTo>
                <a:lnTo>
                  <a:pt x="25728" y="564213"/>
                </a:lnTo>
                <a:lnTo>
                  <a:pt x="27319" y="577439"/>
                </a:lnTo>
                <a:lnTo>
                  <a:pt x="32344" y="586924"/>
                </a:lnTo>
                <a:lnTo>
                  <a:pt x="37462" y="591077"/>
                </a:lnTo>
                <a:lnTo>
                  <a:pt x="47444" y="590124"/>
                </a:lnTo>
                <a:lnTo>
                  <a:pt x="53438" y="589146"/>
                </a:lnTo>
                <a:lnTo>
                  <a:pt x="56461" y="596754"/>
                </a:lnTo>
                <a:lnTo>
                  <a:pt x="69758" y="597820"/>
                </a:lnTo>
                <a:lnTo>
                  <a:pt x="76743" y="598024"/>
                </a:lnTo>
                <a:lnTo>
                  <a:pt x="75495" y="603632"/>
                </a:lnTo>
                <a:lnTo>
                  <a:pt x="73177" y="615943"/>
                </a:lnTo>
                <a:lnTo>
                  <a:pt x="71459" y="629099"/>
                </a:lnTo>
                <a:lnTo>
                  <a:pt x="70759" y="642435"/>
                </a:lnTo>
                <a:lnTo>
                  <a:pt x="71497" y="655283"/>
                </a:lnTo>
                <a:lnTo>
                  <a:pt x="74093" y="666978"/>
                </a:lnTo>
                <a:lnTo>
                  <a:pt x="78965" y="676853"/>
                </a:lnTo>
                <a:lnTo>
                  <a:pt x="86941" y="686102"/>
                </a:lnTo>
                <a:lnTo>
                  <a:pt x="95312" y="692919"/>
                </a:lnTo>
                <a:lnTo>
                  <a:pt x="104799" y="698552"/>
                </a:lnTo>
                <a:lnTo>
                  <a:pt x="115253" y="703045"/>
                </a:lnTo>
                <a:lnTo>
                  <a:pt x="126526" y="706442"/>
                </a:lnTo>
                <a:lnTo>
                  <a:pt x="138468" y="708789"/>
                </a:lnTo>
                <a:lnTo>
                  <a:pt x="150931" y="710130"/>
                </a:lnTo>
                <a:lnTo>
                  <a:pt x="163767" y="710510"/>
                </a:lnTo>
                <a:lnTo>
                  <a:pt x="176826" y="709974"/>
                </a:lnTo>
                <a:lnTo>
                  <a:pt x="189961" y="708566"/>
                </a:lnTo>
                <a:lnTo>
                  <a:pt x="203023" y="706332"/>
                </a:lnTo>
                <a:lnTo>
                  <a:pt x="215862" y="703316"/>
                </a:lnTo>
                <a:lnTo>
                  <a:pt x="228332" y="699562"/>
                </a:lnTo>
                <a:lnTo>
                  <a:pt x="240281" y="695116"/>
                </a:lnTo>
                <a:lnTo>
                  <a:pt x="251564" y="690022"/>
                </a:lnTo>
                <a:lnTo>
                  <a:pt x="262029" y="684326"/>
                </a:lnTo>
                <a:lnTo>
                  <a:pt x="271530" y="678071"/>
                </a:lnTo>
                <a:lnTo>
                  <a:pt x="279917" y="671303"/>
                </a:lnTo>
                <a:lnTo>
                  <a:pt x="289510" y="658122"/>
                </a:lnTo>
                <a:lnTo>
                  <a:pt x="294345" y="646881"/>
                </a:lnTo>
                <a:lnTo>
                  <a:pt x="292551" y="638118"/>
                </a:lnTo>
                <a:lnTo>
                  <a:pt x="290784" y="625274"/>
                </a:lnTo>
                <a:lnTo>
                  <a:pt x="289075" y="612366"/>
                </a:lnTo>
                <a:lnTo>
                  <a:pt x="286572" y="600246"/>
                </a:lnTo>
                <a:lnTo>
                  <a:pt x="294753" y="600298"/>
                </a:lnTo>
                <a:lnTo>
                  <a:pt x="308090" y="597455"/>
                </a:lnTo>
                <a:lnTo>
                  <a:pt x="319402" y="591249"/>
                </a:lnTo>
                <a:lnTo>
                  <a:pt x="328002" y="582129"/>
                </a:lnTo>
                <a:lnTo>
                  <a:pt x="333201" y="570547"/>
                </a:lnTo>
                <a:lnTo>
                  <a:pt x="334312" y="556952"/>
                </a:lnTo>
                <a:lnTo>
                  <a:pt x="333791" y="550526"/>
                </a:lnTo>
                <a:lnTo>
                  <a:pt x="329778" y="543477"/>
                </a:lnTo>
                <a:lnTo>
                  <a:pt x="327657" y="536962"/>
                </a:lnTo>
                <a:lnTo>
                  <a:pt x="323124" y="523874"/>
                </a:lnTo>
                <a:lnTo>
                  <a:pt x="317367" y="511450"/>
                </a:lnTo>
                <a:lnTo>
                  <a:pt x="309714" y="501754"/>
                </a:lnTo>
                <a:lnTo>
                  <a:pt x="299071" y="495567"/>
                </a:lnTo>
                <a:lnTo>
                  <a:pt x="284350" y="493668"/>
                </a:lnTo>
                <a:lnTo>
                  <a:pt x="282241" y="489788"/>
                </a:lnTo>
                <a:lnTo>
                  <a:pt x="275871" y="477883"/>
                </a:lnTo>
                <a:lnTo>
                  <a:pt x="268979" y="466104"/>
                </a:lnTo>
                <a:lnTo>
                  <a:pt x="261152" y="455448"/>
                </a:lnTo>
                <a:lnTo>
                  <a:pt x="251981" y="446913"/>
                </a:lnTo>
                <a:lnTo>
                  <a:pt x="241055" y="441496"/>
                </a:lnTo>
                <a:lnTo>
                  <a:pt x="237919" y="436124"/>
                </a:lnTo>
                <a:lnTo>
                  <a:pt x="233842" y="431692"/>
                </a:lnTo>
                <a:lnTo>
                  <a:pt x="227733" y="429279"/>
                </a:lnTo>
                <a:lnTo>
                  <a:pt x="224101" y="427628"/>
                </a:lnTo>
                <a:lnTo>
                  <a:pt x="220367" y="430180"/>
                </a:lnTo>
                <a:lnTo>
                  <a:pt x="215516" y="430396"/>
                </a:lnTo>
                <a:lnTo>
                  <a:pt x="212506" y="423780"/>
                </a:lnTo>
                <a:lnTo>
                  <a:pt x="211058" y="415614"/>
                </a:lnTo>
                <a:lnTo>
                  <a:pt x="211083" y="405962"/>
                </a:lnTo>
                <a:lnTo>
                  <a:pt x="221144" y="403407"/>
                </a:lnTo>
                <a:lnTo>
                  <a:pt x="231735" y="397410"/>
                </a:lnTo>
                <a:lnTo>
                  <a:pt x="241055" y="389312"/>
                </a:lnTo>
                <a:lnTo>
                  <a:pt x="249380" y="381473"/>
                </a:lnTo>
                <a:lnTo>
                  <a:pt x="258336" y="372265"/>
                </a:lnTo>
                <a:lnTo>
                  <a:pt x="266895" y="362655"/>
                </a:lnTo>
                <a:lnTo>
                  <a:pt x="275028" y="352713"/>
                </a:lnTo>
                <a:lnTo>
                  <a:pt x="282705" y="342509"/>
                </a:lnTo>
                <a:lnTo>
                  <a:pt x="289894" y="332113"/>
                </a:lnTo>
                <a:lnTo>
                  <a:pt x="296567" y="321595"/>
                </a:lnTo>
                <a:lnTo>
                  <a:pt x="298244" y="322084"/>
                </a:lnTo>
                <a:lnTo>
                  <a:pt x="310062" y="321078"/>
                </a:lnTo>
                <a:lnTo>
                  <a:pt x="319884" y="312705"/>
                </a:lnTo>
                <a:lnTo>
                  <a:pt x="321243" y="310419"/>
                </a:lnTo>
                <a:lnTo>
                  <a:pt x="320532" y="305974"/>
                </a:lnTo>
                <a:lnTo>
                  <a:pt x="323637" y="302057"/>
                </a:lnTo>
                <a:lnTo>
                  <a:pt x="333177" y="294166"/>
                </a:lnTo>
                <a:lnTo>
                  <a:pt x="337639" y="282733"/>
                </a:lnTo>
                <a:lnTo>
                  <a:pt x="343361" y="279597"/>
                </a:lnTo>
                <a:lnTo>
                  <a:pt x="351847" y="270135"/>
                </a:lnTo>
                <a:lnTo>
                  <a:pt x="357523" y="257347"/>
                </a:lnTo>
                <a:lnTo>
                  <a:pt x="359610" y="243173"/>
                </a:lnTo>
                <a:lnTo>
                  <a:pt x="359559" y="234004"/>
                </a:lnTo>
                <a:lnTo>
                  <a:pt x="356956" y="225507"/>
                </a:lnTo>
                <a:lnTo>
                  <a:pt x="350961" y="219449"/>
                </a:lnTo>
                <a:lnTo>
                  <a:pt x="351247" y="219277"/>
                </a:lnTo>
                <a:lnTo>
                  <a:pt x="357421" y="210019"/>
                </a:lnTo>
                <a:lnTo>
                  <a:pt x="356922" y="198090"/>
                </a:lnTo>
                <a:lnTo>
                  <a:pt x="355406" y="186150"/>
                </a:lnTo>
                <a:lnTo>
                  <a:pt x="355450" y="183228"/>
                </a:lnTo>
                <a:lnTo>
                  <a:pt x="356325" y="170423"/>
                </a:lnTo>
                <a:lnTo>
                  <a:pt x="352079" y="160610"/>
                </a:lnTo>
                <a:lnTo>
                  <a:pt x="352142" y="160090"/>
                </a:lnTo>
                <a:lnTo>
                  <a:pt x="352413" y="146966"/>
                </a:lnTo>
                <a:lnTo>
                  <a:pt x="350447" y="134088"/>
                </a:lnTo>
                <a:lnTo>
                  <a:pt x="346726" y="121681"/>
                </a:lnTo>
                <a:lnTo>
                  <a:pt x="341735" y="109972"/>
                </a:lnTo>
                <a:lnTo>
                  <a:pt x="335958" y="99188"/>
                </a:lnTo>
                <a:lnTo>
                  <a:pt x="329879" y="89554"/>
                </a:lnTo>
                <a:lnTo>
                  <a:pt x="330033" y="88844"/>
                </a:lnTo>
                <a:lnTo>
                  <a:pt x="328416" y="77686"/>
                </a:lnTo>
                <a:lnTo>
                  <a:pt x="321226" y="68243"/>
                </a:lnTo>
                <a:lnTo>
                  <a:pt x="312292" y="59287"/>
                </a:lnTo>
                <a:lnTo>
                  <a:pt x="305444" y="49587"/>
                </a:lnTo>
                <a:lnTo>
                  <a:pt x="300695" y="49904"/>
                </a:lnTo>
                <a:lnTo>
                  <a:pt x="299958" y="46196"/>
                </a:lnTo>
                <a:lnTo>
                  <a:pt x="294345" y="47377"/>
                </a:lnTo>
                <a:lnTo>
                  <a:pt x="293659" y="42132"/>
                </a:lnTo>
                <a:lnTo>
                  <a:pt x="290128" y="39744"/>
                </a:lnTo>
                <a:lnTo>
                  <a:pt x="289900" y="34055"/>
                </a:lnTo>
                <a:lnTo>
                  <a:pt x="288624" y="33073"/>
                </a:lnTo>
                <a:lnTo>
                  <a:pt x="279002" y="26057"/>
                </a:lnTo>
                <a:lnTo>
                  <a:pt x="265478" y="22942"/>
                </a:lnTo>
                <a:lnTo>
                  <a:pt x="263401" y="20936"/>
                </a:lnTo>
                <a:lnTo>
                  <a:pt x="254620" y="14286"/>
                </a:lnTo>
                <a:lnTo>
                  <a:pt x="242173" y="14065"/>
                </a:lnTo>
                <a:lnTo>
                  <a:pt x="237882" y="8604"/>
                </a:lnTo>
                <a:lnTo>
                  <a:pt x="227187" y="4472"/>
                </a:lnTo>
                <a:lnTo>
                  <a:pt x="216633" y="8515"/>
                </a:lnTo>
                <a:lnTo>
                  <a:pt x="215643" y="6798"/>
                </a:lnTo>
                <a:lnTo>
                  <a:pt x="205817" y="246"/>
                </a:lnTo>
                <a:lnTo>
                  <a:pt x="193194" y="0"/>
                </a:lnTo>
                <a:lnTo>
                  <a:pt x="183321" y="6293"/>
                </a:lnTo>
                <a:lnTo>
                  <a:pt x="182456" y="5360"/>
                </a:lnTo>
                <a:lnTo>
                  <a:pt x="172068" y="791"/>
                </a:lnTo>
                <a:lnTo>
                  <a:pt x="160665" y="2860"/>
                </a:lnTo>
                <a:lnTo>
                  <a:pt x="151127" y="8515"/>
                </a:lnTo>
                <a:lnTo>
                  <a:pt x="149502" y="7416"/>
                </a:lnTo>
                <a:lnTo>
                  <a:pt x="139527" y="4918"/>
                </a:lnTo>
                <a:lnTo>
                  <a:pt x="131100" y="8345"/>
                </a:lnTo>
                <a:lnTo>
                  <a:pt x="122569" y="12969"/>
                </a:lnTo>
                <a:lnTo>
                  <a:pt x="112277" y="14065"/>
                </a:lnTo>
                <a:lnTo>
                  <a:pt x="106474" y="17138"/>
                </a:lnTo>
                <a:lnTo>
                  <a:pt x="102638" y="22193"/>
                </a:lnTo>
                <a:lnTo>
                  <a:pt x="98955" y="27387"/>
                </a:lnTo>
                <a:lnTo>
                  <a:pt x="94117" y="26047"/>
                </a:lnTo>
                <a:lnTo>
                  <a:pt x="82637" y="27928"/>
                </a:lnTo>
                <a:lnTo>
                  <a:pt x="73881" y="35552"/>
                </a:lnTo>
                <a:lnTo>
                  <a:pt x="68970" y="46259"/>
                </a:lnTo>
                <a:lnTo>
                  <a:pt x="67149" y="46890"/>
                </a:lnTo>
                <a:lnTo>
                  <a:pt x="55377" y="53125"/>
                </a:lnTo>
                <a:lnTo>
                  <a:pt x="46771" y="61804"/>
                </a:lnTo>
                <a:lnTo>
                  <a:pt x="42808" y="67291"/>
                </a:lnTo>
                <a:lnTo>
                  <a:pt x="42707" y="75368"/>
                </a:lnTo>
                <a:lnTo>
                  <a:pt x="38998" y="80676"/>
                </a:lnTo>
                <a:lnTo>
                  <a:pt x="38775" y="80988"/>
                </a:lnTo>
                <a:lnTo>
                  <a:pt x="30924" y="88224"/>
                </a:lnTo>
                <a:lnTo>
                  <a:pt x="23336" y="96494"/>
                </a:lnTo>
                <a:lnTo>
                  <a:pt x="22349" y="109544"/>
                </a:lnTo>
                <a:lnTo>
                  <a:pt x="19974" y="111717"/>
                </a:lnTo>
                <a:lnTo>
                  <a:pt x="13358" y="121251"/>
                </a:lnTo>
                <a:lnTo>
                  <a:pt x="9933" y="133213"/>
                </a:lnTo>
                <a:lnTo>
                  <a:pt x="11249" y="146183"/>
                </a:lnTo>
                <a:lnTo>
                  <a:pt x="8526" y="148701"/>
                </a:lnTo>
                <a:lnTo>
                  <a:pt x="2730" y="158810"/>
                </a:lnTo>
                <a:lnTo>
                  <a:pt x="0" y="171549"/>
                </a:lnTo>
                <a:lnTo>
                  <a:pt x="546" y="184721"/>
                </a:lnTo>
                <a:lnTo>
                  <a:pt x="4581" y="196132"/>
                </a:lnTo>
                <a:lnTo>
                  <a:pt x="2395" y="200474"/>
                </a:lnTo>
                <a:lnTo>
                  <a:pt x="406" y="212738"/>
                </a:lnTo>
                <a:lnTo>
                  <a:pt x="3179" y="224677"/>
                </a:lnTo>
                <a:lnTo>
                  <a:pt x="10131" y="233889"/>
                </a:lnTo>
                <a:lnTo>
                  <a:pt x="7275" y="246951"/>
                </a:lnTo>
                <a:lnTo>
                  <a:pt x="8483" y="258711"/>
                </a:lnTo>
                <a:lnTo>
                  <a:pt x="12912" y="268991"/>
                </a:lnTo>
                <a:lnTo>
                  <a:pt x="19537" y="278107"/>
                </a:lnTo>
                <a:lnTo>
                  <a:pt x="27331" y="286372"/>
                </a:lnTo>
                <a:lnTo>
                  <a:pt x="35270" y="294100"/>
                </a:lnTo>
                <a:lnTo>
                  <a:pt x="42326" y="301606"/>
                </a:lnTo>
                <a:lnTo>
                  <a:pt x="43350" y="309446"/>
                </a:lnTo>
                <a:lnTo>
                  <a:pt x="49797" y="319623"/>
                </a:lnTo>
                <a:lnTo>
                  <a:pt x="60206" y="324891"/>
                </a:lnTo>
                <a:lnTo>
                  <a:pt x="72311" y="323805"/>
                </a:lnTo>
                <a:lnTo>
                  <a:pt x="79298" y="334274"/>
                </a:lnTo>
                <a:lnTo>
                  <a:pt x="86319" y="345194"/>
                </a:lnTo>
                <a:lnTo>
                  <a:pt x="93391" y="356063"/>
                </a:lnTo>
                <a:lnTo>
                  <a:pt x="100728" y="366667"/>
                </a:lnTo>
                <a:lnTo>
                  <a:pt x="108545" y="376790"/>
                </a:lnTo>
                <a:lnTo>
                  <a:pt x="117057" y="386219"/>
                </a:lnTo>
                <a:lnTo>
                  <a:pt x="126477" y="394737"/>
                </a:lnTo>
                <a:lnTo>
                  <a:pt x="137022" y="402131"/>
                </a:lnTo>
                <a:lnTo>
                  <a:pt x="148904" y="408184"/>
                </a:lnTo>
                <a:lnTo>
                  <a:pt x="147672" y="411384"/>
                </a:lnTo>
                <a:lnTo>
                  <a:pt x="146910" y="415067"/>
                </a:lnTo>
                <a:lnTo>
                  <a:pt x="146694" y="419284"/>
                </a:lnTo>
                <a:lnTo>
                  <a:pt x="137628" y="422045"/>
                </a:lnTo>
                <a:lnTo>
                  <a:pt x="127962" y="430335"/>
                </a:lnTo>
                <a:lnTo>
                  <a:pt x="123377" y="443706"/>
                </a:lnTo>
                <a:lnTo>
                  <a:pt x="121892" y="444629"/>
                </a:lnTo>
                <a:lnTo>
                  <a:pt x="111141" y="451828"/>
                </a:lnTo>
                <a:lnTo>
                  <a:pt x="101170" y="459807"/>
                </a:lnTo>
                <a:lnTo>
                  <a:pt x="92281" y="468868"/>
                </a:lnTo>
                <a:lnTo>
                  <a:pt x="84779" y="479314"/>
                </a:lnTo>
                <a:lnTo>
                  <a:pt x="78965" y="491445"/>
                </a:lnTo>
                <a:lnTo>
                  <a:pt x="78998" y="488750"/>
                </a:lnTo>
                <a:lnTo>
                  <a:pt x="80648" y="475035"/>
                </a:lnTo>
                <a:lnTo>
                  <a:pt x="83777" y="462332"/>
                </a:lnTo>
                <a:lnTo>
                  <a:pt x="87007" y="450469"/>
                </a:lnTo>
                <a:lnTo>
                  <a:pt x="88960" y="439274"/>
                </a:lnTo>
                <a:lnTo>
                  <a:pt x="80640" y="438010"/>
                </a:lnTo>
                <a:lnTo>
                  <a:pt x="70017" y="440866"/>
                </a:lnTo>
                <a:lnTo>
                  <a:pt x="62172" y="448378"/>
                </a:lnTo>
                <a:lnTo>
                  <a:pt x="56584" y="459030"/>
                </a:lnTo>
                <a:lnTo>
                  <a:pt x="52733" y="471304"/>
                </a:lnTo>
                <a:lnTo>
                  <a:pt x="50098" y="483686"/>
                </a:lnTo>
                <a:lnTo>
                  <a:pt x="46439" y="486222"/>
                </a:lnTo>
                <a:lnTo>
                  <a:pt x="36274" y="492608"/>
                </a:lnTo>
                <a:lnTo>
                  <a:pt x="26586" y="500151"/>
                </a:lnTo>
                <a:lnTo>
                  <a:pt x="19970" y="510085"/>
                </a:lnTo>
                <a:lnTo>
                  <a:pt x="19021" y="523640"/>
                </a:lnTo>
                <a:lnTo>
                  <a:pt x="19466" y="526243"/>
                </a:lnTo>
                <a:lnTo>
                  <a:pt x="22158" y="528618"/>
                </a:lnTo>
                <a:lnTo>
                  <a:pt x="22349" y="531412"/>
                </a:lnTo>
                <a:lnTo>
                  <a:pt x="22666" y="536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 flipH="1" flipV="1">
            <a:off x="5856256" y="3349075"/>
            <a:ext cx="371648" cy="71755"/>
          </a:xfrm>
          <a:custGeom>
            <a:avLst/>
            <a:gdLst/>
            <a:ahLst/>
            <a:cxnLst/>
            <a:rect l="l" t="t" r="r" b="b"/>
            <a:pathLst>
              <a:path w="142786" h="175412">
                <a:moveTo>
                  <a:pt x="4897" y="23972"/>
                </a:moveTo>
                <a:lnTo>
                  <a:pt x="583" y="34770"/>
                </a:lnTo>
                <a:lnTo>
                  <a:pt x="0" y="79933"/>
                </a:lnTo>
                <a:lnTo>
                  <a:pt x="87" y="79174"/>
                </a:lnTo>
                <a:lnTo>
                  <a:pt x="3747" y="67592"/>
                </a:lnTo>
                <a:lnTo>
                  <a:pt x="11089" y="56505"/>
                </a:lnTo>
                <a:lnTo>
                  <a:pt x="21034" y="47398"/>
                </a:lnTo>
                <a:lnTo>
                  <a:pt x="32497" y="41758"/>
                </a:lnTo>
                <a:lnTo>
                  <a:pt x="44399" y="41071"/>
                </a:lnTo>
                <a:lnTo>
                  <a:pt x="46377" y="41568"/>
                </a:lnTo>
                <a:lnTo>
                  <a:pt x="53384" y="48341"/>
                </a:lnTo>
                <a:lnTo>
                  <a:pt x="50878" y="57318"/>
                </a:lnTo>
                <a:lnTo>
                  <a:pt x="41071" y="63271"/>
                </a:lnTo>
                <a:lnTo>
                  <a:pt x="41040" y="101922"/>
                </a:lnTo>
                <a:lnTo>
                  <a:pt x="52911" y="105692"/>
                </a:lnTo>
                <a:lnTo>
                  <a:pt x="61061" y="113233"/>
                </a:lnTo>
                <a:lnTo>
                  <a:pt x="58657" y="114087"/>
                </a:lnTo>
                <a:lnTo>
                  <a:pt x="48682" y="120880"/>
                </a:lnTo>
                <a:lnTo>
                  <a:pt x="49961" y="175412"/>
                </a:lnTo>
                <a:lnTo>
                  <a:pt x="58382" y="173250"/>
                </a:lnTo>
                <a:lnTo>
                  <a:pt x="70029" y="168339"/>
                </a:lnTo>
                <a:lnTo>
                  <a:pt x="82156" y="165417"/>
                </a:lnTo>
                <a:lnTo>
                  <a:pt x="87350" y="165239"/>
                </a:lnTo>
                <a:lnTo>
                  <a:pt x="91312" y="169430"/>
                </a:lnTo>
                <a:lnTo>
                  <a:pt x="96583" y="169849"/>
                </a:lnTo>
                <a:lnTo>
                  <a:pt x="102335" y="155478"/>
                </a:lnTo>
                <a:lnTo>
                  <a:pt x="111854" y="154062"/>
                </a:lnTo>
                <a:lnTo>
                  <a:pt x="113035" y="149793"/>
                </a:lnTo>
                <a:lnTo>
                  <a:pt x="118162" y="148914"/>
                </a:lnTo>
                <a:lnTo>
                  <a:pt x="116573" y="140995"/>
                </a:lnTo>
                <a:lnTo>
                  <a:pt x="114350" y="148767"/>
                </a:lnTo>
                <a:lnTo>
                  <a:pt x="113626" y="144703"/>
                </a:lnTo>
                <a:lnTo>
                  <a:pt x="116573" y="140995"/>
                </a:lnTo>
                <a:lnTo>
                  <a:pt x="118162" y="148914"/>
                </a:lnTo>
                <a:lnTo>
                  <a:pt x="113164" y="164765"/>
                </a:lnTo>
                <a:lnTo>
                  <a:pt x="125450" y="160972"/>
                </a:lnTo>
                <a:lnTo>
                  <a:pt x="131581" y="161341"/>
                </a:lnTo>
                <a:lnTo>
                  <a:pt x="142786" y="165131"/>
                </a:lnTo>
                <a:lnTo>
                  <a:pt x="139451" y="8121"/>
                </a:lnTo>
                <a:lnTo>
                  <a:pt x="128202" y="11794"/>
                </a:lnTo>
                <a:lnTo>
                  <a:pt x="116475" y="9378"/>
                </a:lnTo>
                <a:lnTo>
                  <a:pt x="107683" y="1104"/>
                </a:lnTo>
                <a:lnTo>
                  <a:pt x="103473" y="9409"/>
                </a:lnTo>
                <a:lnTo>
                  <a:pt x="101687" y="150704"/>
                </a:lnTo>
                <a:lnTo>
                  <a:pt x="94294" y="152201"/>
                </a:lnTo>
                <a:lnTo>
                  <a:pt x="92138" y="147650"/>
                </a:lnTo>
                <a:lnTo>
                  <a:pt x="94161" y="15956"/>
                </a:lnTo>
                <a:lnTo>
                  <a:pt x="82696" y="18496"/>
                </a:lnTo>
                <a:lnTo>
                  <a:pt x="71849" y="16083"/>
                </a:lnTo>
                <a:lnTo>
                  <a:pt x="64388" y="7772"/>
                </a:lnTo>
                <a:lnTo>
                  <a:pt x="58153" y="15005"/>
                </a:lnTo>
                <a:lnTo>
                  <a:pt x="47459" y="19349"/>
                </a:lnTo>
                <a:lnTo>
                  <a:pt x="36122" y="18300"/>
                </a:lnTo>
                <a:lnTo>
                  <a:pt x="26813" y="11853"/>
                </a:lnTo>
                <a:lnTo>
                  <a:pt x="22199" y="0"/>
                </a:lnTo>
                <a:lnTo>
                  <a:pt x="18605" y="7874"/>
                </a:lnTo>
                <a:lnTo>
                  <a:pt x="13106" y="13843"/>
                </a:lnTo>
                <a:lnTo>
                  <a:pt x="3327" y="15532"/>
                </a:lnTo>
                <a:lnTo>
                  <a:pt x="4897" y="2397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6293757" y="3522362"/>
            <a:ext cx="14713" cy="14274"/>
          </a:xfrm>
          <a:custGeom>
            <a:avLst/>
            <a:gdLst/>
            <a:ahLst/>
            <a:cxnLst/>
            <a:rect l="l" t="t" r="r" b="b"/>
            <a:pathLst>
              <a:path w="21579" h="20935">
                <a:moveTo>
                  <a:pt x="0" y="20935"/>
                </a:moveTo>
                <a:lnTo>
                  <a:pt x="5198" y="20569"/>
                </a:lnTo>
                <a:lnTo>
                  <a:pt x="16580" y="15850"/>
                </a:lnTo>
                <a:lnTo>
                  <a:pt x="21579" y="0"/>
                </a:lnTo>
                <a:lnTo>
                  <a:pt x="16452" y="879"/>
                </a:lnTo>
                <a:lnTo>
                  <a:pt x="15270" y="5148"/>
                </a:lnTo>
                <a:lnTo>
                  <a:pt x="5752" y="6563"/>
                </a:lnTo>
                <a:lnTo>
                  <a:pt x="0" y="2093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290726" y="3427245"/>
            <a:ext cx="7728" cy="97358"/>
          </a:xfrm>
          <a:custGeom>
            <a:avLst/>
            <a:gdLst/>
            <a:ahLst/>
            <a:cxnLst/>
            <a:rect l="l" t="t" r="r" b="b"/>
            <a:pathLst>
              <a:path w="11335" h="142791">
                <a:moveTo>
                  <a:pt x="9548" y="141295"/>
                </a:moveTo>
                <a:lnTo>
                  <a:pt x="11335" y="0"/>
                </a:lnTo>
                <a:lnTo>
                  <a:pt x="2023" y="6547"/>
                </a:lnTo>
                <a:lnTo>
                  <a:pt x="0" y="138241"/>
                </a:lnTo>
                <a:lnTo>
                  <a:pt x="2156" y="142791"/>
                </a:lnTo>
                <a:lnTo>
                  <a:pt x="9548" y="14129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327060" y="3420068"/>
            <a:ext cx="45417" cy="74944"/>
          </a:xfrm>
          <a:custGeom>
            <a:avLst/>
            <a:gdLst/>
            <a:ahLst/>
            <a:cxnLst/>
            <a:rect l="l" t="t" r="r" b="b"/>
            <a:pathLst>
              <a:path w="66611" h="109918">
                <a:moveTo>
                  <a:pt x="66611" y="105473"/>
                </a:moveTo>
                <a:lnTo>
                  <a:pt x="62980" y="67805"/>
                </a:lnTo>
                <a:lnTo>
                  <a:pt x="54421" y="63777"/>
                </a:lnTo>
                <a:lnTo>
                  <a:pt x="42189" y="56629"/>
                </a:lnTo>
                <a:lnTo>
                  <a:pt x="30290" y="55324"/>
                </a:lnTo>
                <a:lnTo>
                  <a:pt x="19150" y="52761"/>
                </a:lnTo>
                <a:lnTo>
                  <a:pt x="15557" y="43294"/>
                </a:lnTo>
                <a:lnTo>
                  <a:pt x="15925" y="40855"/>
                </a:lnTo>
                <a:lnTo>
                  <a:pt x="22118" y="9309"/>
                </a:lnTo>
                <a:lnTo>
                  <a:pt x="9901" y="7267"/>
                </a:lnTo>
                <a:lnTo>
                  <a:pt x="1117" y="0"/>
                </a:lnTo>
                <a:lnTo>
                  <a:pt x="0" y="109918"/>
                </a:lnTo>
                <a:lnTo>
                  <a:pt x="5694" y="102781"/>
                </a:lnTo>
                <a:lnTo>
                  <a:pt x="16878" y="94674"/>
                </a:lnTo>
                <a:lnTo>
                  <a:pt x="29984" y="89928"/>
                </a:lnTo>
                <a:lnTo>
                  <a:pt x="37095" y="89605"/>
                </a:lnTo>
                <a:lnTo>
                  <a:pt x="51120" y="91899"/>
                </a:lnTo>
                <a:lnTo>
                  <a:pt x="62766" y="97357"/>
                </a:lnTo>
                <a:lnTo>
                  <a:pt x="66611" y="10547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207469" y="3420068"/>
            <a:ext cx="214831" cy="90145"/>
          </a:xfrm>
          <a:custGeom>
            <a:avLst/>
            <a:gdLst/>
            <a:ahLst/>
            <a:cxnLst/>
            <a:rect l="l" t="t" r="r" b="b"/>
            <a:pathLst>
              <a:path w="265328" h="277938">
                <a:moveTo>
                  <a:pt x="5714" y="99007"/>
                </a:moveTo>
                <a:lnTo>
                  <a:pt x="6452" y="109513"/>
                </a:lnTo>
                <a:lnTo>
                  <a:pt x="0" y="117678"/>
                </a:lnTo>
                <a:lnTo>
                  <a:pt x="6448" y="126169"/>
                </a:lnTo>
                <a:lnTo>
                  <a:pt x="6753" y="139242"/>
                </a:lnTo>
                <a:lnTo>
                  <a:pt x="0" y="148767"/>
                </a:lnTo>
                <a:lnTo>
                  <a:pt x="641" y="149982"/>
                </a:lnTo>
                <a:lnTo>
                  <a:pt x="6303" y="160549"/>
                </a:lnTo>
                <a:lnTo>
                  <a:pt x="12280" y="171348"/>
                </a:lnTo>
                <a:lnTo>
                  <a:pt x="18605" y="182306"/>
                </a:lnTo>
                <a:lnTo>
                  <a:pt x="25306" y="193346"/>
                </a:lnTo>
                <a:lnTo>
                  <a:pt x="32417" y="204396"/>
                </a:lnTo>
                <a:lnTo>
                  <a:pt x="39966" y="215379"/>
                </a:lnTo>
                <a:lnTo>
                  <a:pt x="41285" y="217242"/>
                </a:lnTo>
                <a:lnTo>
                  <a:pt x="48763" y="227941"/>
                </a:lnTo>
                <a:lnTo>
                  <a:pt x="56604" y="238802"/>
                </a:lnTo>
                <a:lnTo>
                  <a:pt x="64992" y="249279"/>
                </a:lnTo>
                <a:lnTo>
                  <a:pt x="74110" y="258827"/>
                </a:lnTo>
                <a:lnTo>
                  <a:pt x="84142" y="266901"/>
                </a:lnTo>
                <a:lnTo>
                  <a:pt x="95272" y="272954"/>
                </a:lnTo>
                <a:lnTo>
                  <a:pt x="107683" y="276440"/>
                </a:lnTo>
                <a:lnTo>
                  <a:pt x="122247" y="277938"/>
                </a:lnTo>
                <a:lnTo>
                  <a:pt x="136611" y="277798"/>
                </a:lnTo>
                <a:lnTo>
                  <a:pt x="149898" y="276009"/>
                </a:lnTo>
                <a:lnTo>
                  <a:pt x="162177" y="272707"/>
                </a:lnTo>
                <a:lnTo>
                  <a:pt x="173519" y="268032"/>
                </a:lnTo>
                <a:lnTo>
                  <a:pt x="183993" y="262122"/>
                </a:lnTo>
                <a:lnTo>
                  <a:pt x="193671" y="255114"/>
                </a:lnTo>
                <a:lnTo>
                  <a:pt x="202621" y="247147"/>
                </a:lnTo>
                <a:lnTo>
                  <a:pt x="210913" y="238357"/>
                </a:lnTo>
                <a:lnTo>
                  <a:pt x="218619" y="228885"/>
                </a:lnTo>
                <a:lnTo>
                  <a:pt x="225808" y="218866"/>
                </a:lnTo>
                <a:lnTo>
                  <a:pt x="232550" y="208440"/>
                </a:lnTo>
                <a:lnTo>
                  <a:pt x="238915" y="197744"/>
                </a:lnTo>
                <a:lnTo>
                  <a:pt x="244974" y="186916"/>
                </a:lnTo>
                <a:lnTo>
                  <a:pt x="250796" y="176094"/>
                </a:lnTo>
                <a:lnTo>
                  <a:pt x="256451" y="165417"/>
                </a:lnTo>
                <a:lnTo>
                  <a:pt x="263194" y="163309"/>
                </a:lnTo>
                <a:lnTo>
                  <a:pt x="264020" y="154406"/>
                </a:lnTo>
                <a:lnTo>
                  <a:pt x="265328" y="149885"/>
                </a:lnTo>
                <a:lnTo>
                  <a:pt x="264032" y="148766"/>
                </a:lnTo>
                <a:lnTo>
                  <a:pt x="258271" y="138230"/>
                </a:lnTo>
                <a:lnTo>
                  <a:pt x="258044" y="125529"/>
                </a:lnTo>
                <a:lnTo>
                  <a:pt x="263105" y="114350"/>
                </a:lnTo>
                <a:lnTo>
                  <a:pt x="258208" y="105431"/>
                </a:lnTo>
                <a:lnTo>
                  <a:pt x="259104" y="92623"/>
                </a:lnTo>
                <a:lnTo>
                  <a:pt x="265328" y="83273"/>
                </a:lnTo>
                <a:lnTo>
                  <a:pt x="260843" y="76319"/>
                </a:lnTo>
                <a:lnTo>
                  <a:pt x="257207" y="64732"/>
                </a:lnTo>
                <a:lnTo>
                  <a:pt x="257342" y="52450"/>
                </a:lnTo>
                <a:lnTo>
                  <a:pt x="262001" y="41084"/>
                </a:lnTo>
                <a:lnTo>
                  <a:pt x="252742" y="39242"/>
                </a:lnTo>
                <a:lnTo>
                  <a:pt x="247650" y="33223"/>
                </a:lnTo>
                <a:lnTo>
                  <a:pt x="247573" y="22212"/>
                </a:lnTo>
                <a:lnTo>
                  <a:pt x="235171" y="25478"/>
                </a:lnTo>
                <a:lnTo>
                  <a:pt x="223563" y="22866"/>
                </a:lnTo>
                <a:lnTo>
                  <a:pt x="214787" y="15492"/>
                </a:lnTo>
                <a:lnTo>
                  <a:pt x="210934" y="4444"/>
                </a:lnTo>
                <a:lnTo>
                  <a:pt x="209303" y="5631"/>
                </a:lnTo>
                <a:lnTo>
                  <a:pt x="197517" y="9309"/>
                </a:lnTo>
                <a:lnTo>
                  <a:pt x="191325" y="40855"/>
                </a:lnTo>
                <a:lnTo>
                  <a:pt x="194652" y="38023"/>
                </a:lnTo>
                <a:lnTo>
                  <a:pt x="197611" y="36639"/>
                </a:lnTo>
                <a:lnTo>
                  <a:pt x="206444" y="35491"/>
                </a:lnTo>
                <a:lnTo>
                  <a:pt x="217279" y="39868"/>
                </a:lnTo>
                <a:lnTo>
                  <a:pt x="227230" y="48237"/>
                </a:lnTo>
                <a:lnTo>
                  <a:pt x="234848" y="58293"/>
                </a:lnTo>
                <a:lnTo>
                  <a:pt x="238683" y="67729"/>
                </a:lnTo>
                <a:lnTo>
                  <a:pt x="238380" y="67805"/>
                </a:lnTo>
                <a:lnTo>
                  <a:pt x="242011" y="105473"/>
                </a:lnTo>
                <a:lnTo>
                  <a:pt x="236131" y="104495"/>
                </a:lnTo>
                <a:lnTo>
                  <a:pt x="237490" y="102374"/>
                </a:lnTo>
                <a:lnTo>
                  <a:pt x="233133" y="101028"/>
                </a:lnTo>
                <a:lnTo>
                  <a:pt x="229014" y="105098"/>
                </a:lnTo>
                <a:lnTo>
                  <a:pt x="218495" y="110527"/>
                </a:lnTo>
                <a:lnTo>
                  <a:pt x="206160" y="112578"/>
                </a:lnTo>
                <a:lnTo>
                  <a:pt x="194347" y="110427"/>
                </a:lnTo>
                <a:lnTo>
                  <a:pt x="185394" y="103250"/>
                </a:lnTo>
                <a:lnTo>
                  <a:pt x="181762" y="104838"/>
                </a:lnTo>
                <a:lnTo>
                  <a:pt x="179527" y="112356"/>
                </a:lnTo>
                <a:lnTo>
                  <a:pt x="175399" y="109918"/>
                </a:lnTo>
                <a:lnTo>
                  <a:pt x="176517" y="0"/>
                </a:lnTo>
                <a:lnTo>
                  <a:pt x="169423" y="9238"/>
                </a:lnTo>
                <a:lnTo>
                  <a:pt x="172758" y="166248"/>
                </a:lnTo>
                <a:lnTo>
                  <a:pt x="185394" y="169862"/>
                </a:lnTo>
                <a:lnTo>
                  <a:pt x="184391" y="175158"/>
                </a:lnTo>
                <a:lnTo>
                  <a:pt x="178714" y="175767"/>
                </a:lnTo>
                <a:lnTo>
                  <a:pt x="174294" y="177634"/>
                </a:lnTo>
                <a:lnTo>
                  <a:pt x="171145" y="191408"/>
                </a:lnTo>
                <a:lnTo>
                  <a:pt x="169092" y="204930"/>
                </a:lnTo>
                <a:lnTo>
                  <a:pt x="166913" y="218165"/>
                </a:lnTo>
                <a:lnTo>
                  <a:pt x="163633" y="230255"/>
                </a:lnTo>
                <a:lnTo>
                  <a:pt x="158278" y="240344"/>
                </a:lnTo>
                <a:lnTo>
                  <a:pt x="149872" y="247573"/>
                </a:lnTo>
                <a:lnTo>
                  <a:pt x="141195" y="250791"/>
                </a:lnTo>
                <a:lnTo>
                  <a:pt x="128378" y="251768"/>
                </a:lnTo>
                <a:lnTo>
                  <a:pt x="116125" y="248872"/>
                </a:lnTo>
                <a:lnTo>
                  <a:pt x="106578" y="242023"/>
                </a:lnTo>
                <a:lnTo>
                  <a:pt x="104959" y="239889"/>
                </a:lnTo>
                <a:lnTo>
                  <a:pt x="100337" y="229814"/>
                </a:lnTo>
                <a:lnTo>
                  <a:pt x="97663" y="218078"/>
                </a:lnTo>
                <a:lnTo>
                  <a:pt x="95611" y="205781"/>
                </a:lnTo>
                <a:lnTo>
                  <a:pt x="92857" y="194023"/>
                </a:lnTo>
                <a:lnTo>
                  <a:pt x="88072" y="183905"/>
                </a:lnTo>
                <a:lnTo>
                  <a:pt x="79933" y="176529"/>
                </a:lnTo>
                <a:lnTo>
                  <a:pt x="78654" y="121998"/>
                </a:lnTo>
                <a:lnTo>
                  <a:pt x="65493" y="127673"/>
                </a:lnTo>
                <a:lnTo>
                  <a:pt x="53758" y="127633"/>
                </a:lnTo>
                <a:lnTo>
                  <a:pt x="41553" y="123809"/>
                </a:lnTo>
                <a:lnTo>
                  <a:pt x="32194" y="116573"/>
                </a:lnTo>
                <a:lnTo>
                  <a:pt x="29451" y="117894"/>
                </a:lnTo>
                <a:lnTo>
                  <a:pt x="27851" y="120370"/>
                </a:lnTo>
                <a:lnTo>
                  <a:pt x="26644" y="123240"/>
                </a:lnTo>
                <a:lnTo>
                  <a:pt x="27407" y="119375"/>
                </a:lnTo>
                <a:lnTo>
                  <a:pt x="33617" y="111207"/>
                </a:lnTo>
                <a:lnTo>
                  <a:pt x="44325" y="105552"/>
                </a:lnTo>
                <a:lnTo>
                  <a:pt x="57474" y="102725"/>
                </a:lnTo>
                <a:lnTo>
                  <a:pt x="71012" y="103039"/>
                </a:lnTo>
                <a:lnTo>
                  <a:pt x="71043" y="64388"/>
                </a:lnTo>
                <a:lnTo>
                  <a:pt x="64313" y="65749"/>
                </a:lnTo>
                <a:lnTo>
                  <a:pt x="50649" y="68763"/>
                </a:lnTo>
                <a:lnTo>
                  <a:pt x="38594" y="73358"/>
                </a:lnTo>
                <a:lnTo>
                  <a:pt x="29971" y="81051"/>
                </a:lnTo>
                <a:lnTo>
                  <a:pt x="30555" y="35888"/>
                </a:lnTo>
                <a:lnTo>
                  <a:pt x="22199" y="43294"/>
                </a:lnTo>
                <a:lnTo>
                  <a:pt x="23607" y="45042"/>
                </a:lnTo>
                <a:lnTo>
                  <a:pt x="27058" y="56176"/>
                </a:lnTo>
                <a:lnTo>
                  <a:pt x="24073" y="67226"/>
                </a:lnTo>
                <a:lnTo>
                  <a:pt x="16649" y="75501"/>
                </a:lnTo>
                <a:lnTo>
                  <a:pt x="19381" y="84134"/>
                </a:lnTo>
                <a:lnTo>
                  <a:pt x="13705" y="92915"/>
                </a:lnTo>
                <a:lnTo>
                  <a:pt x="5549" y="98805"/>
                </a:lnTo>
                <a:lnTo>
                  <a:pt x="5714" y="9900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305377" y="3516963"/>
            <a:ext cx="2009" cy="5299"/>
          </a:xfrm>
          <a:custGeom>
            <a:avLst/>
            <a:gdLst/>
            <a:ahLst/>
            <a:cxnLst/>
            <a:rect l="l" t="t" r="r" b="b"/>
            <a:pathLst>
              <a:path w="2946" h="7772">
                <a:moveTo>
                  <a:pt x="2946" y="0"/>
                </a:moveTo>
                <a:lnTo>
                  <a:pt x="0" y="3708"/>
                </a:lnTo>
                <a:lnTo>
                  <a:pt x="723" y="7772"/>
                </a:lnTo>
                <a:lnTo>
                  <a:pt x="2946" y="0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337663" y="3453375"/>
            <a:ext cx="18166" cy="14198"/>
          </a:xfrm>
          <a:custGeom>
            <a:avLst/>
            <a:gdLst/>
            <a:ahLst/>
            <a:cxnLst/>
            <a:rect l="l" t="t" r="r" b="b"/>
            <a:pathLst>
              <a:path w="26644" h="20823">
                <a:moveTo>
                  <a:pt x="14279" y="6434"/>
                </a:moveTo>
                <a:lnTo>
                  <a:pt x="26644" y="7767"/>
                </a:lnTo>
                <a:lnTo>
                  <a:pt x="17097" y="3595"/>
                </a:lnTo>
                <a:lnTo>
                  <a:pt x="7281" y="0"/>
                </a:lnTo>
                <a:lnTo>
                  <a:pt x="3296" y="3727"/>
                </a:lnTo>
                <a:lnTo>
                  <a:pt x="14279" y="6434"/>
                </a:lnTo>
                <a:close/>
              </a:path>
              <a:path w="26644" h="20823">
                <a:moveTo>
                  <a:pt x="380" y="-7993"/>
                </a:moveTo>
                <a:lnTo>
                  <a:pt x="0" y="-5554"/>
                </a:lnTo>
                <a:lnTo>
                  <a:pt x="3296" y="3727"/>
                </a:lnTo>
                <a:lnTo>
                  <a:pt x="7281" y="0"/>
                </a:lnTo>
                <a:lnTo>
                  <a:pt x="5549" y="-8882"/>
                </a:lnTo>
                <a:lnTo>
                  <a:pt x="17933" y="-7764"/>
                </a:lnTo>
                <a:lnTo>
                  <a:pt x="29331" y="-2003"/>
                </a:lnTo>
                <a:lnTo>
                  <a:pt x="37744" y="6662"/>
                </a:lnTo>
                <a:lnTo>
                  <a:pt x="29212" y="4852"/>
                </a:lnTo>
                <a:lnTo>
                  <a:pt x="17097" y="3595"/>
                </a:lnTo>
                <a:lnTo>
                  <a:pt x="26644" y="7767"/>
                </a:lnTo>
                <a:lnTo>
                  <a:pt x="27173" y="7898"/>
                </a:lnTo>
                <a:lnTo>
                  <a:pt x="39147" y="15170"/>
                </a:lnTo>
                <a:lnTo>
                  <a:pt x="47739" y="18880"/>
                </a:lnTo>
                <a:lnTo>
                  <a:pt x="44737" y="10926"/>
                </a:lnTo>
                <a:lnTo>
                  <a:pt x="37585" y="816"/>
                </a:lnTo>
                <a:lnTo>
                  <a:pt x="27890" y="-7945"/>
                </a:lnTo>
                <a:lnTo>
                  <a:pt x="17102" y="-13055"/>
                </a:lnTo>
                <a:lnTo>
                  <a:pt x="6667" y="-12209"/>
                </a:lnTo>
                <a:lnTo>
                  <a:pt x="3708" y="-10825"/>
                </a:lnTo>
                <a:lnTo>
                  <a:pt x="380" y="-7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6341446" y="3447320"/>
            <a:ext cx="21950" cy="10598"/>
          </a:xfrm>
          <a:custGeom>
            <a:avLst/>
            <a:gdLst/>
            <a:ahLst/>
            <a:cxnLst/>
            <a:rect l="l" t="t" r="r" b="b"/>
            <a:pathLst>
              <a:path w="32194" h="15544">
                <a:moveTo>
                  <a:pt x="0" y="0"/>
                </a:moveTo>
                <a:lnTo>
                  <a:pt x="1601" y="8762"/>
                </a:lnTo>
                <a:lnTo>
                  <a:pt x="11320" y="12434"/>
                </a:lnTo>
                <a:lnTo>
                  <a:pt x="23449" y="13712"/>
                </a:lnTo>
                <a:lnTo>
                  <a:pt x="32194" y="15544"/>
                </a:lnTo>
                <a:lnTo>
                  <a:pt x="24524" y="7448"/>
                </a:lnTo>
                <a:lnTo>
                  <a:pt x="13315" y="1405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6227903" y="3448740"/>
            <a:ext cx="36140" cy="26583"/>
          </a:xfrm>
          <a:custGeom>
            <a:avLst/>
            <a:gdLst/>
            <a:ahLst/>
            <a:cxnLst/>
            <a:rect l="l" t="t" r="r" b="b"/>
            <a:pathLst>
              <a:path w="53005" h="38988">
                <a:moveTo>
                  <a:pt x="39256" y="17877"/>
                </a:moveTo>
                <a:lnTo>
                  <a:pt x="27022" y="20585"/>
                </a:lnTo>
                <a:lnTo>
                  <a:pt x="15157" y="23664"/>
                </a:lnTo>
                <a:lnTo>
                  <a:pt x="6654" y="30111"/>
                </a:lnTo>
                <a:lnTo>
                  <a:pt x="10504" y="16268"/>
                </a:lnTo>
                <a:lnTo>
                  <a:pt x="3373" y="27432"/>
                </a:lnTo>
                <a:lnTo>
                  <a:pt x="0" y="38988"/>
                </a:lnTo>
                <a:lnTo>
                  <a:pt x="3678" y="34742"/>
                </a:lnTo>
                <a:lnTo>
                  <a:pt x="14211" y="28757"/>
                </a:lnTo>
                <a:lnTo>
                  <a:pt x="27283" y="25127"/>
                </a:lnTo>
                <a:lnTo>
                  <a:pt x="41071" y="22338"/>
                </a:lnTo>
                <a:lnTo>
                  <a:pt x="39256" y="17877"/>
                </a:lnTo>
                <a:close/>
              </a:path>
              <a:path w="53005" h="38988">
                <a:moveTo>
                  <a:pt x="44411" y="139"/>
                </a:moveTo>
                <a:lnTo>
                  <a:pt x="31708" y="1065"/>
                </a:lnTo>
                <a:lnTo>
                  <a:pt x="20309" y="6984"/>
                </a:lnTo>
                <a:lnTo>
                  <a:pt x="10504" y="16268"/>
                </a:lnTo>
                <a:lnTo>
                  <a:pt x="6654" y="30111"/>
                </a:lnTo>
                <a:lnTo>
                  <a:pt x="7361" y="28132"/>
                </a:lnTo>
                <a:lnTo>
                  <a:pt x="13355" y="18661"/>
                </a:lnTo>
                <a:lnTo>
                  <a:pt x="22868" y="10442"/>
                </a:lnTo>
                <a:lnTo>
                  <a:pt x="34721" y="5457"/>
                </a:lnTo>
                <a:lnTo>
                  <a:pt x="47739" y="5688"/>
                </a:lnTo>
                <a:lnTo>
                  <a:pt x="46913" y="9105"/>
                </a:lnTo>
                <a:lnTo>
                  <a:pt x="50787" y="7822"/>
                </a:lnTo>
                <a:lnTo>
                  <a:pt x="49961" y="11238"/>
                </a:lnTo>
                <a:lnTo>
                  <a:pt x="48863" y="12542"/>
                </a:lnTo>
                <a:lnTo>
                  <a:pt x="39256" y="17877"/>
                </a:lnTo>
                <a:lnTo>
                  <a:pt x="41071" y="22338"/>
                </a:lnTo>
                <a:lnTo>
                  <a:pt x="42887" y="21854"/>
                </a:lnTo>
                <a:lnTo>
                  <a:pt x="51760" y="15126"/>
                </a:lnTo>
                <a:lnTo>
                  <a:pt x="53005" y="6144"/>
                </a:lnTo>
                <a:lnTo>
                  <a:pt x="44411" y="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327068" y="3481380"/>
            <a:ext cx="45417" cy="15292"/>
          </a:xfrm>
          <a:custGeom>
            <a:avLst/>
            <a:gdLst/>
            <a:ahLst/>
            <a:cxnLst/>
            <a:rect l="l" t="t" r="r" b="b"/>
            <a:pathLst>
              <a:path w="66611" h="22428">
                <a:moveTo>
                  <a:pt x="29972" y="0"/>
                </a:moveTo>
                <a:lnTo>
                  <a:pt x="18950" y="3661"/>
                </a:lnTo>
                <a:lnTo>
                  <a:pt x="14427" y="9994"/>
                </a:lnTo>
                <a:lnTo>
                  <a:pt x="18173" y="10413"/>
                </a:lnTo>
                <a:lnTo>
                  <a:pt x="21082" y="6667"/>
                </a:lnTo>
                <a:lnTo>
                  <a:pt x="23139" y="11645"/>
                </a:lnTo>
                <a:lnTo>
                  <a:pt x="24358" y="17449"/>
                </a:lnTo>
                <a:lnTo>
                  <a:pt x="31076" y="17767"/>
                </a:lnTo>
                <a:lnTo>
                  <a:pt x="42894" y="227"/>
                </a:lnTo>
                <a:lnTo>
                  <a:pt x="29972" y="0"/>
                </a:lnTo>
                <a:close/>
              </a:path>
              <a:path w="66611" h="22428">
                <a:moveTo>
                  <a:pt x="7248" y="11432"/>
                </a:moveTo>
                <a:lnTo>
                  <a:pt x="0" y="19989"/>
                </a:lnTo>
                <a:lnTo>
                  <a:pt x="4114" y="22428"/>
                </a:lnTo>
                <a:lnTo>
                  <a:pt x="6350" y="14909"/>
                </a:lnTo>
                <a:lnTo>
                  <a:pt x="9982" y="13322"/>
                </a:lnTo>
                <a:lnTo>
                  <a:pt x="14346" y="17891"/>
                </a:lnTo>
                <a:lnTo>
                  <a:pt x="25144" y="22237"/>
                </a:lnTo>
                <a:lnTo>
                  <a:pt x="37533" y="22005"/>
                </a:lnTo>
                <a:lnTo>
                  <a:pt x="49172" y="18018"/>
                </a:lnTo>
                <a:lnTo>
                  <a:pt x="51333" y="12484"/>
                </a:lnTo>
                <a:lnTo>
                  <a:pt x="47002" y="13703"/>
                </a:lnTo>
                <a:lnTo>
                  <a:pt x="44399" y="16662"/>
                </a:lnTo>
                <a:lnTo>
                  <a:pt x="43408" y="15951"/>
                </a:lnTo>
                <a:lnTo>
                  <a:pt x="46990" y="10426"/>
                </a:lnTo>
                <a:lnTo>
                  <a:pt x="45516" y="5549"/>
                </a:lnTo>
                <a:lnTo>
                  <a:pt x="48107" y="5918"/>
                </a:lnTo>
                <a:lnTo>
                  <a:pt x="52171" y="7772"/>
                </a:lnTo>
                <a:lnTo>
                  <a:pt x="56591" y="3911"/>
                </a:lnTo>
                <a:lnTo>
                  <a:pt x="42894" y="227"/>
                </a:lnTo>
                <a:lnTo>
                  <a:pt x="31076" y="17767"/>
                </a:lnTo>
                <a:lnTo>
                  <a:pt x="26123" y="18999"/>
                </a:lnTo>
                <a:lnTo>
                  <a:pt x="15976" y="15862"/>
                </a:lnTo>
                <a:lnTo>
                  <a:pt x="14427" y="9994"/>
                </a:lnTo>
                <a:lnTo>
                  <a:pt x="18950" y="3661"/>
                </a:lnTo>
                <a:lnTo>
                  <a:pt x="7248" y="11432"/>
                </a:lnTo>
                <a:close/>
              </a:path>
              <a:path w="66611" h="22428">
                <a:moveTo>
                  <a:pt x="57721" y="11099"/>
                </a:moveTo>
                <a:lnTo>
                  <a:pt x="62077" y="12445"/>
                </a:lnTo>
                <a:lnTo>
                  <a:pt x="60718" y="14566"/>
                </a:lnTo>
                <a:lnTo>
                  <a:pt x="66611" y="15544"/>
                </a:lnTo>
                <a:lnTo>
                  <a:pt x="65636" y="10544"/>
                </a:lnTo>
                <a:lnTo>
                  <a:pt x="56591" y="3911"/>
                </a:lnTo>
                <a:lnTo>
                  <a:pt x="52171" y="7772"/>
                </a:lnTo>
                <a:lnTo>
                  <a:pt x="51333" y="12484"/>
                </a:lnTo>
                <a:lnTo>
                  <a:pt x="49172" y="18018"/>
                </a:lnTo>
                <a:lnTo>
                  <a:pt x="57721" y="11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6385347" y="3482142"/>
            <a:ext cx="31583" cy="54500"/>
          </a:xfrm>
          <a:custGeom>
            <a:avLst/>
            <a:gdLst/>
            <a:ahLst/>
            <a:cxnLst/>
            <a:rect l="l" t="t" r="r" b="b"/>
            <a:pathLst>
              <a:path w="46322" h="79933">
                <a:moveTo>
                  <a:pt x="14076" y="45559"/>
                </a:moveTo>
                <a:lnTo>
                  <a:pt x="9601" y="57231"/>
                </a:lnTo>
                <a:lnTo>
                  <a:pt x="4834" y="68615"/>
                </a:lnTo>
                <a:lnTo>
                  <a:pt x="0" y="79933"/>
                </a:lnTo>
                <a:lnTo>
                  <a:pt x="12192" y="78918"/>
                </a:lnTo>
                <a:lnTo>
                  <a:pt x="20966" y="70922"/>
                </a:lnTo>
                <a:lnTo>
                  <a:pt x="23317" y="58839"/>
                </a:lnTo>
                <a:lnTo>
                  <a:pt x="25595" y="58686"/>
                </a:lnTo>
                <a:lnTo>
                  <a:pt x="33917" y="54516"/>
                </a:lnTo>
                <a:lnTo>
                  <a:pt x="40565" y="45983"/>
                </a:lnTo>
                <a:lnTo>
                  <a:pt x="44911" y="34863"/>
                </a:lnTo>
                <a:lnTo>
                  <a:pt x="46322" y="22931"/>
                </a:lnTo>
                <a:lnTo>
                  <a:pt x="44168" y="11959"/>
                </a:lnTo>
                <a:lnTo>
                  <a:pt x="37819" y="3724"/>
                </a:lnTo>
                <a:lnTo>
                  <a:pt x="26644" y="0"/>
                </a:lnTo>
                <a:lnTo>
                  <a:pt x="23787" y="1943"/>
                </a:lnTo>
                <a:lnTo>
                  <a:pt x="24765" y="7734"/>
                </a:lnTo>
                <a:lnTo>
                  <a:pt x="23317" y="11099"/>
                </a:lnTo>
                <a:lnTo>
                  <a:pt x="23674" y="11077"/>
                </a:lnTo>
                <a:lnTo>
                  <a:pt x="33289" y="15389"/>
                </a:lnTo>
                <a:lnTo>
                  <a:pt x="37870" y="25469"/>
                </a:lnTo>
                <a:lnTo>
                  <a:pt x="34417" y="35521"/>
                </a:lnTo>
                <a:lnTo>
                  <a:pt x="33210" y="25996"/>
                </a:lnTo>
                <a:lnTo>
                  <a:pt x="32727" y="15747"/>
                </a:lnTo>
                <a:lnTo>
                  <a:pt x="22212" y="15544"/>
                </a:lnTo>
                <a:lnTo>
                  <a:pt x="21265" y="20460"/>
                </a:lnTo>
                <a:lnTo>
                  <a:pt x="18038" y="33376"/>
                </a:lnTo>
                <a:lnTo>
                  <a:pt x="14076" y="45559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181396" y="3484414"/>
            <a:ext cx="29099" cy="51469"/>
          </a:xfrm>
          <a:custGeom>
            <a:avLst/>
            <a:gdLst/>
            <a:ahLst/>
            <a:cxnLst/>
            <a:rect l="l" t="t" r="r" b="b"/>
            <a:pathLst>
              <a:path w="42678" h="75488">
                <a:moveTo>
                  <a:pt x="11591" y="19677"/>
                </a:moveTo>
                <a:lnTo>
                  <a:pt x="18256" y="9982"/>
                </a:lnTo>
                <a:lnTo>
                  <a:pt x="16491" y="7670"/>
                </a:lnTo>
                <a:lnTo>
                  <a:pt x="15945" y="4140"/>
                </a:lnTo>
                <a:lnTo>
                  <a:pt x="16034" y="0"/>
                </a:lnTo>
                <a:lnTo>
                  <a:pt x="7777" y="4519"/>
                </a:lnTo>
                <a:lnTo>
                  <a:pt x="1809" y="13302"/>
                </a:lnTo>
                <a:lnTo>
                  <a:pt x="0" y="24232"/>
                </a:lnTo>
                <a:lnTo>
                  <a:pt x="1765" y="35836"/>
                </a:lnTo>
                <a:lnTo>
                  <a:pt x="6524" y="46638"/>
                </a:lnTo>
                <a:lnTo>
                  <a:pt x="13693" y="55165"/>
                </a:lnTo>
                <a:lnTo>
                  <a:pt x="22689" y="59944"/>
                </a:lnTo>
                <a:lnTo>
                  <a:pt x="22996" y="61113"/>
                </a:lnTo>
                <a:lnTo>
                  <a:pt x="29172" y="71965"/>
                </a:lnTo>
                <a:lnTo>
                  <a:pt x="42678" y="75488"/>
                </a:lnTo>
                <a:lnTo>
                  <a:pt x="42067" y="73696"/>
                </a:lnTo>
                <a:lnTo>
                  <a:pt x="37486" y="61879"/>
                </a:lnTo>
                <a:lnTo>
                  <a:pt x="32500" y="50469"/>
                </a:lnTo>
                <a:lnTo>
                  <a:pt x="27533" y="39040"/>
                </a:lnTo>
                <a:lnTo>
                  <a:pt x="23011" y="27168"/>
                </a:lnTo>
                <a:lnTo>
                  <a:pt x="19361" y="14427"/>
                </a:lnTo>
                <a:lnTo>
                  <a:pt x="14738" y="17487"/>
                </a:lnTo>
                <a:lnTo>
                  <a:pt x="12948" y="24498"/>
                </a:lnTo>
                <a:lnTo>
                  <a:pt x="12910" y="33515"/>
                </a:lnTo>
                <a:lnTo>
                  <a:pt x="13811" y="36626"/>
                </a:lnTo>
                <a:lnTo>
                  <a:pt x="14904" y="40386"/>
                </a:lnTo>
                <a:lnTo>
                  <a:pt x="23120" y="43103"/>
                </a:lnTo>
                <a:lnTo>
                  <a:pt x="18256" y="48844"/>
                </a:lnTo>
                <a:lnTo>
                  <a:pt x="13920" y="44367"/>
                </a:lnTo>
                <a:lnTo>
                  <a:pt x="10085" y="32534"/>
                </a:lnTo>
                <a:lnTo>
                  <a:pt x="11591" y="1967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6336909" y="3485924"/>
            <a:ext cx="11352" cy="8408"/>
          </a:xfrm>
          <a:custGeom>
            <a:avLst/>
            <a:gdLst/>
            <a:ahLst/>
            <a:cxnLst/>
            <a:rect l="l" t="t" r="r" b="b"/>
            <a:pathLst>
              <a:path w="16649" h="12331">
                <a:moveTo>
                  <a:pt x="9931" y="10795"/>
                </a:moveTo>
                <a:lnTo>
                  <a:pt x="8712" y="4978"/>
                </a:lnTo>
                <a:lnTo>
                  <a:pt x="6654" y="0"/>
                </a:lnTo>
                <a:lnTo>
                  <a:pt x="3746" y="3759"/>
                </a:lnTo>
                <a:lnTo>
                  <a:pt x="0" y="3327"/>
                </a:lnTo>
                <a:lnTo>
                  <a:pt x="1549" y="9207"/>
                </a:lnTo>
                <a:lnTo>
                  <a:pt x="11684" y="12331"/>
                </a:lnTo>
                <a:lnTo>
                  <a:pt x="16649" y="11099"/>
                </a:lnTo>
                <a:lnTo>
                  <a:pt x="9931" y="107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6225629" y="3489966"/>
            <a:ext cx="43910" cy="17150"/>
          </a:xfrm>
          <a:custGeom>
            <a:avLst/>
            <a:gdLst/>
            <a:ahLst/>
            <a:cxnLst/>
            <a:rect l="l" t="t" r="r" b="b"/>
            <a:pathLst>
              <a:path w="64401" h="25154">
                <a:moveTo>
                  <a:pt x="56629" y="9622"/>
                </a:moveTo>
                <a:lnTo>
                  <a:pt x="53454" y="16810"/>
                </a:lnTo>
                <a:lnTo>
                  <a:pt x="45313" y="19032"/>
                </a:lnTo>
                <a:lnTo>
                  <a:pt x="36639" y="20721"/>
                </a:lnTo>
                <a:lnTo>
                  <a:pt x="31089" y="19604"/>
                </a:lnTo>
                <a:lnTo>
                  <a:pt x="23507" y="21623"/>
                </a:lnTo>
                <a:lnTo>
                  <a:pt x="11963" y="18029"/>
                </a:lnTo>
                <a:lnTo>
                  <a:pt x="9994" y="10726"/>
                </a:lnTo>
                <a:lnTo>
                  <a:pt x="13817" y="9736"/>
                </a:lnTo>
                <a:lnTo>
                  <a:pt x="13032" y="4956"/>
                </a:lnTo>
                <a:lnTo>
                  <a:pt x="3862" y="11644"/>
                </a:lnTo>
                <a:lnTo>
                  <a:pt x="1225" y="17842"/>
                </a:lnTo>
                <a:lnTo>
                  <a:pt x="2806" y="15387"/>
                </a:lnTo>
                <a:lnTo>
                  <a:pt x="5549" y="14054"/>
                </a:lnTo>
                <a:lnTo>
                  <a:pt x="13473" y="20509"/>
                </a:lnTo>
                <a:lnTo>
                  <a:pt x="25381" y="24825"/>
                </a:lnTo>
                <a:lnTo>
                  <a:pt x="38861" y="25154"/>
                </a:lnTo>
                <a:lnTo>
                  <a:pt x="42819" y="24252"/>
                </a:lnTo>
                <a:lnTo>
                  <a:pt x="54918" y="17399"/>
                </a:lnTo>
                <a:lnTo>
                  <a:pt x="64401" y="11831"/>
                </a:lnTo>
                <a:lnTo>
                  <a:pt x="61739" y="8365"/>
                </a:lnTo>
                <a:lnTo>
                  <a:pt x="51863" y="2360"/>
                </a:lnTo>
                <a:lnTo>
                  <a:pt x="51688" y="8999"/>
                </a:lnTo>
                <a:lnTo>
                  <a:pt x="56629" y="9622"/>
                </a:lnTo>
                <a:close/>
              </a:path>
              <a:path w="64401" h="25154">
                <a:moveTo>
                  <a:pt x="1225" y="17842"/>
                </a:moveTo>
                <a:lnTo>
                  <a:pt x="0" y="20721"/>
                </a:lnTo>
                <a:lnTo>
                  <a:pt x="1225" y="17842"/>
                </a:lnTo>
                <a:close/>
              </a:path>
              <a:path w="64401" h="25154">
                <a:moveTo>
                  <a:pt x="39085" y="0"/>
                </a:moveTo>
                <a:lnTo>
                  <a:pt x="25457" y="970"/>
                </a:lnTo>
                <a:lnTo>
                  <a:pt x="13032" y="4956"/>
                </a:lnTo>
                <a:lnTo>
                  <a:pt x="13817" y="9736"/>
                </a:lnTo>
                <a:lnTo>
                  <a:pt x="16916" y="8021"/>
                </a:lnTo>
                <a:lnTo>
                  <a:pt x="19989" y="6281"/>
                </a:lnTo>
                <a:lnTo>
                  <a:pt x="20040" y="11349"/>
                </a:lnTo>
                <a:lnTo>
                  <a:pt x="22631" y="19667"/>
                </a:lnTo>
                <a:lnTo>
                  <a:pt x="31089" y="19604"/>
                </a:lnTo>
                <a:lnTo>
                  <a:pt x="36639" y="20721"/>
                </a:lnTo>
                <a:lnTo>
                  <a:pt x="38099" y="18816"/>
                </a:lnTo>
                <a:lnTo>
                  <a:pt x="47548" y="15362"/>
                </a:lnTo>
                <a:lnTo>
                  <a:pt x="44411" y="5177"/>
                </a:lnTo>
                <a:lnTo>
                  <a:pt x="50304" y="4821"/>
                </a:lnTo>
                <a:lnTo>
                  <a:pt x="51688" y="8999"/>
                </a:lnTo>
                <a:lnTo>
                  <a:pt x="51863" y="2360"/>
                </a:lnTo>
                <a:lnTo>
                  <a:pt x="390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232442" y="3494252"/>
            <a:ext cx="14382" cy="10460"/>
          </a:xfrm>
          <a:custGeom>
            <a:avLst/>
            <a:gdLst/>
            <a:ahLst/>
            <a:cxnLst/>
            <a:rect l="l" t="t" r="r" b="b"/>
            <a:pathLst>
              <a:path w="21094" h="15341">
                <a:moveTo>
                  <a:pt x="13512" y="15341"/>
                </a:moveTo>
                <a:lnTo>
                  <a:pt x="21094" y="13322"/>
                </a:lnTo>
                <a:lnTo>
                  <a:pt x="12636" y="13385"/>
                </a:lnTo>
                <a:lnTo>
                  <a:pt x="10045" y="5054"/>
                </a:lnTo>
                <a:lnTo>
                  <a:pt x="9994" y="0"/>
                </a:lnTo>
                <a:lnTo>
                  <a:pt x="6921" y="1739"/>
                </a:lnTo>
                <a:lnTo>
                  <a:pt x="3822" y="3441"/>
                </a:lnTo>
                <a:lnTo>
                  <a:pt x="0" y="4445"/>
                </a:lnTo>
                <a:lnTo>
                  <a:pt x="1968" y="11734"/>
                </a:lnTo>
                <a:lnTo>
                  <a:pt x="13512" y="153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6290732" y="3516959"/>
            <a:ext cx="17736" cy="9881"/>
          </a:xfrm>
          <a:custGeom>
            <a:avLst/>
            <a:gdLst/>
            <a:ahLst/>
            <a:cxnLst/>
            <a:rect l="l" t="t" r="r" b="b"/>
            <a:pathLst>
              <a:path w="26013" h="14492">
                <a:moveTo>
                  <a:pt x="10192" y="14492"/>
                </a:moveTo>
                <a:lnTo>
                  <a:pt x="19707" y="13072"/>
                </a:lnTo>
                <a:lnTo>
                  <a:pt x="26013" y="7920"/>
                </a:lnTo>
                <a:lnTo>
                  <a:pt x="24422" y="0"/>
                </a:lnTo>
                <a:lnTo>
                  <a:pt x="21475" y="3721"/>
                </a:lnTo>
                <a:lnTo>
                  <a:pt x="22199" y="7772"/>
                </a:lnTo>
                <a:lnTo>
                  <a:pt x="20899" y="8788"/>
                </a:lnTo>
                <a:lnTo>
                  <a:pt x="9544" y="9713"/>
                </a:lnTo>
                <a:lnTo>
                  <a:pt x="0" y="6667"/>
                </a:lnTo>
                <a:lnTo>
                  <a:pt x="2154" y="11216"/>
                </a:lnTo>
                <a:lnTo>
                  <a:pt x="10192" y="14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6261970" y="3530585"/>
            <a:ext cx="71905" cy="60899"/>
          </a:xfrm>
          <a:custGeom>
            <a:avLst/>
            <a:gdLst/>
            <a:ahLst/>
            <a:cxnLst/>
            <a:rect l="l" t="t" r="r" b="b"/>
            <a:pathLst>
              <a:path w="105460" h="89318">
                <a:moveTo>
                  <a:pt x="2429" y="15960"/>
                </a:moveTo>
                <a:lnTo>
                  <a:pt x="9602" y="24130"/>
                </a:lnTo>
                <a:lnTo>
                  <a:pt x="13752" y="34763"/>
                </a:lnTo>
                <a:lnTo>
                  <a:pt x="16204" y="46759"/>
                </a:lnTo>
                <a:lnTo>
                  <a:pt x="18285" y="59019"/>
                </a:lnTo>
                <a:lnTo>
                  <a:pt x="21319" y="70444"/>
                </a:lnTo>
                <a:lnTo>
                  <a:pt x="26631" y="79933"/>
                </a:lnTo>
                <a:lnTo>
                  <a:pt x="29972" y="74383"/>
                </a:lnTo>
                <a:lnTo>
                  <a:pt x="36655" y="75334"/>
                </a:lnTo>
                <a:lnTo>
                  <a:pt x="48460" y="76910"/>
                </a:lnTo>
                <a:lnTo>
                  <a:pt x="60006" y="77016"/>
                </a:lnTo>
                <a:lnTo>
                  <a:pt x="73266" y="74383"/>
                </a:lnTo>
                <a:lnTo>
                  <a:pt x="73140" y="75269"/>
                </a:lnTo>
                <a:lnTo>
                  <a:pt x="69938" y="85483"/>
                </a:lnTo>
                <a:lnTo>
                  <a:pt x="70613" y="85108"/>
                </a:lnTo>
                <a:lnTo>
                  <a:pt x="78785" y="77661"/>
                </a:lnTo>
                <a:lnTo>
                  <a:pt x="77711" y="71056"/>
                </a:lnTo>
                <a:lnTo>
                  <a:pt x="71462" y="69519"/>
                </a:lnTo>
                <a:lnTo>
                  <a:pt x="68821" y="69938"/>
                </a:lnTo>
                <a:lnTo>
                  <a:pt x="57201" y="72560"/>
                </a:lnTo>
                <a:lnTo>
                  <a:pt x="52171" y="68834"/>
                </a:lnTo>
                <a:lnTo>
                  <a:pt x="45133" y="71760"/>
                </a:lnTo>
                <a:lnTo>
                  <a:pt x="36626" y="71056"/>
                </a:lnTo>
                <a:lnTo>
                  <a:pt x="38249" y="63409"/>
                </a:lnTo>
                <a:lnTo>
                  <a:pt x="29972" y="71056"/>
                </a:lnTo>
                <a:lnTo>
                  <a:pt x="25139" y="65837"/>
                </a:lnTo>
                <a:lnTo>
                  <a:pt x="21268" y="55010"/>
                </a:lnTo>
                <a:lnTo>
                  <a:pt x="19155" y="42426"/>
                </a:lnTo>
                <a:lnTo>
                  <a:pt x="16524" y="30361"/>
                </a:lnTo>
                <a:lnTo>
                  <a:pt x="11099" y="21094"/>
                </a:lnTo>
                <a:lnTo>
                  <a:pt x="14194" y="21787"/>
                </a:lnTo>
                <a:lnTo>
                  <a:pt x="25787" y="23483"/>
                </a:lnTo>
                <a:lnTo>
                  <a:pt x="24966" y="19274"/>
                </a:lnTo>
                <a:lnTo>
                  <a:pt x="23825" y="8559"/>
                </a:lnTo>
                <a:lnTo>
                  <a:pt x="32194" y="8877"/>
                </a:lnTo>
                <a:lnTo>
                  <a:pt x="36995" y="9067"/>
                </a:lnTo>
                <a:lnTo>
                  <a:pt x="40449" y="12877"/>
                </a:lnTo>
                <a:lnTo>
                  <a:pt x="45516" y="13322"/>
                </a:lnTo>
                <a:lnTo>
                  <a:pt x="56940" y="11172"/>
                </a:lnTo>
                <a:lnTo>
                  <a:pt x="68479" y="6364"/>
                </a:lnTo>
                <a:lnTo>
                  <a:pt x="81038" y="4445"/>
                </a:lnTo>
                <a:lnTo>
                  <a:pt x="73923" y="18133"/>
                </a:lnTo>
                <a:lnTo>
                  <a:pt x="66809" y="22794"/>
                </a:lnTo>
                <a:lnTo>
                  <a:pt x="79416" y="20348"/>
                </a:lnTo>
                <a:lnTo>
                  <a:pt x="85925" y="14335"/>
                </a:lnTo>
                <a:lnTo>
                  <a:pt x="86842" y="5016"/>
                </a:lnTo>
                <a:lnTo>
                  <a:pt x="89306" y="8636"/>
                </a:lnTo>
                <a:lnTo>
                  <a:pt x="96583" y="8877"/>
                </a:lnTo>
                <a:lnTo>
                  <a:pt x="89916" y="16649"/>
                </a:lnTo>
                <a:lnTo>
                  <a:pt x="88497" y="21738"/>
                </a:lnTo>
                <a:lnTo>
                  <a:pt x="86590" y="33525"/>
                </a:lnTo>
                <a:lnTo>
                  <a:pt x="87148" y="55219"/>
                </a:lnTo>
                <a:lnTo>
                  <a:pt x="89288" y="41939"/>
                </a:lnTo>
                <a:lnTo>
                  <a:pt x="91368" y="28428"/>
                </a:lnTo>
                <a:lnTo>
                  <a:pt x="94361" y="15544"/>
                </a:lnTo>
                <a:lnTo>
                  <a:pt x="98780" y="13677"/>
                </a:lnTo>
                <a:lnTo>
                  <a:pt x="104457" y="13068"/>
                </a:lnTo>
                <a:lnTo>
                  <a:pt x="105460" y="7772"/>
                </a:lnTo>
                <a:lnTo>
                  <a:pt x="99096" y="6448"/>
                </a:lnTo>
                <a:lnTo>
                  <a:pt x="87751" y="2107"/>
                </a:lnTo>
                <a:lnTo>
                  <a:pt x="75488" y="0"/>
                </a:lnTo>
                <a:lnTo>
                  <a:pt x="70023" y="978"/>
                </a:lnTo>
                <a:lnTo>
                  <a:pt x="58460" y="6119"/>
                </a:lnTo>
                <a:lnTo>
                  <a:pt x="46621" y="8877"/>
                </a:lnTo>
                <a:lnTo>
                  <a:pt x="41351" y="8458"/>
                </a:lnTo>
                <a:lnTo>
                  <a:pt x="37376" y="4267"/>
                </a:lnTo>
                <a:lnTo>
                  <a:pt x="32194" y="4445"/>
                </a:lnTo>
                <a:lnTo>
                  <a:pt x="24095" y="5903"/>
                </a:lnTo>
                <a:lnTo>
                  <a:pt x="19316" y="12522"/>
                </a:lnTo>
                <a:lnTo>
                  <a:pt x="12852" y="16052"/>
                </a:lnTo>
                <a:lnTo>
                  <a:pt x="11099" y="15544"/>
                </a:lnTo>
                <a:lnTo>
                  <a:pt x="12531" y="10623"/>
                </a:lnTo>
                <a:lnTo>
                  <a:pt x="0" y="14427"/>
                </a:lnTo>
                <a:lnTo>
                  <a:pt x="2429" y="15960"/>
                </a:lnTo>
                <a:close/>
              </a:path>
              <a:path w="105460" h="89318">
                <a:moveTo>
                  <a:pt x="70243" y="62979"/>
                </a:moveTo>
                <a:lnTo>
                  <a:pt x="64389" y="61061"/>
                </a:lnTo>
                <a:lnTo>
                  <a:pt x="62095" y="61296"/>
                </a:lnTo>
                <a:lnTo>
                  <a:pt x="49050" y="61543"/>
                </a:lnTo>
                <a:lnTo>
                  <a:pt x="48234" y="63423"/>
                </a:lnTo>
                <a:lnTo>
                  <a:pt x="38249" y="63409"/>
                </a:lnTo>
                <a:lnTo>
                  <a:pt x="36626" y="71056"/>
                </a:lnTo>
                <a:lnTo>
                  <a:pt x="45133" y="71760"/>
                </a:lnTo>
                <a:lnTo>
                  <a:pt x="52171" y="68834"/>
                </a:lnTo>
                <a:lnTo>
                  <a:pt x="55232" y="63677"/>
                </a:lnTo>
                <a:lnTo>
                  <a:pt x="66738" y="64782"/>
                </a:lnTo>
                <a:lnTo>
                  <a:pt x="70243" y="62979"/>
                </a:lnTo>
                <a:close/>
              </a:path>
              <a:path w="105460" h="89318">
                <a:moveTo>
                  <a:pt x="71462" y="69519"/>
                </a:moveTo>
                <a:lnTo>
                  <a:pt x="70243" y="62979"/>
                </a:lnTo>
                <a:lnTo>
                  <a:pt x="66738" y="64782"/>
                </a:lnTo>
                <a:lnTo>
                  <a:pt x="55232" y="63677"/>
                </a:lnTo>
                <a:lnTo>
                  <a:pt x="52171" y="68834"/>
                </a:lnTo>
                <a:lnTo>
                  <a:pt x="57201" y="72560"/>
                </a:lnTo>
                <a:lnTo>
                  <a:pt x="68821" y="69938"/>
                </a:lnTo>
                <a:lnTo>
                  <a:pt x="71462" y="69519"/>
                </a:lnTo>
                <a:close/>
              </a:path>
              <a:path w="105460" h="89318">
                <a:moveTo>
                  <a:pt x="38525" y="63155"/>
                </a:moveTo>
                <a:lnTo>
                  <a:pt x="38262" y="63398"/>
                </a:lnTo>
                <a:lnTo>
                  <a:pt x="48234" y="63423"/>
                </a:lnTo>
                <a:lnTo>
                  <a:pt x="49050" y="61543"/>
                </a:lnTo>
                <a:lnTo>
                  <a:pt x="38525" y="63155"/>
                </a:lnTo>
                <a:close/>
              </a:path>
              <a:path w="105460" h="89318">
                <a:moveTo>
                  <a:pt x="19316" y="12522"/>
                </a:moveTo>
                <a:lnTo>
                  <a:pt x="24095" y="5903"/>
                </a:lnTo>
                <a:lnTo>
                  <a:pt x="12531" y="10623"/>
                </a:lnTo>
                <a:lnTo>
                  <a:pt x="11099" y="15544"/>
                </a:lnTo>
                <a:lnTo>
                  <a:pt x="12852" y="16052"/>
                </a:lnTo>
                <a:lnTo>
                  <a:pt x="19316" y="12522"/>
                </a:lnTo>
                <a:close/>
              </a:path>
              <a:path w="105460" h="89318">
                <a:moveTo>
                  <a:pt x="85925" y="14335"/>
                </a:moveTo>
                <a:lnTo>
                  <a:pt x="79416" y="20348"/>
                </a:lnTo>
                <a:lnTo>
                  <a:pt x="89916" y="16649"/>
                </a:lnTo>
                <a:lnTo>
                  <a:pt x="96583" y="8877"/>
                </a:lnTo>
                <a:lnTo>
                  <a:pt x="89306" y="8636"/>
                </a:lnTo>
                <a:lnTo>
                  <a:pt x="86842" y="5016"/>
                </a:lnTo>
                <a:lnTo>
                  <a:pt x="85925" y="14335"/>
                </a:lnTo>
                <a:close/>
              </a:path>
              <a:path w="105460" h="89318">
                <a:moveTo>
                  <a:pt x="24966" y="19274"/>
                </a:moveTo>
                <a:lnTo>
                  <a:pt x="25787" y="23483"/>
                </a:lnTo>
                <a:lnTo>
                  <a:pt x="39050" y="24274"/>
                </a:lnTo>
                <a:lnTo>
                  <a:pt x="53038" y="24073"/>
                </a:lnTo>
                <a:lnTo>
                  <a:pt x="66809" y="22794"/>
                </a:lnTo>
                <a:lnTo>
                  <a:pt x="73923" y="18133"/>
                </a:lnTo>
                <a:lnTo>
                  <a:pt x="61071" y="20404"/>
                </a:lnTo>
                <a:lnTo>
                  <a:pt x="47861" y="21283"/>
                </a:lnTo>
                <a:lnTo>
                  <a:pt x="45516" y="13322"/>
                </a:lnTo>
                <a:lnTo>
                  <a:pt x="40449" y="12877"/>
                </a:lnTo>
                <a:lnTo>
                  <a:pt x="36995" y="9067"/>
                </a:lnTo>
                <a:lnTo>
                  <a:pt x="37744" y="21094"/>
                </a:lnTo>
                <a:lnTo>
                  <a:pt x="24966" y="19274"/>
                </a:lnTo>
                <a:close/>
              </a:path>
              <a:path w="105460" h="89318">
                <a:moveTo>
                  <a:pt x="77711" y="71056"/>
                </a:moveTo>
                <a:lnTo>
                  <a:pt x="78785" y="77661"/>
                </a:lnTo>
                <a:lnTo>
                  <a:pt x="83972" y="67412"/>
                </a:lnTo>
                <a:lnTo>
                  <a:pt x="87148" y="55219"/>
                </a:lnTo>
                <a:lnTo>
                  <a:pt x="86590" y="33525"/>
                </a:lnTo>
                <a:lnTo>
                  <a:pt x="85005" y="46281"/>
                </a:lnTo>
                <a:lnTo>
                  <a:pt x="82470" y="59094"/>
                </a:lnTo>
                <a:lnTo>
                  <a:pt x="77711" y="71056"/>
                </a:lnTo>
                <a:close/>
              </a:path>
              <a:path w="105460" h="89318">
                <a:moveTo>
                  <a:pt x="29972" y="74383"/>
                </a:moveTo>
                <a:lnTo>
                  <a:pt x="26631" y="79933"/>
                </a:lnTo>
                <a:lnTo>
                  <a:pt x="33454" y="85440"/>
                </a:lnTo>
                <a:lnTo>
                  <a:pt x="45231" y="89318"/>
                </a:lnTo>
                <a:lnTo>
                  <a:pt x="58106" y="89306"/>
                </a:lnTo>
                <a:lnTo>
                  <a:pt x="69938" y="85483"/>
                </a:lnTo>
                <a:lnTo>
                  <a:pt x="73140" y="75269"/>
                </a:lnTo>
                <a:lnTo>
                  <a:pt x="65868" y="82152"/>
                </a:lnTo>
                <a:lnTo>
                  <a:pt x="52076" y="84589"/>
                </a:lnTo>
                <a:lnTo>
                  <a:pt x="38024" y="82145"/>
                </a:lnTo>
                <a:lnTo>
                  <a:pt x="29972" y="74383"/>
                </a:lnTo>
                <a:close/>
              </a:path>
              <a:path w="105460" h="89318">
                <a:moveTo>
                  <a:pt x="45516" y="13322"/>
                </a:moveTo>
                <a:lnTo>
                  <a:pt x="47861" y="21283"/>
                </a:lnTo>
                <a:lnTo>
                  <a:pt x="61071" y="20404"/>
                </a:lnTo>
                <a:lnTo>
                  <a:pt x="73923" y="18133"/>
                </a:lnTo>
                <a:lnTo>
                  <a:pt x="81038" y="4445"/>
                </a:lnTo>
                <a:lnTo>
                  <a:pt x="68479" y="6364"/>
                </a:lnTo>
                <a:lnTo>
                  <a:pt x="56940" y="11172"/>
                </a:lnTo>
                <a:lnTo>
                  <a:pt x="45516" y="13322"/>
                </a:lnTo>
                <a:close/>
              </a:path>
              <a:path w="105460" h="89318">
                <a:moveTo>
                  <a:pt x="32194" y="8877"/>
                </a:moveTo>
                <a:lnTo>
                  <a:pt x="23825" y="8559"/>
                </a:lnTo>
                <a:lnTo>
                  <a:pt x="24966" y="19274"/>
                </a:lnTo>
                <a:lnTo>
                  <a:pt x="37744" y="21094"/>
                </a:lnTo>
                <a:lnTo>
                  <a:pt x="36995" y="9067"/>
                </a:lnTo>
                <a:lnTo>
                  <a:pt x="32194" y="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6269537" y="3533610"/>
            <a:ext cx="58284" cy="11485"/>
          </a:xfrm>
          <a:custGeom>
            <a:avLst/>
            <a:gdLst/>
            <a:ahLst/>
            <a:cxnLst/>
            <a:rect l="l" t="t" r="r" b="b"/>
            <a:pathLst>
              <a:path w="85483" h="16845">
                <a:moveTo>
                  <a:pt x="8216" y="8089"/>
                </a:moveTo>
                <a:lnTo>
                  <a:pt x="0" y="11099"/>
                </a:lnTo>
                <a:lnTo>
                  <a:pt x="1754" y="11607"/>
                </a:lnTo>
                <a:lnTo>
                  <a:pt x="13868" y="14831"/>
                </a:lnTo>
                <a:lnTo>
                  <a:pt x="26644" y="16662"/>
                </a:lnTo>
                <a:lnTo>
                  <a:pt x="36755" y="16845"/>
                </a:lnTo>
                <a:lnTo>
                  <a:pt x="49968" y="15963"/>
                </a:lnTo>
                <a:lnTo>
                  <a:pt x="62821" y="13692"/>
                </a:lnTo>
                <a:lnTo>
                  <a:pt x="74824" y="9897"/>
                </a:lnTo>
                <a:lnTo>
                  <a:pt x="85483" y="4445"/>
                </a:lnTo>
                <a:lnTo>
                  <a:pt x="78206" y="4191"/>
                </a:lnTo>
                <a:lnTo>
                  <a:pt x="75742" y="584"/>
                </a:lnTo>
                <a:lnTo>
                  <a:pt x="69938" y="0"/>
                </a:lnTo>
                <a:lnTo>
                  <a:pt x="57382" y="1927"/>
                </a:lnTo>
                <a:lnTo>
                  <a:pt x="45842" y="6739"/>
                </a:lnTo>
                <a:lnTo>
                  <a:pt x="34416" y="8890"/>
                </a:lnTo>
                <a:lnTo>
                  <a:pt x="29349" y="8445"/>
                </a:lnTo>
                <a:lnTo>
                  <a:pt x="25895" y="4622"/>
                </a:lnTo>
                <a:lnTo>
                  <a:pt x="21094" y="4445"/>
                </a:lnTo>
                <a:lnTo>
                  <a:pt x="12725" y="4127"/>
                </a:lnTo>
                <a:lnTo>
                  <a:pt x="8216" y="8089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6204441" y="3538154"/>
            <a:ext cx="17405" cy="12867"/>
          </a:xfrm>
          <a:custGeom>
            <a:avLst/>
            <a:gdLst/>
            <a:ahLst/>
            <a:cxnLst/>
            <a:rect l="l" t="t" r="r" b="b"/>
            <a:pathLst>
              <a:path w="25526" h="18872">
                <a:moveTo>
                  <a:pt x="14427" y="0"/>
                </a:moveTo>
                <a:lnTo>
                  <a:pt x="9740" y="2222"/>
                </a:lnTo>
                <a:lnTo>
                  <a:pt x="5219" y="1701"/>
                </a:lnTo>
                <a:lnTo>
                  <a:pt x="0" y="1104"/>
                </a:lnTo>
                <a:lnTo>
                  <a:pt x="3329" y="9776"/>
                </a:lnTo>
                <a:lnTo>
                  <a:pt x="12584" y="17742"/>
                </a:lnTo>
                <a:lnTo>
                  <a:pt x="25527" y="18872"/>
                </a:lnTo>
                <a:lnTo>
                  <a:pt x="20624" y="13779"/>
                </a:lnTo>
                <a:lnTo>
                  <a:pt x="18059" y="6362"/>
                </a:lnTo>
                <a:lnTo>
                  <a:pt x="14427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6377018" y="3539301"/>
            <a:ext cx="13629" cy="10966"/>
          </a:xfrm>
          <a:custGeom>
            <a:avLst/>
            <a:gdLst/>
            <a:ahLst/>
            <a:cxnLst/>
            <a:rect l="l" t="t" r="r" b="b"/>
            <a:pathLst>
              <a:path w="19989" h="16084">
                <a:moveTo>
                  <a:pt x="19989" y="539"/>
                </a:moveTo>
                <a:lnTo>
                  <a:pt x="14246" y="0"/>
                </a:lnTo>
                <a:lnTo>
                  <a:pt x="4996" y="5912"/>
                </a:lnTo>
                <a:lnTo>
                  <a:pt x="0" y="16084"/>
                </a:lnTo>
                <a:lnTo>
                  <a:pt x="9956" y="14192"/>
                </a:lnTo>
                <a:lnTo>
                  <a:pt x="18148" y="10534"/>
                </a:lnTo>
                <a:lnTo>
                  <a:pt x="19989" y="539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286944" y="3573811"/>
            <a:ext cx="21950" cy="6246"/>
          </a:xfrm>
          <a:custGeom>
            <a:avLst/>
            <a:gdLst/>
            <a:ahLst/>
            <a:cxnLst/>
            <a:rect l="l" t="t" r="r" b="b"/>
            <a:pathLst>
              <a:path w="32194" h="9161">
                <a:moveTo>
                  <a:pt x="15544" y="5435"/>
                </a:moveTo>
                <a:lnTo>
                  <a:pt x="11607" y="25"/>
                </a:lnTo>
                <a:lnTo>
                  <a:pt x="1625" y="0"/>
                </a:lnTo>
                <a:lnTo>
                  <a:pt x="0" y="7658"/>
                </a:lnTo>
                <a:lnTo>
                  <a:pt x="8507" y="8361"/>
                </a:lnTo>
                <a:lnTo>
                  <a:pt x="20574" y="9161"/>
                </a:lnTo>
                <a:lnTo>
                  <a:pt x="32194" y="6540"/>
                </a:lnTo>
                <a:lnTo>
                  <a:pt x="30111" y="1384"/>
                </a:lnTo>
                <a:lnTo>
                  <a:pt x="18605" y="279"/>
                </a:lnTo>
                <a:lnTo>
                  <a:pt x="15544" y="54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275986" y="3610066"/>
            <a:ext cx="44270" cy="31196"/>
          </a:xfrm>
          <a:custGeom>
            <a:avLst/>
            <a:gdLst/>
            <a:ahLst/>
            <a:cxnLst/>
            <a:rect l="l" t="t" r="r" b="b"/>
            <a:pathLst>
              <a:path w="64930" h="45754">
                <a:moveTo>
                  <a:pt x="1646" y="1104"/>
                </a:moveTo>
                <a:lnTo>
                  <a:pt x="0" y="11185"/>
                </a:lnTo>
                <a:lnTo>
                  <a:pt x="1107" y="22740"/>
                </a:lnTo>
                <a:lnTo>
                  <a:pt x="5374" y="32010"/>
                </a:lnTo>
                <a:lnTo>
                  <a:pt x="12100" y="38958"/>
                </a:lnTo>
                <a:lnTo>
                  <a:pt x="20587" y="43551"/>
                </a:lnTo>
                <a:lnTo>
                  <a:pt x="30134" y="45754"/>
                </a:lnTo>
                <a:lnTo>
                  <a:pt x="40041" y="45533"/>
                </a:lnTo>
                <a:lnTo>
                  <a:pt x="49610" y="42851"/>
                </a:lnTo>
                <a:lnTo>
                  <a:pt x="58139" y="37676"/>
                </a:lnTo>
                <a:lnTo>
                  <a:pt x="64930" y="29972"/>
                </a:lnTo>
                <a:lnTo>
                  <a:pt x="62616" y="24917"/>
                </a:lnTo>
                <a:lnTo>
                  <a:pt x="59566" y="12220"/>
                </a:lnTo>
                <a:lnTo>
                  <a:pt x="56040" y="0"/>
                </a:lnTo>
                <a:lnTo>
                  <a:pt x="52019" y="835"/>
                </a:lnTo>
                <a:lnTo>
                  <a:pt x="39333" y="2545"/>
                </a:lnTo>
                <a:lnTo>
                  <a:pt x="26616" y="3032"/>
                </a:lnTo>
                <a:lnTo>
                  <a:pt x="14007" y="2487"/>
                </a:lnTo>
                <a:lnTo>
                  <a:pt x="1646" y="1104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302085" y="3628231"/>
            <a:ext cx="40122" cy="34818"/>
          </a:xfrm>
          <a:custGeom>
            <a:avLst/>
            <a:gdLst/>
            <a:ahLst/>
            <a:cxnLst/>
            <a:rect l="l" t="t" r="r" b="b"/>
            <a:pathLst>
              <a:path w="58845" h="51066">
                <a:moveTo>
                  <a:pt x="26644" y="51066"/>
                </a:moveTo>
                <a:lnTo>
                  <a:pt x="31755" y="51039"/>
                </a:lnTo>
                <a:lnTo>
                  <a:pt x="44464" y="46448"/>
                </a:lnTo>
                <a:lnTo>
                  <a:pt x="54549" y="37198"/>
                </a:lnTo>
                <a:lnTo>
                  <a:pt x="58839" y="25539"/>
                </a:lnTo>
                <a:lnTo>
                  <a:pt x="58845" y="25037"/>
                </a:lnTo>
                <a:lnTo>
                  <a:pt x="55158" y="13272"/>
                </a:lnTo>
                <a:lnTo>
                  <a:pt x="45315" y="3745"/>
                </a:lnTo>
                <a:lnTo>
                  <a:pt x="31089" y="0"/>
                </a:lnTo>
                <a:lnTo>
                  <a:pt x="31959" y="3632"/>
                </a:lnTo>
                <a:lnTo>
                  <a:pt x="23146" y="12406"/>
                </a:lnTo>
                <a:lnTo>
                  <a:pt x="12350" y="19194"/>
                </a:lnTo>
                <a:lnTo>
                  <a:pt x="0" y="24422"/>
                </a:lnTo>
                <a:lnTo>
                  <a:pt x="11947" y="29844"/>
                </a:lnTo>
                <a:lnTo>
                  <a:pt x="19848" y="39901"/>
                </a:lnTo>
                <a:lnTo>
                  <a:pt x="26644" y="51066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6224062" y="3638832"/>
            <a:ext cx="146912" cy="175711"/>
          </a:xfrm>
          <a:custGeom>
            <a:avLst/>
            <a:gdLst/>
            <a:ahLst/>
            <a:cxnLst/>
            <a:rect l="l" t="t" r="r" b="b"/>
            <a:pathLst>
              <a:path w="215471" h="257709">
                <a:moveTo>
                  <a:pt x="15624" y="233133"/>
                </a:moveTo>
                <a:lnTo>
                  <a:pt x="24012" y="239873"/>
                </a:lnTo>
                <a:lnTo>
                  <a:pt x="34001" y="245620"/>
                </a:lnTo>
                <a:lnTo>
                  <a:pt x="45414" y="250368"/>
                </a:lnTo>
                <a:lnTo>
                  <a:pt x="57986" y="254025"/>
                </a:lnTo>
                <a:lnTo>
                  <a:pt x="71451" y="256502"/>
                </a:lnTo>
                <a:lnTo>
                  <a:pt x="85545" y="257709"/>
                </a:lnTo>
                <a:lnTo>
                  <a:pt x="100002" y="257555"/>
                </a:lnTo>
                <a:lnTo>
                  <a:pt x="111130" y="256374"/>
                </a:lnTo>
                <a:lnTo>
                  <a:pt x="124193" y="253905"/>
                </a:lnTo>
                <a:lnTo>
                  <a:pt x="137740" y="250376"/>
                </a:lnTo>
                <a:lnTo>
                  <a:pt x="151348" y="245958"/>
                </a:lnTo>
                <a:lnTo>
                  <a:pt x="164593" y="240819"/>
                </a:lnTo>
                <a:lnTo>
                  <a:pt x="177051" y="235132"/>
                </a:lnTo>
                <a:lnTo>
                  <a:pt x="188297" y="229067"/>
                </a:lnTo>
                <a:lnTo>
                  <a:pt x="197910" y="222794"/>
                </a:lnTo>
                <a:lnTo>
                  <a:pt x="205463" y="216484"/>
                </a:lnTo>
                <a:lnTo>
                  <a:pt x="211727" y="207518"/>
                </a:lnTo>
                <a:lnTo>
                  <a:pt x="214807" y="197076"/>
                </a:lnTo>
                <a:lnTo>
                  <a:pt x="215471" y="185383"/>
                </a:lnTo>
                <a:lnTo>
                  <a:pt x="214238" y="172905"/>
                </a:lnTo>
                <a:lnTo>
                  <a:pt x="211628" y="160110"/>
                </a:lnTo>
                <a:lnTo>
                  <a:pt x="208161" y="147468"/>
                </a:lnTo>
                <a:lnTo>
                  <a:pt x="204358" y="135445"/>
                </a:lnTo>
                <a:lnTo>
                  <a:pt x="195695" y="126400"/>
                </a:lnTo>
                <a:lnTo>
                  <a:pt x="187152" y="118920"/>
                </a:lnTo>
                <a:lnTo>
                  <a:pt x="178692" y="111181"/>
                </a:lnTo>
                <a:lnTo>
                  <a:pt x="171363" y="102688"/>
                </a:lnTo>
                <a:lnTo>
                  <a:pt x="166210" y="92944"/>
                </a:lnTo>
                <a:lnTo>
                  <a:pt x="164278" y="81452"/>
                </a:lnTo>
                <a:lnTo>
                  <a:pt x="166614" y="67716"/>
                </a:lnTo>
                <a:lnTo>
                  <a:pt x="163660" y="67469"/>
                </a:lnTo>
                <a:lnTo>
                  <a:pt x="148253" y="65450"/>
                </a:lnTo>
                <a:lnTo>
                  <a:pt x="134079" y="61715"/>
                </a:lnTo>
                <a:lnTo>
                  <a:pt x="122463" y="55573"/>
                </a:lnTo>
                <a:lnTo>
                  <a:pt x="114731" y="46332"/>
                </a:lnTo>
                <a:lnTo>
                  <a:pt x="112207" y="33299"/>
                </a:lnTo>
                <a:lnTo>
                  <a:pt x="122215" y="33705"/>
                </a:lnTo>
                <a:lnTo>
                  <a:pt x="128171" y="32931"/>
                </a:lnTo>
                <a:lnTo>
                  <a:pt x="135524" y="34416"/>
                </a:lnTo>
                <a:lnTo>
                  <a:pt x="135321" y="34027"/>
                </a:lnTo>
                <a:lnTo>
                  <a:pt x="129012" y="23750"/>
                </a:lnTo>
                <a:lnTo>
                  <a:pt x="119688" y="14285"/>
                </a:lnTo>
                <a:lnTo>
                  <a:pt x="107775" y="11099"/>
                </a:lnTo>
                <a:lnTo>
                  <a:pt x="104749" y="11814"/>
                </a:lnTo>
                <a:lnTo>
                  <a:pt x="95445" y="19734"/>
                </a:lnTo>
                <a:lnTo>
                  <a:pt x="89148" y="31876"/>
                </a:lnTo>
                <a:lnTo>
                  <a:pt x="82235" y="43294"/>
                </a:lnTo>
                <a:lnTo>
                  <a:pt x="80070" y="42277"/>
                </a:lnTo>
                <a:lnTo>
                  <a:pt x="69137" y="35411"/>
                </a:lnTo>
                <a:lnTo>
                  <a:pt x="60349" y="26397"/>
                </a:lnTo>
                <a:lnTo>
                  <a:pt x="53915" y="15029"/>
                </a:lnTo>
                <a:lnTo>
                  <a:pt x="50041" y="1104"/>
                </a:lnTo>
                <a:lnTo>
                  <a:pt x="46713" y="0"/>
                </a:lnTo>
                <a:lnTo>
                  <a:pt x="38761" y="5836"/>
                </a:lnTo>
                <a:lnTo>
                  <a:pt x="30264" y="12728"/>
                </a:lnTo>
                <a:lnTo>
                  <a:pt x="22211" y="20640"/>
                </a:lnTo>
                <a:lnTo>
                  <a:pt x="15718" y="29444"/>
                </a:lnTo>
                <a:lnTo>
                  <a:pt x="11897" y="39014"/>
                </a:lnTo>
                <a:lnTo>
                  <a:pt x="11862" y="49223"/>
                </a:lnTo>
                <a:lnTo>
                  <a:pt x="16728" y="59943"/>
                </a:lnTo>
                <a:lnTo>
                  <a:pt x="18557" y="54762"/>
                </a:lnTo>
                <a:lnTo>
                  <a:pt x="17300" y="43662"/>
                </a:lnTo>
                <a:lnTo>
                  <a:pt x="18951" y="37744"/>
                </a:lnTo>
                <a:lnTo>
                  <a:pt x="22875" y="42138"/>
                </a:lnTo>
                <a:lnTo>
                  <a:pt x="23015" y="35509"/>
                </a:lnTo>
                <a:lnTo>
                  <a:pt x="26723" y="37744"/>
                </a:lnTo>
                <a:lnTo>
                  <a:pt x="23980" y="45585"/>
                </a:lnTo>
                <a:lnTo>
                  <a:pt x="20593" y="57832"/>
                </a:lnTo>
                <a:lnTo>
                  <a:pt x="18423" y="70789"/>
                </a:lnTo>
                <a:lnTo>
                  <a:pt x="18329" y="83339"/>
                </a:lnTo>
                <a:lnTo>
                  <a:pt x="21173" y="94360"/>
                </a:lnTo>
                <a:lnTo>
                  <a:pt x="20310" y="97205"/>
                </a:lnTo>
                <a:lnTo>
                  <a:pt x="14023" y="94602"/>
                </a:lnTo>
                <a:lnTo>
                  <a:pt x="14519" y="98805"/>
                </a:lnTo>
                <a:lnTo>
                  <a:pt x="13766" y="108523"/>
                </a:lnTo>
                <a:lnTo>
                  <a:pt x="11970" y="121139"/>
                </a:lnTo>
                <a:lnTo>
                  <a:pt x="9555" y="133776"/>
                </a:lnTo>
                <a:lnTo>
                  <a:pt x="6858" y="146341"/>
                </a:lnTo>
                <a:lnTo>
                  <a:pt x="4216" y="158741"/>
                </a:lnTo>
                <a:lnTo>
                  <a:pt x="1968" y="170883"/>
                </a:lnTo>
                <a:lnTo>
                  <a:pt x="450" y="182675"/>
                </a:lnTo>
                <a:lnTo>
                  <a:pt x="0" y="194023"/>
                </a:lnTo>
                <a:lnTo>
                  <a:pt x="954" y="204836"/>
                </a:lnTo>
                <a:lnTo>
                  <a:pt x="3652" y="215021"/>
                </a:lnTo>
                <a:lnTo>
                  <a:pt x="8429" y="224484"/>
                </a:lnTo>
                <a:lnTo>
                  <a:pt x="15624" y="233133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6331602" y="3638070"/>
            <a:ext cx="31796" cy="30740"/>
          </a:xfrm>
          <a:custGeom>
            <a:avLst/>
            <a:gdLst/>
            <a:ahLst/>
            <a:cxnLst/>
            <a:rect l="l" t="t" r="r" b="b"/>
            <a:pathLst>
              <a:path w="46634" h="45085">
                <a:moveTo>
                  <a:pt x="27762" y="42189"/>
                </a:moveTo>
                <a:lnTo>
                  <a:pt x="27050" y="36614"/>
                </a:lnTo>
                <a:lnTo>
                  <a:pt x="20700" y="36664"/>
                </a:lnTo>
                <a:lnTo>
                  <a:pt x="19989" y="31089"/>
                </a:lnTo>
                <a:lnTo>
                  <a:pt x="26111" y="29133"/>
                </a:lnTo>
                <a:lnTo>
                  <a:pt x="24282" y="34721"/>
                </a:lnTo>
                <a:lnTo>
                  <a:pt x="29984" y="29984"/>
                </a:lnTo>
                <a:lnTo>
                  <a:pt x="29616" y="35153"/>
                </a:lnTo>
                <a:lnTo>
                  <a:pt x="30848" y="38735"/>
                </a:lnTo>
                <a:lnTo>
                  <a:pt x="32194" y="42189"/>
                </a:lnTo>
                <a:lnTo>
                  <a:pt x="37680" y="41617"/>
                </a:lnTo>
                <a:lnTo>
                  <a:pt x="43472" y="45085"/>
                </a:lnTo>
                <a:lnTo>
                  <a:pt x="46634" y="43294"/>
                </a:lnTo>
                <a:lnTo>
                  <a:pt x="41066" y="31196"/>
                </a:lnTo>
                <a:lnTo>
                  <a:pt x="34343" y="20248"/>
                </a:lnTo>
                <a:lnTo>
                  <a:pt x="26604" y="10314"/>
                </a:lnTo>
                <a:lnTo>
                  <a:pt x="17987" y="1258"/>
                </a:lnTo>
                <a:lnTo>
                  <a:pt x="16662" y="0"/>
                </a:lnTo>
                <a:lnTo>
                  <a:pt x="19106" y="12140"/>
                </a:lnTo>
                <a:lnTo>
                  <a:pt x="15237" y="21928"/>
                </a:lnTo>
                <a:lnTo>
                  <a:pt x="8082" y="30262"/>
                </a:lnTo>
                <a:lnTo>
                  <a:pt x="668" y="38042"/>
                </a:lnTo>
                <a:lnTo>
                  <a:pt x="0" y="38862"/>
                </a:lnTo>
                <a:lnTo>
                  <a:pt x="13061" y="39921"/>
                </a:lnTo>
                <a:lnTo>
                  <a:pt x="25470" y="41633"/>
                </a:lnTo>
                <a:lnTo>
                  <a:pt x="27762" y="42189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6190813" y="3697114"/>
            <a:ext cx="36333" cy="19576"/>
          </a:xfrm>
          <a:custGeom>
            <a:avLst/>
            <a:gdLst/>
            <a:ahLst/>
            <a:cxnLst/>
            <a:rect l="l" t="t" r="r" b="b"/>
            <a:pathLst>
              <a:path w="53289" h="28711">
                <a:moveTo>
                  <a:pt x="12981" y="25632"/>
                </a:moveTo>
                <a:lnTo>
                  <a:pt x="23757" y="28711"/>
                </a:lnTo>
                <a:lnTo>
                  <a:pt x="35180" y="28189"/>
                </a:lnTo>
                <a:lnTo>
                  <a:pt x="45580" y="24143"/>
                </a:lnTo>
                <a:lnTo>
                  <a:pt x="53289" y="16649"/>
                </a:lnTo>
                <a:lnTo>
                  <a:pt x="48392" y="13540"/>
                </a:lnTo>
                <a:lnTo>
                  <a:pt x="36889" y="11019"/>
                </a:lnTo>
                <a:lnTo>
                  <a:pt x="24110" y="10130"/>
                </a:lnTo>
                <a:lnTo>
                  <a:pt x="12217" y="7772"/>
                </a:lnTo>
                <a:lnTo>
                  <a:pt x="6578" y="5613"/>
                </a:lnTo>
                <a:lnTo>
                  <a:pt x="5168" y="1016"/>
                </a:lnTo>
                <a:lnTo>
                  <a:pt x="0" y="0"/>
                </a:lnTo>
                <a:lnTo>
                  <a:pt x="48" y="8364"/>
                </a:lnTo>
                <a:lnTo>
                  <a:pt x="4521" y="18875"/>
                </a:lnTo>
                <a:lnTo>
                  <a:pt x="12981" y="2563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366422" y="3703927"/>
            <a:ext cx="33223" cy="35200"/>
          </a:xfrm>
          <a:custGeom>
            <a:avLst/>
            <a:gdLst/>
            <a:ahLst/>
            <a:cxnLst/>
            <a:rect l="l" t="t" r="r" b="b"/>
            <a:pathLst>
              <a:path w="48727" h="51627">
                <a:moveTo>
                  <a:pt x="15316" y="51627"/>
                </a:moveTo>
                <a:lnTo>
                  <a:pt x="22571" y="49958"/>
                </a:lnTo>
                <a:lnTo>
                  <a:pt x="29869" y="45922"/>
                </a:lnTo>
                <a:lnTo>
                  <a:pt x="36673" y="40021"/>
                </a:lnTo>
                <a:lnTo>
                  <a:pt x="42443" y="32753"/>
                </a:lnTo>
                <a:lnTo>
                  <a:pt x="46641" y="24617"/>
                </a:lnTo>
                <a:lnTo>
                  <a:pt x="48727" y="16114"/>
                </a:lnTo>
                <a:lnTo>
                  <a:pt x="48164" y="7741"/>
                </a:lnTo>
                <a:lnTo>
                  <a:pt x="44411" y="0"/>
                </a:lnTo>
                <a:lnTo>
                  <a:pt x="41483" y="9708"/>
                </a:lnTo>
                <a:lnTo>
                  <a:pt x="35033" y="21194"/>
                </a:lnTo>
                <a:lnTo>
                  <a:pt x="25936" y="30032"/>
                </a:lnTo>
                <a:lnTo>
                  <a:pt x="14242" y="36272"/>
                </a:lnTo>
                <a:lnTo>
                  <a:pt x="0" y="39966"/>
                </a:lnTo>
                <a:lnTo>
                  <a:pt x="3095" y="45873"/>
                </a:lnTo>
                <a:lnTo>
                  <a:pt x="8645" y="50433"/>
                </a:lnTo>
                <a:lnTo>
                  <a:pt x="15316" y="51627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227902" y="3705438"/>
            <a:ext cx="4148" cy="3723"/>
          </a:xfrm>
          <a:custGeom>
            <a:avLst/>
            <a:gdLst/>
            <a:ahLst/>
            <a:cxnLst/>
            <a:rect l="l" t="t" r="r" b="b"/>
            <a:pathLst>
              <a:path w="6083" h="5461">
                <a:moveTo>
                  <a:pt x="6083" y="2794"/>
                </a:moveTo>
                <a:lnTo>
                  <a:pt x="6048" y="2760"/>
                </a:lnTo>
              </a:path>
              <a:path w="6083" h="5461">
                <a:moveTo>
                  <a:pt x="8305" y="1079"/>
                </a:moveTo>
                <a:lnTo>
                  <a:pt x="5549" y="0"/>
                </a:lnTo>
                <a:lnTo>
                  <a:pt x="6073" y="2742"/>
                </a:lnTo>
                <a:lnTo>
                  <a:pt x="8305" y="1079"/>
                </a:lnTo>
                <a:close/>
              </a:path>
              <a:path w="6083" h="5461">
                <a:moveTo>
                  <a:pt x="3136" y="2044"/>
                </a:moveTo>
                <a:lnTo>
                  <a:pt x="3784" y="5486"/>
                </a:lnTo>
                <a:lnTo>
                  <a:pt x="5549" y="7772"/>
                </a:lnTo>
                <a:lnTo>
                  <a:pt x="4025" y="4267"/>
                </a:lnTo>
                <a:lnTo>
                  <a:pt x="6048" y="2760"/>
                </a:lnTo>
                <a:lnTo>
                  <a:pt x="457" y="-2666"/>
                </a:lnTo>
                <a:lnTo>
                  <a:pt x="0" y="1117"/>
                </a:lnTo>
                <a:lnTo>
                  <a:pt x="3136" y="2044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213518" y="3712254"/>
            <a:ext cx="16092" cy="24808"/>
          </a:xfrm>
          <a:custGeom>
            <a:avLst/>
            <a:gdLst/>
            <a:ahLst/>
            <a:cxnLst/>
            <a:rect l="l" t="t" r="r" b="b"/>
            <a:pathLst>
              <a:path w="23602" h="36385">
                <a:moveTo>
                  <a:pt x="22722" y="1711"/>
                </a:moveTo>
                <a:lnTo>
                  <a:pt x="17153" y="13878"/>
                </a:lnTo>
                <a:lnTo>
                  <a:pt x="9659" y="24118"/>
                </a:lnTo>
                <a:lnTo>
                  <a:pt x="0" y="32194"/>
                </a:lnTo>
                <a:lnTo>
                  <a:pt x="3898" y="36385"/>
                </a:lnTo>
                <a:lnTo>
                  <a:pt x="15519" y="35140"/>
                </a:lnTo>
                <a:lnTo>
                  <a:pt x="19989" y="35521"/>
                </a:lnTo>
                <a:lnTo>
                  <a:pt x="21137" y="23816"/>
                </a:lnTo>
                <a:lnTo>
                  <a:pt x="23602" y="9778"/>
                </a:lnTo>
                <a:lnTo>
                  <a:pt x="23317" y="0"/>
                </a:lnTo>
                <a:lnTo>
                  <a:pt x="22722" y="1711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193080" y="3715284"/>
            <a:ext cx="30280" cy="16017"/>
          </a:xfrm>
          <a:custGeom>
            <a:avLst/>
            <a:gdLst/>
            <a:ahLst/>
            <a:cxnLst/>
            <a:rect l="l" t="t" r="r" b="b"/>
            <a:pathLst>
              <a:path w="44411" h="23491">
                <a:moveTo>
                  <a:pt x="760" y="11903"/>
                </a:moveTo>
                <a:lnTo>
                  <a:pt x="6424" y="19921"/>
                </a:lnTo>
                <a:lnTo>
                  <a:pt x="15250" y="23491"/>
                </a:lnTo>
                <a:lnTo>
                  <a:pt x="25349" y="23003"/>
                </a:lnTo>
                <a:lnTo>
                  <a:pt x="34834" y="18849"/>
                </a:lnTo>
                <a:lnTo>
                  <a:pt x="41818" y="11419"/>
                </a:lnTo>
                <a:lnTo>
                  <a:pt x="44411" y="1104"/>
                </a:lnTo>
                <a:lnTo>
                  <a:pt x="34922" y="5466"/>
                </a:lnTo>
                <a:lnTo>
                  <a:pt x="21931" y="6056"/>
                </a:lnTo>
                <a:lnTo>
                  <a:pt x="9395" y="3611"/>
                </a:lnTo>
                <a:lnTo>
                  <a:pt x="0" y="0"/>
                </a:lnTo>
                <a:lnTo>
                  <a:pt x="760" y="1190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175957" y="3335669"/>
            <a:ext cx="239508" cy="183561"/>
          </a:xfrm>
          <a:custGeom>
            <a:avLst/>
            <a:gdLst/>
            <a:ahLst/>
            <a:cxnLst/>
            <a:rect l="l" t="t" r="r" b="b"/>
            <a:pathLst>
              <a:path w="351278" h="269223">
                <a:moveTo>
                  <a:pt x="262740" y="135077"/>
                </a:moveTo>
                <a:lnTo>
                  <a:pt x="270002" y="141684"/>
                </a:lnTo>
                <a:lnTo>
                  <a:pt x="279528" y="144656"/>
                </a:lnTo>
                <a:lnTo>
                  <a:pt x="289531" y="143626"/>
                </a:lnTo>
                <a:lnTo>
                  <a:pt x="298224" y="138223"/>
                </a:lnTo>
                <a:lnTo>
                  <a:pt x="297940" y="148494"/>
                </a:lnTo>
                <a:lnTo>
                  <a:pt x="303494" y="158171"/>
                </a:lnTo>
                <a:lnTo>
                  <a:pt x="314874" y="160422"/>
                </a:lnTo>
                <a:lnTo>
                  <a:pt x="314962" y="168411"/>
                </a:lnTo>
                <a:lnTo>
                  <a:pt x="306288" y="172043"/>
                </a:lnTo>
                <a:lnTo>
                  <a:pt x="305996" y="182622"/>
                </a:lnTo>
                <a:lnTo>
                  <a:pt x="306098" y="185766"/>
                </a:lnTo>
                <a:lnTo>
                  <a:pt x="310680" y="197663"/>
                </a:lnTo>
                <a:lnTo>
                  <a:pt x="319319" y="207057"/>
                </a:lnTo>
                <a:lnTo>
                  <a:pt x="317277" y="207560"/>
                </a:lnTo>
                <a:lnTo>
                  <a:pt x="309066" y="215853"/>
                </a:lnTo>
                <a:lnTo>
                  <a:pt x="308388" y="228257"/>
                </a:lnTo>
                <a:lnTo>
                  <a:pt x="314874" y="238134"/>
                </a:lnTo>
                <a:lnTo>
                  <a:pt x="313674" y="238816"/>
                </a:lnTo>
                <a:lnTo>
                  <a:pt x="308532" y="247865"/>
                </a:lnTo>
                <a:lnTo>
                  <a:pt x="307759" y="260554"/>
                </a:lnTo>
                <a:lnTo>
                  <a:pt x="314874" y="269223"/>
                </a:lnTo>
                <a:lnTo>
                  <a:pt x="319066" y="258120"/>
                </a:lnTo>
                <a:lnTo>
                  <a:pt x="322461" y="245920"/>
                </a:lnTo>
                <a:lnTo>
                  <a:pt x="325352" y="233216"/>
                </a:lnTo>
                <a:lnTo>
                  <a:pt x="328125" y="220395"/>
                </a:lnTo>
                <a:lnTo>
                  <a:pt x="331166" y="207842"/>
                </a:lnTo>
                <a:lnTo>
                  <a:pt x="334863" y="195944"/>
                </a:lnTo>
                <a:lnTo>
                  <a:pt x="335727" y="202370"/>
                </a:lnTo>
                <a:lnTo>
                  <a:pt x="333250" y="205444"/>
                </a:lnTo>
                <a:lnTo>
                  <a:pt x="333758" y="211489"/>
                </a:lnTo>
                <a:lnTo>
                  <a:pt x="338457" y="208924"/>
                </a:lnTo>
                <a:lnTo>
                  <a:pt x="342483" y="211908"/>
                </a:lnTo>
                <a:lnTo>
                  <a:pt x="345963" y="213711"/>
                </a:lnTo>
                <a:lnTo>
                  <a:pt x="349242" y="205014"/>
                </a:lnTo>
                <a:lnTo>
                  <a:pt x="351278" y="193335"/>
                </a:lnTo>
                <a:lnTo>
                  <a:pt x="347081" y="182622"/>
                </a:lnTo>
                <a:lnTo>
                  <a:pt x="350177" y="177095"/>
                </a:lnTo>
                <a:lnTo>
                  <a:pt x="349271" y="166025"/>
                </a:lnTo>
                <a:lnTo>
                  <a:pt x="342636" y="157095"/>
                </a:lnTo>
                <a:lnTo>
                  <a:pt x="347288" y="151066"/>
                </a:lnTo>
                <a:lnTo>
                  <a:pt x="346699" y="139882"/>
                </a:lnTo>
                <a:lnTo>
                  <a:pt x="340413" y="130450"/>
                </a:lnTo>
                <a:lnTo>
                  <a:pt x="341260" y="128656"/>
                </a:lnTo>
                <a:lnTo>
                  <a:pt x="339578" y="117422"/>
                </a:lnTo>
                <a:lnTo>
                  <a:pt x="332641" y="108238"/>
                </a:lnTo>
                <a:lnTo>
                  <a:pt x="332912" y="107526"/>
                </a:lnTo>
                <a:lnTo>
                  <a:pt x="330989" y="96394"/>
                </a:lnTo>
                <a:lnTo>
                  <a:pt x="322646" y="89366"/>
                </a:lnTo>
                <a:lnTo>
                  <a:pt x="324665" y="88058"/>
                </a:lnTo>
                <a:lnTo>
                  <a:pt x="323522" y="83587"/>
                </a:lnTo>
                <a:lnTo>
                  <a:pt x="323256" y="80996"/>
                </a:lnTo>
                <a:lnTo>
                  <a:pt x="319128" y="82901"/>
                </a:lnTo>
                <a:lnTo>
                  <a:pt x="319319" y="80488"/>
                </a:lnTo>
                <a:lnTo>
                  <a:pt x="323764" y="80488"/>
                </a:lnTo>
                <a:lnTo>
                  <a:pt x="324284" y="69236"/>
                </a:lnTo>
                <a:lnTo>
                  <a:pt x="314683" y="68106"/>
                </a:lnTo>
                <a:lnTo>
                  <a:pt x="308219" y="63839"/>
                </a:lnTo>
                <a:lnTo>
                  <a:pt x="307916" y="58442"/>
                </a:lnTo>
                <a:lnTo>
                  <a:pt x="301007" y="49681"/>
                </a:lnTo>
                <a:lnTo>
                  <a:pt x="289347" y="48294"/>
                </a:lnTo>
                <a:lnTo>
                  <a:pt x="288710" y="45316"/>
                </a:lnTo>
                <a:lnTo>
                  <a:pt x="282821" y="33025"/>
                </a:lnTo>
                <a:lnTo>
                  <a:pt x="272795" y="25062"/>
                </a:lnTo>
                <a:lnTo>
                  <a:pt x="259375" y="22754"/>
                </a:lnTo>
                <a:lnTo>
                  <a:pt x="258375" y="20529"/>
                </a:lnTo>
                <a:lnTo>
                  <a:pt x="249014" y="13907"/>
                </a:lnTo>
                <a:lnTo>
                  <a:pt x="238280" y="16099"/>
                </a:lnTo>
                <a:lnTo>
                  <a:pt x="235142" y="10272"/>
                </a:lnTo>
                <a:lnTo>
                  <a:pt x="224737" y="5368"/>
                </a:lnTo>
                <a:lnTo>
                  <a:pt x="212740" y="8327"/>
                </a:lnTo>
                <a:lnTo>
                  <a:pt x="211443" y="6563"/>
                </a:lnTo>
                <a:lnTo>
                  <a:pt x="202117" y="493"/>
                </a:lnTo>
                <a:lnTo>
                  <a:pt x="190783" y="0"/>
                </a:lnTo>
                <a:lnTo>
                  <a:pt x="181651" y="7222"/>
                </a:lnTo>
                <a:lnTo>
                  <a:pt x="180892" y="6196"/>
                </a:lnTo>
                <a:lnTo>
                  <a:pt x="170539" y="992"/>
                </a:lnTo>
                <a:lnTo>
                  <a:pt x="158172" y="2547"/>
                </a:lnTo>
                <a:lnTo>
                  <a:pt x="149456" y="9432"/>
                </a:lnTo>
                <a:lnTo>
                  <a:pt x="139098" y="5445"/>
                </a:lnTo>
                <a:lnTo>
                  <a:pt x="127085" y="8223"/>
                </a:lnTo>
                <a:lnTo>
                  <a:pt x="119484" y="16099"/>
                </a:lnTo>
                <a:lnTo>
                  <a:pt x="113735" y="14220"/>
                </a:lnTo>
                <a:lnTo>
                  <a:pt x="104337" y="18199"/>
                </a:lnTo>
                <a:lnTo>
                  <a:pt x="97284" y="26094"/>
                </a:lnTo>
                <a:lnTo>
                  <a:pt x="96684" y="25984"/>
                </a:lnTo>
                <a:lnTo>
                  <a:pt x="83335" y="27072"/>
                </a:lnTo>
                <a:lnTo>
                  <a:pt x="73324" y="34282"/>
                </a:lnTo>
                <a:lnTo>
                  <a:pt x="68417" y="46071"/>
                </a:lnTo>
                <a:lnTo>
                  <a:pt x="60053" y="47987"/>
                </a:lnTo>
                <a:lnTo>
                  <a:pt x="49816" y="55640"/>
                </a:lnTo>
                <a:lnTo>
                  <a:pt x="42583" y="67438"/>
                </a:lnTo>
                <a:lnTo>
                  <a:pt x="38445" y="81606"/>
                </a:lnTo>
                <a:lnTo>
                  <a:pt x="28415" y="86897"/>
                </a:lnTo>
                <a:lnTo>
                  <a:pt x="22938" y="97679"/>
                </a:lnTo>
                <a:lnTo>
                  <a:pt x="24005" y="110460"/>
                </a:lnTo>
                <a:lnTo>
                  <a:pt x="21340" y="110854"/>
                </a:lnTo>
                <a:lnTo>
                  <a:pt x="13480" y="118355"/>
                </a:lnTo>
                <a:lnTo>
                  <a:pt x="10209" y="131176"/>
                </a:lnTo>
                <a:lnTo>
                  <a:pt x="12906" y="143773"/>
                </a:lnTo>
                <a:lnTo>
                  <a:pt x="8107" y="147349"/>
                </a:lnTo>
                <a:lnTo>
                  <a:pt x="2203" y="157660"/>
                </a:lnTo>
                <a:lnTo>
                  <a:pt x="0" y="170629"/>
                </a:lnTo>
                <a:lnTo>
                  <a:pt x="1662" y="183554"/>
                </a:lnTo>
                <a:lnTo>
                  <a:pt x="7356" y="193734"/>
                </a:lnTo>
                <a:lnTo>
                  <a:pt x="5866" y="194750"/>
                </a:lnTo>
                <a:lnTo>
                  <a:pt x="1081" y="204960"/>
                </a:lnTo>
                <a:lnTo>
                  <a:pt x="2679" y="217621"/>
                </a:lnTo>
                <a:lnTo>
                  <a:pt x="8461" y="227034"/>
                </a:lnTo>
                <a:lnTo>
                  <a:pt x="12817" y="220658"/>
                </a:lnTo>
                <a:lnTo>
                  <a:pt x="17325" y="214435"/>
                </a:lnTo>
                <a:lnTo>
                  <a:pt x="26228" y="212607"/>
                </a:lnTo>
                <a:lnTo>
                  <a:pt x="27530" y="221271"/>
                </a:lnTo>
                <a:lnTo>
                  <a:pt x="30675" y="233795"/>
                </a:lnTo>
                <a:lnTo>
                  <a:pt x="34941" y="246179"/>
                </a:lnTo>
                <a:lnTo>
                  <a:pt x="39894" y="258097"/>
                </a:lnTo>
                <a:lnTo>
                  <a:pt x="45100" y="269223"/>
                </a:lnTo>
                <a:lnTo>
                  <a:pt x="47210" y="266980"/>
                </a:lnTo>
                <a:lnTo>
                  <a:pt x="50124" y="256589"/>
                </a:lnTo>
                <a:lnTo>
                  <a:pt x="46421" y="246137"/>
                </a:lnTo>
                <a:lnTo>
                  <a:pt x="39550" y="238134"/>
                </a:lnTo>
                <a:lnTo>
                  <a:pt x="44757" y="236317"/>
                </a:lnTo>
                <a:lnTo>
                  <a:pt x="49888" y="234412"/>
                </a:lnTo>
                <a:lnTo>
                  <a:pt x="50650" y="228151"/>
                </a:lnTo>
                <a:lnTo>
                  <a:pt x="50282" y="223706"/>
                </a:lnTo>
                <a:lnTo>
                  <a:pt x="46053" y="223122"/>
                </a:lnTo>
                <a:lnTo>
                  <a:pt x="46205" y="218156"/>
                </a:lnTo>
                <a:lnTo>
                  <a:pt x="47547" y="218289"/>
                </a:lnTo>
                <a:lnTo>
                  <a:pt x="57558" y="213769"/>
                </a:lnTo>
                <a:lnTo>
                  <a:pt x="60273" y="203552"/>
                </a:lnTo>
                <a:lnTo>
                  <a:pt x="55095" y="194839"/>
                </a:lnTo>
                <a:lnTo>
                  <a:pt x="59203" y="195235"/>
                </a:lnTo>
                <a:lnTo>
                  <a:pt x="67362" y="188909"/>
                </a:lnTo>
                <a:lnTo>
                  <a:pt x="69522" y="175967"/>
                </a:lnTo>
                <a:lnTo>
                  <a:pt x="67846" y="172462"/>
                </a:lnTo>
                <a:lnTo>
                  <a:pt x="63528" y="171611"/>
                </a:lnTo>
                <a:lnTo>
                  <a:pt x="63972" y="165972"/>
                </a:lnTo>
                <a:lnTo>
                  <a:pt x="70487" y="161375"/>
                </a:lnTo>
                <a:lnTo>
                  <a:pt x="76622" y="156422"/>
                </a:lnTo>
                <a:lnTo>
                  <a:pt x="78412" y="147100"/>
                </a:lnTo>
                <a:lnTo>
                  <a:pt x="77371" y="142960"/>
                </a:lnTo>
                <a:lnTo>
                  <a:pt x="73142" y="142007"/>
                </a:lnTo>
                <a:lnTo>
                  <a:pt x="72850" y="137105"/>
                </a:lnTo>
                <a:lnTo>
                  <a:pt x="75934" y="137072"/>
                </a:lnTo>
                <a:lnTo>
                  <a:pt x="88367" y="132041"/>
                </a:lnTo>
                <a:lnTo>
                  <a:pt x="95837" y="122045"/>
                </a:lnTo>
                <a:lnTo>
                  <a:pt x="102834" y="111578"/>
                </a:lnTo>
                <a:lnTo>
                  <a:pt x="101830" y="122887"/>
                </a:lnTo>
                <a:lnTo>
                  <a:pt x="105309" y="131881"/>
                </a:lnTo>
                <a:lnTo>
                  <a:pt x="111859" y="137801"/>
                </a:lnTo>
                <a:lnTo>
                  <a:pt x="119958" y="140244"/>
                </a:lnTo>
                <a:lnTo>
                  <a:pt x="128088" y="138807"/>
                </a:lnTo>
                <a:lnTo>
                  <a:pt x="134727" y="133086"/>
                </a:lnTo>
                <a:lnTo>
                  <a:pt x="138356" y="122678"/>
                </a:lnTo>
                <a:lnTo>
                  <a:pt x="140341" y="126961"/>
                </a:lnTo>
                <a:lnTo>
                  <a:pt x="147694" y="135522"/>
                </a:lnTo>
                <a:lnTo>
                  <a:pt x="156565" y="138895"/>
                </a:lnTo>
                <a:lnTo>
                  <a:pt x="165842" y="137744"/>
                </a:lnTo>
                <a:lnTo>
                  <a:pt x="174414" y="132735"/>
                </a:lnTo>
                <a:lnTo>
                  <a:pt x="181167" y="124532"/>
                </a:lnTo>
                <a:lnTo>
                  <a:pt x="184991" y="113801"/>
                </a:lnTo>
                <a:lnTo>
                  <a:pt x="187454" y="117141"/>
                </a:lnTo>
                <a:lnTo>
                  <a:pt x="186299" y="117674"/>
                </a:lnTo>
                <a:lnTo>
                  <a:pt x="186096" y="122678"/>
                </a:lnTo>
                <a:lnTo>
                  <a:pt x="192611" y="127605"/>
                </a:lnTo>
                <a:lnTo>
                  <a:pt x="195709" y="133867"/>
                </a:lnTo>
                <a:lnTo>
                  <a:pt x="203863" y="133778"/>
                </a:lnTo>
                <a:lnTo>
                  <a:pt x="206261" y="133560"/>
                </a:lnTo>
                <a:lnTo>
                  <a:pt x="216432" y="126146"/>
                </a:lnTo>
                <a:lnTo>
                  <a:pt x="223840" y="114905"/>
                </a:lnTo>
                <a:lnTo>
                  <a:pt x="226469" y="116353"/>
                </a:lnTo>
                <a:lnTo>
                  <a:pt x="225986" y="120913"/>
                </a:lnTo>
                <a:lnTo>
                  <a:pt x="227167" y="123783"/>
                </a:lnTo>
                <a:lnTo>
                  <a:pt x="232349" y="125116"/>
                </a:lnTo>
                <a:lnTo>
                  <a:pt x="234343" y="128926"/>
                </a:lnTo>
                <a:lnTo>
                  <a:pt x="239385" y="129333"/>
                </a:lnTo>
                <a:lnTo>
                  <a:pt x="252216" y="125014"/>
                </a:lnTo>
                <a:lnTo>
                  <a:pt x="260479" y="117128"/>
                </a:lnTo>
                <a:lnTo>
                  <a:pt x="259527" y="125206"/>
                </a:lnTo>
                <a:lnTo>
                  <a:pt x="262740" y="13507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356670" y="3485168"/>
            <a:ext cx="5975" cy="7568"/>
          </a:xfrm>
          <a:custGeom>
            <a:avLst/>
            <a:gdLst/>
            <a:ahLst/>
            <a:cxnLst/>
            <a:rect l="l" t="t" r="r" b="b"/>
            <a:pathLst>
              <a:path w="8762" h="11099">
                <a:moveTo>
                  <a:pt x="0" y="10401"/>
                </a:moveTo>
                <a:lnTo>
                  <a:pt x="990" y="11099"/>
                </a:lnTo>
                <a:lnTo>
                  <a:pt x="3581" y="8153"/>
                </a:lnTo>
                <a:lnTo>
                  <a:pt x="7912" y="6921"/>
                </a:lnTo>
                <a:lnTo>
                  <a:pt x="8763" y="2222"/>
                </a:lnTo>
                <a:lnTo>
                  <a:pt x="4686" y="368"/>
                </a:lnTo>
                <a:lnTo>
                  <a:pt x="2095" y="0"/>
                </a:lnTo>
                <a:lnTo>
                  <a:pt x="3568" y="4864"/>
                </a:lnTo>
                <a:lnTo>
                  <a:pt x="0" y="104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250611" y="3493261"/>
            <a:ext cx="13629" cy="10832"/>
          </a:xfrm>
          <a:custGeom>
            <a:avLst/>
            <a:gdLst/>
            <a:ahLst/>
            <a:cxnLst/>
            <a:rect l="l" t="t" r="r" b="b"/>
            <a:pathLst>
              <a:path w="19989" h="15887">
                <a:moveTo>
                  <a:pt x="10909" y="10528"/>
                </a:moveTo>
                <a:lnTo>
                  <a:pt x="1460" y="13982"/>
                </a:lnTo>
                <a:lnTo>
                  <a:pt x="0" y="15887"/>
                </a:lnTo>
                <a:lnTo>
                  <a:pt x="8674" y="14198"/>
                </a:lnTo>
                <a:lnTo>
                  <a:pt x="16814" y="11976"/>
                </a:lnTo>
                <a:lnTo>
                  <a:pt x="19989" y="4787"/>
                </a:lnTo>
                <a:lnTo>
                  <a:pt x="15049" y="4165"/>
                </a:lnTo>
                <a:lnTo>
                  <a:pt x="13677" y="0"/>
                </a:lnTo>
                <a:lnTo>
                  <a:pt x="7772" y="342"/>
                </a:lnTo>
                <a:lnTo>
                  <a:pt x="10909" y="105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269532" y="3541940"/>
            <a:ext cx="53746" cy="37087"/>
          </a:xfrm>
          <a:custGeom>
            <a:avLst/>
            <a:gdLst/>
            <a:ahLst/>
            <a:cxnLst/>
            <a:rect l="l" t="t" r="r" b="b"/>
            <a:pathLst>
              <a:path w="78828" h="54394">
                <a:moveTo>
                  <a:pt x="10888" y="6401"/>
                </a:moveTo>
                <a:lnTo>
                  <a:pt x="0" y="4445"/>
                </a:lnTo>
                <a:lnTo>
                  <a:pt x="4123" y="10368"/>
                </a:lnTo>
                <a:lnTo>
                  <a:pt x="7396" y="21791"/>
                </a:lnTo>
                <a:lnTo>
                  <a:pt x="9429" y="34454"/>
                </a:lnTo>
                <a:lnTo>
                  <a:pt x="12499" y="46080"/>
                </a:lnTo>
                <a:lnTo>
                  <a:pt x="18884" y="54394"/>
                </a:lnTo>
                <a:lnTo>
                  <a:pt x="20099" y="52565"/>
                </a:lnTo>
                <a:lnTo>
                  <a:pt x="28925" y="45956"/>
                </a:lnTo>
                <a:lnTo>
                  <a:pt x="39806" y="44882"/>
                </a:lnTo>
                <a:lnTo>
                  <a:pt x="53289" y="44411"/>
                </a:lnTo>
                <a:lnTo>
                  <a:pt x="59156" y="46316"/>
                </a:lnTo>
                <a:lnTo>
                  <a:pt x="60375" y="52870"/>
                </a:lnTo>
                <a:lnTo>
                  <a:pt x="66611" y="54394"/>
                </a:lnTo>
                <a:lnTo>
                  <a:pt x="69269" y="48779"/>
                </a:lnTo>
                <a:lnTo>
                  <a:pt x="72798" y="36291"/>
                </a:lnTo>
                <a:lnTo>
                  <a:pt x="74719" y="23393"/>
                </a:lnTo>
                <a:lnTo>
                  <a:pt x="76305" y="10992"/>
                </a:lnTo>
                <a:lnTo>
                  <a:pt x="78828" y="0"/>
                </a:lnTo>
                <a:lnTo>
                  <a:pt x="75857" y="1282"/>
                </a:lnTo>
                <a:lnTo>
                  <a:pt x="64602" y="4580"/>
                </a:lnTo>
                <a:lnTo>
                  <a:pt x="51535" y="6655"/>
                </a:lnTo>
                <a:lnTo>
                  <a:pt x="37599" y="7592"/>
                </a:lnTo>
                <a:lnTo>
                  <a:pt x="23735" y="7479"/>
                </a:lnTo>
                <a:lnTo>
                  <a:pt x="10888" y="6401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260662" y="3621419"/>
            <a:ext cx="33092" cy="43148"/>
          </a:xfrm>
          <a:custGeom>
            <a:avLst/>
            <a:gdLst/>
            <a:ahLst/>
            <a:cxnLst/>
            <a:rect l="l" t="t" r="r" b="b"/>
            <a:pathLst>
              <a:path w="48535" h="63284">
                <a:moveTo>
                  <a:pt x="18563" y="0"/>
                </a:moveTo>
                <a:lnTo>
                  <a:pt x="17311" y="305"/>
                </a:lnTo>
                <a:lnTo>
                  <a:pt x="7271" y="5361"/>
                </a:lnTo>
                <a:lnTo>
                  <a:pt x="1693" y="13257"/>
                </a:lnTo>
                <a:lnTo>
                  <a:pt x="0" y="22974"/>
                </a:lnTo>
                <a:lnTo>
                  <a:pt x="1616" y="33497"/>
                </a:lnTo>
                <a:lnTo>
                  <a:pt x="5966" y="43806"/>
                </a:lnTo>
                <a:lnTo>
                  <a:pt x="12474" y="52885"/>
                </a:lnTo>
                <a:lnTo>
                  <a:pt x="20565" y="59717"/>
                </a:lnTo>
                <a:lnTo>
                  <a:pt x="29663" y="63284"/>
                </a:lnTo>
                <a:lnTo>
                  <a:pt x="32563" y="53596"/>
                </a:lnTo>
                <a:lnTo>
                  <a:pt x="39299" y="42751"/>
                </a:lnTo>
                <a:lnTo>
                  <a:pt x="48535" y="34417"/>
                </a:lnTo>
                <a:lnTo>
                  <a:pt x="40443" y="31814"/>
                </a:lnTo>
                <a:lnTo>
                  <a:pt x="29391" y="23853"/>
                </a:lnTo>
                <a:lnTo>
                  <a:pt x="21952" y="12735"/>
                </a:lnTo>
                <a:lnTo>
                  <a:pt x="18563" y="0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189494" y="3633529"/>
            <a:ext cx="45976" cy="69009"/>
          </a:xfrm>
          <a:custGeom>
            <a:avLst/>
            <a:gdLst/>
            <a:ahLst/>
            <a:cxnLst/>
            <a:rect l="l" t="t" r="r" b="b"/>
            <a:pathLst>
              <a:path w="67431" h="101213">
                <a:moveTo>
                  <a:pt x="23032" y="73278"/>
                </a:moveTo>
                <a:lnTo>
                  <a:pt x="28785" y="74599"/>
                </a:lnTo>
                <a:lnTo>
                  <a:pt x="31058" y="67602"/>
                </a:lnTo>
                <a:lnTo>
                  <a:pt x="35236" y="68833"/>
                </a:lnTo>
                <a:lnTo>
                  <a:pt x="35249" y="72542"/>
                </a:lnTo>
                <a:lnTo>
                  <a:pt x="31630" y="72618"/>
                </a:lnTo>
                <a:lnTo>
                  <a:pt x="31909" y="76606"/>
                </a:lnTo>
                <a:lnTo>
                  <a:pt x="42491" y="77513"/>
                </a:lnTo>
                <a:lnTo>
                  <a:pt x="55629" y="80495"/>
                </a:lnTo>
                <a:lnTo>
                  <a:pt x="65208" y="85483"/>
                </a:lnTo>
                <a:lnTo>
                  <a:pt x="65249" y="85337"/>
                </a:lnTo>
                <a:lnTo>
                  <a:pt x="64690" y="73274"/>
                </a:lnTo>
                <a:lnTo>
                  <a:pt x="59174" y="62786"/>
                </a:lnTo>
                <a:lnTo>
                  <a:pt x="54109" y="52184"/>
                </a:lnTo>
                <a:lnTo>
                  <a:pt x="53320" y="48307"/>
                </a:lnTo>
                <a:lnTo>
                  <a:pt x="53612" y="36469"/>
                </a:lnTo>
                <a:lnTo>
                  <a:pt x="56468" y="24622"/>
                </a:lnTo>
                <a:lnTo>
                  <a:pt x="59891" y="12540"/>
                </a:lnTo>
                <a:lnTo>
                  <a:pt x="61881" y="0"/>
                </a:lnTo>
                <a:lnTo>
                  <a:pt x="54475" y="1123"/>
                </a:lnTo>
                <a:lnTo>
                  <a:pt x="43501" y="7724"/>
                </a:lnTo>
                <a:lnTo>
                  <a:pt x="36968" y="18764"/>
                </a:lnTo>
                <a:lnTo>
                  <a:pt x="33271" y="32638"/>
                </a:lnTo>
                <a:lnTo>
                  <a:pt x="30804" y="47739"/>
                </a:lnTo>
                <a:lnTo>
                  <a:pt x="19039" y="51533"/>
                </a:lnTo>
                <a:lnTo>
                  <a:pt x="7600" y="59255"/>
                </a:lnTo>
                <a:lnTo>
                  <a:pt x="819" y="69938"/>
                </a:lnTo>
                <a:lnTo>
                  <a:pt x="0" y="74631"/>
                </a:lnTo>
                <a:lnTo>
                  <a:pt x="1840" y="84215"/>
                </a:lnTo>
                <a:lnTo>
                  <a:pt x="8126" y="91608"/>
                </a:lnTo>
                <a:lnTo>
                  <a:pt x="17749" y="96868"/>
                </a:lnTo>
                <a:lnTo>
                  <a:pt x="29600" y="100051"/>
                </a:lnTo>
                <a:lnTo>
                  <a:pt x="42569" y="101213"/>
                </a:lnTo>
                <a:lnTo>
                  <a:pt x="55549" y="100411"/>
                </a:lnTo>
                <a:lnTo>
                  <a:pt x="67431" y="97701"/>
                </a:lnTo>
                <a:lnTo>
                  <a:pt x="62889" y="90081"/>
                </a:lnTo>
                <a:lnTo>
                  <a:pt x="51277" y="84289"/>
                </a:lnTo>
                <a:lnTo>
                  <a:pt x="37306" y="81421"/>
                </a:lnTo>
                <a:lnTo>
                  <a:pt x="25241" y="78828"/>
                </a:lnTo>
                <a:lnTo>
                  <a:pt x="30220" y="78778"/>
                </a:lnTo>
                <a:lnTo>
                  <a:pt x="24124" y="74256"/>
                </a:lnTo>
                <a:lnTo>
                  <a:pt x="23032" y="7327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303598" y="3663810"/>
            <a:ext cx="90863" cy="65099"/>
          </a:xfrm>
          <a:custGeom>
            <a:avLst/>
            <a:gdLst/>
            <a:ahLst/>
            <a:cxnLst/>
            <a:rect l="l" t="t" r="r" b="b"/>
            <a:pathLst>
              <a:path w="133265" h="95478">
                <a:moveTo>
                  <a:pt x="119412" y="22038"/>
                </a:moveTo>
                <a:lnTo>
                  <a:pt x="112128" y="13322"/>
                </a:lnTo>
                <a:lnTo>
                  <a:pt x="101220" y="11866"/>
                </a:lnTo>
                <a:lnTo>
                  <a:pt x="89019" y="10159"/>
                </a:lnTo>
                <a:lnTo>
                  <a:pt x="76806" y="8419"/>
                </a:lnTo>
                <a:lnTo>
                  <a:pt x="64522" y="6696"/>
                </a:lnTo>
                <a:lnTo>
                  <a:pt x="52109" y="5037"/>
                </a:lnTo>
                <a:lnTo>
                  <a:pt x="39508" y="3490"/>
                </a:lnTo>
                <a:lnTo>
                  <a:pt x="26662" y="2103"/>
                </a:lnTo>
                <a:lnTo>
                  <a:pt x="13512" y="923"/>
                </a:lnTo>
                <a:lnTo>
                  <a:pt x="0" y="0"/>
                </a:lnTo>
                <a:lnTo>
                  <a:pt x="2217" y="6957"/>
                </a:lnTo>
                <a:lnTo>
                  <a:pt x="9705" y="16603"/>
                </a:lnTo>
                <a:lnTo>
                  <a:pt x="20876" y="22565"/>
                </a:lnTo>
                <a:lnTo>
                  <a:pt x="34930" y="25645"/>
                </a:lnTo>
                <a:lnTo>
                  <a:pt x="51066" y="26644"/>
                </a:lnTo>
                <a:lnTo>
                  <a:pt x="57465" y="20613"/>
                </a:lnTo>
                <a:lnTo>
                  <a:pt x="68397" y="16704"/>
                </a:lnTo>
                <a:lnTo>
                  <a:pt x="74383" y="22199"/>
                </a:lnTo>
                <a:lnTo>
                  <a:pt x="64676" y="21219"/>
                </a:lnTo>
                <a:lnTo>
                  <a:pt x="56820" y="26299"/>
                </a:lnTo>
                <a:lnTo>
                  <a:pt x="52382" y="35558"/>
                </a:lnTo>
                <a:lnTo>
                  <a:pt x="51401" y="46483"/>
                </a:lnTo>
                <a:lnTo>
                  <a:pt x="53913" y="56562"/>
                </a:lnTo>
                <a:lnTo>
                  <a:pt x="59956" y="63284"/>
                </a:lnTo>
                <a:lnTo>
                  <a:pt x="60638" y="55920"/>
                </a:lnTo>
                <a:lnTo>
                  <a:pt x="65286" y="41860"/>
                </a:lnTo>
                <a:lnTo>
                  <a:pt x="74383" y="35521"/>
                </a:lnTo>
                <a:lnTo>
                  <a:pt x="70727" y="38692"/>
                </a:lnTo>
                <a:lnTo>
                  <a:pt x="65106" y="50313"/>
                </a:lnTo>
                <a:lnTo>
                  <a:pt x="64162" y="64135"/>
                </a:lnTo>
                <a:lnTo>
                  <a:pt x="68247" y="75822"/>
                </a:lnTo>
                <a:lnTo>
                  <a:pt x="77711" y="81038"/>
                </a:lnTo>
                <a:lnTo>
                  <a:pt x="77389" y="76556"/>
                </a:lnTo>
                <a:lnTo>
                  <a:pt x="79318" y="62607"/>
                </a:lnTo>
                <a:lnTo>
                  <a:pt x="86601" y="53289"/>
                </a:lnTo>
                <a:lnTo>
                  <a:pt x="82796" y="63620"/>
                </a:lnTo>
                <a:lnTo>
                  <a:pt x="81313" y="76965"/>
                </a:lnTo>
                <a:lnTo>
                  <a:pt x="84264" y="88791"/>
                </a:lnTo>
                <a:lnTo>
                  <a:pt x="93256" y="95478"/>
                </a:lnTo>
                <a:lnTo>
                  <a:pt x="94208" y="90081"/>
                </a:lnTo>
                <a:lnTo>
                  <a:pt x="100317" y="93091"/>
                </a:lnTo>
                <a:lnTo>
                  <a:pt x="103251" y="92138"/>
                </a:lnTo>
                <a:lnTo>
                  <a:pt x="110355" y="89162"/>
                </a:lnTo>
                <a:lnTo>
                  <a:pt x="121153" y="81415"/>
                </a:lnTo>
                <a:lnTo>
                  <a:pt x="129244" y="70745"/>
                </a:lnTo>
                <a:lnTo>
                  <a:pt x="133223" y="57734"/>
                </a:lnTo>
                <a:lnTo>
                  <a:pt x="133265" y="57303"/>
                </a:lnTo>
                <a:lnTo>
                  <a:pt x="132003" y="43379"/>
                </a:lnTo>
                <a:lnTo>
                  <a:pt x="126711" y="31841"/>
                </a:lnTo>
                <a:lnTo>
                  <a:pt x="119412" y="2203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232447" y="3452223"/>
            <a:ext cx="30081" cy="17048"/>
          </a:xfrm>
          <a:custGeom>
            <a:avLst/>
            <a:gdLst/>
            <a:ahLst/>
            <a:cxnLst/>
            <a:rect l="l" t="t" r="r" b="b"/>
            <a:pathLst>
              <a:path w="44119" h="25003">
                <a:moveTo>
                  <a:pt x="40246" y="3997"/>
                </a:moveTo>
                <a:lnTo>
                  <a:pt x="41071" y="581"/>
                </a:lnTo>
                <a:lnTo>
                  <a:pt x="38286" y="0"/>
                </a:lnTo>
                <a:lnTo>
                  <a:pt x="25414" y="1035"/>
                </a:lnTo>
                <a:lnTo>
                  <a:pt x="13956" y="6870"/>
                </a:lnTo>
                <a:lnTo>
                  <a:pt x="5092" y="15520"/>
                </a:lnTo>
                <a:lnTo>
                  <a:pt x="0" y="25003"/>
                </a:lnTo>
                <a:lnTo>
                  <a:pt x="1009" y="23622"/>
                </a:lnTo>
                <a:lnTo>
                  <a:pt x="10246" y="17915"/>
                </a:lnTo>
                <a:lnTo>
                  <a:pt x="22371" y="15096"/>
                </a:lnTo>
                <a:lnTo>
                  <a:pt x="34385" y="12168"/>
                </a:lnTo>
                <a:lnTo>
                  <a:pt x="43294" y="6131"/>
                </a:lnTo>
                <a:lnTo>
                  <a:pt x="44119" y="2715"/>
                </a:lnTo>
                <a:lnTo>
                  <a:pt x="40246" y="399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6282403" y="3581301"/>
            <a:ext cx="29519" cy="6938"/>
          </a:xfrm>
          <a:custGeom>
            <a:avLst/>
            <a:gdLst/>
            <a:ahLst/>
            <a:cxnLst/>
            <a:rect l="l" t="t" r="r" b="b"/>
            <a:pathLst>
              <a:path w="43294" h="10176">
                <a:moveTo>
                  <a:pt x="343" y="995"/>
                </a:moveTo>
                <a:lnTo>
                  <a:pt x="9250" y="8223"/>
                </a:lnTo>
                <a:lnTo>
                  <a:pt x="23550" y="10176"/>
                </a:lnTo>
                <a:lnTo>
                  <a:pt x="36984" y="7289"/>
                </a:lnTo>
                <a:lnTo>
                  <a:pt x="43294" y="0"/>
                </a:lnTo>
                <a:lnTo>
                  <a:pt x="36264" y="1750"/>
                </a:lnTo>
                <a:lnTo>
                  <a:pt x="24119" y="2841"/>
                </a:lnTo>
                <a:lnTo>
                  <a:pt x="12690" y="1834"/>
                </a:lnTo>
                <a:lnTo>
                  <a:pt x="0" y="0"/>
                </a:lnTo>
                <a:lnTo>
                  <a:pt x="343" y="995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3900920" y="3398693"/>
            <a:ext cx="2052205" cy="2008225"/>
          </a:xfrm>
          <a:custGeom>
            <a:avLst/>
            <a:gdLst/>
            <a:ahLst/>
            <a:cxnLst/>
            <a:rect l="l" t="t" r="r" b="b"/>
            <a:pathLst>
              <a:path w="3009900" h="2945396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881896"/>
                </a:lnTo>
                <a:lnTo>
                  <a:pt x="1436" y="2921975"/>
                </a:lnTo>
                <a:lnTo>
                  <a:pt x="38794" y="2945176"/>
                </a:lnTo>
                <a:lnTo>
                  <a:pt x="63500" y="2945396"/>
                </a:lnTo>
                <a:lnTo>
                  <a:pt x="2946400" y="2945396"/>
                </a:lnTo>
                <a:lnTo>
                  <a:pt x="2986478" y="2943959"/>
                </a:lnTo>
                <a:lnTo>
                  <a:pt x="3009679" y="2906601"/>
                </a:lnTo>
                <a:lnTo>
                  <a:pt x="3009900" y="2881896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C415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57723" y="641400"/>
            <a:ext cx="3298667" cy="2541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5" marR="1885374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Alguna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8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definicione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20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ciudad</a:t>
            </a:r>
            <a:endParaRPr sz="750" dirty="0">
              <a:latin typeface="Arial"/>
              <a:cs typeface="Arial"/>
            </a:endParaRPr>
          </a:p>
          <a:p>
            <a:pPr marL="8685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Desde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perspect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as, se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puede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definir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ciudad.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arqui- </a:t>
            </a:r>
          </a:p>
          <a:p>
            <a:pPr marL="868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tectu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sociologfa,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economfa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polftica,  entre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as.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</a:p>
          <a:p>
            <a:pPr marL="868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define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acuerdo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intereses.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punto</a:t>
            </a:r>
            <a:r>
              <a:rPr sz="750" spc="1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vista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affa,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algu- </a:t>
            </a:r>
          </a:p>
          <a:p>
            <a:pPr marL="868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nos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ge6g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afos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definen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asf:</a:t>
            </a:r>
          </a:p>
          <a:p>
            <a:pPr marL="8685" marR="571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“La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hábitat,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determinada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acti- </a:t>
            </a:r>
          </a:p>
          <a:p>
            <a:pPr marL="8685" marR="57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vidad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profesional”.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spc="-27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riederi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Ratzel.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-13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inales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XlX).</a:t>
            </a:r>
          </a:p>
          <a:p>
            <a:pPr marL="8685" marR="286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“La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pasado,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representaciones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simb6li- </a:t>
            </a:r>
          </a:p>
          <a:p>
            <a:pPr marL="8685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cas;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actualidad,</a:t>
            </a:r>
            <a:r>
              <a:rPr sz="750" spc="-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configur6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reproducci6n</a:t>
            </a:r>
            <a:r>
              <a:rPr sz="750" spc="-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</a:p>
          <a:p>
            <a:pPr marL="8685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sociedad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usa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diario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(…)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heredado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(…)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</a:p>
          <a:p>
            <a:pPr marL="8685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consumo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significados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simb6licos”.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Antonio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Zá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ate,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1991.</a:t>
            </a:r>
          </a:p>
          <a:p>
            <a:pPr marL="8663" marR="37" indent="121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“La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resultado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acci6n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factores 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sociales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</a:p>
          <a:p>
            <a:pPr marL="8663" marR="3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espacio”. 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ean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Bottman,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1986.</a:t>
            </a:r>
          </a:p>
          <a:p>
            <a:pPr marL="8659" marR="598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“Las</a:t>
            </a:r>
            <a:r>
              <a:rPr sz="750" spc="-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hist6ricamente,</a:t>
            </a:r>
            <a:r>
              <a:rPr sz="750" spc="-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han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surgido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-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áficas </a:t>
            </a:r>
          </a:p>
          <a:p>
            <a:pPr marL="8659" marR="5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sociales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resultado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excedente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producci6n”.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vid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Har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68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2009.</a:t>
            </a:r>
          </a:p>
          <a:p>
            <a:pPr marL="8659" marR="27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“La ciudad 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construida,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producida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reproducida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hist6ricamente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so- </a:t>
            </a:r>
          </a:p>
          <a:p>
            <a:pPr marL="8659" marR="2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ciedad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habita,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producci6n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estre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hamente </a:t>
            </a:r>
          </a:p>
          <a:p>
            <a:pPr marL="8659" marR="2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ligado  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producci6n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ance 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técnico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tecnol6gico”.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Milton </a:t>
            </a:r>
          </a:p>
          <a:p>
            <a:pPr marL="8659" marR="2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Santos,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1996.</a:t>
            </a:r>
          </a:p>
          <a:p>
            <a:pPr marL="8659" marR="788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eniendo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cuenta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definiciones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enunciadas,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coméntalas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compa- </a:t>
            </a:r>
          </a:p>
          <a:p>
            <a:pPr marL="8659" marR="7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ñeros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clase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elabo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propia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definici6n.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54932" y="3378655"/>
            <a:ext cx="557230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F26F21"/>
                </a:solidFill>
                <a:latin typeface="Arial"/>
                <a:cs typeface="Arial"/>
              </a:rPr>
              <a:t>Aplicación</a:t>
            </a:r>
            <a:endParaRPr sz="818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9159" y="3543828"/>
            <a:ext cx="1801527" cy="1572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Imagina</a:t>
            </a:r>
            <a:r>
              <a:rPr sz="818" spc="87" dirty="0">
                <a:solidFill>
                  <a:srgbClr val="C4151C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que…</a:t>
            </a:r>
            <a:endParaRPr sz="818" dirty="0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94"/>
              </a:spcBef>
            </a:pPr>
            <a:r>
              <a:rPr sz="682" dirty="0">
                <a:latin typeface="Arial"/>
                <a:cs typeface="Arial"/>
              </a:rPr>
              <a:t>A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zonas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transición</a:t>
            </a:r>
            <a:r>
              <a:rPr sz="682" spc="9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espacio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urbano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espacio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rural </a:t>
            </a:r>
          </a:p>
          <a:p>
            <a:pPr marL="8659">
              <a:lnSpc>
                <a:spcPts val="790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se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denomina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i="1" dirty="0">
                <a:latin typeface="Arial"/>
                <a:cs typeface="Arial"/>
              </a:rPr>
              <a:t>continuum</a:t>
            </a:r>
            <a:r>
              <a:rPr sz="682" i="1" spc="72" dirty="0">
                <a:latin typeface="Arial"/>
                <a:cs typeface="Arial"/>
              </a:rPr>
              <a:t> </a:t>
            </a:r>
            <a:r>
              <a:rPr sz="682" i="1" dirty="0">
                <a:latin typeface="Arial"/>
                <a:cs typeface="Arial"/>
              </a:rPr>
              <a:t>urbano</a:t>
            </a:r>
            <a:r>
              <a:rPr sz="682" i="1" spc="31" dirty="0">
                <a:latin typeface="Arial"/>
                <a:cs typeface="Arial"/>
              </a:rPr>
              <a:t> </a:t>
            </a:r>
            <a:r>
              <a:rPr sz="682" i="1" dirty="0">
                <a:latin typeface="Arial"/>
                <a:cs typeface="Arial"/>
              </a:rPr>
              <a:t>rural.</a:t>
            </a:r>
            <a:endParaRPr sz="682" dirty="0">
              <a:latin typeface="Arial"/>
              <a:cs typeface="Arial"/>
            </a:endParaRPr>
          </a:p>
          <a:p>
            <a:pPr marL="8659" marR="140235">
              <a:lnSpc>
                <a:spcPts val="783"/>
              </a:lnSpc>
              <a:spcBef>
                <a:spcPts val="175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-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este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espacio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comienza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glomeración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</a:p>
          <a:p>
            <a:pPr marL="8659" marR="1402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edificaciones</a:t>
            </a:r>
            <a:r>
              <a:rPr sz="682" spc="4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densidad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población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baja. </a:t>
            </a:r>
          </a:p>
          <a:p>
            <a:pPr marL="8659" marR="1402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estas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secciones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establecen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nacientes </a:t>
            </a:r>
          </a:p>
          <a:p>
            <a:pPr marL="8659" marR="1402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industrias,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producen</a:t>
            </a:r>
            <a:r>
              <a:rPr sz="682" spc="3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hortalizas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frutas.</a:t>
            </a: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Las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edificaciones</a:t>
            </a:r>
            <a:r>
              <a:rPr sz="682" spc="9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establecen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lado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lado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</a:p>
          <a:p>
            <a:pPr marL="8659" marR="180586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carretera.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-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modo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vida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 habitantes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 </a:t>
            </a:r>
          </a:p>
          <a:p>
            <a:pPr marL="8659" marR="180586">
              <a:lnSpc>
                <a:spcPts val="790"/>
              </a:lnSpc>
              <a:spcBef>
                <a:spcPts val="170"/>
              </a:spcBef>
            </a:pPr>
            <a:r>
              <a:rPr sz="682" i="1" dirty="0">
                <a:latin typeface="Arial"/>
                <a:cs typeface="Arial"/>
              </a:rPr>
              <a:t>continuum</a:t>
            </a:r>
            <a:r>
              <a:rPr sz="682" i="1" spc="73" dirty="0">
                <a:latin typeface="Arial"/>
                <a:cs typeface="Arial"/>
              </a:rPr>
              <a:t> </a:t>
            </a:r>
            <a:r>
              <a:rPr sz="682" i="1" dirty="0">
                <a:latin typeface="Arial"/>
                <a:cs typeface="Arial"/>
              </a:rPr>
              <a:t>urbano</a:t>
            </a:r>
            <a:r>
              <a:rPr sz="682" i="1" spc="10" dirty="0">
                <a:latin typeface="Arial"/>
                <a:cs typeface="Arial"/>
              </a:rPr>
              <a:t> </a:t>
            </a:r>
            <a:r>
              <a:rPr sz="682" i="1" dirty="0">
                <a:latin typeface="Arial"/>
                <a:cs typeface="Arial"/>
              </a:rPr>
              <a:t>rural</a:t>
            </a:r>
            <a:r>
              <a:rPr sz="682" i="1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híbrido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entre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</a:t>
            </a:r>
          </a:p>
          <a:p>
            <a:pPr marL="8659" marR="180586">
              <a:lnSpc>
                <a:spcPts val="783"/>
              </a:lnSpc>
              <a:spcBef>
                <a:spcPts val="171"/>
              </a:spcBef>
            </a:pPr>
            <a:r>
              <a:rPr sz="682" dirty="0">
                <a:latin typeface="Arial"/>
                <a:cs typeface="Arial"/>
              </a:rPr>
              <a:t>costumbres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ciudad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del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campo.</a:t>
            </a: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Las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vías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comunicación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conectan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manera</a:t>
            </a:r>
          </a:p>
          <a:p>
            <a:pPr marL="8659" marR="6276">
              <a:lnSpc>
                <a:spcPct val="95825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r</a:t>
            </a:r>
            <a:r>
              <a:rPr sz="682" spc="5" dirty="0">
                <a:latin typeface="Arial"/>
                <a:cs typeface="Arial"/>
              </a:rPr>
              <a:t>á</a:t>
            </a:r>
            <a:r>
              <a:rPr sz="682" dirty="0">
                <a:latin typeface="Arial"/>
                <a:cs typeface="Arial"/>
              </a:rPr>
              <a:t>pida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campo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ciudad.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70023" y="3918282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1.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50758" y="3964669"/>
            <a:ext cx="1950792" cy="1688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93" marR="7770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cio,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pueblos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</a:t>
            </a:r>
          </a:p>
          <a:p>
            <a:pPr marL="8693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cambian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</a:t>
            </a:r>
            <a:r>
              <a:rPr sz="750" spc="-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también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</a:p>
          <a:p>
            <a:pPr marL="8693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vida.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¿Crees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actualidad </a:t>
            </a:r>
          </a:p>
          <a:p>
            <a:pPr marL="8693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eso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sigue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sucediendo?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tres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ejemplos.</a:t>
            </a:r>
          </a:p>
          <a:p>
            <a:pPr marL="8689" marR="360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ubicaci6n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áfica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Constantinopla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 </a:t>
            </a:r>
          </a:p>
          <a:p>
            <a:pPr marL="8689" marR="360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determinante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</a:p>
          <a:p>
            <a:pPr marL="8689" marR="360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cio.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ubicaci6n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áfica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</a:p>
          <a:p>
            <a:pPr marL="8689" marR="360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factor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importancia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relaciones </a:t>
            </a:r>
          </a:p>
          <a:p>
            <a:pPr marL="8689" marR="360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estados.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¿Cuáles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enta- </a:t>
            </a:r>
          </a:p>
          <a:p>
            <a:pPr marL="8689" marR="360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jas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posici6n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áfica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Colombia?</a:t>
            </a:r>
          </a:p>
          <a:p>
            <a:pPr marL="8659" marR="2287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¿Qué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entajas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tiene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posici6n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áfica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 </a:t>
            </a:r>
          </a:p>
          <a:p>
            <a:pPr marL="8659" marR="2287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regi6n?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¿Cuáles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principales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rutas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</a:p>
          <a:p>
            <a:pPr marL="8659" marR="2287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ciales?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¿Qué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medios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utilizan? </a:t>
            </a:r>
          </a:p>
          <a:p>
            <a:pPr marL="8659" marR="2287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Consulta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yuda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compañeros: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70023" y="4403191"/>
            <a:ext cx="107866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2.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70023" y="5130555"/>
            <a:ext cx="108661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3.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1824" y="5227469"/>
            <a:ext cx="1654432" cy="77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  <a:spcBef>
                <a:spcPts val="7"/>
              </a:spcBef>
            </a:pPr>
            <a:r>
              <a:rPr sz="477" spc="-26" dirty="0">
                <a:latin typeface="Arial"/>
                <a:cs typeface="Arial"/>
              </a:rPr>
              <a:t>T</a:t>
            </a:r>
            <a:r>
              <a:rPr sz="477" dirty="0">
                <a:latin typeface="Arial"/>
                <a:cs typeface="Arial"/>
              </a:rPr>
              <a:t>omado</a:t>
            </a:r>
            <a:r>
              <a:rPr sz="477" spc="54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de:</a:t>
            </a:r>
            <a:r>
              <a:rPr sz="477" spc="21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Geografía</a:t>
            </a:r>
            <a:r>
              <a:rPr sz="477" spc="33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y</a:t>
            </a:r>
            <a:r>
              <a:rPr sz="477" spc="19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ambiente.</a:t>
            </a:r>
            <a:r>
              <a:rPr sz="477" spc="100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Rosa</a:t>
            </a:r>
            <a:r>
              <a:rPr sz="477" spc="-16" dirty="0">
                <a:latin typeface="Arial"/>
                <a:cs typeface="Arial"/>
              </a:rPr>
              <a:t> </a:t>
            </a:r>
            <a:r>
              <a:rPr sz="477" spc="-26" dirty="0">
                <a:latin typeface="Arial"/>
                <a:cs typeface="Arial"/>
              </a:rPr>
              <a:t>T</a:t>
            </a:r>
            <a:r>
              <a:rPr sz="477" dirty="0">
                <a:latin typeface="Arial"/>
                <a:cs typeface="Arial"/>
              </a:rPr>
              <a:t>orres</a:t>
            </a:r>
            <a:r>
              <a:rPr sz="477" spc="39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de</a:t>
            </a:r>
            <a:r>
              <a:rPr sz="477" spc="27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Cárdenas</a:t>
            </a:r>
            <a:r>
              <a:rPr sz="477" spc="53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y</a:t>
            </a:r>
            <a:r>
              <a:rPr sz="477" spc="19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otros1997.</a:t>
            </a:r>
            <a:endParaRPr sz="47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0023" y="5494237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4.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1276" y="5736648"/>
            <a:ext cx="1971086" cy="597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a.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¿De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d6nde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vienen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cancfas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consu-</a:t>
            </a:r>
          </a:p>
          <a:p>
            <a:pPr marL="129909" marR="14096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men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familias?</a:t>
            </a:r>
          </a:p>
          <a:p>
            <a:pPr marL="129909" marR="6326" indent="-121250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b.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¿Cuáles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 err="1">
                <a:latin typeface="Times New Roman"/>
                <a:cs typeface="Times New Roman"/>
              </a:rPr>
              <a:t>los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 err="1">
                <a:latin typeface="Times New Roman"/>
                <a:cs typeface="Times New Roman"/>
              </a:rPr>
              <a:t>productos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exportan 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</a:p>
          <a:p>
            <a:pPr marL="129909" marR="6326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regi6n?</a:t>
            </a:r>
          </a:p>
          <a:p>
            <a:pPr marL="8659" marR="14096">
              <a:lnSpc>
                <a:spcPct val="95825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c.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</a:t>
            </a:r>
            <a:r>
              <a:rPr sz="750" dirty="0" err="1">
                <a:latin typeface="Times New Roman"/>
                <a:cs typeface="Times New Roman"/>
              </a:rPr>
              <a:t>Hacia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d6nde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 err="1">
                <a:latin typeface="Times New Roman"/>
                <a:cs typeface="Times New Roman"/>
              </a:rPr>
              <a:t>dirigen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 err="1">
                <a:latin typeface="Times New Roman"/>
                <a:cs typeface="Times New Roman"/>
              </a:rPr>
              <a:t>me</a:t>
            </a:r>
            <a:r>
              <a:rPr sz="750" spc="-10" dirty="0" err="1">
                <a:latin typeface="Times New Roman"/>
                <a:cs typeface="Times New Roman"/>
              </a:rPr>
              <a:t>r</a:t>
            </a:r>
            <a:r>
              <a:rPr sz="750" dirty="0" err="1">
                <a:latin typeface="Times New Roman"/>
                <a:cs typeface="Times New Roman"/>
              </a:rPr>
              <a:t>cancfas</a:t>
            </a:r>
            <a:r>
              <a:rPr sz="75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168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6253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552985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7031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6354</Words>
  <Application>Microsoft Office PowerPoint</Application>
  <PresentationFormat>Panorámica</PresentationFormat>
  <Paragraphs>787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LAS CIUDADES  EL COMERCIO Y LAS SOCIEDADES MODERNAS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CIUDADES  EL COMERCIO Y LAS SOCIEDADES MODERNAS</dc:title>
  <dc:creator>DELL</dc:creator>
  <cp:lastModifiedBy>DELL</cp:lastModifiedBy>
  <cp:revision>15</cp:revision>
  <dcterms:created xsi:type="dcterms:W3CDTF">2020-05-06T14:44:27Z</dcterms:created>
  <dcterms:modified xsi:type="dcterms:W3CDTF">2020-05-23T03:32:55Z</dcterms:modified>
</cp:coreProperties>
</file>