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0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9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1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85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7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4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1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909A26-E7CF-403C-8503-AD01CD1105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6B3922-A684-40E9-93BC-D8B0D87FBEC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7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S DICTADURAS DE  AMÉRICA LATIN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71" y="1785120"/>
            <a:ext cx="679386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ceso de Reorganización                  Nacional            Argentina (1976-1983)•   es el nombre con el que se    aut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67" y="162836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uan María Bordaberry en              Uruguay (1973-1985)el 27 de junio de 1973 prohibió los   partidos políticos, disolv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39" y="1018903"/>
            <a:ext cx="6076950" cy="52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ctador nicaragüense, conocido por el  nombre familiar Tacho, que fue titular de la  presidencia de Nicaragua de 1937 a 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1" y="1484675"/>
            <a:ext cx="6076950" cy="48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 Paraguay, desde 1954 hasta 1989, República Dominicana, desde 1930 hasta 1961, Perú, desde 1968 a 1980, Ecuador, desde 1972 hasta 1976. Colombia, entre 1953 y 1957, Nicaragua entre 1936 y 1956, Brasil desde 1964 hasta 1985, Venezuela, entre 1953 y 1958.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b="1" dirty="0" smtClean="0"/>
              <a:t>PAISES QUE ACTUALMENTE TIENEN DICTADURA  </a:t>
            </a:r>
            <a:endParaRPr lang="en-U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4000" dirty="0"/>
              <a:t>En Paraguay, desde 1954 hasta 1989, República Dominicana, desde 1930 hasta 1961, Perú, desde 1968 a 1980, Ecuador, desde 1972 hasta 1976. Colombia, entre 1953 y 1957, Nicaragua entre 1936 y 1956, Brasil desde 1964 hasta 1985, Venezuela, entre 1953 y 1958.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91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6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opensans"/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  <a:latin typeface="opensans"/>
              </a:rPr>
            </a:br>
            <a:r>
              <a:rPr lang="en-US" altLang="en-US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latin typeface="opensans"/>
              </a:rPr>
            </a:br>
            <a:r>
              <a:rPr lang="en-US" altLang="en-US" sz="2000" dirty="0" smtClean="0">
                <a:solidFill>
                  <a:srgbClr val="000000"/>
                </a:solidFill>
                <a:latin typeface="opensans"/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  <a:latin typeface="opensans"/>
              </a:rPr>
            </a:br>
            <a:r>
              <a:rPr lang="en-US" altLang="en-US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latin typeface="opensans"/>
              </a:rPr>
            </a:br>
            <a:r>
              <a:rPr lang="en-US" altLang="en-US" sz="2000" dirty="0" smtClean="0">
                <a:solidFill>
                  <a:srgbClr val="000000"/>
                </a:solidFill>
                <a:latin typeface="opensans"/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  <a:latin typeface="opensans"/>
              </a:rPr>
            </a:br>
            <a:r>
              <a:rPr lang="en-US" altLang="en-US" sz="2000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altLang="en-US" sz="2000" dirty="0">
                <a:solidFill>
                  <a:srgbClr val="000000"/>
                </a:solidFill>
                <a:latin typeface="opensans"/>
              </a:rPr>
            </a:br>
            <a:r>
              <a:rPr lang="en-US" altLang="en-US" sz="2000" dirty="0" smtClean="0">
                <a:solidFill>
                  <a:srgbClr val="000000"/>
                </a:solidFill>
                <a:latin typeface="opensans"/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  <a:latin typeface="opensans"/>
              </a:rPr>
            </a:br>
            <a:r>
              <a:rPr lang="en-US" altLang="en-US" sz="2000" b="1" dirty="0" smtClean="0">
                <a:solidFill>
                  <a:srgbClr val="000000"/>
                </a:solidFill>
                <a:latin typeface="opensans"/>
              </a:rPr>
              <a:t>PRINCIPALES </a:t>
            </a:r>
            <a:r>
              <a:rPr lang="en-US" altLang="en-US" sz="2000" b="1" dirty="0">
                <a:solidFill>
                  <a:srgbClr val="000000"/>
                </a:solidFill>
                <a:latin typeface="opensans"/>
              </a:rPr>
              <a:t>DICTADORES DE</a:t>
            </a:r>
            <a:r>
              <a:rPr lang="en-US" altLang="en-US" sz="2000" b="1" dirty="0">
                <a:solidFill>
                  <a:schemeClr val="tx1"/>
                </a:solidFill>
              </a:rPr>
              <a:t/>
            </a: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opensans"/>
              </a:rPr>
              <a:t>AMERICA LATINA</a:t>
            </a:r>
            <a:r>
              <a:rPr lang="en-US" altLang="en-US" sz="2000" dirty="0">
                <a:solidFill>
                  <a:schemeClr val="tx1"/>
                </a:solidFill>
              </a:rPr>
              <a:t/>
            </a:r>
            <a:br>
              <a:rPr lang="en-US" altLang="en-US" sz="2000" dirty="0">
                <a:solidFill>
                  <a:schemeClr val="tx1"/>
                </a:solidFill>
              </a:rPr>
            </a:br>
            <a:endParaRPr lang="en-US" sz="2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3318619" y="1846266"/>
          <a:ext cx="5615088" cy="4022718"/>
        </p:xfrm>
        <a:graphic>
          <a:graphicData uri="http://schemas.openxmlformats.org/drawingml/2006/table">
            <a:tbl>
              <a:tblPr/>
              <a:tblGrid>
                <a:gridCol w="951757">
                  <a:extLst>
                    <a:ext uri="{9D8B030D-6E8A-4147-A177-3AD203B41FA5}">
                      <a16:colId xmlns:a16="http://schemas.microsoft.com/office/drawing/2014/main" val="981418738"/>
                    </a:ext>
                  </a:extLst>
                </a:gridCol>
                <a:gridCol w="1910815">
                  <a:extLst>
                    <a:ext uri="{9D8B030D-6E8A-4147-A177-3AD203B41FA5}">
                      <a16:colId xmlns:a16="http://schemas.microsoft.com/office/drawing/2014/main" val="3409859368"/>
                    </a:ext>
                  </a:extLst>
                </a:gridCol>
                <a:gridCol w="2752516">
                  <a:extLst>
                    <a:ext uri="{9D8B030D-6E8A-4147-A177-3AD203B41FA5}">
                      <a16:colId xmlns:a16="http://schemas.microsoft.com/office/drawing/2014/main" val="325836867"/>
                    </a:ext>
                  </a:extLst>
                </a:gridCol>
              </a:tblGrid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País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Dictador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Periodo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09842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Chile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Augusto Pinochet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1973-1990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057877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Uruguay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Aparicio Méndez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1976-1981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0661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Paraguay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Alfredo Stroessner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1954-1989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16268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Bolivia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Hugo Banzer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1971-1978 ; 1997-2001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37527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Perú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Juan Velasco Alvarado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1968-1975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30483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Brasil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Humberto Branco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1964-1967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8760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Colombia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Gustavo Rojas Pinilla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1953-1957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500373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Venezuela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José Antonio Páez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1830-1835; 1839-1843; 1861-1863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03616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Panamá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Manuel Antonio Noriega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1983-1989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269952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Nicaragua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Anastasio Somoza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1937-1947; 1950-1956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52019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Honduras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Tiburcio Carias Andino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1933-1948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289429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Guatemala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Carlos Castillo Armas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1954-1957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39387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México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Porfirio Díaz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1876; 1877-1880; 1844-1911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788925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Cuba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Fidel Castro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1959-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01119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Haití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Francois Duvalier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1957-1971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56052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Rep. Dom.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Rafael Leonidas Trujillo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1930-1938; 1942-1952 (1930-1961)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05711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Rep. Dom.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Ulises Heureaux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1882-1884; 1886-1899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805626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España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Francisco Franco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1939-1975</a:t>
                      </a:r>
                    </a:p>
                  </a:txBody>
                  <a:tcPr marL="52931" marR="52931" marT="26465" marB="264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85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4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b="1" dirty="0" smtClean="0"/>
              <a:t>PAÍSES QUE NUNCA HAN TENIDO DICTADURAS</a:t>
            </a:r>
          </a:p>
          <a:p>
            <a:pPr algn="ctr"/>
            <a:r>
              <a:rPr lang="en-US" sz="2400" dirty="0" smtClean="0"/>
              <a:t>Costa Rica</a:t>
            </a:r>
          </a:p>
          <a:p>
            <a:pPr algn="ctr"/>
            <a:r>
              <a:rPr lang="en-US" sz="2400" dirty="0" smtClean="0"/>
              <a:t> Jamaica</a:t>
            </a:r>
          </a:p>
          <a:p>
            <a:pPr algn="ctr"/>
            <a:r>
              <a:rPr lang="en-US" sz="2400" dirty="0" smtClean="0"/>
              <a:t> Belice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Estados </a:t>
            </a:r>
            <a:r>
              <a:rPr lang="en-US" sz="2400" dirty="0" smtClean="0"/>
              <a:t>Unidos</a:t>
            </a:r>
          </a:p>
          <a:p>
            <a:pPr algn="ctr"/>
            <a:r>
              <a:rPr lang="en-US" sz="2400" dirty="0" smtClean="0"/>
              <a:t>Canadá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145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cia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24" y="175899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ctadura chilenaLa doctrina de                                      el general Hugo  seguridad                         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00" y="1576114"/>
            <a:ext cx="6597921" cy="48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gados                                         (U.R.S.S.)                         países                        central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3" y="1693680"/>
            <a:ext cx="7394756" cy="46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Doctrina de Seguridad           NacionalLo establecido por esta doctrina los conflictossociales y la acción de los mov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5" y="1549989"/>
            <a:ext cx="6558734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Doctrina de Seguridad        Nacional   no implicara el uso de      fuerzas propias   norteamericanas en la defensa c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87" y="1732869"/>
            <a:ext cx="670242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dictadura chilena    (1973-1990)                                  Augusto Pinochet  A partir de órdenes dictadas a  t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4" y="1785120"/>
            <a:ext cx="633666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 dictadura chilena(1973-1990)             Durante la dictadura militar que “perpetuó”              por 17 años a Pinoc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48" y="1798183"/>
            <a:ext cx="642810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lfredo Stroessner            Paraguay (1954-1989)prohibió los partidos políticos y     Su régimenejerció una dura repre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9" y="139323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lfredo Stroessner         Paraguay (1954-1989)El 25 de agosto de 1967,Stroessner diseñó una nuevaConstitución, que perm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8" y="1040537"/>
            <a:ext cx="6454231" cy="50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240</Words>
  <Application>Microsoft Office PowerPoint</Application>
  <PresentationFormat>Panorámica</PresentationFormat>
  <Paragraphs>67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opensans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PAISES QUE ACTUALMENTE TIENEN DICTADURA  </vt:lpstr>
      <vt:lpstr>       PRINCIPALES DICTADORES DE AMERICA LATINA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3</cp:revision>
  <dcterms:created xsi:type="dcterms:W3CDTF">2020-06-22T03:13:51Z</dcterms:created>
  <dcterms:modified xsi:type="dcterms:W3CDTF">2020-06-22T03:44:36Z</dcterms:modified>
</cp:coreProperties>
</file>