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3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3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1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40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6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9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0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0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90A57E-9E9A-41A4-86CE-54A7D7B8524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 smtClean="0"/>
              <a:t>LINEA DE TIEMPO CONFLICTO ARMADO 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b="1" dirty="0" smtClean="0"/>
              <a:t>GRADO   DECIMO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72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1071155"/>
            <a:ext cx="7733211" cy="4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1" y="757646"/>
            <a:ext cx="7197635" cy="50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57" y="718457"/>
            <a:ext cx="5630092" cy="5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043" y="1528354"/>
            <a:ext cx="5619231" cy="42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8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80" y="666206"/>
            <a:ext cx="6204857" cy="51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851" y="483326"/>
            <a:ext cx="6818812" cy="53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3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966" y="1162594"/>
            <a:ext cx="6688183" cy="462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3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800" b="1" dirty="0" smtClean="0"/>
              <a:t>GRACIAS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12347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</TotalTime>
  <Words>8</Words>
  <Application>Microsoft Office PowerPoint</Application>
  <PresentationFormat>Panorámica</PresentationFormat>
  <Paragraphs>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Parallax</vt:lpstr>
      <vt:lpstr>LINEA DE TIEMPO CONFLICTO ARMADO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CONFLICTO ARMADO</dc:title>
  <dc:creator>DELL</dc:creator>
  <cp:lastModifiedBy>DELL</cp:lastModifiedBy>
  <cp:revision>2</cp:revision>
  <dcterms:created xsi:type="dcterms:W3CDTF">2020-05-10T02:28:36Z</dcterms:created>
  <dcterms:modified xsi:type="dcterms:W3CDTF">2020-05-10T02:38:06Z</dcterms:modified>
</cp:coreProperties>
</file>