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3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84" y="-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4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9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5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5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6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2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7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99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9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47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3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6D1E87-56AD-40BE-8B49-2E3D43DF7B2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66F757-AA2A-4C87-8B6C-39BF13122D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605369"/>
          </a:xfrm>
        </p:spPr>
        <p:txBody>
          <a:bodyPr/>
          <a:lstStyle/>
          <a:p>
            <a:r>
              <a:rPr lang="es-CO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VIOLENCIA DE GENERO 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Frases por los derechos de la mujer | Mans Un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93" y="2407441"/>
            <a:ext cx="6163732" cy="24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USAS DE LA VIOLENCIA DE GÉNERO (I)                           MALOS TRATOS DURANTEEDUCACIÓN MACHISTA               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2" y="875211"/>
            <a:ext cx="9588138" cy="50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USAS (II) FALTA DE HABILIDADES                                    CELOS       SOCIALES   El agresor no sabe      El a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927463"/>
            <a:ext cx="9771017" cy="49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3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USAS (III)    FRUSTRACIÓN                       ODIO   Provocada por             Sensación que expresa    experiencia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9" y="1162595"/>
            <a:ext cx="9483634" cy="47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2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USAS (IV)        AMARGURA                 DESESPERACIÓN   Sentimiento de pena.      Falta de fuerza o valor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770709"/>
            <a:ext cx="9444445" cy="51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5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USAS (V)                                        DETERIORO DE   DESILUSIÓN      REPETICIÓN DE                      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1"/>
            <a:ext cx="9731829" cy="53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4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RACTERÍSTICAS DE LA VIOLENCIA            DE GÉNERO (I)   La violencia de    género no es una    manifestación más de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66651"/>
            <a:ext cx="9405257" cy="49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1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RACTERÍSTICAS DE LA VIOLENCIA            DE GÉNERO (II)   Toda violencia acaba    en el mismo destino.    El resultad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509451"/>
            <a:ext cx="9509760" cy="53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7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ACTERÍSTICAS DE LA VIOLENCIA        DE GÉNERO (III)                   La violencia contra                    las muje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1371601"/>
            <a:ext cx="9496697" cy="44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ICLO DE LA VIOLENCIA DE GÉNERO                (I)                ACUMULACIÓN DE                   TENSIÓN          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2" y="836023"/>
            <a:ext cx="9470572" cy="50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4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ICLO DE LA VIOLENCIA DE GÉNERO                   (II)   Acumulación de tensión.    El agresor se vuelve más susceptible,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8" y="613955"/>
            <a:ext cx="9483634" cy="52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6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.- ¿QUÉ ES? (I) La violencia de género es el tipo de violencia  física o psicológica ejercida contra cualquier  individ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6" y="901337"/>
            <a:ext cx="9849394" cy="49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ICLO DE LA VIOLENCIA DE GÉNERO                   (IV)   Luna de miel.    El agresor pide disculpa, hace regalos y trat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705395"/>
            <a:ext cx="9575075" cy="51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3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¿POR QUÉ LAS MUJERES MALTRATADASPERMANECEN CON SUS AGRESORES? Por: Depender emocionalmente de sus parejas. Por pena. 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796835"/>
            <a:ext cx="9326880" cy="50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5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¿EN QUÉ PAÍSES SE DA CON MAYOR              FACILIDAD?    Países como Eslovenia, Finlandia, Grecia,    Holanda, Hungría,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4" y="1123407"/>
            <a:ext cx="9601200" cy="475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7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¿ POR QUÉ LOS HOMBRES NO DENUNCIAN LOS CASOS DE VIOLENCIA DE GÉNERO? Su orgullo. La imagen que puedan dar a la sociedad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796835"/>
            <a:ext cx="9562011" cy="50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2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¿ CÓMO DEBE ACTUAR LA MUJER          MALTRATADA? (I) Lo primero que debe de hacer la mujer maltratada  es acudir a los s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731521"/>
            <a:ext cx="9405257" cy="51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1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¿ CÓMO DEBE ACTUAR LA MUJER           MALTRATADA? (II)     CÓMO ACTUAR A SOLAS CON EL AGRESOR1)   Si te encuentras en cas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509451"/>
            <a:ext cx="9326880" cy="53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0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ITOS DE LA VIOLENCIA DE GÉNERO                 (I)“La mujer busca o merece el maltrato”“La mujer golpeada no cambia su s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3" y="640081"/>
            <a:ext cx="9522823" cy="52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ITOS DE LA VIOLENCIA DE GÉNERO                 (II)“Las mujeres de “clase baja” tienen un índice mayor de maltratoque la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4583"/>
            <a:ext cx="9405257" cy="51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a violencia de géner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8" y="875211"/>
            <a:ext cx="9039496" cy="50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7809409" cy="663787"/>
          </a:xfrm>
        </p:spPr>
        <p:txBody>
          <a:bodyPr>
            <a:normAutofit/>
          </a:bodyPr>
          <a:lstStyle/>
          <a:p>
            <a:r>
              <a:rPr lang="es-CO" sz="2000" b="1" dirty="0" smtClean="0"/>
              <a:t>DONDE ACUDIR </a:t>
            </a:r>
            <a:endParaRPr lang="en-US" sz="2000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270" y="1645920"/>
            <a:ext cx="5146766" cy="42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.- ¿QUÉ ES? (II)                              Violencia                      MÁS      sexual                    COMUNES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0" y="718457"/>
            <a:ext cx="9457508" cy="51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009651"/>
            <a:ext cx="4086226" cy="4810124"/>
          </a:xfrm>
        </p:spPr>
      </p:pic>
    </p:spTree>
    <p:extLst>
      <p:ext uri="{BB962C8B-B14F-4D97-AF65-F5344CB8AC3E}">
        <p14:creationId xmlns:p14="http://schemas.microsoft.com/office/powerpoint/2010/main" val="1203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666750"/>
            <a:ext cx="2819399" cy="4989513"/>
          </a:xfrm>
        </p:spPr>
      </p:pic>
    </p:spTree>
    <p:extLst>
      <p:ext uri="{BB962C8B-B14F-4D97-AF65-F5344CB8AC3E}">
        <p14:creationId xmlns:p14="http://schemas.microsoft.com/office/powerpoint/2010/main" val="217286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GRACIAS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i="1" dirty="0"/>
              <a:t>Para liberarse, la mujer debe sentirse libre, no para rivalizar con los hombres, sino libres en sus capacidades y personalidad</a:t>
            </a:r>
            <a:r>
              <a:rPr lang="es-MX" i="1" dirty="0" smtClean="0"/>
              <a:t>”.</a:t>
            </a:r>
            <a:r>
              <a:rPr lang="en-US" dirty="0"/>
              <a:t> Indira Gandhi (1917-1984)</a:t>
            </a:r>
          </a:p>
          <a:p>
            <a:pPr algn="just"/>
            <a:r>
              <a:rPr lang="es-MX" dirty="0" smtClean="0"/>
              <a:t>Fue </a:t>
            </a:r>
            <a:r>
              <a:rPr lang="es-MX" dirty="0"/>
              <a:t>una </a:t>
            </a:r>
            <a:r>
              <a:rPr lang="es-MX" b="1" dirty="0"/>
              <a:t>política y estadista india</a:t>
            </a:r>
            <a:r>
              <a:rPr lang="es-MX" dirty="0"/>
              <a:t> que defendió grandes valores como la democracia, la solidaridad entre los pueblos y el feminismo durante su participación activa por la independencia de la India y mucho tiempo después, participando en la vida pública de su país hasta el año 1977.</a:t>
            </a:r>
          </a:p>
          <a:p>
            <a:pPr algn="just"/>
            <a:r>
              <a:rPr lang="es-MX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0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IPOS DE VIOLENCIA DE GÉNERO (I)   FÍSICA.    Se percibe por otros, siendo la más reconocida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927463"/>
            <a:ext cx="9405257" cy="49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5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IPOS DE VIOLENCIA DE GÉNERO (I)   FÍSICA.    Se percibe por otros, siendo la más reconocida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4" y="1201783"/>
            <a:ext cx="9588136" cy="46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3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POS (II)   PSICOLÓGICA.    Implica una manipulación que provoca sentimientos    de culpa, produciendo desvalorización y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058091"/>
            <a:ext cx="9692640" cy="48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0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IPOS (III)   ECONÓMICA.    El agresor hace lo posible por controlar el dinero,    sin ser casos aislados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90" y="1149531"/>
            <a:ext cx="9366068" cy="47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1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IPOS (IV)   SEXUAL.    El objeto es la libertad sexual de la mujer y se    ejerce contra su voluntad mediante presion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045029"/>
            <a:ext cx="9496697" cy="48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4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IPOS (V)   SOCIAL.    El maltratador aleja a la mujer prohibiéndole    relación alguna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4" y="587829"/>
            <a:ext cx="9509760" cy="5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09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37</Words>
  <Application>Microsoft Office PowerPoint</Application>
  <PresentationFormat>Panorámica</PresentationFormat>
  <Paragraphs>6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Orgánico</vt:lpstr>
      <vt:lpstr>VIOLENCIA DE GENERO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DONDE ACUDIR </vt:lpstr>
      <vt:lpstr>Presentación de PowerPoint</vt:lpstr>
      <vt:lpstr>Presentación de PowerPoint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VIOLENCIA DE GENERO</dc:title>
  <dc:creator>DELL</dc:creator>
  <cp:lastModifiedBy>DELL</cp:lastModifiedBy>
  <cp:revision>9</cp:revision>
  <dcterms:created xsi:type="dcterms:W3CDTF">2020-05-08T13:58:56Z</dcterms:created>
  <dcterms:modified xsi:type="dcterms:W3CDTF">2020-05-08T16:08:59Z</dcterms:modified>
</cp:coreProperties>
</file>