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0325-442D-455C-9557-D6D7338A1DF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23C7-C047-46A0-8A22-6A74685ED6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4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0325-442D-455C-9557-D6D7338A1DF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23C7-C047-46A0-8A22-6A74685ED6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5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0325-442D-455C-9557-D6D7338A1DF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23C7-C047-46A0-8A22-6A74685ED6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7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0325-442D-455C-9557-D6D7338A1DF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23C7-C047-46A0-8A22-6A74685ED6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0325-442D-455C-9557-D6D7338A1DF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23C7-C047-46A0-8A22-6A74685ED6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9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0325-442D-455C-9557-D6D7338A1DF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23C7-C047-46A0-8A22-6A74685ED6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4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0325-442D-455C-9557-D6D7338A1DF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23C7-C047-46A0-8A22-6A74685ED6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0325-442D-455C-9557-D6D7338A1DF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23C7-C047-46A0-8A22-6A74685ED6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7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0325-442D-455C-9557-D6D7338A1DF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23C7-C047-46A0-8A22-6A74685ED6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0325-442D-455C-9557-D6D7338A1DF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23C7-C047-46A0-8A22-6A74685ED6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7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0325-442D-455C-9557-D6D7338A1DF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23C7-C047-46A0-8A22-6A74685ED6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6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0325-442D-455C-9557-D6D7338A1DF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823C7-C047-46A0-8A22-6A74685ED6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itos y verdades del Antiguo Egipto - La pintura en el Antiguo Egi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617538"/>
            <a:ext cx="8882743" cy="38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Cultura Egipcia o Antiguo Egipto | Historia Univers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Cultura Egipcia o Antiguo Egipto | Historia Univers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Cultura Egipcia o Antiguo Egipto | Historia Univers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8" descr="Egiptología: Toda la ciencia detrás de los descubrimiento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8" descr="El antiguo Egipto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524000" y="4062548"/>
            <a:ext cx="914400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s-CO" sz="5400" dirty="0" smtClean="0"/>
          </a:p>
          <a:p>
            <a:r>
              <a:rPr lang="es-CO" sz="5400" dirty="0" smtClean="0"/>
              <a:t>CIVILIZACION EGIPCIA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291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) Faraón Era la figura clave alrededor de la cual giraba la sociedad. Dueño de un poder absoluto. Controlaba todo lo qu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3" y="1345474"/>
            <a:ext cx="7615645" cy="483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) Sacerdotes, Médicos y Escribas Los sacerdotes eran los todos poderosos en la sociedad egipcia, por el prestigio mismo 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1188720"/>
            <a:ext cx="7550331" cy="49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) Soldados Ingresar en la tropa era signo de baja extracción social y sólo los más depauperados lo hacían, por lo que l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73" y="1071154"/>
            <a:ext cx="7563395" cy="51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6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) Canteros, Mineros y Agricultores La vida de los agricultores estaba dedicada en su totalidad al cultivo de las tierras.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37" y="1825625"/>
            <a:ext cx="76809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) Esclavos Debían recibir como pago alimentación y alojamiento, podían comprar tierras o ser mantenidos por su amo.  Lo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6" y="1136469"/>
            <a:ext cx="7720148" cy="50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61703"/>
            <a:ext cx="10515600" cy="5615260"/>
          </a:xfrm>
        </p:spPr>
        <p:txBody>
          <a:bodyPr/>
          <a:lstStyle/>
          <a:p>
            <a:pPr marL="0" indent="0" algn="ctr">
              <a:buNone/>
            </a:pPr>
            <a:endParaRPr lang="es-CO" sz="40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s-CO" sz="4000" smtClean="0">
                <a:latin typeface="Algerian" panose="04020705040A02060702" pitchFamily="82" charset="0"/>
              </a:rPr>
              <a:t>Legados culturales  </a:t>
            </a:r>
            <a:r>
              <a:rPr lang="es-CO" sz="4000" dirty="0" smtClean="0">
                <a:latin typeface="Algerian" panose="04020705040A02060702" pitchFamily="82" charset="0"/>
              </a:rPr>
              <a:t>A LA HUMANIDAD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CIVILIZACIÓN EGIPCIA. - ppt video online descar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9" y="2440987"/>
            <a:ext cx="4981300" cy="37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2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n el  Imperio Nuevo  el país alcanzó su edad dorada desarrollando de manera más avanzada la pintura, escultura y la arqu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3" y="1410789"/>
            <a:ext cx="7955280" cy="47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ultura: Ciencia Fue una de las ciencias más desarrollada por los egipcios. La necesidad de volver a marcar los límites d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09" y="1384663"/>
            <a:ext cx="7524205" cy="47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esarrollaron la  química   con fórmulas propias y secretas, de las cuales obtuvieron esmaltes y colores que se mantiene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26" y="1825625"/>
            <a:ext cx="78115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n respecto a la  astronomía , estudiaron y dieron los nombres a los planetas y a las estrellas visibles. Crearon el cal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280160"/>
            <a:ext cx="7863840" cy="489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bicación Geográfica La civilización egipcia se originó a lo largo del cauce medio y bajo del río Nilo y  se sitúa en el Á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63" y="1214846"/>
            <a:ext cx="8268787" cy="496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igen de la Civilización Egipcia Los pueblos del Centro Norte de África, queriendo escapar de la desertización del Sahar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39" y="1031966"/>
            <a:ext cx="8895807" cy="51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rritorios del Imperio Egipcio Imperio Antiguo Imperio Medio Imperio Nuevo (c. 1550 - 1070 a. C.) (c. 2050 - 1800 a. C.)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17" y="1825625"/>
            <a:ext cx="77985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una Clima El clima de Egipto es de tipo desértico mitigado únicamente el la costa mediterránea. Se caracteriza por la ex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11" y="1267097"/>
            <a:ext cx="7498079" cy="49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rganización Política Era un Estado Faraónico, ya que el máximo cargo de Egipto lo tenía el Faraón, quien tenía poder abs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1489166"/>
            <a:ext cx="7824651" cy="46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igión Creían en una vida después de la muerte, y se preparaban para ella, tanto siguiendo unas normas determinadas qu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63" y="1397726"/>
            <a:ext cx="7315200" cy="47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incipales Dioses Egipcios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09" y="1306286"/>
            <a:ext cx="7563393" cy="487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ciedad La organización social de Egipto era de carácter estricto y se presentaba estructuralmente de acuerdo al rango d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77" y="1371600"/>
            <a:ext cx="6675119" cy="48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</Words>
  <Application>Microsoft Office PowerPoint</Application>
  <PresentationFormat>Panorámica</PresentationFormat>
  <Paragraphs>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7</cp:revision>
  <dcterms:created xsi:type="dcterms:W3CDTF">2020-05-22T00:46:36Z</dcterms:created>
  <dcterms:modified xsi:type="dcterms:W3CDTF">2020-05-25T20:46:06Z</dcterms:modified>
</cp:coreProperties>
</file>