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0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2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3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5A153-1A77-4862-B6DF-4C3F5F77A38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5752-87AD-4CA5-B2CC-40451F0CE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53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ject 2"/>
          <p:cNvPicPr/>
          <p:nvPr/>
        </p:nvPicPr>
        <p:blipFill>
          <a:blip r:embed="rId2"/>
          <a:stretch/>
        </p:blipFill>
        <p:spPr>
          <a:xfrm>
            <a:off x="2769326" y="1450149"/>
            <a:ext cx="6897187" cy="4937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3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2"/>
          <p:cNvPicPr/>
          <p:nvPr/>
        </p:nvPicPr>
        <p:blipFill>
          <a:blip r:embed="rId2"/>
          <a:stretch/>
        </p:blipFill>
        <p:spPr>
          <a:xfrm>
            <a:off x="3174274" y="335005"/>
            <a:ext cx="6283235" cy="61469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9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0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</cp:revision>
  <dcterms:created xsi:type="dcterms:W3CDTF">2020-07-09T22:12:43Z</dcterms:created>
  <dcterms:modified xsi:type="dcterms:W3CDTF">2020-07-09T22:13:12Z</dcterms:modified>
</cp:coreProperties>
</file>