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>
        <p:scale>
          <a:sx n="67" d="100"/>
          <a:sy n="67" d="100"/>
        </p:scale>
        <p:origin x="-129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7D62B77-3F5A-44BE-9E3A-BF16781BC0D6}" type="datetimeFigureOut">
              <a:rPr lang="es-CO" smtClean="0"/>
              <a:t>20/04/2020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2B29FAB-6AC5-4792-B302-DB8390DD2BC9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LUWasKOJw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LUWasKOJw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2132856"/>
            <a:ext cx="6048672" cy="2210249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 smtClean="0">
                <a:solidFill>
                  <a:srgbClr val="FF0000"/>
                </a:solidFill>
              </a:rPr>
              <a:t>LECTURA Y ESCRITURA DE NÚMEROS DE CUATRO CIFRAS</a:t>
            </a:r>
            <a:endParaRPr lang="es-CO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FF0000"/>
                </a:solidFill>
              </a:rPr>
              <a:t>¿ QUE NÚMERO ES?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4 en las Decenas, 2 en las unidades,5 en las </a:t>
            </a:r>
            <a:r>
              <a:rPr lang="es-CO" dirty="0" smtClean="0"/>
              <a:t>centenas:</a:t>
            </a:r>
            <a:endParaRPr lang="es-CO" dirty="0"/>
          </a:p>
          <a:p>
            <a:r>
              <a:rPr lang="es-CO" dirty="0"/>
              <a:t>7en las unidades, 3 en las centenas,9 en las </a:t>
            </a:r>
            <a:r>
              <a:rPr lang="es-CO" dirty="0" smtClean="0"/>
              <a:t>decenas:</a:t>
            </a:r>
            <a:endParaRPr lang="es-CO" dirty="0"/>
          </a:p>
          <a:p>
            <a:r>
              <a:rPr lang="es-CO" dirty="0"/>
              <a:t>8 en las centenas y  4 en las unidades.                        </a:t>
            </a:r>
            <a:r>
              <a:rPr lang="es-CO" dirty="0" smtClean="0"/>
              <a:t>:</a:t>
            </a:r>
            <a:endParaRPr lang="es-CO" dirty="0"/>
          </a:p>
          <a:p>
            <a:r>
              <a:rPr lang="es-CO" dirty="0"/>
              <a:t>9 en las unidades, 1 en las centenas ,</a:t>
            </a:r>
            <a:r>
              <a:rPr lang="es-CO" dirty="0" smtClean="0"/>
              <a:t>4decenas: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62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números de cuatro cifras                                                             Recordar que: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dirty="0"/>
              <a:t>1 </a:t>
            </a:r>
            <a:r>
              <a:rPr lang="es-CO" b="1" dirty="0" smtClean="0"/>
              <a:t>unidad</a:t>
            </a:r>
            <a:r>
              <a:rPr lang="es-CO" b="1" dirty="0"/>
              <a:t>= </a:t>
            </a:r>
            <a:r>
              <a:rPr lang="es-CO" b="1" dirty="0" smtClean="0"/>
              <a:t>1 unidad</a:t>
            </a:r>
          </a:p>
          <a:p>
            <a:r>
              <a:rPr lang="es-CO" b="1" dirty="0"/>
              <a:t>1 decena= 10 </a:t>
            </a:r>
            <a:r>
              <a:rPr lang="es-CO" b="1" dirty="0" smtClean="0"/>
              <a:t>unidades</a:t>
            </a:r>
          </a:p>
          <a:p>
            <a:r>
              <a:rPr lang="es-CO" b="1" dirty="0"/>
              <a:t>1centena=100 </a:t>
            </a:r>
            <a:r>
              <a:rPr lang="es-CO" b="1" dirty="0" smtClean="0"/>
              <a:t>unidades</a:t>
            </a:r>
          </a:p>
          <a:p>
            <a:r>
              <a:rPr lang="es-CO" b="1" dirty="0"/>
              <a:t>Unidad de mil= </a:t>
            </a:r>
            <a:r>
              <a:rPr lang="es-CO" b="1" dirty="0" smtClean="0"/>
              <a:t>1000 </a:t>
            </a:r>
            <a:r>
              <a:rPr lang="es-CO" b="1" dirty="0" smtClean="0"/>
              <a:t>unidades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4973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FF0000"/>
                </a:solidFill>
              </a:rPr>
              <a:t>VALOR POSICIONAL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hlinkClick r:id="rId2"/>
              </a:rPr>
              <a:t>https://www.youtube.com/watch?v=hLUWasKOJwQ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397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196752"/>
            <a:ext cx="6399813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                     UM  C   D  U    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1.   0   0  0    Mil    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2.   0   0  0   Dos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3.   0   0  0   Tres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4.   0   0  0   Cuatro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5.   0   0  0   Cinco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6.   0   0  0   Seis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7.   0   0  0    Siete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                8.   0   0  0    Ocho mil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</a:t>
            </a:r>
          </a:p>
          <a:p>
            <a:pPr marL="0" indent="0">
              <a:buNone/>
            </a:pPr>
            <a:endParaRPr lang="es-CO" dirty="0" smtClean="0"/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2907788" y="1628800"/>
            <a:ext cx="8028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19872" y="1628800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3851920" y="1628800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4198284" y="1628800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4572000" y="1628800"/>
            <a:ext cx="12754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915816" y="198884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915816" y="162880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915816" y="2431085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915816" y="270892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2899761" y="3573016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2899761" y="314096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2941324" y="3933056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2941324" y="4393735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2928570" y="479715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2966832" y="515719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3902" y="836169"/>
            <a:ext cx="6048671" cy="864096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EJERCICIO </a:t>
            </a:r>
            <a:r>
              <a:rPr lang="es-CO" sz="6000" b="1" dirty="0" smtClean="0">
                <a:solidFill>
                  <a:srgbClr val="FF0000"/>
                </a:solidFill>
              </a:rPr>
              <a:t>1</a:t>
            </a:r>
            <a:r>
              <a:rPr lang="es-CO" b="1" dirty="0" smtClean="0">
                <a:solidFill>
                  <a:srgbClr val="FF0000"/>
                </a:solidFill>
              </a:rPr>
              <a:t> 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2132856"/>
            <a:ext cx="2232248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   UM  C   D   U    </a:t>
            </a:r>
            <a:endParaRPr lang="es-CO" dirty="0"/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3</a:t>
            </a:r>
            <a:r>
              <a:rPr lang="es-CO" dirty="0"/>
              <a:t>.    </a:t>
            </a:r>
            <a:r>
              <a:rPr lang="es-CO" dirty="0" smtClean="0"/>
              <a:t>2   5   7</a:t>
            </a:r>
            <a:endParaRPr lang="es-CO" dirty="0"/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5</a:t>
            </a:r>
            <a:r>
              <a:rPr lang="es-CO" dirty="0"/>
              <a:t>.    </a:t>
            </a:r>
            <a:r>
              <a:rPr lang="es-CO" dirty="0" smtClean="0"/>
              <a:t>4   8   2</a:t>
            </a:r>
            <a:endParaRPr lang="es-CO" dirty="0"/>
          </a:p>
          <a:p>
            <a:pPr marL="0" indent="0">
              <a:buNone/>
            </a:pPr>
            <a:r>
              <a:rPr lang="es-CO" dirty="0" smtClean="0"/>
              <a:t>    6</a:t>
            </a:r>
            <a:r>
              <a:rPr lang="es-CO" dirty="0"/>
              <a:t>.    </a:t>
            </a:r>
            <a:r>
              <a:rPr lang="es-CO" dirty="0" smtClean="0"/>
              <a:t>2   5   3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endParaRPr lang="es-CO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669169" y="2132856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23 Conector recto"/>
          <p:cNvCxnSpPr/>
          <p:nvPr/>
        </p:nvCxnSpPr>
        <p:spPr>
          <a:xfrm>
            <a:off x="1763688" y="3933056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24 Conector recto"/>
          <p:cNvCxnSpPr/>
          <p:nvPr/>
        </p:nvCxnSpPr>
        <p:spPr>
          <a:xfrm>
            <a:off x="1773213" y="215926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25 Conector recto"/>
          <p:cNvCxnSpPr/>
          <p:nvPr/>
        </p:nvCxnSpPr>
        <p:spPr>
          <a:xfrm>
            <a:off x="3131840" y="2132856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27 Conector recto"/>
          <p:cNvCxnSpPr/>
          <p:nvPr/>
        </p:nvCxnSpPr>
        <p:spPr>
          <a:xfrm>
            <a:off x="1763688" y="2159262"/>
            <a:ext cx="19050" cy="1773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8 Conector recto"/>
          <p:cNvCxnSpPr/>
          <p:nvPr/>
        </p:nvCxnSpPr>
        <p:spPr>
          <a:xfrm>
            <a:off x="3429397" y="2132856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30 Conector recto"/>
          <p:cNvCxnSpPr/>
          <p:nvPr/>
        </p:nvCxnSpPr>
        <p:spPr>
          <a:xfrm flipV="1">
            <a:off x="1773213" y="3044214"/>
            <a:ext cx="1656184" cy="1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31 Conector recto"/>
          <p:cNvCxnSpPr/>
          <p:nvPr/>
        </p:nvCxnSpPr>
        <p:spPr>
          <a:xfrm>
            <a:off x="1763688" y="3517751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32 Conector recto"/>
          <p:cNvCxnSpPr/>
          <p:nvPr/>
        </p:nvCxnSpPr>
        <p:spPr>
          <a:xfrm flipV="1">
            <a:off x="1763688" y="2564905"/>
            <a:ext cx="1656184" cy="9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    C        D         U</a:t>
            </a:r>
            <a:endParaRPr kumimoji="0" lang="es-C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3.       2         5        7</a:t>
            </a:r>
            <a:endParaRPr kumimoji="0" lang="es-C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5.       4         8        2</a:t>
            </a:r>
            <a:endParaRPr kumimoji="0" lang="es-C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6.      2          5       3</a:t>
            </a: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30 Conector recto"/>
          <p:cNvCxnSpPr/>
          <p:nvPr/>
        </p:nvCxnSpPr>
        <p:spPr>
          <a:xfrm>
            <a:off x="2276475" y="2159262"/>
            <a:ext cx="0" cy="1773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3843892" y="1809591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3.257 Para leerlo más fácil se puede hacer la descomposición </a:t>
            </a:r>
            <a:r>
              <a:rPr lang="es-CO" b="1" dirty="0" smtClean="0"/>
              <a:t>así:</a:t>
            </a:r>
            <a:endParaRPr lang="es-CO" b="1" dirty="0" smtClean="0"/>
          </a:p>
          <a:p>
            <a:pPr algn="just"/>
            <a:r>
              <a:rPr lang="es-CO" b="1" dirty="0" smtClean="0"/>
              <a:t>3.257 :3.000 + 200  + 50 +7 : </a:t>
            </a:r>
          </a:p>
          <a:p>
            <a:pPr algn="just"/>
            <a:r>
              <a:rPr lang="es-CO" b="1" dirty="0" smtClean="0"/>
              <a:t>Tres mil doscientos cincuenta y siete.</a:t>
            </a:r>
          </a:p>
          <a:p>
            <a:pPr algn="just"/>
            <a:r>
              <a:rPr lang="es-CO" b="1" dirty="0" smtClean="0"/>
              <a:t>5.482: 5.000 + 400 + 80 + 2:</a:t>
            </a:r>
          </a:p>
          <a:p>
            <a:pPr algn="just"/>
            <a:r>
              <a:rPr lang="es-CO" b="1" dirty="0" smtClean="0"/>
              <a:t>Cinco mil cuatrocientos  ochenta y dos.</a:t>
            </a:r>
          </a:p>
          <a:p>
            <a:pPr algn="just"/>
            <a:r>
              <a:rPr lang="es-CO" b="1" dirty="0" smtClean="0"/>
              <a:t>6.253: 6.000 + 200 + 50 + 3:</a:t>
            </a:r>
          </a:p>
          <a:p>
            <a:pPr algn="just"/>
            <a:r>
              <a:rPr lang="es-CO" b="1" dirty="0" smtClean="0"/>
              <a:t>Seis mil doscientos cincuenta y tres.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447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EJERCICIO </a:t>
            </a:r>
            <a:r>
              <a:rPr lang="es-CO" sz="6600" b="1" dirty="0">
                <a:solidFill>
                  <a:srgbClr val="FF0000"/>
                </a:solidFill>
              </a:rPr>
              <a:t>2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dirty="0" smtClean="0"/>
              <a:t>Utilizando </a:t>
            </a:r>
            <a:r>
              <a:rPr lang="es-CO" b="1" dirty="0"/>
              <a:t>el ábaco  ubiquemos los números dados y en el cuaderno escribirlo haciendo la descomposición y luego escribir como se lee:</a:t>
            </a:r>
          </a:p>
          <a:p>
            <a:r>
              <a:rPr lang="es-CO" b="1" dirty="0"/>
              <a:t>6.241= </a:t>
            </a:r>
          </a:p>
          <a:p>
            <a:r>
              <a:rPr lang="es-CO" b="1" dirty="0"/>
              <a:t>9.521=</a:t>
            </a:r>
          </a:p>
          <a:p>
            <a:r>
              <a:rPr lang="es-CO" b="1" dirty="0"/>
              <a:t>7.896=</a:t>
            </a:r>
          </a:p>
          <a:p>
            <a:r>
              <a:rPr lang="es-CO" b="1" dirty="0"/>
              <a:t>5.032=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626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NUMERO DE CUATRO CIFRAS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hlinkClick r:id="rId2"/>
              </a:rPr>
              <a:t>https://www.youtube.com/watch?v=hLUWasKOJwQ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13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2755</TotalTime>
  <Words>309</Words>
  <Application>Microsoft Office PowerPoint</Application>
  <PresentationFormat>Presentación en pantalla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Chincheta</vt:lpstr>
      <vt:lpstr>LECTURA Y ESCRITURA DE NÚMEROS DE CUATRO CIFRAS</vt:lpstr>
      <vt:lpstr>¿ QUE NÚMERO ES?</vt:lpstr>
      <vt:lpstr>números de cuatro cifras                                                             Recordar que:</vt:lpstr>
      <vt:lpstr>VALOR POSICIONAL</vt:lpstr>
      <vt:lpstr>Presentación de PowerPoint</vt:lpstr>
      <vt:lpstr>EJERCICIO 1 </vt:lpstr>
      <vt:lpstr>EJERCICIO 2</vt:lpstr>
      <vt:lpstr>NUMERO DE CUATRO CIFRAS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PERSONAL</cp:lastModifiedBy>
  <cp:revision>15</cp:revision>
  <dcterms:created xsi:type="dcterms:W3CDTF">2020-04-17T05:30:16Z</dcterms:created>
  <dcterms:modified xsi:type="dcterms:W3CDTF">2020-04-21T05:12:21Z</dcterms:modified>
</cp:coreProperties>
</file>