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E667A5-CC41-49D5-93C9-27F39BF32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B09467-E867-4B76-8A0D-FA565F598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F07F19-7DA4-47C7-BD8F-E5CC90339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FC722A-DB19-41B6-8C1D-2FA3B56A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25A64-FFED-44C5-A715-ACA45F0C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477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7FE9B-7BCB-4FC7-9C73-F819B5F2C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6B874C-76D4-4702-83F0-577DF4946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9366E2-0CBF-4C2E-A28A-333F7A2DA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BC9A8-F91D-4C84-9F80-AABC9AA1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DCD9BC-A90E-4A5D-B4C7-EA20DE23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29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AFD2CD4-E27E-4AAF-A408-75E1A3608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7DAEEE-0B56-4102-8EFF-A42F973B3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7E88E5-A2B9-4F9B-AD72-65D6CFC30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60F95C-2364-4081-9105-DD141D6C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3B5596-494B-48AA-81C2-07C9C364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779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188BAA-DAB2-4D0F-8AA2-6B1E0AFA8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44E156-BF99-4CB1-84F6-567A00F21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378556-F42D-47C2-A51A-09067036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DDBEC8-26C7-4CB8-B02E-1602961A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68334A-A7DB-48FA-B778-8D2FE6C1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85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1B10E-5CDE-4131-91E8-3A4722865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361088-D8C0-4321-807F-FC6F8A75A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912268-FD42-4F41-888A-8F91EF03E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369D3C-ABC3-4620-ACD3-B8E157E00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52A977-2E76-452D-A3C0-B859898D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25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152AF-8038-461C-9E02-706DE4645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96BD85-60ED-4BB7-B839-605A89C1B5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7ED67B-E525-41F4-B32D-3AC6A58EF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D7EABB-DB39-455A-B912-67819359B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2BCD82-B97D-4A9A-B242-5658F382C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7A2649-D736-416B-A0BA-68633DA6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288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B44C2-6FBE-4325-A156-3BC2CBE22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CA4035-C573-4027-85F6-8AA9F1E3C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58925C-F139-4138-B446-1EC3AF673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CBE824A-A6E4-4191-AE70-C5200D4443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4BEC471-036A-4E31-8E0A-6C1ABAADFD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CACE2B6-F0A7-4BBB-85FA-139533E0A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1DAF4F-A593-46AE-8BD9-9A4F6D89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6E1DCA1-6B3A-425A-985C-65EEE1A9C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446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0A5E0-4385-4B00-9122-412579D44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497D8E-103D-4748-B947-18ED87154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ADE862D-4505-4089-A059-FD6574AFE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2C46A5-1B9F-43E9-B8D2-74B716C72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388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C1942F-FC00-4D36-9F81-0CFF71DA9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9F427C-2E73-4CE0-A0C9-B4872E75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35A5EA-E53D-4574-960E-A06DA739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675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671C7-3D0F-43EB-A6A7-92F2B2CC7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87BA98-96BE-4BCD-9299-42A047DBA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AB676F-8D61-4F06-B01B-1DD2DBE5C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E862C3-43E0-4E7C-A9C1-C079E9A3C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75AFF2-7E66-4E4C-996A-4C8326A0C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0122DE2-4309-4B16-84CA-AB82AB264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379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F6CFE9-66DE-43CE-939D-282747025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6BEE951-654D-4665-A70E-D5794485DA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31AE56-DB88-4FEE-97EA-A2C4C800A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CD648F-D864-4E76-972D-F806771B1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8B542B-FE24-4D37-95A7-5AF019A66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511251-C550-400C-9B01-A3BDDA5C4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800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EEAE18-FB00-4C28-BB70-5D94ED120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7C1B28-58A3-4723-957C-9CD458903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4EEA45-6DB2-4B96-8BF1-C22A419F8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041CE-39C0-415D-A4ED-EE5436CB5763}" type="datetimeFigureOut">
              <a:rPr lang="es-CO" smtClean="0"/>
              <a:t>8/08/2021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21FB54-C019-4315-A04D-21B68F2CC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55F41C-EC10-435A-9AF8-899BF726F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5EE89-8945-4200-AB0A-4C09F7549C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915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7E19C-41E9-4231-89CD-2C83672F6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6286"/>
            <a:ext cx="9144000" cy="1157681"/>
          </a:xfrm>
        </p:spPr>
        <p:txBody>
          <a:bodyPr>
            <a:normAutofit fontScale="90000"/>
          </a:bodyPr>
          <a:lstStyle/>
          <a:p>
            <a:r>
              <a:rPr lang="es-CO" sz="4400" dirty="0"/>
              <a:t>LUNES  16 DE AGOSTO </a:t>
            </a:r>
            <a:br>
              <a:rPr lang="es-CO" sz="4400" dirty="0"/>
            </a:br>
            <a:r>
              <a:rPr lang="es-CO" sz="4400" dirty="0"/>
              <a:t>ÁREA:  MATEMÁTICAS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44451B-8228-4152-9313-71CD1606D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53967"/>
            <a:ext cx="9144000" cy="3403833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2052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08EAC-81EF-4420-BF59-AD95ED947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F0FED1C-75EB-4C6E-8AF1-BA89D05E94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45" y="365124"/>
            <a:ext cx="11765902" cy="64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8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C11C1D-80EC-4C91-B271-06CC4C52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3D15BB-746D-43A3-8EF1-63AF94996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74536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LUNES  16 DE AGOSTO  ÁREA:  MATEMÁTICAS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LUNES  16 DE AGOSTO  ÁREA:  MATEMÁTICAS</dc:title>
  <dc:creator>LEIDY GEOVANNA BUITRAGO BONILLA</dc:creator>
  <cp:lastModifiedBy>LEIDY GEOVANNA BUITRAGO BONILLA</cp:lastModifiedBy>
  <cp:revision>1</cp:revision>
  <dcterms:created xsi:type="dcterms:W3CDTF">2021-08-09T04:16:31Z</dcterms:created>
  <dcterms:modified xsi:type="dcterms:W3CDTF">2021-08-09T04:37:27Z</dcterms:modified>
</cp:coreProperties>
</file>