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pPr/>
              <a:t>8/05/2020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pPr/>
              <a:t>8/05/2020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pPr/>
              <a:t>8/05/2020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pPr/>
              <a:t>8/05/2020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pPr/>
              <a:t>8/05/2020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pPr/>
              <a:t>8/05/2020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pPr/>
              <a:t>8/05/2020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pPr/>
              <a:t>8/05/2020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pPr/>
              <a:t>8/05/2020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pPr/>
              <a:t>8/05/2020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pPr/>
              <a:t>8/05/2020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2D039-8223-4A62-8F3E-6A9FEE9E091B}" type="datetimeFigureOut">
              <a:rPr lang="es-CO" smtClean="0"/>
              <a:pPr/>
              <a:t>8/05/2020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CA2D1-A678-4769-9CE1-B17ACC389FE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1714511"/>
          </a:xfrm>
        </p:spPr>
        <p:txBody>
          <a:bodyPr/>
          <a:lstStyle/>
          <a:p>
            <a:r>
              <a:rPr lang="es-CO" dirty="0" smtClean="0"/>
              <a:t>PROGRESSIVE  PRESENT  TENSE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28934"/>
            <a:ext cx="6400800" cy="1928826"/>
          </a:xfrm>
        </p:spPr>
        <p:txBody>
          <a:bodyPr/>
          <a:lstStyle/>
          <a:p>
            <a:r>
              <a:rPr lang="es-CO" dirty="0" smtClean="0">
                <a:solidFill>
                  <a:srgbClr val="FF0000"/>
                </a:solidFill>
              </a:rPr>
              <a:t>THE WAY IS VERY EASY!</a:t>
            </a:r>
          </a:p>
          <a:p>
            <a:r>
              <a:rPr lang="es-CO" dirty="0" smtClean="0">
                <a:solidFill>
                  <a:srgbClr val="0070C0"/>
                </a:solidFill>
              </a:rPr>
              <a:t>SUBJECT </a:t>
            </a:r>
            <a:r>
              <a:rPr lang="es-CO" dirty="0" smtClean="0">
                <a:solidFill>
                  <a:schemeClr val="tx1"/>
                </a:solidFill>
              </a:rPr>
              <a:t>+</a:t>
            </a:r>
            <a:r>
              <a:rPr lang="es-CO" dirty="0" smtClean="0"/>
              <a:t> </a:t>
            </a:r>
            <a:r>
              <a:rPr lang="es-CO" dirty="0" smtClean="0">
                <a:solidFill>
                  <a:srgbClr val="00B050"/>
                </a:solidFill>
              </a:rPr>
              <a:t>TO BE </a:t>
            </a:r>
            <a:r>
              <a:rPr lang="es-CO" dirty="0" smtClean="0">
                <a:solidFill>
                  <a:schemeClr val="tx1"/>
                </a:solidFill>
              </a:rPr>
              <a:t>+</a:t>
            </a:r>
            <a:r>
              <a:rPr lang="es-CO" dirty="0" smtClean="0"/>
              <a:t> </a:t>
            </a:r>
            <a:r>
              <a:rPr lang="es-CO" dirty="0" smtClean="0">
                <a:solidFill>
                  <a:srgbClr val="7030A0"/>
                </a:solidFill>
              </a:rPr>
              <a:t>VERB.</a:t>
            </a:r>
            <a:r>
              <a:rPr lang="es-CO" dirty="0" smtClean="0"/>
              <a:t> </a:t>
            </a:r>
            <a:r>
              <a:rPr lang="es-CO" dirty="0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</a:t>
            </a:r>
            <a:r>
              <a:rPr lang="es-CO" dirty="0" smtClean="0">
                <a:solidFill>
                  <a:schemeClr val="tx1"/>
                </a:solidFill>
              </a:rPr>
              <a:t>+</a:t>
            </a:r>
            <a:r>
              <a:rPr lang="es-CO" dirty="0" smtClean="0"/>
              <a:t> </a:t>
            </a:r>
            <a: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  <a:t>COMPLEMENT</a:t>
            </a:r>
            <a:endParaRPr lang="es-CO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PRACTICE!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s-CO" dirty="0" smtClean="0"/>
          </a:p>
          <a:p>
            <a:r>
              <a:rPr lang="es-CO" dirty="0" err="1">
                <a:solidFill>
                  <a:srgbClr val="0070C0"/>
                </a:solidFill>
              </a:rPr>
              <a:t>W</a:t>
            </a:r>
            <a:r>
              <a:rPr lang="es-CO" dirty="0" err="1" smtClean="0">
                <a:solidFill>
                  <a:srgbClr val="0070C0"/>
                </a:solidFill>
              </a:rPr>
              <a:t>ash</a:t>
            </a:r>
            <a:r>
              <a:rPr lang="es-CO" dirty="0" smtClean="0">
                <a:solidFill>
                  <a:srgbClr val="0070C0"/>
                </a:solidFill>
              </a:rPr>
              <a:t> </a:t>
            </a:r>
            <a:r>
              <a:rPr lang="es-CO" dirty="0" smtClean="0"/>
              <a:t>(lavar) = </a:t>
            </a:r>
            <a:r>
              <a:rPr lang="es-CO" dirty="0" err="1" smtClean="0">
                <a:solidFill>
                  <a:srgbClr val="0070C0"/>
                </a:solidFill>
              </a:rPr>
              <a:t>wash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my </a:t>
            </a:r>
            <a:r>
              <a:rPr lang="es-CO" dirty="0" err="1" smtClean="0"/>
              <a:t>hands</a:t>
            </a:r>
            <a:r>
              <a:rPr lang="es-CO" dirty="0"/>
              <a:t> </a:t>
            </a:r>
            <a:r>
              <a:rPr lang="es-CO" dirty="0" smtClean="0"/>
              <a:t>(manos),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dishes</a:t>
            </a:r>
            <a:r>
              <a:rPr lang="es-CO" dirty="0" smtClean="0"/>
              <a:t> (loza).</a:t>
            </a:r>
          </a:p>
          <a:p>
            <a:r>
              <a:rPr lang="es-CO" dirty="0" err="1">
                <a:solidFill>
                  <a:srgbClr val="0070C0"/>
                </a:solidFill>
              </a:rPr>
              <a:t>C</a:t>
            </a:r>
            <a:r>
              <a:rPr lang="es-CO" dirty="0" err="1" smtClean="0">
                <a:solidFill>
                  <a:srgbClr val="0070C0"/>
                </a:solidFill>
              </a:rPr>
              <a:t>lean</a:t>
            </a:r>
            <a:r>
              <a:rPr lang="es-CO" dirty="0" smtClean="0"/>
              <a:t> (limpiar) =  </a:t>
            </a:r>
            <a:r>
              <a:rPr lang="es-CO" dirty="0" err="1" smtClean="0">
                <a:solidFill>
                  <a:srgbClr val="0070C0"/>
                </a:solidFill>
              </a:rPr>
              <a:t>clea</a:t>
            </a:r>
            <a:r>
              <a:rPr lang="es-CO" dirty="0" err="1" smtClean="0"/>
              <a:t>n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floor</a:t>
            </a:r>
            <a:r>
              <a:rPr lang="es-CO" dirty="0" smtClean="0"/>
              <a:t> (piso),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windows</a:t>
            </a:r>
            <a:r>
              <a:rPr lang="es-CO" dirty="0" smtClean="0"/>
              <a:t> (ventanas),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furnitures</a:t>
            </a:r>
            <a:r>
              <a:rPr lang="es-CO" dirty="0" smtClean="0"/>
              <a:t> (muebles),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tables</a:t>
            </a:r>
            <a:r>
              <a:rPr lang="es-CO" dirty="0" smtClean="0"/>
              <a:t> (mesas).</a:t>
            </a:r>
          </a:p>
          <a:p>
            <a:r>
              <a:rPr lang="es-CO" dirty="0" err="1" smtClean="0">
                <a:solidFill>
                  <a:srgbClr val="0070C0"/>
                </a:solidFill>
              </a:rPr>
              <a:t>Enjoy</a:t>
            </a:r>
            <a:r>
              <a:rPr lang="es-CO" dirty="0" smtClean="0"/>
              <a:t> (disfrutar)= </a:t>
            </a:r>
            <a:r>
              <a:rPr lang="es-CO" dirty="0" err="1" smtClean="0">
                <a:solidFill>
                  <a:srgbClr val="0070C0"/>
                </a:solidFill>
              </a:rPr>
              <a:t>enjoy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</a:t>
            </a:r>
            <a:r>
              <a:rPr lang="es-CO" dirty="0" smtClean="0"/>
              <a:t>my </a:t>
            </a:r>
            <a:r>
              <a:rPr lang="es-CO" dirty="0" err="1" smtClean="0"/>
              <a:t>class</a:t>
            </a:r>
            <a:r>
              <a:rPr lang="es-CO" dirty="0" smtClean="0"/>
              <a:t> and my video. (</a:t>
            </a:r>
            <a:r>
              <a:rPr lang="es-CO" dirty="0" err="1" smtClean="0"/>
              <a:t>lauht</a:t>
            </a:r>
            <a:r>
              <a:rPr lang="es-CO" dirty="0" smtClean="0"/>
              <a:t>)</a:t>
            </a:r>
          </a:p>
          <a:p>
            <a:r>
              <a:rPr lang="es-CO" dirty="0" err="1" smtClean="0"/>
              <a:t>Bye</a:t>
            </a:r>
            <a:r>
              <a:rPr lang="es-CO" dirty="0" smtClean="0"/>
              <a:t>! </a:t>
            </a:r>
            <a:r>
              <a:rPr lang="es-CO" dirty="0" err="1" smtClean="0"/>
              <a:t>See</a:t>
            </a:r>
            <a:r>
              <a:rPr lang="es-CO" dirty="0" smtClean="0"/>
              <a:t> </a:t>
            </a:r>
            <a:r>
              <a:rPr lang="es-CO" dirty="0" err="1" smtClean="0"/>
              <a:t>you</a:t>
            </a:r>
            <a:r>
              <a:rPr lang="es-CO" dirty="0" smtClean="0"/>
              <a:t> in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other</a:t>
            </a:r>
            <a:r>
              <a:rPr lang="es-CO" dirty="0" smtClean="0"/>
              <a:t> </a:t>
            </a:r>
            <a:r>
              <a:rPr lang="es-CO" dirty="0" err="1" smtClean="0"/>
              <a:t>opportunity</a:t>
            </a:r>
            <a:r>
              <a:rPr lang="es-CO" dirty="0" smtClean="0"/>
              <a:t>, </a:t>
            </a:r>
            <a:r>
              <a:rPr lang="es-CO" dirty="0" err="1" smtClean="0"/>
              <a:t>bye</a:t>
            </a:r>
            <a:r>
              <a:rPr lang="es-CO" dirty="0" smtClean="0"/>
              <a:t>!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>
                <a:solidFill>
                  <a:srgbClr val="7030A0"/>
                </a:solidFill>
              </a:rPr>
              <a:t>I  HOPE  YOU  ARE  VERY  FINE!</a:t>
            </a:r>
            <a:br>
              <a:rPr lang="es-CO" dirty="0" smtClean="0">
                <a:solidFill>
                  <a:srgbClr val="7030A0"/>
                </a:solidFill>
              </a:rPr>
            </a:br>
            <a:r>
              <a:rPr lang="es-CO" dirty="0" smtClean="0">
                <a:solidFill>
                  <a:srgbClr val="7030A0"/>
                </a:solidFill>
              </a:rPr>
              <a:t>(Espero ustedes estén muy bien!)</a:t>
            </a:r>
            <a:endParaRPr lang="es-CO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 smtClean="0">
                <a:solidFill>
                  <a:srgbClr val="FF0000"/>
                </a:solidFill>
              </a:rPr>
              <a:t>IT´S GREAT YOU CAN  BE IN MY VIRTUAL ENGLISH CLASS! </a:t>
            </a:r>
            <a:r>
              <a:rPr lang="es-CO" dirty="0" smtClean="0">
                <a:solidFill>
                  <a:schemeClr val="accent6">
                    <a:lumMod val="75000"/>
                  </a:schemeClr>
                </a:solidFill>
              </a:rPr>
              <a:t>(Es genial que puedan estar en mi clase de Inglés virtual)</a:t>
            </a:r>
          </a:p>
          <a:p>
            <a:r>
              <a:rPr lang="es-CO" dirty="0" smtClean="0">
                <a:solidFill>
                  <a:schemeClr val="accent1">
                    <a:lumMod val="75000"/>
                  </a:schemeClr>
                </a:solidFill>
              </a:rPr>
              <a:t>TO DAY WE ARE GOING TO LEARN ABOUT THE </a:t>
            </a:r>
            <a:r>
              <a:rPr lang="es-CO" dirty="0" smtClean="0">
                <a:solidFill>
                  <a:srgbClr val="FF0000"/>
                </a:solidFill>
              </a:rPr>
              <a:t>ACTIONS</a:t>
            </a:r>
            <a:r>
              <a:rPr lang="es-CO" dirty="0" smtClean="0"/>
              <a:t> </a:t>
            </a:r>
            <a:r>
              <a:rPr lang="es-CO" dirty="0" smtClean="0">
                <a:solidFill>
                  <a:srgbClr val="00B050"/>
                </a:solidFill>
              </a:rPr>
              <a:t>WE ARE DO</a:t>
            </a:r>
            <a:r>
              <a:rPr lang="es-CO" dirty="0" smtClean="0">
                <a:solidFill>
                  <a:srgbClr val="FF0000"/>
                </a:solidFill>
              </a:rPr>
              <a:t>ING</a:t>
            </a:r>
            <a:r>
              <a:rPr lang="es-CO" dirty="0" smtClean="0">
                <a:solidFill>
                  <a:srgbClr val="00B050"/>
                </a:solidFill>
              </a:rPr>
              <a:t> RIGHT NOW OR IN THIS MOMENT, FOR EXAMPLE:</a:t>
            </a:r>
            <a:r>
              <a:rPr lang="es-CO" sz="2000" dirty="0" smtClean="0">
                <a:solidFill>
                  <a:srgbClr val="00B050"/>
                </a:solidFill>
              </a:rPr>
              <a:t> </a:t>
            </a:r>
            <a:r>
              <a:rPr lang="es-CO" sz="2800" dirty="0" smtClean="0">
                <a:solidFill>
                  <a:srgbClr val="00B050"/>
                </a:solidFill>
              </a:rPr>
              <a:t>(</a:t>
            </a:r>
            <a:r>
              <a:rPr lang="es-CO" sz="2800" dirty="0" smtClean="0">
                <a:solidFill>
                  <a:schemeClr val="tx2"/>
                </a:solidFill>
              </a:rPr>
              <a:t>Hoy vamos a aprender sobre las </a:t>
            </a:r>
            <a:r>
              <a:rPr lang="es-CO" sz="2800" dirty="0" smtClean="0">
                <a:solidFill>
                  <a:srgbClr val="FF0000"/>
                </a:solidFill>
              </a:rPr>
              <a:t>acciones</a:t>
            </a:r>
            <a:r>
              <a:rPr lang="es-CO" sz="2800" dirty="0" smtClean="0">
                <a:solidFill>
                  <a:srgbClr val="00B050"/>
                </a:solidFill>
              </a:rPr>
              <a:t> que nosotros estamos haci</a:t>
            </a:r>
            <a:r>
              <a:rPr lang="es-CO" sz="2800" dirty="0" smtClean="0">
                <a:solidFill>
                  <a:srgbClr val="FF0000"/>
                </a:solidFill>
              </a:rPr>
              <a:t>endo</a:t>
            </a:r>
            <a:r>
              <a:rPr lang="es-CO" sz="2800" dirty="0" smtClean="0">
                <a:solidFill>
                  <a:srgbClr val="00B050"/>
                </a:solidFill>
              </a:rPr>
              <a:t> justo ahora o en este momento, por ejemplo)</a:t>
            </a:r>
            <a:endParaRPr lang="es-CO" dirty="0" smtClean="0">
              <a:solidFill>
                <a:srgbClr val="FF0000"/>
              </a:solidFill>
            </a:endParaRPr>
          </a:p>
          <a:p>
            <a:r>
              <a:rPr lang="es-CO" dirty="0" smtClean="0"/>
              <a:t>I´M SPEAK</a:t>
            </a:r>
            <a:r>
              <a:rPr lang="es-CO" dirty="0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RIGHT NOW, IN THIS MOMENT! OR</a:t>
            </a:r>
          </a:p>
          <a:p>
            <a:r>
              <a:rPr lang="es-CO" dirty="0" smtClean="0"/>
              <a:t>I  AM  SPEAK</a:t>
            </a:r>
            <a:r>
              <a:rPr lang="es-CO" dirty="0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RIGHT NOW, IN THIS MOMENT!</a:t>
            </a:r>
            <a:endParaRPr lang="es-C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err="1" smtClean="0">
                <a:solidFill>
                  <a:srgbClr val="00B050"/>
                </a:solidFill>
              </a:rPr>
              <a:t>The</a:t>
            </a:r>
            <a:r>
              <a:rPr lang="es-CO" dirty="0" smtClean="0">
                <a:solidFill>
                  <a:srgbClr val="00B050"/>
                </a:solidFill>
              </a:rPr>
              <a:t> </a:t>
            </a:r>
            <a:r>
              <a:rPr lang="es-CO" dirty="0" err="1" smtClean="0">
                <a:solidFill>
                  <a:srgbClr val="00B050"/>
                </a:solidFill>
              </a:rPr>
              <a:t>way</a:t>
            </a:r>
            <a:r>
              <a:rPr lang="es-CO" dirty="0" smtClean="0">
                <a:solidFill>
                  <a:srgbClr val="00B050"/>
                </a:solidFill>
              </a:rPr>
              <a:t> </a:t>
            </a:r>
            <a:r>
              <a:rPr lang="es-CO" dirty="0" err="1" smtClean="0">
                <a:solidFill>
                  <a:srgbClr val="00B050"/>
                </a:solidFill>
              </a:rPr>
              <a:t>is</a:t>
            </a:r>
            <a:r>
              <a:rPr lang="es-CO" dirty="0" smtClean="0">
                <a:solidFill>
                  <a:srgbClr val="00B050"/>
                </a:solidFill>
              </a:rPr>
              <a:t> </a:t>
            </a:r>
            <a:r>
              <a:rPr lang="es-CO" dirty="0" err="1" smtClean="0">
                <a:solidFill>
                  <a:srgbClr val="00B050"/>
                </a:solidFill>
              </a:rPr>
              <a:t>very</a:t>
            </a:r>
            <a:r>
              <a:rPr lang="es-CO" dirty="0" smtClean="0">
                <a:solidFill>
                  <a:srgbClr val="00B050"/>
                </a:solidFill>
              </a:rPr>
              <a:t> </a:t>
            </a:r>
            <a:r>
              <a:rPr lang="es-CO" dirty="0" err="1" smtClean="0">
                <a:solidFill>
                  <a:srgbClr val="00B050"/>
                </a:solidFill>
              </a:rPr>
              <a:t>easy</a:t>
            </a:r>
            <a:r>
              <a:rPr lang="es-CO" dirty="0" smtClean="0">
                <a:solidFill>
                  <a:srgbClr val="00B050"/>
                </a:solidFill>
              </a:rPr>
              <a:t>!</a:t>
            </a:r>
            <a:endParaRPr lang="es-CO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CO" dirty="0" smtClean="0"/>
              <a:t> </a:t>
            </a:r>
            <a:r>
              <a:rPr lang="es-CO" dirty="0" err="1" smtClean="0"/>
              <a:t>Let´s</a:t>
            </a:r>
            <a:r>
              <a:rPr lang="es-CO" dirty="0" smtClean="0"/>
              <a:t> </a:t>
            </a:r>
            <a:r>
              <a:rPr lang="es-CO" dirty="0" err="1" smtClean="0"/>
              <a:t>see</a:t>
            </a:r>
            <a:r>
              <a:rPr lang="es-CO" dirty="0" smtClean="0"/>
              <a:t>! (veamos)</a:t>
            </a:r>
          </a:p>
          <a:p>
            <a:r>
              <a:rPr lang="es-CO" dirty="0" err="1" smtClean="0"/>
              <a:t>You</a:t>
            </a:r>
            <a:r>
              <a:rPr lang="es-CO" dirty="0" smtClean="0"/>
              <a:t> </a:t>
            </a:r>
            <a:r>
              <a:rPr lang="es-CO" dirty="0" err="1" smtClean="0"/>
              <a:t>or</a:t>
            </a:r>
            <a:r>
              <a:rPr lang="es-CO" dirty="0" smtClean="0"/>
              <a:t> me </a:t>
            </a:r>
            <a:r>
              <a:rPr lang="es-CO" dirty="0" err="1" smtClean="0"/>
              <a:t>or</a:t>
            </a:r>
            <a:r>
              <a:rPr lang="es-CO" dirty="0" smtClean="0"/>
              <a:t> </a:t>
            </a:r>
            <a:r>
              <a:rPr lang="es-CO" dirty="0" err="1" smtClean="0"/>
              <a:t>any</a:t>
            </a:r>
            <a:r>
              <a:rPr lang="es-CO" dirty="0" smtClean="0"/>
              <a:t> </a:t>
            </a:r>
            <a:r>
              <a:rPr lang="es-CO" dirty="0" err="1" smtClean="0"/>
              <a:t>person</a:t>
            </a:r>
            <a:r>
              <a:rPr lang="es-CO" dirty="0" smtClean="0"/>
              <a:t> </a:t>
            </a:r>
            <a:r>
              <a:rPr lang="es-CO" dirty="0" err="1" smtClean="0"/>
              <a:t>who</a:t>
            </a:r>
            <a:r>
              <a:rPr lang="es-CO" dirty="0" smtClean="0"/>
              <a:t> </a:t>
            </a:r>
            <a:r>
              <a:rPr lang="es-CO" dirty="0" err="1" smtClean="0"/>
              <a:t>is</a:t>
            </a:r>
            <a:r>
              <a:rPr lang="es-CO" dirty="0" smtClean="0"/>
              <a:t> </a:t>
            </a:r>
            <a:r>
              <a:rPr lang="es-CO" dirty="0" err="1" smtClean="0"/>
              <a:t>do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</a:t>
            </a:r>
            <a:r>
              <a:rPr lang="es-CO" dirty="0" err="1" smtClean="0"/>
              <a:t>an</a:t>
            </a:r>
            <a:r>
              <a:rPr lang="es-CO" dirty="0" smtClean="0"/>
              <a:t> </a:t>
            </a:r>
            <a:r>
              <a:rPr lang="es-CO" dirty="0" err="1" smtClean="0">
                <a:solidFill>
                  <a:srgbClr val="FF0000"/>
                </a:solidFill>
              </a:rPr>
              <a:t>action</a:t>
            </a:r>
            <a:r>
              <a:rPr lang="es-CO" dirty="0" smtClean="0"/>
              <a:t> in </a:t>
            </a:r>
            <a:r>
              <a:rPr lang="es-CO" dirty="0" err="1" smtClean="0"/>
              <a:t>this</a:t>
            </a:r>
            <a:r>
              <a:rPr lang="es-CO" dirty="0" smtClean="0"/>
              <a:t> </a:t>
            </a:r>
            <a:r>
              <a:rPr lang="es-CO" dirty="0" err="1" smtClean="0"/>
              <a:t>moment</a:t>
            </a:r>
            <a:r>
              <a:rPr lang="es-CO" dirty="0" smtClean="0"/>
              <a:t>.</a:t>
            </a:r>
          </a:p>
          <a:p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be</a:t>
            </a:r>
            <a:r>
              <a:rPr lang="es-CO" dirty="0" smtClean="0"/>
              <a:t> </a:t>
            </a:r>
            <a:r>
              <a:rPr lang="es-CO" dirty="0" err="1" smtClean="0"/>
              <a:t>verb</a:t>
            </a:r>
            <a:r>
              <a:rPr lang="es-CO" dirty="0" smtClean="0"/>
              <a:t> </a:t>
            </a:r>
            <a:r>
              <a:rPr lang="es-CO" dirty="0" err="1" smtClean="0"/>
              <a:t>that</a:t>
            </a:r>
            <a:r>
              <a:rPr lang="es-CO" dirty="0" smtClean="0"/>
              <a:t> </a:t>
            </a:r>
            <a:r>
              <a:rPr lang="es-CO" dirty="0" err="1" smtClean="0"/>
              <a:t>means</a:t>
            </a:r>
            <a:r>
              <a:rPr lang="es-CO" dirty="0" smtClean="0"/>
              <a:t>  </a:t>
            </a:r>
            <a:r>
              <a:rPr lang="es-CO" b="1" dirty="0" smtClean="0"/>
              <a:t>estar</a:t>
            </a:r>
            <a:r>
              <a:rPr lang="es-CO" dirty="0" smtClean="0"/>
              <a:t> in </a:t>
            </a:r>
            <a:r>
              <a:rPr lang="es-CO" dirty="0" err="1" smtClean="0"/>
              <a:t>spanish</a:t>
            </a:r>
            <a:r>
              <a:rPr lang="es-CO" dirty="0" smtClean="0"/>
              <a:t>.</a:t>
            </a:r>
          </a:p>
          <a:p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>
                <a:solidFill>
                  <a:srgbClr val="FF0000"/>
                </a:solidFill>
              </a:rPr>
              <a:t>action</a:t>
            </a:r>
            <a:r>
              <a:rPr lang="es-CO" dirty="0" smtClean="0"/>
              <a:t> </a:t>
            </a:r>
            <a:r>
              <a:rPr lang="es-CO" dirty="0" err="1" smtClean="0"/>
              <a:t>that</a:t>
            </a:r>
            <a:r>
              <a:rPr lang="es-CO" dirty="0" smtClean="0"/>
              <a:t> a </a:t>
            </a:r>
            <a:r>
              <a:rPr lang="es-CO" dirty="0" err="1" smtClean="0"/>
              <a:t>person</a:t>
            </a:r>
            <a:r>
              <a:rPr lang="es-CO" dirty="0" smtClean="0"/>
              <a:t> </a:t>
            </a:r>
            <a:r>
              <a:rPr lang="es-CO" dirty="0" err="1" smtClean="0"/>
              <a:t>does</a:t>
            </a:r>
            <a:r>
              <a:rPr lang="es-CO" dirty="0" smtClean="0"/>
              <a:t> in </a:t>
            </a:r>
            <a:r>
              <a:rPr lang="es-CO" dirty="0" err="1" smtClean="0"/>
              <a:t>this</a:t>
            </a:r>
            <a:r>
              <a:rPr lang="es-CO" dirty="0" smtClean="0"/>
              <a:t> </a:t>
            </a:r>
            <a:r>
              <a:rPr lang="es-CO" dirty="0" err="1" smtClean="0"/>
              <a:t>moment</a:t>
            </a:r>
            <a:r>
              <a:rPr lang="es-CO" dirty="0" smtClean="0"/>
              <a:t>, </a:t>
            </a:r>
            <a:r>
              <a:rPr lang="es-CO" dirty="0" err="1" smtClean="0"/>
              <a:t>but</a:t>
            </a:r>
            <a:r>
              <a:rPr lang="es-CO" dirty="0" smtClean="0"/>
              <a:t> </a:t>
            </a:r>
            <a:r>
              <a:rPr lang="es-CO" dirty="0" err="1" smtClean="0"/>
              <a:t>with</a:t>
            </a:r>
            <a:r>
              <a:rPr lang="es-CO" dirty="0" smtClean="0"/>
              <a:t> </a:t>
            </a:r>
            <a:r>
              <a:rPr lang="es-CO" dirty="0" err="1" smtClean="0"/>
              <a:t>gerund</a:t>
            </a:r>
            <a:r>
              <a:rPr lang="es-CO" dirty="0" smtClean="0"/>
              <a:t>: </a:t>
            </a:r>
            <a:r>
              <a:rPr lang="es-CO" b="1" dirty="0" smtClean="0"/>
              <a:t>gerundio </a:t>
            </a:r>
            <a:r>
              <a:rPr lang="es-CO" dirty="0" smtClean="0"/>
              <a:t>in </a:t>
            </a:r>
            <a:r>
              <a:rPr lang="es-CO" dirty="0" err="1" smtClean="0"/>
              <a:t>S</a:t>
            </a:r>
            <a:r>
              <a:rPr lang="es-CO" dirty="0" err="1" smtClean="0"/>
              <a:t>panish</a:t>
            </a:r>
            <a:r>
              <a:rPr lang="es-CO" dirty="0" smtClean="0"/>
              <a:t>, </a:t>
            </a:r>
            <a:r>
              <a:rPr lang="es-CO" b="1" dirty="0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, in </a:t>
            </a:r>
            <a:r>
              <a:rPr lang="es-CO" dirty="0" err="1" smtClean="0"/>
              <a:t>E</a:t>
            </a:r>
            <a:r>
              <a:rPr lang="es-CO" dirty="0" err="1" smtClean="0"/>
              <a:t>nglish</a:t>
            </a:r>
            <a:r>
              <a:rPr lang="es-CO" dirty="0" smtClean="0"/>
              <a:t>.</a:t>
            </a:r>
          </a:p>
          <a:p>
            <a:r>
              <a:rPr lang="es-CO" dirty="0" smtClean="0"/>
              <a:t>And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complement</a:t>
            </a:r>
            <a:r>
              <a:rPr lang="es-CO" dirty="0" smtClean="0"/>
              <a:t>.</a:t>
            </a:r>
          </a:p>
          <a:p>
            <a:endParaRPr lang="es-CO" dirty="0" smtClean="0"/>
          </a:p>
          <a:p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2910" y="285728"/>
            <a:ext cx="8072494" cy="1143000"/>
          </a:xfrm>
        </p:spPr>
        <p:txBody>
          <a:bodyPr>
            <a:normAutofit/>
          </a:bodyPr>
          <a:lstStyle/>
          <a:p>
            <a:r>
              <a:rPr lang="es-CO" dirty="0" smtClean="0"/>
              <a:t>THE  GRAMMAR  STRUCTURE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s-CO" sz="9800" dirty="0"/>
              <a:t> </a:t>
            </a:r>
            <a:r>
              <a:rPr lang="es-CO" sz="9800" dirty="0" smtClean="0"/>
              <a:t>            </a:t>
            </a:r>
          </a:p>
          <a:p>
            <a:pPr>
              <a:buNone/>
            </a:pPr>
            <a:r>
              <a:rPr lang="es-CO" sz="9800" dirty="0" smtClean="0"/>
              <a:t>               S U B J E C T       </a:t>
            </a:r>
            <a:r>
              <a:rPr lang="es-CO" sz="9800" dirty="0" smtClean="0">
                <a:solidFill>
                  <a:srgbClr val="0070C0"/>
                </a:solidFill>
              </a:rPr>
              <a:t>=          I         </a:t>
            </a:r>
            <a:r>
              <a:rPr lang="es-CO" sz="9800" dirty="0" smtClean="0"/>
              <a:t>(YO)    </a:t>
            </a:r>
          </a:p>
          <a:p>
            <a:pPr>
              <a:buNone/>
            </a:pPr>
            <a:r>
              <a:rPr lang="es-CO" sz="11200" dirty="0"/>
              <a:t> </a:t>
            </a:r>
            <a:r>
              <a:rPr lang="es-CO" sz="11200" dirty="0" smtClean="0"/>
              <a:t>                                     +</a:t>
            </a:r>
          </a:p>
          <a:p>
            <a:pPr>
              <a:buNone/>
            </a:pPr>
            <a:r>
              <a:rPr lang="es-CO" sz="5900" dirty="0" smtClean="0"/>
              <a:t>   </a:t>
            </a:r>
          </a:p>
          <a:p>
            <a:pPr>
              <a:buNone/>
            </a:pPr>
            <a:r>
              <a:rPr lang="es-CO" sz="5900" dirty="0" smtClean="0"/>
              <a:t>         </a:t>
            </a:r>
            <a:r>
              <a:rPr lang="es-CO" sz="9800" dirty="0" smtClean="0"/>
              <a:t>T O    B E    V E R B      </a:t>
            </a:r>
            <a:r>
              <a:rPr lang="es-CO" sz="9800" dirty="0" smtClean="0">
                <a:solidFill>
                  <a:srgbClr val="00B050"/>
                </a:solidFill>
              </a:rPr>
              <a:t>=          AM   </a:t>
            </a:r>
            <a:r>
              <a:rPr lang="es-CO" sz="9800" dirty="0" smtClean="0"/>
              <a:t>(ESTOY)</a:t>
            </a:r>
          </a:p>
          <a:p>
            <a:pPr>
              <a:buNone/>
            </a:pPr>
            <a:r>
              <a:rPr lang="es-CO" sz="5900" dirty="0"/>
              <a:t> </a:t>
            </a:r>
            <a:r>
              <a:rPr lang="es-CO" sz="5900" dirty="0" smtClean="0"/>
              <a:t>     </a:t>
            </a:r>
          </a:p>
          <a:p>
            <a:pPr>
              <a:buNone/>
            </a:pPr>
            <a:r>
              <a:rPr lang="es-CO" sz="11200" dirty="0" smtClean="0"/>
              <a:t>                                       +</a:t>
            </a:r>
          </a:p>
          <a:p>
            <a:pPr>
              <a:buNone/>
            </a:pPr>
            <a:r>
              <a:rPr lang="es-CO" sz="11200" dirty="0" smtClean="0"/>
              <a:t>          V E R B . I N G     </a:t>
            </a:r>
            <a:r>
              <a:rPr lang="es-CO" sz="11200" dirty="0" smtClean="0">
                <a:solidFill>
                  <a:srgbClr val="FF0000"/>
                </a:solidFill>
              </a:rPr>
              <a:t>=          D O I N G  </a:t>
            </a:r>
            <a:r>
              <a:rPr lang="es-CO" sz="11200" dirty="0" smtClean="0"/>
              <a:t>(HACIENDO)</a:t>
            </a:r>
          </a:p>
          <a:p>
            <a:pPr>
              <a:buNone/>
            </a:pPr>
            <a:r>
              <a:rPr lang="es-CO" sz="5900" dirty="0"/>
              <a:t> </a:t>
            </a:r>
            <a:r>
              <a:rPr lang="es-CO" sz="5900" dirty="0" smtClean="0"/>
              <a:t>    </a:t>
            </a:r>
          </a:p>
          <a:p>
            <a:pPr>
              <a:buNone/>
            </a:pPr>
            <a:r>
              <a:rPr lang="es-CO" sz="11200" dirty="0" smtClean="0"/>
              <a:t>                                        +</a:t>
            </a:r>
          </a:p>
          <a:p>
            <a:pPr>
              <a:buNone/>
            </a:pPr>
            <a:r>
              <a:rPr lang="es-CO" sz="12800" dirty="0" smtClean="0"/>
              <a:t> </a:t>
            </a:r>
            <a:r>
              <a:rPr lang="es-CO" sz="11200" dirty="0" smtClean="0"/>
              <a:t>C O M P L E M E N T    </a:t>
            </a:r>
            <a:r>
              <a:rPr lang="es-CO" sz="1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= </a:t>
            </a:r>
            <a:r>
              <a:rPr lang="es-CO" sz="11200" dirty="0" smtClean="0"/>
              <a:t>       </a:t>
            </a:r>
            <a:r>
              <a:rPr lang="es-CO" sz="11200" dirty="0" smtClean="0">
                <a:solidFill>
                  <a:srgbClr val="0070C0"/>
                </a:solidFill>
              </a:rPr>
              <a:t>M Y   C L A S </a:t>
            </a:r>
            <a:r>
              <a:rPr lang="es-CO" sz="11200" dirty="0" err="1" smtClean="0">
                <a:solidFill>
                  <a:srgbClr val="0070C0"/>
                </a:solidFill>
              </a:rPr>
              <a:t>S</a:t>
            </a:r>
            <a:r>
              <a:rPr lang="es-CO" sz="11200" dirty="0" smtClean="0">
                <a:solidFill>
                  <a:srgbClr val="0070C0"/>
                </a:solidFill>
              </a:rPr>
              <a:t>   </a:t>
            </a:r>
            <a:r>
              <a:rPr lang="es-CO" sz="11200" dirty="0" smtClean="0"/>
              <a:t>(MI CLASE)</a:t>
            </a:r>
          </a:p>
          <a:p>
            <a:pPr>
              <a:buNone/>
            </a:pPr>
            <a:endParaRPr lang="es-CO" sz="5900" dirty="0" smtClean="0"/>
          </a:p>
          <a:p>
            <a:pPr>
              <a:buNone/>
            </a:pPr>
            <a:endParaRPr lang="es-CO" sz="4000" dirty="0" smtClean="0"/>
          </a:p>
          <a:p>
            <a:pPr>
              <a:buNone/>
            </a:pPr>
            <a:r>
              <a:rPr lang="es-CO" dirty="0"/>
              <a:t> </a:t>
            </a:r>
            <a:r>
              <a:rPr lang="es-CO" dirty="0" smtClean="0"/>
              <a:t>                         </a:t>
            </a:r>
          </a:p>
          <a:p>
            <a:pPr>
              <a:buNone/>
            </a:pPr>
            <a:r>
              <a:rPr lang="es-CO" dirty="0"/>
              <a:t> </a:t>
            </a:r>
            <a:r>
              <a:rPr lang="es-CO" dirty="0" smtClean="0"/>
              <a:t>                                                                               </a:t>
            </a:r>
            <a:endParaRPr lang="es-C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92D050"/>
                </a:solidFill>
              </a:rPr>
              <a:t>REMEMBER</a:t>
            </a:r>
            <a:endParaRPr lang="es-CO" dirty="0">
              <a:solidFill>
                <a:srgbClr val="92D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>
                <a:solidFill>
                  <a:srgbClr val="C00000"/>
                </a:solidFill>
              </a:rPr>
              <a:t>be</a:t>
            </a:r>
            <a:r>
              <a:rPr lang="es-CO" dirty="0" smtClean="0"/>
              <a:t> </a:t>
            </a:r>
            <a:r>
              <a:rPr lang="es-CO" dirty="0" err="1" smtClean="0"/>
              <a:t>is</a:t>
            </a:r>
            <a:r>
              <a:rPr lang="es-CO" dirty="0" smtClean="0"/>
              <a:t> in </a:t>
            </a:r>
            <a:r>
              <a:rPr lang="es-CO" dirty="0" err="1" smtClean="0"/>
              <a:t>infinitive</a:t>
            </a:r>
            <a:r>
              <a:rPr lang="es-CO" dirty="0" smtClean="0"/>
              <a:t> and </a:t>
            </a:r>
            <a:r>
              <a:rPr lang="es-CO" dirty="0" err="1" smtClean="0"/>
              <a:t>its</a:t>
            </a:r>
            <a:r>
              <a:rPr lang="es-CO" dirty="0" smtClean="0"/>
              <a:t> </a:t>
            </a:r>
            <a:r>
              <a:rPr lang="es-CO" dirty="0" err="1" smtClean="0"/>
              <a:t>conjugate</a:t>
            </a:r>
            <a:r>
              <a:rPr lang="es-CO" dirty="0" smtClean="0"/>
              <a:t> </a:t>
            </a:r>
            <a:r>
              <a:rPr lang="es-CO" dirty="0" err="1" smtClean="0"/>
              <a:t>is</a:t>
            </a:r>
            <a:r>
              <a:rPr lang="es-CO" dirty="0" smtClean="0"/>
              <a:t> </a:t>
            </a:r>
            <a:r>
              <a:rPr lang="es-CO" dirty="0" err="1" smtClean="0"/>
              <a:t>according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subject</a:t>
            </a:r>
            <a:r>
              <a:rPr lang="es-CO" dirty="0" smtClean="0"/>
              <a:t> </a:t>
            </a:r>
            <a:r>
              <a:rPr lang="es-CO" dirty="0" err="1" smtClean="0"/>
              <a:t>who</a:t>
            </a:r>
            <a:r>
              <a:rPr lang="es-CO" dirty="0" smtClean="0"/>
              <a:t> </a:t>
            </a:r>
            <a:r>
              <a:rPr lang="es-CO" dirty="0" err="1" smtClean="0"/>
              <a:t>does</a:t>
            </a:r>
            <a:r>
              <a:rPr lang="es-CO" dirty="0" smtClean="0"/>
              <a:t> </a:t>
            </a:r>
            <a:r>
              <a:rPr lang="es-CO" dirty="0" err="1"/>
              <a:t>t</a:t>
            </a:r>
            <a:r>
              <a:rPr lang="es-CO" dirty="0" err="1" smtClean="0"/>
              <a:t>he</a:t>
            </a:r>
            <a:r>
              <a:rPr lang="es-CO" dirty="0" smtClean="0"/>
              <a:t> </a:t>
            </a:r>
            <a:r>
              <a:rPr lang="es-CO" dirty="0" err="1" smtClean="0">
                <a:solidFill>
                  <a:srgbClr val="FF0000"/>
                </a:solidFill>
              </a:rPr>
              <a:t>action</a:t>
            </a:r>
            <a:r>
              <a:rPr lang="es-CO" dirty="0" smtClean="0"/>
              <a:t>, so </a:t>
            </a:r>
            <a:r>
              <a:rPr lang="es-CO" dirty="0" err="1" smtClean="0"/>
              <a:t>with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pronouns</a:t>
            </a:r>
            <a:r>
              <a:rPr lang="es-CO" dirty="0" smtClean="0"/>
              <a:t> </a:t>
            </a:r>
            <a:r>
              <a:rPr lang="es-CO" dirty="0" err="1" smtClean="0"/>
              <a:t>it</a:t>
            </a:r>
            <a:r>
              <a:rPr lang="es-CO" dirty="0" smtClean="0"/>
              <a:t> </a:t>
            </a:r>
            <a:r>
              <a:rPr lang="es-CO" dirty="0" err="1" smtClean="0"/>
              <a:t>is</a:t>
            </a:r>
            <a:r>
              <a:rPr lang="es-CO" dirty="0" smtClean="0"/>
              <a:t>: </a:t>
            </a:r>
          </a:p>
          <a:p>
            <a:pPr algn="just"/>
            <a:endParaRPr lang="es-CO" dirty="0" smtClean="0"/>
          </a:p>
          <a:p>
            <a:pPr>
              <a:buNone/>
            </a:pPr>
            <a:r>
              <a:rPr lang="es-CO" sz="2400" dirty="0" smtClean="0"/>
              <a:t>     I </a:t>
            </a:r>
            <a:r>
              <a:rPr lang="es-CO" sz="2400" dirty="0" smtClean="0">
                <a:solidFill>
                  <a:srgbClr val="C00000"/>
                </a:solidFill>
              </a:rPr>
              <a:t>AM  </a:t>
            </a:r>
            <a:r>
              <a:rPr lang="es-CO" sz="2400" dirty="0" smtClean="0"/>
              <a:t>= I</a:t>
            </a:r>
            <a:r>
              <a:rPr lang="es-CO" sz="2400" dirty="0" smtClean="0">
                <a:solidFill>
                  <a:srgbClr val="C00000"/>
                </a:solidFill>
              </a:rPr>
              <a:t>´M</a:t>
            </a:r>
            <a:r>
              <a:rPr lang="es-CO" sz="2400" dirty="0" smtClean="0"/>
              <a:t>      YOU                     YOU</a:t>
            </a:r>
            <a:r>
              <a:rPr lang="es-CO" sz="2400" dirty="0" smtClean="0">
                <a:solidFill>
                  <a:srgbClr val="C00000"/>
                </a:solidFill>
              </a:rPr>
              <a:t>´RE</a:t>
            </a:r>
            <a:r>
              <a:rPr lang="es-CO" sz="2400" dirty="0" smtClean="0"/>
              <a:t>       SHE               SHE</a:t>
            </a:r>
            <a:r>
              <a:rPr lang="es-CO" sz="2400" dirty="0" smtClean="0">
                <a:solidFill>
                  <a:srgbClr val="C00000"/>
                </a:solidFill>
              </a:rPr>
              <a:t>´S</a:t>
            </a:r>
          </a:p>
          <a:p>
            <a:pPr>
              <a:buNone/>
            </a:pPr>
            <a:r>
              <a:rPr lang="es-CO" sz="2400" dirty="0" smtClean="0"/>
              <a:t>                               WE        </a:t>
            </a:r>
            <a:r>
              <a:rPr lang="es-CO" sz="2400" dirty="0" smtClean="0">
                <a:solidFill>
                  <a:srgbClr val="C00000"/>
                </a:solidFill>
              </a:rPr>
              <a:t>ARE</a:t>
            </a:r>
            <a:r>
              <a:rPr lang="es-CO" sz="2400" dirty="0" smtClean="0"/>
              <a:t>  =    WE</a:t>
            </a:r>
            <a:r>
              <a:rPr lang="es-CO" sz="2400" dirty="0" smtClean="0">
                <a:solidFill>
                  <a:srgbClr val="C00000"/>
                </a:solidFill>
              </a:rPr>
              <a:t>´RE</a:t>
            </a:r>
            <a:r>
              <a:rPr lang="es-CO" sz="2400" dirty="0" smtClean="0"/>
              <a:t>         HE      </a:t>
            </a:r>
            <a:r>
              <a:rPr lang="es-CO" sz="2400" dirty="0" smtClean="0">
                <a:solidFill>
                  <a:srgbClr val="C00000"/>
                </a:solidFill>
              </a:rPr>
              <a:t>IS</a:t>
            </a:r>
            <a:r>
              <a:rPr lang="es-CO" sz="2400" dirty="0" smtClean="0"/>
              <a:t>  =    HE</a:t>
            </a:r>
            <a:r>
              <a:rPr lang="es-CO" sz="2400" dirty="0" smtClean="0">
                <a:solidFill>
                  <a:srgbClr val="C00000"/>
                </a:solidFill>
              </a:rPr>
              <a:t>´S</a:t>
            </a:r>
          </a:p>
          <a:p>
            <a:pPr>
              <a:buNone/>
            </a:pPr>
            <a:r>
              <a:rPr lang="es-CO" sz="2400" dirty="0"/>
              <a:t> </a:t>
            </a:r>
            <a:r>
              <a:rPr lang="es-CO" sz="2400" dirty="0" smtClean="0"/>
              <a:t>                             THEY                     THEY</a:t>
            </a:r>
            <a:r>
              <a:rPr lang="es-CO" sz="2400" dirty="0" smtClean="0">
                <a:solidFill>
                  <a:srgbClr val="C00000"/>
                </a:solidFill>
              </a:rPr>
              <a:t>´RE </a:t>
            </a:r>
            <a:r>
              <a:rPr lang="es-CO" sz="2400" dirty="0" smtClean="0"/>
              <a:t>      IT                   IT</a:t>
            </a:r>
            <a:r>
              <a:rPr lang="es-CO" sz="2400" dirty="0" smtClean="0">
                <a:solidFill>
                  <a:srgbClr val="C00000"/>
                </a:solidFill>
              </a:rPr>
              <a:t>´S</a:t>
            </a:r>
          </a:p>
          <a:p>
            <a:pPr>
              <a:buNone/>
            </a:pPr>
            <a:endParaRPr lang="es-CO" sz="2400" dirty="0" smtClean="0"/>
          </a:p>
          <a:p>
            <a:pPr>
              <a:buNone/>
            </a:pPr>
            <a:r>
              <a:rPr lang="es-CO" sz="3600" dirty="0" err="1" smtClean="0"/>
              <a:t>It</a:t>
            </a:r>
            <a:r>
              <a:rPr lang="es-CO" sz="3600" dirty="0" smtClean="0"/>
              <a:t> </a:t>
            </a:r>
            <a:r>
              <a:rPr lang="es-CO" sz="3600" dirty="0" err="1" smtClean="0"/>
              <a:t>is</a:t>
            </a:r>
            <a:r>
              <a:rPr lang="es-CO" sz="3600" dirty="0" smtClean="0"/>
              <a:t> </a:t>
            </a:r>
            <a:r>
              <a:rPr lang="es-CO" sz="3600" dirty="0" err="1" smtClean="0"/>
              <a:t>the</a:t>
            </a:r>
            <a:r>
              <a:rPr lang="es-CO" sz="3600" dirty="0" smtClean="0"/>
              <a:t> </a:t>
            </a:r>
            <a:r>
              <a:rPr lang="es-CO" sz="3600" dirty="0" err="1" smtClean="0"/>
              <a:t>contrast</a:t>
            </a:r>
            <a:r>
              <a:rPr lang="es-CO" sz="3600" dirty="0" smtClean="0"/>
              <a:t>  </a:t>
            </a:r>
            <a:r>
              <a:rPr lang="es-CO" sz="3600" dirty="0" err="1" smtClean="0"/>
              <a:t>form</a:t>
            </a:r>
            <a:r>
              <a:rPr lang="es-CO" sz="3600" dirty="0" smtClean="0"/>
              <a:t> of  </a:t>
            </a:r>
            <a:r>
              <a:rPr lang="es-CO" sz="3600" dirty="0" err="1" smtClean="0"/>
              <a:t>the</a:t>
            </a:r>
            <a:r>
              <a:rPr lang="es-CO" sz="3600" dirty="0" smtClean="0"/>
              <a:t> </a:t>
            </a:r>
            <a:r>
              <a:rPr lang="es-CO" sz="3600" dirty="0" err="1" smtClean="0"/>
              <a:t>to</a:t>
            </a:r>
            <a:r>
              <a:rPr lang="es-CO" sz="3600" dirty="0" smtClean="0"/>
              <a:t> </a:t>
            </a:r>
            <a:r>
              <a:rPr lang="es-CO" sz="3600" dirty="0" err="1" smtClean="0">
                <a:solidFill>
                  <a:srgbClr val="C00000"/>
                </a:solidFill>
              </a:rPr>
              <a:t>be</a:t>
            </a:r>
            <a:r>
              <a:rPr lang="es-CO" sz="3600" dirty="0" smtClean="0"/>
              <a:t> </a:t>
            </a:r>
            <a:r>
              <a:rPr lang="es-CO" sz="3600" dirty="0" err="1" smtClean="0"/>
              <a:t>verb</a:t>
            </a:r>
            <a:r>
              <a:rPr lang="es-CO" sz="3600" dirty="0" smtClean="0"/>
              <a:t>: (</a:t>
            </a:r>
            <a:r>
              <a:rPr lang="es-CO" sz="3600" dirty="0" smtClean="0">
                <a:solidFill>
                  <a:srgbClr val="FF0000"/>
                </a:solidFill>
              </a:rPr>
              <a:t>´</a:t>
            </a:r>
            <a:r>
              <a:rPr lang="es-CO" sz="3600" dirty="0" smtClean="0"/>
              <a:t>)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BESIDES  FOR  THIS YOU MUST LEARN A LOT OF VERBS</a:t>
            </a:r>
            <a:r>
              <a:rPr lang="es-CO" dirty="0" smtClean="0">
                <a:solidFill>
                  <a:srgbClr val="FF0000"/>
                </a:solidFill>
              </a:rPr>
              <a:t> (ACTIONS)</a:t>
            </a:r>
            <a:endParaRPr lang="es-CO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CO" dirty="0" smtClean="0"/>
              <a:t>Prepare =   </a:t>
            </a:r>
            <a:r>
              <a:rPr lang="es-CO" dirty="0" err="1" smtClean="0"/>
              <a:t>prepar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   (preparar =prepar</a:t>
            </a:r>
            <a:r>
              <a:rPr lang="es-CO" dirty="0" smtClean="0">
                <a:solidFill>
                  <a:srgbClr val="FF0000"/>
                </a:solidFill>
              </a:rPr>
              <a:t>ando</a:t>
            </a:r>
            <a:r>
              <a:rPr lang="es-CO" dirty="0" smtClean="0"/>
              <a:t>)</a:t>
            </a:r>
          </a:p>
          <a:p>
            <a:r>
              <a:rPr lang="es-CO" dirty="0" smtClean="0"/>
              <a:t>Cook = </a:t>
            </a:r>
            <a:r>
              <a:rPr lang="es-CO" dirty="0" err="1" smtClean="0"/>
              <a:t>cook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              (cocinar = cocin</a:t>
            </a:r>
            <a:r>
              <a:rPr lang="es-CO" dirty="0" smtClean="0">
                <a:solidFill>
                  <a:srgbClr val="FF0000"/>
                </a:solidFill>
              </a:rPr>
              <a:t>ando</a:t>
            </a:r>
            <a:r>
              <a:rPr lang="es-CO" dirty="0" smtClean="0"/>
              <a:t>)</a:t>
            </a:r>
          </a:p>
          <a:p>
            <a:r>
              <a:rPr lang="es-CO" dirty="0" err="1" smtClean="0"/>
              <a:t>Squeeze</a:t>
            </a:r>
            <a:r>
              <a:rPr lang="es-CO" dirty="0" smtClean="0"/>
              <a:t> = </a:t>
            </a:r>
            <a:r>
              <a:rPr lang="es-CO" dirty="0" err="1" smtClean="0"/>
              <a:t>aqueez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     (exprimir = exprimi</a:t>
            </a:r>
            <a:r>
              <a:rPr lang="es-CO" dirty="0" smtClean="0">
                <a:solidFill>
                  <a:srgbClr val="FF0000"/>
                </a:solidFill>
              </a:rPr>
              <a:t>end</a:t>
            </a:r>
            <a:r>
              <a:rPr lang="es-CO" dirty="0" smtClean="0"/>
              <a:t>o)</a:t>
            </a:r>
          </a:p>
          <a:p>
            <a:r>
              <a:rPr lang="es-CO" dirty="0" err="1" smtClean="0"/>
              <a:t>Wash</a:t>
            </a:r>
            <a:r>
              <a:rPr lang="es-CO" dirty="0" smtClean="0"/>
              <a:t> = </a:t>
            </a:r>
            <a:r>
              <a:rPr lang="es-CO" dirty="0" err="1" smtClean="0"/>
              <a:t>wash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             (lavar = lav</a:t>
            </a:r>
            <a:r>
              <a:rPr lang="es-CO" dirty="0" smtClean="0">
                <a:solidFill>
                  <a:srgbClr val="FF0000"/>
                </a:solidFill>
              </a:rPr>
              <a:t>ando</a:t>
            </a:r>
            <a:r>
              <a:rPr lang="es-CO" dirty="0" smtClean="0"/>
              <a:t>)</a:t>
            </a:r>
          </a:p>
          <a:p>
            <a:r>
              <a:rPr lang="es-CO" dirty="0" smtClean="0"/>
              <a:t>Drive= </a:t>
            </a:r>
            <a:r>
              <a:rPr lang="es-CO" dirty="0" err="1" smtClean="0"/>
              <a:t>driv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>
                <a:solidFill>
                  <a:srgbClr val="FF0000"/>
                </a:solidFill>
              </a:rPr>
              <a:t> </a:t>
            </a:r>
            <a:r>
              <a:rPr lang="es-CO" dirty="0" smtClean="0"/>
              <a:t>                  (conducir= conduci</a:t>
            </a:r>
            <a:r>
              <a:rPr lang="es-CO" dirty="0" smtClean="0">
                <a:solidFill>
                  <a:srgbClr val="FF0000"/>
                </a:solidFill>
              </a:rPr>
              <a:t>endo</a:t>
            </a:r>
            <a:r>
              <a:rPr lang="es-CO" dirty="0" smtClean="0"/>
              <a:t>)</a:t>
            </a:r>
          </a:p>
          <a:p>
            <a:r>
              <a:rPr lang="es-CO" dirty="0" err="1" smtClean="0"/>
              <a:t>Jump</a:t>
            </a:r>
            <a:r>
              <a:rPr lang="es-CO" dirty="0" smtClean="0"/>
              <a:t> = jump</a:t>
            </a:r>
            <a:r>
              <a:rPr lang="es-CO" dirty="0" smtClean="0">
                <a:solidFill>
                  <a:srgbClr val="FF0000"/>
                </a:solidFill>
              </a:rPr>
              <a:t>ing </a:t>
            </a:r>
            <a:r>
              <a:rPr lang="es-CO" dirty="0" smtClean="0"/>
              <a:t>              (saltar = salt</a:t>
            </a:r>
            <a:r>
              <a:rPr lang="es-CO" dirty="0" smtClean="0">
                <a:solidFill>
                  <a:srgbClr val="FF0000"/>
                </a:solidFill>
              </a:rPr>
              <a:t>and</a:t>
            </a:r>
            <a:r>
              <a:rPr lang="es-CO" dirty="0" smtClean="0"/>
              <a:t>o)</a:t>
            </a:r>
          </a:p>
          <a:p>
            <a:r>
              <a:rPr lang="es-CO" dirty="0" smtClean="0"/>
              <a:t>Play = </a:t>
            </a:r>
            <a:r>
              <a:rPr lang="es-CO" dirty="0" err="1" smtClean="0"/>
              <a:t>play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>
                <a:solidFill>
                  <a:srgbClr val="FF0000"/>
                </a:solidFill>
              </a:rPr>
              <a:t>  </a:t>
            </a:r>
            <a:r>
              <a:rPr lang="es-CO" dirty="0" smtClean="0"/>
              <a:t>                 (jugar = jug</a:t>
            </a:r>
            <a:r>
              <a:rPr lang="es-CO" dirty="0" smtClean="0">
                <a:solidFill>
                  <a:srgbClr val="FF0000"/>
                </a:solidFill>
              </a:rPr>
              <a:t>ando</a:t>
            </a:r>
            <a:r>
              <a:rPr lang="es-CO" dirty="0" smtClean="0"/>
              <a:t>)</a:t>
            </a:r>
          </a:p>
          <a:p>
            <a:r>
              <a:rPr lang="es-CO" dirty="0" err="1" smtClean="0"/>
              <a:t>Watch</a:t>
            </a:r>
            <a:r>
              <a:rPr lang="es-CO" dirty="0" smtClean="0"/>
              <a:t> = </a:t>
            </a:r>
            <a:r>
              <a:rPr lang="es-CO" dirty="0" err="1" smtClean="0"/>
              <a:t>watch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>
                <a:solidFill>
                  <a:srgbClr val="FF0000"/>
                </a:solidFill>
              </a:rPr>
              <a:t> </a:t>
            </a:r>
            <a:r>
              <a:rPr lang="es-CO" dirty="0" smtClean="0"/>
              <a:t>            (mirar = mir</a:t>
            </a:r>
            <a:r>
              <a:rPr lang="es-CO" dirty="0" smtClean="0">
                <a:solidFill>
                  <a:srgbClr val="FF0000"/>
                </a:solidFill>
              </a:rPr>
              <a:t>ando</a:t>
            </a:r>
            <a:r>
              <a:rPr lang="es-CO" dirty="0" smtClean="0"/>
              <a:t> </a:t>
            </a:r>
            <a:r>
              <a:rPr lang="es-CO" dirty="0" err="1" smtClean="0"/>
              <a:t>t.v.</a:t>
            </a:r>
            <a:r>
              <a:rPr lang="es-CO" dirty="0" smtClean="0"/>
              <a:t>)</a:t>
            </a:r>
          </a:p>
          <a:p>
            <a:endParaRPr lang="es-CO" dirty="0" smtClean="0"/>
          </a:p>
          <a:p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IT´S  VERY EASY!</a:t>
            </a:r>
            <a:endParaRPr lang="es-CO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2800" dirty="0" err="1" smtClean="0"/>
              <a:t>If</a:t>
            </a:r>
            <a:r>
              <a:rPr lang="es-CO" sz="2800" dirty="0" smtClean="0"/>
              <a:t> </a:t>
            </a:r>
            <a:r>
              <a:rPr lang="es-CO" sz="2800" dirty="0" err="1" smtClean="0"/>
              <a:t>you</a:t>
            </a:r>
            <a:r>
              <a:rPr lang="es-CO" sz="2800" dirty="0" smtClean="0"/>
              <a:t> </a:t>
            </a:r>
            <a:r>
              <a:rPr lang="es-CO" sz="2800" dirty="0" err="1" smtClean="0"/>
              <a:t>want</a:t>
            </a:r>
            <a:r>
              <a:rPr lang="es-CO" sz="2800" dirty="0" smtClean="0"/>
              <a:t> </a:t>
            </a:r>
            <a:r>
              <a:rPr lang="es-CO" sz="2800" dirty="0" err="1" smtClean="0"/>
              <a:t>to</a:t>
            </a:r>
            <a:r>
              <a:rPr lang="es-CO" sz="2800" dirty="0" smtClean="0"/>
              <a:t> drive </a:t>
            </a:r>
            <a:r>
              <a:rPr lang="es-CO" sz="2800" dirty="0" err="1" smtClean="0"/>
              <a:t>your</a:t>
            </a:r>
            <a:r>
              <a:rPr lang="es-CO" sz="2800" dirty="0" smtClean="0"/>
              <a:t> car, </a:t>
            </a:r>
            <a:r>
              <a:rPr lang="es-CO" sz="2800" dirty="0" err="1" smtClean="0"/>
              <a:t>you</a:t>
            </a:r>
            <a:r>
              <a:rPr lang="es-CO" sz="2800" dirty="0" smtClean="0"/>
              <a:t> </a:t>
            </a:r>
            <a:r>
              <a:rPr lang="es-CO" sz="2800" dirty="0" err="1" smtClean="0"/>
              <a:t>must</a:t>
            </a:r>
            <a:r>
              <a:rPr lang="es-CO" sz="2800" dirty="0" smtClean="0"/>
              <a:t> </a:t>
            </a:r>
            <a:r>
              <a:rPr lang="es-CO" sz="2800" dirty="0" err="1" smtClean="0">
                <a:solidFill>
                  <a:srgbClr val="7030A0"/>
                </a:solidFill>
              </a:rPr>
              <a:t>practice</a:t>
            </a:r>
            <a:r>
              <a:rPr lang="es-CO" sz="2800" dirty="0" smtClean="0"/>
              <a:t>.</a:t>
            </a:r>
          </a:p>
          <a:p>
            <a:r>
              <a:rPr lang="es-CO" dirty="0" err="1" smtClean="0"/>
              <a:t>If</a:t>
            </a:r>
            <a:r>
              <a:rPr lang="es-CO" dirty="0" smtClean="0"/>
              <a:t> </a:t>
            </a:r>
            <a:r>
              <a:rPr lang="es-CO" dirty="0" err="1" smtClean="0"/>
              <a:t>you</a:t>
            </a:r>
            <a:r>
              <a:rPr lang="es-CO" dirty="0" smtClean="0"/>
              <a:t> </a:t>
            </a:r>
            <a:r>
              <a:rPr lang="es-CO" dirty="0" err="1" smtClean="0"/>
              <a:t>want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learn</a:t>
            </a:r>
            <a:r>
              <a:rPr lang="es-CO" dirty="0" smtClean="0"/>
              <a:t> </a:t>
            </a:r>
            <a:r>
              <a:rPr lang="es-CO" dirty="0" err="1" smtClean="0"/>
              <a:t>any</a:t>
            </a:r>
            <a:r>
              <a:rPr lang="es-CO" dirty="0" smtClean="0"/>
              <a:t> </a:t>
            </a:r>
            <a:r>
              <a:rPr lang="es-CO" dirty="0" err="1" smtClean="0"/>
              <a:t>language</a:t>
            </a:r>
            <a:r>
              <a:rPr lang="es-CO" dirty="0" smtClean="0"/>
              <a:t>, </a:t>
            </a:r>
            <a:r>
              <a:rPr lang="es-CO" dirty="0" err="1" smtClean="0"/>
              <a:t>you</a:t>
            </a:r>
            <a:r>
              <a:rPr lang="es-CO" dirty="0" smtClean="0"/>
              <a:t> </a:t>
            </a:r>
            <a:r>
              <a:rPr lang="es-CO" sz="2800" dirty="0" err="1" smtClean="0"/>
              <a:t>must</a:t>
            </a:r>
            <a:r>
              <a:rPr lang="es-CO" dirty="0" smtClean="0"/>
              <a:t> </a:t>
            </a:r>
            <a:r>
              <a:rPr lang="es-CO" dirty="0" err="1" smtClean="0">
                <a:solidFill>
                  <a:srgbClr val="7030A0"/>
                </a:solidFill>
              </a:rPr>
              <a:t>practice</a:t>
            </a:r>
            <a:r>
              <a:rPr lang="es-CO" dirty="0" smtClean="0">
                <a:solidFill>
                  <a:srgbClr val="7030A0"/>
                </a:solidFill>
              </a:rPr>
              <a:t> </a:t>
            </a:r>
            <a:r>
              <a:rPr lang="es-CO" dirty="0" err="1" smtClean="0"/>
              <a:t>all</a:t>
            </a:r>
            <a:r>
              <a:rPr lang="es-CO" dirty="0" smtClean="0"/>
              <a:t> </a:t>
            </a:r>
            <a:r>
              <a:rPr lang="es-CO" dirty="0" smtClean="0"/>
              <a:t>time, </a:t>
            </a:r>
            <a:r>
              <a:rPr lang="es-CO" dirty="0" err="1" smtClean="0"/>
              <a:t>by</a:t>
            </a:r>
            <a:r>
              <a:rPr lang="es-CO" dirty="0" smtClean="0"/>
              <a:t> </a:t>
            </a:r>
            <a:r>
              <a:rPr lang="es-CO" dirty="0" smtClean="0">
                <a:solidFill>
                  <a:srgbClr val="00B050"/>
                </a:solidFill>
              </a:rPr>
              <a:t>listen</a:t>
            </a:r>
            <a:r>
              <a:rPr lang="es-CO" dirty="0" smtClean="0"/>
              <a:t>, </a:t>
            </a:r>
            <a:r>
              <a:rPr lang="es-CO" dirty="0" err="1" smtClean="0">
                <a:solidFill>
                  <a:srgbClr val="00B050"/>
                </a:solidFill>
              </a:rPr>
              <a:t>speak</a:t>
            </a:r>
            <a:r>
              <a:rPr lang="es-CO" dirty="0" smtClean="0"/>
              <a:t>, </a:t>
            </a:r>
            <a:r>
              <a:rPr lang="es-CO" dirty="0" err="1" smtClean="0">
                <a:solidFill>
                  <a:srgbClr val="00B050"/>
                </a:solidFill>
              </a:rPr>
              <a:t>read</a:t>
            </a:r>
            <a:r>
              <a:rPr lang="es-CO" dirty="0" smtClean="0"/>
              <a:t> and </a:t>
            </a:r>
            <a:r>
              <a:rPr lang="es-CO" dirty="0" err="1" smtClean="0">
                <a:solidFill>
                  <a:srgbClr val="00B050"/>
                </a:solidFill>
              </a:rPr>
              <a:t>write</a:t>
            </a:r>
            <a:r>
              <a:rPr lang="es-CO" dirty="0" smtClean="0"/>
              <a:t>.</a:t>
            </a:r>
            <a:endParaRPr lang="es-CO" dirty="0" smtClean="0"/>
          </a:p>
          <a:p>
            <a:r>
              <a:rPr lang="es-CO" dirty="0" err="1" smtClean="0"/>
              <a:t>For</a:t>
            </a:r>
            <a:r>
              <a:rPr lang="es-CO" dirty="0" smtClean="0"/>
              <a:t> </a:t>
            </a:r>
            <a:r>
              <a:rPr lang="es-CO" dirty="0" err="1" smtClean="0"/>
              <a:t>example</a:t>
            </a:r>
            <a:r>
              <a:rPr lang="es-CO" dirty="0" smtClean="0"/>
              <a:t>: </a:t>
            </a:r>
            <a:r>
              <a:rPr lang="es-CO" dirty="0" err="1" smtClean="0"/>
              <a:t>I´m</a:t>
            </a:r>
            <a:r>
              <a:rPr lang="es-CO" dirty="0" smtClean="0"/>
              <a:t> </a:t>
            </a:r>
            <a:r>
              <a:rPr lang="es-CO" dirty="0" err="1" smtClean="0"/>
              <a:t>read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in </a:t>
            </a:r>
            <a:r>
              <a:rPr lang="es-CO" dirty="0" err="1" smtClean="0"/>
              <a:t>this</a:t>
            </a:r>
            <a:r>
              <a:rPr lang="es-CO" dirty="0" smtClean="0"/>
              <a:t> </a:t>
            </a:r>
            <a:r>
              <a:rPr lang="es-CO" dirty="0" err="1" smtClean="0"/>
              <a:t>moment</a:t>
            </a:r>
            <a:r>
              <a:rPr lang="es-CO" dirty="0" smtClean="0"/>
              <a:t>.</a:t>
            </a:r>
          </a:p>
          <a:p>
            <a:r>
              <a:rPr lang="es-CO" dirty="0" err="1" smtClean="0"/>
              <a:t>You</a:t>
            </a:r>
            <a:r>
              <a:rPr lang="es-CO" dirty="0" smtClean="0"/>
              <a:t> are </a:t>
            </a:r>
            <a:r>
              <a:rPr lang="es-CO" dirty="0" err="1" smtClean="0"/>
              <a:t>listen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my </a:t>
            </a:r>
            <a:r>
              <a:rPr lang="es-CO" dirty="0" err="1" smtClean="0"/>
              <a:t>class</a:t>
            </a:r>
            <a:r>
              <a:rPr lang="es-CO" dirty="0" smtClean="0"/>
              <a:t> in </a:t>
            </a:r>
            <a:r>
              <a:rPr lang="es-CO" dirty="0" err="1" smtClean="0"/>
              <a:t>this</a:t>
            </a:r>
            <a:r>
              <a:rPr lang="es-CO" dirty="0" smtClean="0"/>
              <a:t> </a:t>
            </a:r>
            <a:r>
              <a:rPr lang="es-CO" dirty="0" err="1" smtClean="0"/>
              <a:t>moment</a:t>
            </a:r>
            <a:r>
              <a:rPr lang="es-CO" dirty="0" smtClean="0"/>
              <a:t>.</a:t>
            </a:r>
          </a:p>
          <a:p>
            <a:r>
              <a:rPr lang="es-CO" dirty="0" err="1" smtClean="0"/>
              <a:t>Your</a:t>
            </a:r>
            <a:r>
              <a:rPr lang="es-CO" dirty="0" smtClean="0"/>
              <a:t> </a:t>
            </a:r>
            <a:r>
              <a:rPr lang="es-CO" dirty="0" err="1" smtClean="0"/>
              <a:t>father</a:t>
            </a:r>
            <a:r>
              <a:rPr lang="es-CO" dirty="0" smtClean="0"/>
              <a:t> </a:t>
            </a:r>
            <a:r>
              <a:rPr lang="es-CO" dirty="0" err="1" smtClean="0"/>
              <a:t>is</a:t>
            </a:r>
            <a:r>
              <a:rPr lang="es-CO" dirty="0" smtClean="0"/>
              <a:t> </a:t>
            </a:r>
            <a:r>
              <a:rPr lang="es-CO" dirty="0" err="1" smtClean="0"/>
              <a:t>work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</a:t>
            </a:r>
            <a:r>
              <a:rPr lang="es-CO" dirty="0" err="1" smtClean="0"/>
              <a:t>right</a:t>
            </a:r>
            <a:r>
              <a:rPr lang="es-CO" dirty="0" smtClean="0"/>
              <a:t> </a:t>
            </a:r>
            <a:r>
              <a:rPr lang="es-CO" dirty="0" err="1" smtClean="0"/>
              <a:t>now</a:t>
            </a:r>
            <a:r>
              <a:rPr lang="es-CO" dirty="0" smtClean="0"/>
              <a:t>.</a:t>
            </a:r>
          </a:p>
          <a:p>
            <a:r>
              <a:rPr lang="es-CO" dirty="0" err="1" smtClean="0"/>
              <a:t>Your</a:t>
            </a:r>
            <a:r>
              <a:rPr lang="es-CO" dirty="0" smtClean="0"/>
              <a:t> </a:t>
            </a:r>
            <a:r>
              <a:rPr lang="es-CO" dirty="0" err="1" smtClean="0"/>
              <a:t>mother</a:t>
            </a:r>
            <a:r>
              <a:rPr lang="es-CO" dirty="0" smtClean="0"/>
              <a:t> </a:t>
            </a:r>
            <a:r>
              <a:rPr lang="es-CO" dirty="0" err="1" smtClean="0"/>
              <a:t>is</a:t>
            </a:r>
            <a:r>
              <a:rPr lang="es-CO" dirty="0" smtClean="0"/>
              <a:t> </a:t>
            </a:r>
            <a:r>
              <a:rPr lang="es-CO" dirty="0" err="1" smtClean="0"/>
              <a:t>prepar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lunch </a:t>
            </a:r>
            <a:r>
              <a:rPr lang="es-CO" dirty="0" err="1" smtClean="0"/>
              <a:t>right</a:t>
            </a:r>
            <a:r>
              <a:rPr lang="es-CO" dirty="0" smtClean="0"/>
              <a:t> </a:t>
            </a:r>
            <a:r>
              <a:rPr lang="es-CO" dirty="0" err="1" smtClean="0"/>
              <a:t>now</a:t>
            </a:r>
            <a:r>
              <a:rPr lang="es-CO" dirty="0" smtClean="0"/>
              <a:t>!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sz="4000" dirty="0" smtClean="0"/>
              <a:t>THE EXERCISES OF APLICATION ARE VERY EASY…</a:t>
            </a:r>
            <a:endParaRPr lang="es-CO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 err="1"/>
              <a:t>I</a:t>
            </a:r>
            <a:r>
              <a:rPr lang="es-CO" dirty="0" err="1" smtClean="0"/>
              <a:t>f</a:t>
            </a:r>
            <a:r>
              <a:rPr lang="es-CO" dirty="0" smtClean="0"/>
              <a:t> </a:t>
            </a:r>
            <a:r>
              <a:rPr lang="es-CO" dirty="0" err="1" smtClean="0"/>
              <a:t>you</a:t>
            </a:r>
            <a:r>
              <a:rPr lang="es-CO" dirty="0" smtClean="0"/>
              <a:t> </a:t>
            </a:r>
            <a:r>
              <a:rPr lang="es-CO" dirty="0" err="1" smtClean="0"/>
              <a:t>understand</a:t>
            </a:r>
            <a:r>
              <a:rPr lang="es-CO" dirty="0" smtClean="0"/>
              <a:t> my </a:t>
            </a:r>
            <a:r>
              <a:rPr lang="es-CO" dirty="0" err="1" smtClean="0"/>
              <a:t>class</a:t>
            </a:r>
            <a:r>
              <a:rPr lang="es-CO" dirty="0" smtClean="0"/>
              <a:t>, </a:t>
            </a:r>
            <a:r>
              <a:rPr lang="es-CO" dirty="0" err="1" smtClean="0"/>
              <a:t>this</a:t>
            </a:r>
            <a:r>
              <a:rPr lang="es-CO" dirty="0" smtClean="0"/>
              <a:t> </a:t>
            </a:r>
            <a:r>
              <a:rPr lang="es-CO" dirty="0" err="1" smtClean="0"/>
              <a:t>class</a:t>
            </a:r>
            <a:r>
              <a:rPr lang="es-CO" dirty="0" smtClean="0"/>
              <a:t>! ok?</a:t>
            </a:r>
          </a:p>
          <a:p>
            <a:r>
              <a:rPr lang="es-CO" dirty="0" smtClean="0"/>
              <a:t>I invite </a:t>
            </a:r>
            <a:r>
              <a:rPr lang="es-CO" dirty="0" err="1" smtClean="0"/>
              <a:t>you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see</a:t>
            </a:r>
            <a:r>
              <a:rPr lang="es-CO" dirty="0" smtClean="0"/>
              <a:t> my video: </a:t>
            </a:r>
            <a:r>
              <a:rPr lang="es-CO" dirty="0" err="1" smtClean="0"/>
              <a:t>mom</a:t>
            </a:r>
            <a:r>
              <a:rPr lang="es-CO" dirty="0" smtClean="0"/>
              <a:t> in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kitchen</a:t>
            </a:r>
            <a:r>
              <a:rPr lang="es-CO" dirty="0" smtClean="0"/>
              <a:t>. (video mami-cocina)</a:t>
            </a:r>
            <a:endParaRPr lang="es-CO" dirty="0"/>
          </a:p>
          <a:p>
            <a:r>
              <a:rPr lang="es-CO" dirty="0" smtClean="0"/>
              <a:t>In </a:t>
            </a:r>
            <a:r>
              <a:rPr lang="es-CO" dirty="0" err="1" smtClean="0"/>
              <a:t>this</a:t>
            </a:r>
            <a:r>
              <a:rPr lang="es-CO" dirty="0" smtClean="0"/>
              <a:t> video, </a:t>
            </a:r>
            <a:r>
              <a:rPr lang="es-CO" dirty="0" err="1" smtClean="0"/>
              <a:t>I´m</a:t>
            </a:r>
            <a:r>
              <a:rPr lang="es-CO" dirty="0" smtClean="0"/>
              <a:t> </a:t>
            </a:r>
            <a:r>
              <a:rPr lang="es-CO" dirty="0" err="1" smtClean="0"/>
              <a:t>prepar</a:t>
            </a:r>
            <a:r>
              <a:rPr lang="es-CO" dirty="0" err="1" smtClean="0">
                <a:solidFill>
                  <a:srgbClr val="FF0000"/>
                </a:solidFill>
              </a:rPr>
              <a:t>ing</a:t>
            </a:r>
            <a:r>
              <a:rPr lang="es-CO" dirty="0" smtClean="0"/>
              <a:t> my </a:t>
            </a:r>
            <a:r>
              <a:rPr lang="es-CO" dirty="0" err="1" smtClean="0"/>
              <a:t>breakfast</a:t>
            </a:r>
            <a:r>
              <a:rPr lang="es-CO" dirty="0"/>
              <a:t>.</a:t>
            </a:r>
            <a:endParaRPr lang="es-CO" dirty="0" smtClean="0"/>
          </a:p>
          <a:p>
            <a:r>
              <a:rPr lang="es-CO" dirty="0" err="1" smtClean="0"/>
              <a:t>You</a:t>
            </a:r>
            <a:r>
              <a:rPr lang="es-CO" dirty="0" smtClean="0"/>
              <a:t> can </a:t>
            </a:r>
            <a:r>
              <a:rPr lang="es-CO" dirty="0" smtClean="0"/>
              <a:t>observe </a:t>
            </a:r>
            <a:r>
              <a:rPr lang="es-CO" dirty="0" err="1" smtClean="0">
                <a:solidFill>
                  <a:srgbClr val="7030A0"/>
                </a:solidFill>
              </a:rPr>
              <a:t>an</a:t>
            </a:r>
            <a:r>
              <a:rPr lang="es-CO" dirty="0" smtClean="0"/>
              <a:t> </a:t>
            </a:r>
            <a:r>
              <a:rPr lang="es-CO" dirty="0" err="1" smtClean="0"/>
              <a:t>expression</a:t>
            </a:r>
            <a:r>
              <a:rPr lang="es-CO" dirty="0" smtClean="0"/>
              <a:t> in </a:t>
            </a:r>
            <a:r>
              <a:rPr lang="es-CO" dirty="0" err="1" smtClean="0"/>
              <a:t>progressive</a:t>
            </a:r>
            <a:r>
              <a:rPr lang="es-CO" dirty="0" smtClean="0"/>
              <a:t> verbal tense, </a:t>
            </a:r>
            <a:r>
              <a:rPr lang="es-CO" dirty="0" err="1" smtClean="0"/>
              <a:t>there</a:t>
            </a:r>
            <a:r>
              <a:rPr lang="es-CO" dirty="0" smtClean="0"/>
              <a:t>. </a:t>
            </a:r>
            <a:endParaRPr lang="es-CO" dirty="0" smtClean="0"/>
          </a:p>
          <a:p>
            <a:r>
              <a:rPr lang="es-CO" dirty="0" smtClean="0"/>
              <a:t>And </a:t>
            </a:r>
            <a:r>
              <a:rPr lang="es-CO" dirty="0" err="1" smtClean="0"/>
              <a:t>other</a:t>
            </a:r>
            <a:r>
              <a:rPr lang="es-CO" dirty="0" smtClean="0"/>
              <a:t> </a:t>
            </a:r>
            <a:r>
              <a:rPr lang="es-CO" dirty="0" err="1" smtClean="0"/>
              <a:t>expressions</a:t>
            </a:r>
            <a:r>
              <a:rPr lang="es-CO" dirty="0" smtClean="0"/>
              <a:t> </a:t>
            </a:r>
            <a:r>
              <a:rPr lang="es-CO" dirty="0" err="1" smtClean="0"/>
              <a:t>that</a:t>
            </a:r>
            <a:r>
              <a:rPr lang="es-CO" dirty="0" smtClean="0"/>
              <a:t> </a:t>
            </a:r>
            <a:r>
              <a:rPr lang="es-CO" dirty="0" err="1" smtClean="0"/>
              <a:t>you</a:t>
            </a:r>
            <a:r>
              <a:rPr lang="es-CO" dirty="0" smtClean="0"/>
              <a:t> </a:t>
            </a:r>
            <a:r>
              <a:rPr lang="es-CO" dirty="0" err="1" smtClean="0"/>
              <a:t>know</a:t>
            </a:r>
            <a:r>
              <a:rPr lang="es-CO" dirty="0" smtClean="0"/>
              <a:t> </a:t>
            </a:r>
            <a:r>
              <a:rPr lang="es-CO" dirty="0" err="1" smtClean="0"/>
              <a:t>yet</a:t>
            </a:r>
            <a:r>
              <a:rPr lang="es-CO" dirty="0" smtClean="0"/>
              <a:t>. </a:t>
            </a:r>
          </a:p>
          <a:p>
            <a:r>
              <a:rPr lang="es-CO" dirty="0" err="1" smtClean="0"/>
              <a:t>Then</a:t>
            </a:r>
            <a:r>
              <a:rPr lang="es-CO" dirty="0" smtClean="0">
                <a:solidFill>
                  <a:schemeClr val="tx2"/>
                </a:solidFill>
              </a:rPr>
              <a:t>,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topic</a:t>
            </a:r>
            <a:r>
              <a:rPr lang="es-CO" dirty="0" smtClean="0"/>
              <a:t> </a:t>
            </a:r>
            <a:r>
              <a:rPr lang="es-CO" dirty="0" err="1" smtClean="0"/>
              <a:t>you’re</a:t>
            </a:r>
            <a:r>
              <a:rPr lang="es-CO" dirty="0" smtClean="0"/>
              <a:t> </a:t>
            </a:r>
            <a:r>
              <a:rPr lang="es-CO" dirty="0" err="1" smtClean="0"/>
              <a:t>going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learn</a:t>
            </a:r>
            <a:r>
              <a:rPr lang="es-CO" dirty="0" smtClean="0"/>
              <a:t>, </a:t>
            </a:r>
            <a:r>
              <a:rPr lang="es-CO" dirty="0" err="1" smtClean="0"/>
              <a:t>today</a:t>
            </a:r>
            <a:r>
              <a:rPr lang="es-CO" dirty="0" smtClean="0"/>
              <a:t>, </a:t>
            </a:r>
            <a:r>
              <a:rPr lang="es-CO" dirty="0" err="1" smtClean="0"/>
              <a:t>is</a:t>
            </a:r>
            <a:r>
              <a:rPr lang="es-CO" dirty="0" smtClean="0"/>
              <a:t> </a:t>
            </a:r>
            <a:r>
              <a:rPr lang="es-CO" dirty="0" err="1" smtClean="0"/>
              <a:t>about</a:t>
            </a:r>
            <a:r>
              <a:rPr lang="es-CO" dirty="0" smtClean="0"/>
              <a:t> </a:t>
            </a:r>
            <a:r>
              <a:rPr lang="es-CO" dirty="0" smtClean="0">
                <a:solidFill>
                  <a:srgbClr val="FF0000"/>
                </a:solidFill>
              </a:rPr>
              <a:t>“</a:t>
            </a:r>
            <a:r>
              <a:rPr lang="es-CO" dirty="0" err="1" smtClean="0">
                <a:solidFill>
                  <a:srgbClr val="FF0000"/>
                </a:solidFill>
              </a:rPr>
              <a:t>progressive</a:t>
            </a:r>
            <a:r>
              <a:rPr lang="es-CO" dirty="0" smtClean="0">
                <a:solidFill>
                  <a:srgbClr val="FF0000"/>
                </a:solidFill>
              </a:rPr>
              <a:t> </a:t>
            </a:r>
            <a:r>
              <a:rPr lang="es-CO" dirty="0" err="1" smtClean="0">
                <a:solidFill>
                  <a:srgbClr val="FF0000"/>
                </a:solidFill>
              </a:rPr>
              <a:t>or</a:t>
            </a:r>
            <a:r>
              <a:rPr lang="es-CO" dirty="0" smtClean="0">
                <a:solidFill>
                  <a:srgbClr val="FF0000"/>
                </a:solidFill>
              </a:rPr>
              <a:t> </a:t>
            </a:r>
            <a:r>
              <a:rPr lang="es-CO" dirty="0" err="1" smtClean="0">
                <a:solidFill>
                  <a:srgbClr val="FF0000"/>
                </a:solidFill>
              </a:rPr>
              <a:t>continue</a:t>
            </a:r>
            <a:r>
              <a:rPr lang="es-CO" dirty="0" smtClean="0">
                <a:solidFill>
                  <a:srgbClr val="FF0000"/>
                </a:solidFill>
              </a:rPr>
              <a:t> verbal tense”.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REMEMBER THE STRUCTURE: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s-CO" sz="12800" dirty="0" err="1" smtClean="0"/>
              <a:t>Subject</a:t>
            </a:r>
            <a:r>
              <a:rPr lang="es-CO" sz="12800" dirty="0" smtClean="0"/>
              <a:t>: I, </a:t>
            </a:r>
            <a:r>
              <a:rPr lang="es-CO" sz="12800" dirty="0" err="1" smtClean="0"/>
              <a:t>you</a:t>
            </a:r>
            <a:r>
              <a:rPr lang="es-CO" sz="12800" dirty="0" smtClean="0"/>
              <a:t>, </a:t>
            </a:r>
            <a:r>
              <a:rPr lang="es-CO" sz="12800" dirty="0" err="1" smtClean="0"/>
              <a:t>your</a:t>
            </a:r>
            <a:r>
              <a:rPr lang="es-CO" sz="12800" dirty="0" smtClean="0"/>
              <a:t> </a:t>
            </a:r>
            <a:r>
              <a:rPr lang="es-CO" sz="12800" dirty="0" err="1" smtClean="0"/>
              <a:t>mother</a:t>
            </a:r>
            <a:r>
              <a:rPr lang="es-CO" sz="12800" dirty="0" smtClean="0"/>
              <a:t> (</a:t>
            </a:r>
            <a:r>
              <a:rPr lang="es-CO" sz="12800" dirty="0" err="1" smtClean="0"/>
              <a:t>she</a:t>
            </a:r>
            <a:r>
              <a:rPr lang="es-CO" sz="12800" dirty="0" smtClean="0"/>
              <a:t>), </a:t>
            </a:r>
            <a:r>
              <a:rPr lang="es-CO" sz="12800" dirty="0" err="1" smtClean="0"/>
              <a:t>your</a:t>
            </a:r>
            <a:r>
              <a:rPr lang="es-CO" sz="12800" dirty="0" smtClean="0"/>
              <a:t> </a:t>
            </a:r>
            <a:r>
              <a:rPr lang="es-CO" sz="12800" dirty="0" err="1" smtClean="0"/>
              <a:t>father</a:t>
            </a:r>
            <a:r>
              <a:rPr lang="es-CO" sz="12800" dirty="0" smtClean="0"/>
              <a:t> (he), </a:t>
            </a:r>
            <a:r>
              <a:rPr lang="es-CO" sz="12800" dirty="0" err="1" smtClean="0"/>
              <a:t>your</a:t>
            </a:r>
            <a:r>
              <a:rPr lang="es-CO" sz="12800" dirty="0" smtClean="0"/>
              <a:t> </a:t>
            </a:r>
            <a:r>
              <a:rPr lang="es-CO" sz="12800" dirty="0" err="1" smtClean="0"/>
              <a:t>pet</a:t>
            </a:r>
            <a:r>
              <a:rPr lang="es-CO" sz="12800" dirty="0" smtClean="0"/>
              <a:t> (</a:t>
            </a:r>
            <a:r>
              <a:rPr lang="es-CO" sz="12800" dirty="0" err="1" smtClean="0"/>
              <a:t>it</a:t>
            </a:r>
            <a:r>
              <a:rPr lang="es-CO" sz="12800" dirty="0" smtClean="0"/>
              <a:t>) </a:t>
            </a:r>
            <a:r>
              <a:rPr lang="es-CO" sz="12800" dirty="0" err="1" smtClean="0"/>
              <a:t>we</a:t>
            </a:r>
            <a:r>
              <a:rPr lang="es-CO" sz="12800" dirty="0" smtClean="0"/>
              <a:t>, </a:t>
            </a:r>
            <a:r>
              <a:rPr lang="es-CO" sz="12800" dirty="0" err="1" smtClean="0"/>
              <a:t>they</a:t>
            </a:r>
            <a:r>
              <a:rPr lang="es-CO" sz="12800" dirty="0" smtClean="0"/>
              <a:t>,  </a:t>
            </a:r>
            <a:r>
              <a:rPr lang="es-CO" sz="1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+</a:t>
            </a:r>
            <a:r>
              <a:rPr lang="es-CO" sz="12800" dirty="0" smtClean="0"/>
              <a:t> (</a:t>
            </a:r>
            <a:r>
              <a:rPr lang="es-CO" sz="1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plus-más</a:t>
            </a:r>
            <a:r>
              <a:rPr lang="es-CO" sz="12800" dirty="0" smtClean="0"/>
              <a:t>), </a:t>
            </a:r>
            <a:endParaRPr lang="es-CO" sz="12800" dirty="0" smtClean="0"/>
          </a:p>
          <a:p>
            <a:r>
              <a:rPr lang="es-CO" sz="12800" dirty="0" err="1" smtClean="0"/>
              <a:t>To</a:t>
            </a:r>
            <a:r>
              <a:rPr lang="es-CO" sz="12800" dirty="0" smtClean="0"/>
              <a:t> </a:t>
            </a:r>
            <a:r>
              <a:rPr lang="es-CO" sz="12800" dirty="0" smtClean="0">
                <a:solidFill>
                  <a:srgbClr val="FF0000"/>
                </a:solidFill>
              </a:rPr>
              <a:t>Be</a:t>
            </a:r>
            <a:r>
              <a:rPr lang="es-CO" sz="12800" dirty="0" smtClean="0"/>
              <a:t> </a:t>
            </a:r>
            <a:r>
              <a:rPr lang="es-CO" sz="12800" dirty="0" err="1" smtClean="0"/>
              <a:t>verb</a:t>
            </a:r>
            <a:r>
              <a:rPr lang="es-CO" sz="12800" dirty="0" smtClean="0"/>
              <a:t>: </a:t>
            </a:r>
            <a:r>
              <a:rPr lang="es-CO" sz="12800" dirty="0" smtClean="0">
                <a:solidFill>
                  <a:srgbClr val="FF0000"/>
                </a:solidFill>
              </a:rPr>
              <a:t>am, </a:t>
            </a:r>
            <a:r>
              <a:rPr lang="es-CO" sz="12800" dirty="0" err="1" smtClean="0">
                <a:solidFill>
                  <a:srgbClr val="FF0000"/>
                </a:solidFill>
              </a:rPr>
              <a:t>is</a:t>
            </a:r>
            <a:r>
              <a:rPr lang="es-CO" sz="12800" dirty="0" smtClean="0"/>
              <a:t>, </a:t>
            </a:r>
            <a:r>
              <a:rPr lang="es-CO" sz="12800" dirty="0" smtClean="0">
                <a:solidFill>
                  <a:srgbClr val="FF0000"/>
                </a:solidFill>
              </a:rPr>
              <a:t>are, </a:t>
            </a:r>
            <a:r>
              <a:rPr lang="es-CO" sz="1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+</a:t>
            </a:r>
            <a:r>
              <a:rPr lang="es-CO" sz="12800" dirty="0" smtClean="0">
                <a:solidFill>
                  <a:srgbClr val="FF0000"/>
                </a:solidFill>
              </a:rPr>
              <a:t> (</a:t>
            </a:r>
            <a:r>
              <a:rPr lang="es-CO" sz="1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plus-más</a:t>
            </a:r>
            <a:r>
              <a:rPr lang="es-CO" sz="12800" dirty="0" smtClean="0"/>
              <a:t>),</a:t>
            </a:r>
            <a:endParaRPr lang="es-CO" sz="12800" dirty="0" smtClean="0"/>
          </a:p>
          <a:p>
            <a:r>
              <a:rPr lang="es-CO" sz="12800" dirty="0" err="1" smtClean="0"/>
              <a:t>The</a:t>
            </a:r>
            <a:r>
              <a:rPr lang="es-CO" sz="12800" dirty="0" smtClean="0"/>
              <a:t> </a:t>
            </a:r>
            <a:r>
              <a:rPr lang="es-CO" sz="12800" dirty="0" err="1" smtClean="0">
                <a:solidFill>
                  <a:srgbClr val="FF0000"/>
                </a:solidFill>
              </a:rPr>
              <a:t>action</a:t>
            </a:r>
            <a:r>
              <a:rPr lang="es-CO" sz="12800" dirty="0" smtClean="0"/>
              <a:t> </a:t>
            </a:r>
            <a:r>
              <a:rPr lang="es-CO" sz="12800" dirty="0" err="1" smtClean="0"/>
              <a:t>or</a:t>
            </a:r>
            <a:r>
              <a:rPr lang="es-CO" sz="12800" dirty="0" smtClean="0"/>
              <a:t> </a:t>
            </a:r>
            <a:r>
              <a:rPr lang="es-CO" sz="12800" dirty="0" err="1" smtClean="0"/>
              <a:t>the</a:t>
            </a:r>
            <a:r>
              <a:rPr lang="es-CO" sz="12800" dirty="0" smtClean="0"/>
              <a:t> </a:t>
            </a:r>
            <a:r>
              <a:rPr lang="es-CO" sz="12800" dirty="0" err="1" smtClean="0">
                <a:solidFill>
                  <a:srgbClr val="FF0000"/>
                </a:solidFill>
              </a:rPr>
              <a:t>verb</a:t>
            </a:r>
            <a:r>
              <a:rPr lang="es-CO" sz="12800" dirty="0" smtClean="0">
                <a:solidFill>
                  <a:srgbClr val="FF0000"/>
                </a:solidFill>
              </a:rPr>
              <a:t> </a:t>
            </a:r>
            <a:r>
              <a:rPr lang="es-CO" sz="12800" dirty="0" err="1" smtClean="0"/>
              <a:t>with</a:t>
            </a:r>
            <a:r>
              <a:rPr lang="es-CO" sz="12800" dirty="0" smtClean="0"/>
              <a:t> </a:t>
            </a:r>
            <a:r>
              <a:rPr lang="es-CO" sz="12800" b="1" dirty="0" smtClean="0">
                <a:solidFill>
                  <a:srgbClr val="FF0000"/>
                </a:solidFill>
              </a:rPr>
              <a:t>IN</a:t>
            </a:r>
            <a:r>
              <a:rPr lang="es-CO" sz="12800" b="1" dirty="0" smtClean="0"/>
              <a:t>G</a:t>
            </a:r>
            <a:r>
              <a:rPr lang="es-CO" sz="12800" dirty="0" smtClean="0"/>
              <a:t>, </a:t>
            </a:r>
            <a:r>
              <a:rPr lang="es-CO" sz="12800" dirty="0" err="1" smtClean="0"/>
              <a:t>the</a:t>
            </a:r>
            <a:r>
              <a:rPr lang="es-CO" sz="12800" dirty="0" smtClean="0"/>
              <a:t> </a:t>
            </a:r>
            <a:r>
              <a:rPr lang="es-CO" sz="12800" dirty="0" err="1" smtClean="0"/>
              <a:t>gerund</a:t>
            </a:r>
            <a:r>
              <a:rPr lang="es-CO" sz="12800" dirty="0" smtClean="0"/>
              <a:t>:</a:t>
            </a:r>
          </a:p>
          <a:p>
            <a:pPr>
              <a:buNone/>
            </a:pPr>
            <a:r>
              <a:rPr lang="es-CO" sz="12800" dirty="0" smtClean="0"/>
              <a:t>    </a:t>
            </a:r>
            <a:r>
              <a:rPr lang="es-CO" sz="12800" dirty="0" err="1" smtClean="0"/>
              <a:t>do</a:t>
            </a:r>
            <a:r>
              <a:rPr lang="es-CO" sz="12800" b="1" dirty="0" err="1" smtClean="0">
                <a:solidFill>
                  <a:srgbClr val="FF0000"/>
                </a:solidFill>
              </a:rPr>
              <a:t>ing</a:t>
            </a:r>
            <a:r>
              <a:rPr lang="es-CO" sz="12800" dirty="0" smtClean="0"/>
              <a:t>, </a:t>
            </a:r>
            <a:r>
              <a:rPr lang="es-CO" sz="12800" dirty="0" err="1" smtClean="0"/>
              <a:t>prepar</a:t>
            </a:r>
            <a:r>
              <a:rPr lang="es-CO" sz="12800" b="1" dirty="0" err="1" smtClean="0">
                <a:solidFill>
                  <a:srgbClr val="FF0000"/>
                </a:solidFill>
              </a:rPr>
              <a:t>ing</a:t>
            </a:r>
            <a:r>
              <a:rPr lang="es-CO" sz="12800" dirty="0" smtClean="0"/>
              <a:t>, </a:t>
            </a:r>
            <a:r>
              <a:rPr lang="es-CO" sz="12800" dirty="0" err="1" smtClean="0"/>
              <a:t>cook</a:t>
            </a:r>
            <a:r>
              <a:rPr lang="es-CO" sz="12800" b="1" dirty="0" err="1" smtClean="0">
                <a:solidFill>
                  <a:srgbClr val="FF0000"/>
                </a:solidFill>
              </a:rPr>
              <a:t>ing</a:t>
            </a:r>
            <a:r>
              <a:rPr lang="es-CO" sz="12800" dirty="0" smtClean="0"/>
              <a:t>, </a:t>
            </a:r>
            <a:r>
              <a:rPr lang="es-CO" sz="12800" dirty="0" err="1" smtClean="0"/>
              <a:t>hott</a:t>
            </a:r>
            <a:r>
              <a:rPr lang="es-CO" sz="12800" b="1" dirty="0" err="1" smtClean="0">
                <a:solidFill>
                  <a:srgbClr val="FF0000"/>
                </a:solidFill>
              </a:rPr>
              <a:t>ing</a:t>
            </a:r>
            <a:r>
              <a:rPr lang="es-CO" sz="12800" dirty="0" smtClean="0"/>
              <a:t>, </a:t>
            </a:r>
            <a:r>
              <a:rPr lang="es-CO" sz="12800" dirty="0" err="1" smtClean="0"/>
              <a:t>wash</a:t>
            </a:r>
            <a:r>
              <a:rPr lang="es-CO" sz="12800" b="1" dirty="0" err="1" smtClean="0">
                <a:solidFill>
                  <a:srgbClr val="FF0000"/>
                </a:solidFill>
              </a:rPr>
              <a:t>ing</a:t>
            </a:r>
            <a:r>
              <a:rPr lang="es-CO" sz="12800" dirty="0" smtClean="0"/>
              <a:t>, </a:t>
            </a:r>
            <a:r>
              <a:rPr lang="es-CO" sz="12800" dirty="0" err="1" smtClean="0"/>
              <a:t>squeez</a:t>
            </a:r>
            <a:r>
              <a:rPr lang="es-CO" sz="12800" b="1" dirty="0" err="1" smtClean="0">
                <a:solidFill>
                  <a:srgbClr val="FF0000"/>
                </a:solidFill>
              </a:rPr>
              <a:t>ing</a:t>
            </a:r>
            <a:r>
              <a:rPr lang="es-CO" sz="12800" dirty="0" smtClean="0"/>
              <a:t>, </a:t>
            </a:r>
            <a:r>
              <a:rPr lang="es-CO" sz="12800" dirty="0" err="1" smtClean="0"/>
              <a:t>read</a:t>
            </a:r>
            <a:r>
              <a:rPr lang="es-CO" sz="12800" b="1" dirty="0" err="1" smtClean="0">
                <a:solidFill>
                  <a:srgbClr val="FF0000"/>
                </a:solidFill>
              </a:rPr>
              <a:t>ing</a:t>
            </a:r>
            <a:r>
              <a:rPr lang="es-CO" sz="12800" dirty="0" smtClean="0"/>
              <a:t>, </a:t>
            </a:r>
            <a:r>
              <a:rPr lang="es-CO" sz="1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+ (plus-más)</a:t>
            </a:r>
            <a:endParaRPr lang="es-CO" sz="12800" dirty="0" smtClean="0"/>
          </a:p>
          <a:p>
            <a:r>
              <a:rPr lang="es-CO" sz="12800" dirty="0" err="1" smtClean="0"/>
              <a:t>The</a:t>
            </a:r>
            <a:r>
              <a:rPr lang="es-CO" sz="12800" dirty="0" smtClean="0"/>
              <a:t> </a:t>
            </a:r>
            <a:r>
              <a:rPr lang="es-CO" sz="12800" dirty="0" err="1" smtClean="0"/>
              <a:t>complement</a:t>
            </a:r>
            <a:r>
              <a:rPr lang="es-CO" sz="12800" dirty="0" smtClean="0"/>
              <a:t>: my chores, my </a:t>
            </a:r>
            <a:r>
              <a:rPr lang="es-CO" sz="12800" dirty="0" err="1" smtClean="0"/>
              <a:t>breakfast</a:t>
            </a:r>
            <a:r>
              <a:rPr lang="es-CO" sz="12800" dirty="0" smtClean="0"/>
              <a:t>, </a:t>
            </a:r>
            <a:r>
              <a:rPr lang="es-CO" sz="12800" dirty="0" err="1" smtClean="0"/>
              <a:t>fish</a:t>
            </a:r>
            <a:r>
              <a:rPr lang="es-CO" sz="12800" dirty="0" smtClean="0"/>
              <a:t>, </a:t>
            </a:r>
            <a:r>
              <a:rPr lang="es-CO" sz="12800" dirty="0" err="1" smtClean="0"/>
              <a:t>the</a:t>
            </a:r>
            <a:r>
              <a:rPr lang="es-CO" sz="12800" dirty="0" smtClean="0"/>
              <a:t> </a:t>
            </a:r>
            <a:r>
              <a:rPr lang="es-CO" sz="12800" dirty="0" err="1" smtClean="0"/>
              <a:t>water</a:t>
            </a:r>
            <a:r>
              <a:rPr lang="es-CO" sz="12800" dirty="0" smtClean="0"/>
              <a:t>, my </a:t>
            </a:r>
            <a:r>
              <a:rPr lang="es-CO" sz="12800" dirty="0" err="1" smtClean="0"/>
              <a:t>hands</a:t>
            </a:r>
            <a:r>
              <a:rPr lang="es-CO" sz="12800" dirty="0" smtClean="0"/>
              <a:t>, </a:t>
            </a:r>
            <a:r>
              <a:rPr lang="es-CO" sz="12800" dirty="0" err="1" smtClean="0"/>
              <a:t>the</a:t>
            </a:r>
            <a:r>
              <a:rPr lang="es-CO" sz="12800" dirty="0" smtClean="0"/>
              <a:t> </a:t>
            </a:r>
            <a:r>
              <a:rPr lang="es-CO" sz="12800" dirty="0" err="1" smtClean="0"/>
              <a:t>oranges</a:t>
            </a:r>
            <a:r>
              <a:rPr lang="es-CO" sz="12800" dirty="0" smtClean="0"/>
              <a:t>, </a:t>
            </a:r>
            <a:r>
              <a:rPr lang="es-CO" sz="12800" dirty="0" err="1" smtClean="0"/>
              <a:t>an</a:t>
            </a:r>
            <a:r>
              <a:rPr lang="es-CO" sz="12800" dirty="0" smtClean="0"/>
              <a:t> </a:t>
            </a:r>
            <a:r>
              <a:rPr lang="es-CO" sz="12800" dirty="0" err="1" smtClean="0"/>
              <a:t>English</a:t>
            </a:r>
            <a:r>
              <a:rPr lang="es-CO" sz="12800" dirty="0" smtClean="0"/>
              <a:t> </a:t>
            </a:r>
            <a:r>
              <a:rPr lang="es-CO" sz="12800" dirty="0" err="1" smtClean="0"/>
              <a:t>book</a:t>
            </a:r>
            <a:r>
              <a:rPr lang="es-CO" sz="12800" dirty="0" smtClean="0"/>
              <a:t>…!</a:t>
            </a:r>
          </a:p>
          <a:p>
            <a:pPr>
              <a:buNone/>
            </a:pPr>
            <a:r>
              <a:rPr lang="es-CO" sz="12800" dirty="0" smtClean="0"/>
              <a:t>  </a:t>
            </a:r>
            <a:r>
              <a:rPr lang="es-CO" sz="12800" dirty="0" err="1" smtClean="0"/>
              <a:t>The</a:t>
            </a:r>
            <a:r>
              <a:rPr lang="es-CO" sz="12800" dirty="0" smtClean="0"/>
              <a:t> </a:t>
            </a:r>
            <a:r>
              <a:rPr lang="es-CO" sz="12800" dirty="0" err="1" smtClean="0"/>
              <a:t>complement</a:t>
            </a:r>
            <a:r>
              <a:rPr lang="es-CO" sz="12800" dirty="0" smtClean="0"/>
              <a:t> </a:t>
            </a:r>
            <a:r>
              <a:rPr lang="es-CO" sz="12800" dirty="0" err="1" smtClean="0"/>
              <a:t>is</a:t>
            </a:r>
            <a:r>
              <a:rPr lang="es-CO" sz="12800" dirty="0" smtClean="0"/>
              <a:t> </a:t>
            </a:r>
            <a:r>
              <a:rPr lang="es-CO" sz="12800" dirty="0" err="1" smtClean="0"/>
              <a:t>according</a:t>
            </a:r>
            <a:r>
              <a:rPr lang="es-CO" sz="12800" dirty="0" smtClean="0"/>
              <a:t> </a:t>
            </a:r>
            <a:r>
              <a:rPr lang="es-CO" sz="12800" dirty="0" err="1" smtClean="0"/>
              <a:t>to</a:t>
            </a:r>
            <a:r>
              <a:rPr lang="es-CO" sz="12800" dirty="0" smtClean="0"/>
              <a:t> </a:t>
            </a:r>
            <a:r>
              <a:rPr lang="es-CO" sz="12800" dirty="0" err="1" smtClean="0"/>
              <a:t>the</a:t>
            </a:r>
            <a:r>
              <a:rPr lang="es-CO" sz="12800" dirty="0" smtClean="0"/>
              <a:t> </a:t>
            </a:r>
            <a:r>
              <a:rPr lang="es-CO" sz="12800" dirty="0" err="1" smtClean="0">
                <a:solidFill>
                  <a:srgbClr val="FF0000"/>
                </a:solidFill>
              </a:rPr>
              <a:t>action</a:t>
            </a:r>
            <a:r>
              <a:rPr lang="es-CO" sz="12800" dirty="0" smtClean="0"/>
              <a:t>.</a:t>
            </a:r>
          </a:p>
          <a:p>
            <a:pPr>
              <a:buNone/>
            </a:pPr>
            <a:endParaRPr lang="es-CO" sz="12800" dirty="0" smtClean="0"/>
          </a:p>
          <a:p>
            <a:endParaRPr lang="es-CO" sz="12800" dirty="0" smtClean="0"/>
          </a:p>
          <a:p>
            <a:endParaRPr lang="es-CO" dirty="0" smtClean="0"/>
          </a:p>
          <a:p>
            <a:pPr algn="just">
              <a:buNone/>
            </a:pPr>
            <a:r>
              <a:rPr lang="es-CO" dirty="0" smtClean="0"/>
              <a:t> </a:t>
            </a:r>
          </a:p>
          <a:p>
            <a:pPr algn="just">
              <a:buNone/>
            </a:pPr>
            <a:endParaRPr lang="es-CO" dirty="0" smtClean="0"/>
          </a:p>
          <a:p>
            <a:pPr algn="just">
              <a:buNone/>
            </a:pPr>
            <a:endParaRPr lang="es-CO" dirty="0" smtClean="0"/>
          </a:p>
          <a:p>
            <a:pPr>
              <a:buNone/>
            </a:pPr>
            <a:r>
              <a:rPr lang="es-CO" dirty="0" smtClean="0"/>
              <a:t> </a:t>
            </a:r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740</Words>
  <Application>Microsoft Office PowerPoint</Application>
  <PresentationFormat>Presentación en pantalla (4:3)</PresentationFormat>
  <Paragraphs>84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PROGRESSIVE  PRESENT  TENSE</vt:lpstr>
      <vt:lpstr>I  HOPE  YOU  ARE  VERY  FINE! (Espero ustedes estén muy bien!)</vt:lpstr>
      <vt:lpstr>The way is very easy!</vt:lpstr>
      <vt:lpstr>THE  GRAMMAR  STRUCTURE</vt:lpstr>
      <vt:lpstr>REMEMBER</vt:lpstr>
      <vt:lpstr>BESIDES  FOR  THIS YOU MUST LEARN A LOT OF VERBS (ACTIONS)</vt:lpstr>
      <vt:lpstr>IT´S  VERY EASY!</vt:lpstr>
      <vt:lpstr>THE EXERCISES OF APLICATION ARE VERY EASY…</vt:lpstr>
      <vt:lpstr>REMEMBER THE STRUCTURE:</vt:lpstr>
      <vt:lpstr>PRACTICE!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PROGRESSIVE  PRESENT  TENSE</dc:title>
  <dc:creator>lenovo</dc:creator>
  <cp:lastModifiedBy>lenovo</cp:lastModifiedBy>
  <cp:revision>32</cp:revision>
  <dcterms:created xsi:type="dcterms:W3CDTF">2020-05-07T02:17:20Z</dcterms:created>
  <dcterms:modified xsi:type="dcterms:W3CDTF">2020-05-09T03:11:10Z</dcterms:modified>
</cp:coreProperties>
</file>