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91FF-7CC7-44FD-99ED-7408E0882D8B}" type="datetimeFigureOut">
              <a:rPr lang="es-CO" smtClean="0"/>
              <a:pPr/>
              <a:t>20/05/2020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4798-B7CD-4958-A91D-2BAB50C138B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91FF-7CC7-44FD-99ED-7408E0882D8B}" type="datetimeFigureOut">
              <a:rPr lang="es-CO" smtClean="0"/>
              <a:pPr/>
              <a:t>20/05/2020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4798-B7CD-4958-A91D-2BAB50C138B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91FF-7CC7-44FD-99ED-7408E0882D8B}" type="datetimeFigureOut">
              <a:rPr lang="es-CO" smtClean="0"/>
              <a:pPr/>
              <a:t>20/05/2020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4798-B7CD-4958-A91D-2BAB50C138B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91FF-7CC7-44FD-99ED-7408E0882D8B}" type="datetimeFigureOut">
              <a:rPr lang="es-CO" smtClean="0"/>
              <a:pPr/>
              <a:t>20/05/2020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4798-B7CD-4958-A91D-2BAB50C138B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91FF-7CC7-44FD-99ED-7408E0882D8B}" type="datetimeFigureOut">
              <a:rPr lang="es-CO" smtClean="0"/>
              <a:pPr/>
              <a:t>20/05/2020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4798-B7CD-4958-A91D-2BAB50C138B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91FF-7CC7-44FD-99ED-7408E0882D8B}" type="datetimeFigureOut">
              <a:rPr lang="es-CO" smtClean="0"/>
              <a:pPr/>
              <a:t>20/05/2020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4798-B7CD-4958-A91D-2BAB50C138B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91FF-7CC7-44FD-99ED-7408E0882D8B}" type="datetimeFigureOut">
              <a:rPr lang="es-CO" smtClean="0"/>
              <a:pPr/>
              <a:t>20/05/2020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4798-B7CD-4958-A91D-2BAB50C138B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91FF-7CC7-44FD-99ED-7408E0882D8B}" type="datetimeFigureOut">
              <a:rPr lang="es-CO" smtClean="0"/>
              <a:pPr/>
              <a:t>20/05/2020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4798-B7CD-4958-A91D-2BAB50C138B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91FF-7CC7-44FD-99ED-7408E0882D8B}" type="datetimeFigureOut">
              <a:rPr lang="es-CO" smtClean="0"/>
              <a:pPr/>
              <a:t>20/05/2020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4798-B7CD-4958-A91D-2BAB50C138B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91FF-7CC7-44FD-99ED-7408E0882D8B}" type="datetimeFigureOut">
              <a:rPr lang="es-CO" smtClean="0"/>
              <a:pPr/>
              <a:t>20/05/2020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4798-B7CD-4958-A91D-2BAB50C138B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91FF-7CC7-44FD-99ED-7408E0882D8B}" type="datetimeFigureOut">
              <a:rPr lang="es-CO" smtClean="0"/>
              <a:pPr/>
              <a:t>20/05/2020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4798-B7CD-4958-A91D-2BAB50C138B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791FF-7CC7-44FD-99ED-7408E0882D8B}" type="datetimeFigureOut">
              <a:rPr lang="es-CO" smtClean="0"/>
              <a:pPr/>
              <a:t>20/05/2020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74798-B7CD-4958-A91D-2BAB50C138B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4282" y="285729"/>
            <a:ext cx="8715436" cy="1143007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 SIMPLE PRESENT WITH TWO OR MORE VERBS DIFFERENT OF TO BE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714908"/>
          </a:xfrm>
        </p:spPr>
        <p:txBody>
          <a:bodyPr/>
          <a:lstStyle/>
          <a:p>
            <a:r>
              <a:rPr lang="es-CO" dirty="0" err="1" smtClean="0"/>
              <a:t>You</a:t>
            </a:r>
            <a:r>
              <a:rPr lang="es-CO" dirty="0" smtClean="0"/>
              <a:t> can use </a:t>
            </a:r>
            <a:r>
              <a:rPr lang="es-CO" dirty="0" err="1" smtClean="0"/>
              <a:t>two</a:t>
            </a:r>
            <a:r>
              <a:rPr lang="es-CO" dirty="0" smtClean="0"/>
              <a:t> </a:t>
            </a:r>
            <a:r>
              <a:rPr lang="es-CO" dirty="0" err="1" smtClean="0"/>
              <a:t>or</a:t>
            </a:r>
            <a:r>
              <a:rPr lang="es-CO" dirty="0" smtClean="0"/>
              <a:t> more </a:t>
            </a:r>
            <a:r>
              <a:rPr lang="es-CO" dirty="0" err="1" smtClean="0"/>
              <a:t>verbs</a:t>
            </a:r>
            <a:r>
              <a:rPr lang="es-CO" dirty="0" smtClean="0"/>
              <a:t> </a:t>
            </a:r>
            <a:r>
              <a:rPr lang="es-CO" dirty="0" err="1" smtClean="0"/>
              <a:t>differente</a:t>
            </a:r>
            <a:r>
              <a:rPr lang="es-CO" dirty="0" smtClean="0"/>
              <a:t> of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be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express</a:t>
            </a:r>
            <a:r>
              <a:rPr lang="es-CO" dirty="0" smtClean="0"/>
              <a:t> </a:t>
            </a:r>
            <a:r>
              <a:rPr lang="es-CO" dirty="0" err="1" smtClean="0"/>
              <a:t>accions</a:t>
            </a:r>
            <a:r>
              <a:rPr lang="es-CO" dirty="0" smtClean="0"/>
              <a:t> in simple </a:t>
            </a:r>
            <a:r>
              <a:rPr lang="es-CO" dirty="0" err="1" smtClean="0"/>
              <a:t>present</a:t>
            </a:r>
            <a:r>
              <a:rPr lang="es-CO" dirty="0" smtClean="0"/>
              <a:t>, </a:t>
            </a:r>
            <a:r>
              <a:rPr lang="es-CO" dirty="0" err="1" smtClean="0"/>
              <a:t>thus</a:t>
            </a:r>
            <a:r>
              <a:rPr lang="es-CO" dirty="0" smtClean="0"/>
              <a:t>:</a:t>
            </a:r>
          </a:p>
          <a:p>
            <a:r>
              <a:rPr lang="es-CO" dirty="0" smtClean="0"/>
              <a:t> </a:t>
            </a:r>
            <a:r>
              <a:rPr lang="es-CO" sz="4400" dirty="0" err="1" smtClean="0"/>
              <a:t>like</a:t>
            </a:r>
            <a:r>
              <a:rPr lang="es-CO" sz="4400" dirty="0" smtClean="0"/>
              <a:t>, </a:t>
            </a:r>
            <a:r>
              <a:rPr lang="es-CO" sz="4400" dirty="0" err="1" smtClean="0"/>
              <a:t>live</a:t>
            </a:r>
            <a:r>
              <a:rPr lang="es-CO" sz="4400" dirty="0" smtClean="0"/>
              <a:t> , </a:t>
            </a:r>
            <a:r>
              <a:rPr lang="es-CO" sz="4400" dirty="0" err="1" smtClean="0"/>
              <a:t>enjoy</a:t>
            </a:r>
            <a:r>
              <a:rPr lang="es-CO" sz="4400" dirty="0" smtClean="0"/>
              <a:t>, </a:t>
            </a:r>
            <a:r>
              <a:rPr lang="es-CO" sz="4400" dirty="0" err="1" smtClean="0"/>
              <a:t>hate</a:t>
            </a:r>
            <a:r>
              <a:rPr lang="es-CO" sz="4400" dirty="0" smtClean="0"/>
              <a:t>, </a:t>
            </a:r>
            <a:r>
              <a:rPr lang="es-CO" sz="4400" dirty="0" err="1" smtClean="0"/>
              <a:t>love</a:t>
            </a:r>
            <a:r>
              <a:rPr lang="es-CO" sz="4400" dirty="0" smtClean="0"/>
              <a:t>.</a:t>
            </a:r>
            <a:endParaRPr lang="es-CO" sz="4400" dirty="0" smtClean="0"/>
          </a:p>
          <a:p>
            <a:r>
              <a:rPr lang="es-CO" sz="3600" dirty="0" err="1" smtClean="0"/>
              <a:t>These</a:t>
            </a:r>
            <a:r>
              <a:rPr lang="es-CO" sz="3600" dirty="0" smtClean="0"/>
              <a:t> </a:t>
            </a:r>
            <a:r>
              <a:rPr lang="es-CO" sz="3600" dirty="0" err="1" smtClean="0"/>
              <a:t>verbs</a:t>
            </a:r>
            <a:r>
              <a:rPr lang="es-CO" sz="3600" dirty="0" smtClean="0"/>
              <a:t>, </a:t>
            </a:r>
            <a:r>
              <a:rPr lang="es-CO" sz="3600" dirty="0" err="1" smtClean="0"/>
              <a:t>you</a:t>
            </a:r>
            <a:r>
              <a:rPr lang="es-CO" sz="3600" dirty="0" smtClean="0"/>
              <a:t> </a:t>
            </a:r>
            <a:r>
              <a:rPr lang="es-CO" sz="3600" dirty="0" err="1" smtClean="0"/>
              <a:t>add</a:t>
            </a:r>
            <a:r>
              <a:rPr lang="es-CO" sz="3600" dirty="0" smtClean="0"/>
              <a:t> </a:t>
            </a:r>
            <a:r>
              <a:rPr lang="es-CO" sz="3600" dirty="0" err="1" smtClean="0"/>
              <a:t>other</a:t>
            </a:r>
            <a:r>
              <a:rPr lang="es-CO" sz="3600" dirty="0" smtClean="0"/>
              <a:t>(s) </a:t>
            </a:r>
            <a:r>
              <a:rPr lang="es-CO" sz="3600" dirty="0" err="1" smtClean="0"/>
              <a:t>verb</a:t>
            </a:r>
            <a:r>
              <a:rPr lang="es-CO" sz="3600" dirty="0" smtClean="0"/>
              <a:t>(s) </a:t>
            </a:r>
            <a:r>
              <a:rPr lang="es-CO" sz="3600" dirty="0" err="1" smtClean="0"/>
              <a:t>with</a:t>
            </a:r>
            <a:r>
              <a:rPr lang="es-CO" sz="3600" dirty="0" smtClean="0"/>
              <a:t> ING</a:t>
            </a:r>
          </a:p>
          <a:p>
            <a:r>
              <a:rPr lang="es-CO" sz="4400" dirty="0" err="1" smtClean="0"/>
              <a:t>examples</a:t>
            </a:r>
            <a:endParaRPr lang="es-CO" sz="4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VERB </a:t>
            </a:r>
            <a:r>
              <a:rPr lang="es-CO" dirty="0" smtClean="0"/>
              <a:t>DIFFERENT </a:t>
            </a:r>
            <a:r>
              <a:rPr lang="es-CO" dirty="0" smtClean="0"/>
              <a:t>TO BE + VERB.ING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/>
              <a:t>…LOVE DANCING = I </a:t>
            </a:r>
            <a:r>
              <a:rPr lang="es-CO" dirty="0" err="1" smtClean="0"/>
              <a:t>love</a:t>
            </a:r>
            <a:r>
              <a:rPr lang="es-CO" dirty="0" smtClean="0"/>
              <a:t> </a:t>
            </a:r>
            <a:r>
              <a:rPr lang="es-CO" dirty="0" err="1" smtClean="0"/>
              <a:t>dancing</a:t>
            </a:r>
            <a:r>
              <a:rPr lang="es-CO" dirty="0" smtClean="0"/>
              <a:t> salsa.</a:t>
            </a:r>
          </a:p>
          <a:p>
            <a:r>
              <a:rPr lang="es-CO" dirty="0" smtClean="0"/>
              <a:t>…ENJOY SKATING= </a:t>
            </a:r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dirty="0" err="1" smtClean="0"/>
              <a:t>enjoy</a:t>
            </a:r>
            <a:r>
              <a:rPr lang="es-CO" dirty="0" smtClean="0"/>
              <a:t> </a:t>
            </a:r>
            <a:r>
              <a:rPr lang="es-CO" dirty="0" err="1" smtClean="0"/>
              <a:t>skating</a:t>
            </a:r>
            <a:r>
              <a:rPr lang="es-CO" dirty="0" smtClean="0"/>
              <a:t>.</a:t>
            </a:r>
          </a:p>
          <a:p>
            <a:r>
              <a:rPr lang="es-CO" dirty="0" smtClean="0"/>
              <a:t>…LIKE PLAYING= </a:t>
            </a:r>
            <a:r>
              <a:rPr lang="es-CO" dirty="0" err="1" smtClean="0"/>
              <a:t>They</a:t>
            </a:r>
            <a:r>
              <a:rPr lang="es-CO" dirty="0" smtClean="0"/>
              <a:t> </a:t>
            </a:r>
            <a:r>
              <a:rPr lang="es-CO" dirty="0" err="1" smtClean="0"/>
              <a:t>like</a:t>
            </a:r>
            <a:r>
              <a:rPr lang="es-CO" dirty="0" smtClean="0"/>
              <a:t> </a:t>
            </a:r>
            <a:r>
              <a:rPr lang="es-CO" dirty="0" err="1" smtClean="0"/>
              <a:t>playing</a:t>
            </a:r>
            <a:r>
              <a:rPr lang="es-CO" dirty="0" smtClean="0"/>
              <a:t> video </a:t>
            </a:r>
            <a:r>
              <a:rPr lang="es-CO" dirty="0" err="1" smtClean="0"/>
              <a:t>games</a:t>
            </a:r>
            <a:endParaRPr lang="es-CO" dirty="0"/>
          </a:p>
          <a:p>
            <a:r>
              <a:rPr lang="es-CO" dirty="0" smtClean="0"/>
              <a:t>…HATE COOKING= </a:t>
            </a:r>
            <a:r>
              <a:rPr lang="es-CO" dirty="0" err="1" smtClean="0"/>
              <a:t>She</a:t>
            </a:r>
            <a:r>
              <a:rPr lang="es-CO" dirty="0" smtClean="0"/>
              <a:t> </a:t>
            </a:r>
            <a:r>
              <a:rPr lang="es-CO" dirty="0" err="1" smtClean="0"/>
              <a:t>hates</a:t>
            </a:r>
            <a:r>
              <a:rPr lang="es-CO" dirty="0" smtClean="0"/>
              <a:t> </a:t>
            </a:r>
            <a:r>
              <a:rPr lang="es-CO" dirty="0" err="1" smtClean="0"/>
              <a:t>cooking</a:t>
            </a:r>
            <a:r>
              <a:rPr lang="es-CO" dirty="0" smtClean="0"/>
              <a:t> </a:t>
            </a:r>
            <a:r>
              <a:rPr lang="es-CO" dirty="0" smtClean="0"/>
              <a:t>.</a:t>
            </a:r>
          </a:p>
          <a:p>
            <a:r>
              <a:rPr lang="es-CO" dirty="0" smtClean="0"/>
              <a:t>…LIVE DREAMING= Paul </a:t>
            </a:r>
            <a:r>
              <a:rPr lang="es-CO" dirty="0" err="1" smtClean="0"/>
              <a:t>lives</a:t>
            </a:r>
            <a:r>
              <a:rPr lang="es-CO" dirty="0" smtClean="0"/>
              <a:t> </a:t>
            </a:r>
            <a:r>
              <a:rPr lang="es-CO" dirty="0" err="1" smtClean="0"/>
              <a:t>dreaming</a:t>
            </a:r>
            <a:r>
              <a:rPr lang="es-CO" dirty="0" smtClean="0"/>
              <a:t> </a:t>
            </a:r>
            <a:r>
              <a:rPr lang="es-CO" dirty="0" err="1" smtClean="0"/>
              <a:t>with</a:t>
            </a:r>
            <a:r>
              <a:rPr lang="es-CO" dirty="0" smtClean="0"/>
              <a:t> me.</a:t>
            </a:r>
            <a:endParaRPr lang="es-CO" dirty="0" smtClean="0"/>
          </a:p>
          <a:p>
            <a:r>
              <a:rPr lang="es-CO" dirty="0" err="1" smtClean="0"/>
              <a:t>Examples</a:t>
            </a:r>
            <a:r>
              <a:rPr lang="es-CO" dirty="0" smtClean="0"/>
              <a:t> </a:t>
            </a:r>
            <a:r>
              <a:rPr lang="es-CO" dirty="0" err="1" smtClean="0"/>
              <a:t>with</a:t>
            </a:r>
            <a:r>
              <a:rPr lang="es-CO" dirty="0" smtClean="0"/>
              <a:t> more </a:t>
            </a:r>
            <a:r>
              <a:rPr lang="es-CO" dirty="0" err="1" smtClean="0"/>
              <a:t>verbs</a:t>
            </a:r>
            <a:r>
              <a:rPr lang="es-CO" dirty="0" smtClean="0"/>
              <a:t>:</a:t>
            </a:r>
          </a:p>
          <a:p>
            <a:r>
              <a:rPr lang="es-CO" dirty="0" smtClean="0"/>
              <a:t>He </a:t>
            </a:r>
            <a:r>
              <a:rPr lang="es-CO" dirty="0" err="1" smtClean="0"/>
              <a:t>likes</a:t>
            </a:r>
            <a:r>
              <a:rPr lang="es-CO" dirty="0" smtClean="0"/>
              <a:t> </a:t>
            </a:r>
            <a:r>
              <a:rPr lang="es-CO" dirty="0" err="1" smtClean="0"/>
              <a:t>running</a:t>
            </a:r>
            <a:r>
              <a:rPr lang="es-CO" dirty="0" smtClean="0"/>
              <a:t>, jumping, </a:t>
            </a:r>
            <a:r>
              <a:rPr lang="es-CO" dirty="0" err="1" smtClean="0"/>
              <a:t>swimming</a:t>
            </a:r>
            <a:r>
              <a:rPr lang="es-CO" dirty="0" smtClean="0"/>
              <a:t> and </a:t>
            </a:r>
            <a:r>
              <a:rPr lang="es-CO" dirty="0" err="1" smtClean="0"/>
              <a:t>playing</a:t>
            </a:r>
            <a:r>
              <a:rPr lang="es-CO" dirty="0" smtClean="0"/>
              <a:t> </a:t>
            </a:r>
            <a:r>
              <a:rPr lang="es-CO" dirty="0" err="1" smtClean="0"/>
              <a:t>all</a:t>
            </a:r>
            <a:r>
              <a:rPr lang="es-CO" dirty="0" smtClean="0"/>
              <a:t> time.</a:t>
            </a:r>
          </a:p>
          <a:p>
            <a:r>
              <a:rPr lang="es-CO" dirty="0" err="1" smtClean="0"/>
              <a:t>We</a:t>
            </a:r>
            <a:r>
              <a:rPr lang="es-CO" dirty="0" smtClean="0"/>
              <a:t> </a:t>
            </a:r>
            <a:r>
              <a:rPr lang="es-CO" dirty="0" err="1" smtClean="0"/>
              <a:t>enjoy</a:t>
            </a:r>
            <a:r>
              <a:rPr lang="es-CO" dirty="0" smtClean="0"/>
              <a:t> </a:t>
            </a:r>
            <a:r>
              <a:rPr lang="es-CO" dirty="0" err="1" smtClean="0"/>
              <a:t>staying</a:t>
            </a:r>
            <a:r>
              <a:rPr lang="es-CO" dirty="0" smtClean="0"/>
              <a:t> home and sleeping </a:t>
            </a:r>
            <a:r>
              <a:rPr lang="es-CO" dirty="0" err="1" smtClean="0"/>
              <a:t>all</a:t>
            </a:r>
            <a:r>
              <a:rPr lang="es-CO" dirty="0" smtClean="0"/>
              <a:t> time.</a:t>
            </a:r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FUTURE PLANS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/>
              <a:t>THERE ARE THREE  WAYS TO FORM FUTURE PLANS:</a:t>
            </a:r>
          </a:p>
          <a:p>
            <a:r>
              <a:rPr lang="es-CO" dirty="0" smtClean="0"/>
              <a:t>WILL (</a:t>
            </a:r>
            <a:r>
              <a:rPr lang="es-CO" dirty="0" err="1" smtClean="0"/>
              <a:t>like</a:t>
            </a:r>
            <a:r>
              <a:rPr lang="es-CO" dirty="0" smtClean="0"/>
              <a:t> </a:t>
            </a:r>
            <a:r>
              <a:rPr lang="es-CO" dirty="0" err="1" smtClean="0"/>
              <a:t>auxiliary</a:t>
            </a:r>
            <a:r>
              <a:rPr lang="es-CO" dirty="0" smtClean="0"/>
              <a:t> </a:t>
            </a:r>
            <a:r>
              <a:rPr lang="es-CO" dirty="0" err="1" smtClean="0"/>
              <a:t>verb</a:t>
            </a:r>
            <a:r>
              <a:rPr lang="es-CO" dirty="0" smtClean="0"/>
              <a:t> + </a:t>
            </a:r>
            <a:r>
              <a:rPr lang="es-CO" dirty="0" err="1" smtClean="0"/>
              <a:t>other</a:t>
            </a:r>
            <a:r>
              <a:rPr lang="es-CO" dirty="0" smtClean="0"/>
              <a:t> </a:t>
            </a:r>
            <a:r>
              <a:rPr lang="es-CO" dirty="0" err="1" smtClean="0"/>
              <a:t>verb</a:t>
            </a:r>
            <a:r>
              <a:rPr lang="es-CO" dirty="0" smtClean="0"/>
              <a:t> simple): se usa para expresiones esporádicas.</a:t>
            </a:r>
          </a:p>
          <a:p>
            <a:r>
              <a:rPr lang="es-CO" dirty="0" smtClean="0"/>
              <a:t>GO + VERB.ING    </a:t>
            </a:r>
          </a:p>
          <a:p>
            <a:pPr>
              <a:buNone/>
            </a:pPr>
            <a:r>
              <a:rPr lang="es-CO" dirty="0" smtClean="0"/>
              <a:t>  Ó</a:t>
            </a:r>
          </a:p>
          <a:p>
            <a:r>
              <a:rPr lang="es-CO" dirty="0" smtClean="0"/>
              <a:t>TO BE GOING TO: se usa para expresar una decisión o determinación que se va a </a:t>
            </a:r>
            <a:r>
              <a:rPr lang="es-CO" dirty="0" smtClean="0"/>
              <a:t>realizar, en ese mismo momento o más tarde, mañana…</a:t>
            </a:r>
            <a:endParaRPr lang="es-CO" dirty="0" smtClean="0"/>
          </a:p>
          <a:p>
            <a:endParaRPr lang="es-CO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USE WILL LIKE AN AUXILIARY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WILL es un auxiliar que se antepone a cualquier verbo en su forma simple, en expresiones esporádicas, que se cumplen o no, como por ejemplo, cuando se promete realizar algo y no se tiene la intención real de cumplirlo.</a:t>
            </a:r>
          </a:p>
          <a:p>
            <a:r>
              <a:rPr lang="es-CO" dirty="0" smtClean="0"/>
              <a:t>I </a:t>
            </a:r>
            <a:r>
              <a:rPr lang="es-CO" dirty="0" err="1" smtClean="0"/>
              <a:t>promise</a:t>
            </a:r>
            <a:r>
              <a:rPr lang="es-CO" dirty="0" smtClean="0"/>
              <a:t>:- I </a:t>
            </a:r>
            <a:r>
              <a:rPr lang="es-CO" dirty="0" err="1" smtClean="0"/>
              <a:t>will</a:t>
            </a:r>
            <a:r>
              <a:rPr lang="es-CO" dirty="0" smtClean="0"/>
              <a:t> </a:t>
            </a:r>
            <a:r>
              <a:rPr lang="es-CO" dirty="0" err="1" smtClean="0"/>
              <a:t>wash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dishes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dirty="0" smtClean="0"/>
              <a:t>                     - I </a:t>
            </a:r>
            <a:r>
              <a:rPr lang="es-CO" dirty="0" err="1" smtClean="0"/>
              <a:t>will</a:t>
            </a:r>
            <a:r>
              <a:rPr lang="es-CO" dirty="0" smtClean="0"/>
              <a:t> </a:t>
            </a:r>
            <a:r>
              <a:rPr lang="es-CO" dirty="0" err="1" smtClean="0"/>
              <a:t>walk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dog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dirty="0" smtClean="0"/>
              <a:t>                      -</a:t>
            </a:r>
            <a:r>
              <a:rPr lang="es-CO" dirty="0" err="1" smtClean="0"/>
              <a:t>I´ll</a:t>
            </a:r>
            <a:r>
              <a:rPr lang="es-CO" dirty="0" smtClean="0"/>
              <a:t> </a:t>
            </a:r>
            <a:r>
              <a:rPr lang="es-CO" dirty="0" smtClean="0"/>
              <a:t>invite </a:t>
            </a:r>
            <a:r>
              <a:rPr lang="es-CO" dirty="0" err="1" smtClean="0"/>
              <a:t>your</a:t>
            </a:r>
            <a:r>
              <a:rPr lang="es-CO" dirty="0" smtClean="0"/>
              <a:t> </a:t>
            </a:r>
            <a:r>
              <a:rPr lang="es-CO" dirty="0" err="1" smtClean="0"/>
              <a:t>mother</a:t>
            </a:r>
            <a:r>
              <a:rPr lang="es-CO" dirty="0" smtClean="0"/>
              <a:t>…</a:t>
            </a:r>
          </a:p>
          <a:p>
            <a:endParaRPr lang="es-CO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FUTURE PLANS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CO" dirty="0"/>
              <a:t> </a:t>
            </a:r>
            <a:r>
              <a:rPr lang="es-CO" dirty="0" smtClean="0"/>
              <a:t>…GO + VERB.ING</a:t>
            </a:r>
          </a:p>
          <a:p>
            <a:pPr>
              <a:buNone/>
            </a:pPr>
            <a:r>
              <a:rPr lang="es-CO" dirty="0" smtClean="0"/>
              <a:t>I </a:t>
            </a:r>
            <a:r>
              <a:rPr lang="es-CO" dirty="0" err="1" smtClean="0"/>
              <a:t>go</a:t>
            </a:r>
            <a:r>
              <a:rPr lang="es-CO" dirty="0" smtClean="0"/>
              <a:t> </a:t>
            </a:r>
            <a:r>
              <a:rPr lang="es-CO" dirty="0" err="1" smtClean="0"/>
              <a:t>dancing</a:t>
            </a:r>
            <a:r>
              <a:rPr lang="es-CO" dirty="0"/>
              <a:t> </a:t>
            </a:r>
            <a:r>
              <a:rPr lang="es-CO" dirty="0" smtClean="0"/>
              <a:t>in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party</a:t>
            </a:r>
            <a:r>
              <a:rPr lang="es-CO" dirty="0" smtClean="0"/>
              <a:t>. </a:t>
            </a:r>
          </a:p>
          <a:p>
            <a:pPr>
              <a:buNone/>
            </a:pPr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dirty="0" err="1" smtClean="0"/>
              <a:t>go</a:t>
            </a:r>
            <a:r>
              <a:rPr lang="es-CO" dirty="0" smtClean="0"/>
              <a:t> </a:t>
            </a:r>
            <a:r>
              <a:rPr lang="es-CO" dirty="0" err="1" smtClean="0"/>
              <a:t>playing</a:t>
            </a:r>
            <a:r>
              <a:rPr lang="es-CO" dirty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stadium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dirty="0" smtClean="0"/>
              <a:t> </a:t>
            </a:r>
            <a:r>
              <a:rPr lang="es-CO" dirty="0" err="1" smtClean="0"/>
              <a:t>She</a:t>
            </a:r>
            <a:r>
              <a:rPr lang="es-CO" dirty="0" smtClean="0"/>
              <a:t> </a:t>
            </a:r>
            <a:r>
              <a:rPr lang="es-CO" dirty="0" err="1" smtClean="0"/>
              <a:t>goes</a:t>
            </a:r>
            <a:r>
              <a:rPr lang="es-CO" dirty="0" smtClean="0"/>
              <a:t> </a:t>
            </a:r>
            <a:r>
              <a:rPr lang="es-CO" dirty="0" err="1" smtClean="0"/>
              <a:t>reading</a:t>
            </a:r>
            <a:r>
              <a:rPr lang="es-CO" dirty="0" smtClean="0"/>
              <a:t> </a:t>
            </a:r>
            <a:r>
              <a:rPr lang="es-CO" dirty="0" err="1" smtClean="0"/>
              <a:t>several</a:t>
            </a:r>
            <a:r>
              <a:rPr lang="es-CO" dirty="0" smtClean="0"/>
              <a:t> </a:t>
            </a:r>
            <a:r>
              <a:rPr lang="es-CO" dirty="0" err="1" smtClean="0"/>
              <a:t>books</a:t>
            </a:r>
            <a:r>
              <a:rPr lang="es-CO" dirty="0" smtClean="0"/>
              <a:t>.</a:t>
            </a:r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r>
              <a:rPr lang="es-CO" dirty="0" smtClean="0"/>
              <a:t>…TO BE + GOING TO</a:t>
            </a:r>
          </a:p>
          <a:p>
            <a:pPr>
              <a:buNone/>
            </a:pPr>
            <a:r>
              <a:rPr lang="es-CO" dirty="0" smtClean="0"/>
              <a:t>I am </a:t>
            </a:r>
            <a:r>
              <a:rPr lang="es-CO" dirty="0" err="1" smtClean="0"/>
              <a:t>going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dance in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party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dirty="0" smtClean="0"/>
              <a:t>He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/>
              <a:t>going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milk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cow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dirty="0" err="1" smtClean="0"/>
              <a:t>We</a:t>
            </a:r>
            <a:r>
              <a:rPr lang="es-CO" dirty="0" smtClean="0"/>
              <a:t> are </a:t>
            </a:r>
            <a:r>
              <a:rPr lang="es-CO" dirty="0" err="1" smtClean="0"/>
              <a:t>going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sing</a:t>
            </a:r>
            <a:r>
              <a:rPr lang="es-CO" dirty="0" smtClean="0"/>
              <a:t> at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theatre</a:t>
            </a:r>
            <a:r>
              <a:rPr lang="es-CO" dirty="0" smtClean="0"/>
              <a:t> </a:t>
            </a:r>
            <a:r>
              <a:rPr lang="es-CO" dirty="0" err="1" smtClean="0"/>
              <a:t>tomorrow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dirty="0" err="1" smtClean="0"/>
              <a:t>You</a:t>
            </a:r>
            <a:r>
              <a:rPr lang="es-CO" dirty="0" smtClean="0"/>
              <a:t> are </a:t>
            </a:r>
            <a:r>
              <a:rPr lang="es-CO" dirty="0" err="1" smtClean="0"/>
              <a:t>going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invite </a:t>
            </a:r>
            <a:r>
              <a:rPr lang="es-CO" dirty="0" err="1" smtClean="0"/>
              <a:t>your</a:t>
            </a:r>
            <a:r>
              <a:rPr lang="es-CO" dirty="0" smtClean="0"/>
              <a:t> </a:t>
            </a:r>
            <a:r>
              <a:rPr lang="es-CO" dirty="0" err="1" smtClean="0"/>
              <a:t>mom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a </a:t>
            </a:r>
            <a:r>
              <a:rPr lang="es-CO" dirty="0" err="1" smtClean="0"/>
              <a:t>dinner</a:t>
            </a:r>
            <a:r>
              <a:rPr lang="es-CO" dirty="0" smtClean="0"/>
              <a:t>. </a:t>
            </a:r>
            <a:endParaRPr lang="es-C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GRAMMAR  STRUCTURES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CO" dirty="0" smtClean="0"/>
              <a:t>SUBJECT + VERB + VERB.ING + COMPLEMENT.</a:t>
            </a:r>
          </a:p>
          <a:p>
            <a:pPr>
              <a:buNone/>
            </a:pPr>
            <a:r>
              <a:rPr lang="es-CO" dirty="0" smtClean="0"/>
              <a:t>EXAMPLE: I ENJOY WATCHING TV ON WEEKENDS.</a:t>
            </a:r>
          </a:p>
          <a:p>
            <a:r>
              <a:rPr lang="es-CO" dirty="0" smtClean="0"/>
              <a:t>SUBJET + WILL + VERB + COMPLEMET.</a:t>
            </a:r>
          </a:p>
          <a:p>
            <a:pPr>
              <a:buNone/>
            </a:pPr>
            <a:r>
              <a:rPr lang="es-CO" dirty="0" smtClean="0"/>
              <a:t>EXAMPLE: </a:t>
            </a:r>
            <a:r>
              <a:rPr lang="es-CO" dirty="0" smtClean="0"/>
              <a:t> I WILL WALK </a:t>
            </a:r>
            <a:r>
              <a:rPr lang="es-CO" dirty="0" smtClean="0"/>
              <a:t>THE DOG EVERYDAY.</a:t>
            </a:r>
          </a:p>
          <a:p>
            <a:r>
              <a:rPr lang="es-CO" dirty="0" smtClean="0"/>
              <a:t>SUBJECT + GO </a:t>
            </a:r>
            <a:r>
              <a:rPr lang="es-CO" smtClean="0"/>
              <a:t>+</a:t>
            </a:r>
            <a:r>
              <a:rPr lang="es-CO" smtClean="0"/>
              <a:t>VERB.ING </a:t>
            </a:r>
            <a:r>
              <a:rPr lang="es-CO" dirty="0" smtClean="0"/>
              <a:t>+ COMPLEMENT.</a:t>
            </a:r>
          </a:p>
          <a:p>
            <a:pPr>
              <a:buNone/>
            </a:pPr>
            <a:r>
              <a:rPr lang="es-CO" dirty="0" smtClean="0"/>
              <a:t>EXAMPLE: I GO DANCING TONIGHT.</a:t>
            </a:r>
          </a:p>
          <a:p>
            <a:r>
              <a:rPr lang="es-CO" dirty="0" smtClean="0"/>
              <a:t>SUBJECT + TO BE + GOING TO + </a:t>
            </a:r>
            <a:r>
              <a:rPr lang="es-CO" dirty="0" smtClean="0"/>
              <a:t>VERB </a:t>
            </a:r>
            <a:r>
              <a:rPr lang="es-CO" dirty="0" smtClean="0"/>
              <a:t>+ COMPL.</a:t>
            </a:r>
          </a:p>
          <a:p>
            <a:pPr>
              <a:buNone/>
            </a:pPr>
            <a:r>
              <a:rPr lang="es-CO" dirty="0" smtClean="0"/>
              <a:t>EXAMPLE: I´M GOING TO SWIMMING ON SUNDAY.</a:t>
            </a:r>
          </a:p>
          <a:p>
            <a:endParaRPr lang="es-CO" dirty="0" smtClean="0"/>
          </a:p>
          <a:p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409</Words>
  <Application>Microsoft Office PowerPoint</Application>
  <PresentationFormat>Presentación en pantalla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 SIMPLE PRESENT WITH TWO OR MORE VERBS DIFFERENT OF TO BE</vt:lpstr>
      <vt:lpstr>VERB DIFFERENT TO BE + VERB.ING</vt:lpstr>
      <vt:lpstr>FUTURE PLANS </vt:lpstr>
      <vt:lpstr>USE WILL LIKE AN AUXILIARY</vt:lpstr>
      <vt:lpstr>FUTURE PLANS</vt:lpstr>
      <vt:lpstr>GRAMMAR  STRUCTURES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PRESENT WITH TWO OR MORE VERBS DIFFERENT OF TO BE</dc:title>
  <dc:creator>lenovo</dc:creator>
  <cp:lastModifiedBy>lenovo</cp:lastModifiedBy>
  <cp:revision>11</cp:revision>
  <dcterms:created xsi:type="dcterms:W3CDTF">2020-05-20T02:53:47Z</dcterms:created>
  <dcterms:modified xsi:type="dcterms:W3CDTF">2020-05-20T17:55:17Z</dcterms:modified>
</cp:coreProperties>
</file>