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t>6/05/2020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t>6/05/2020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t>6/05/2020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t>6/05/2020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t>6/05/2020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t>6/05/2020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t>6/05/2020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t>6/05/2020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t>6/05/2020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t>6/05/2020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2D039-8223-4A62-8F3E-6A9FEE9E091B}" type="datetimeFigureOut">
              <a:rPr lang="es-CO" smtClean="0"/>
              <a:t>6/05/2020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CA2D1-A678-4769-9CE1-B17ACC389FE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2D039-8223-4A62-8F3E-6A9FEE9E091B}" type="datetimeFigureOut">
              <a:rPr lang="es-CO" smtClean="0"/>
              <a:t>6/05/2020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CA2D1-A678-4769-9CE1-B17ACC389FE7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PROGRESSIVE  PRESENT  TENSE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THE WAY IS VERY EASY</a:t>
            </a:r>
          </a:p>
          <a:p>
            <a:r>
              <a:rPr lang="es-CO" dirty="0" smtClean="0"/>
              <a:t>SUBJECT + TO BE + VERB. ING + COMPLEMENT</a:t>
            </a:r>
            <a:endParaRPr lang="es-CO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THE COMPLEMENT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complement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/>
              <a:t>about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action</a:t>
            </a:r>
            <a:r>
              <a:rPr lang="es-CO" dirty="0" smtClean="0"/>
              <a:t>, </a:t>
            </a:r>
            <a:r>
              <a:rPr lang="es-CO" dirty="0" err="1" smtClean="0"/>
              <a:t>for</a:t>
            </a:r>
            <a:r>
              <a:rPr lang="es-CO" dirty="0" smtClean="0"/>
              <a:t> </a:t>
            </a:r>
            <a:r>
              <a:rPr lang="es-CO" dirty="0" err="1" smtClean="0"/>
              <a:t>example</a:t>
            </a:r>
            <a:r>
              <a:rPr lang="es-CO" dirty="0" smtClean="0"/>
              <a:t>:</a:t>
            </a:r>
          </a:p>
          <a:p>
            <a:r>
              <a:rPr lang="es-CO" dirty="0" err="1"/>
              <a:t>W</a:t>
            </a:r>
            <a:r>
              <a:rPr lang="es-CO" dirty="0" err="1" smtClean="0"/>
              <a:t>ash</a:t>
            </a:r>
            <a:r>
              <a:rPr lang="es-CO" dirty="0" smtClean="0"/>
              <a:t> (lavar) = </a:t>
            </a:r>
            <a:r>
              <a:rPr lang="es-CO" dirty="0" err="1" smtClean="0"/>
              <a:t>washing</a:t>
            </a:r>
            <a:r>
              <a:rPr lang="es-CO" dirty="0" smtClean="0"/>
              <a:t> my </a:t>
            </a:r>
            <a:r>
              <a:rPr lang="es-CO" dirty="0" err="1" smtClean="0"/>
              <a:t>hands</a:t>
            </a:r>
            <a:r>
              <a:rPr lang="es-CO" dirty="0"/>
              <a:t> </a:t>
            </a:r>
            <a:r>
              <a:rPr lang="es-CO" dirty="0" smtClean="0"/>
              <a:t>(manos),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dishes</a:t>
            </a:r>
            <a:r>
              <a:rPr lang="es-CO" dirty="0" smtClean="0"/>
              <a:t> (loza).</a:t>
            </a:r>
          </a:p>
          <a:p>
            <a:r>
              <a:rPr lang="es-CO" dirty="0" err="1"/>
              <a:t>C</a:t>
            </a:r>
            <a:r>
              <a:rPr lang="es-CO" dirty="0" err="1" smtClean="0"/>
              <a:t>lean</a:t>
            </a:r>
            <a:r>
              <a:rPr lang="es-CO" dirty="0" smtClean="0"/>
              <a:t> (limpiar) =  </a:t>
            </a:r>
            <a:r>
              <a:rPr lang="es-CO" dirty="0" err="1" smtClean="0"/>
              <a:t>cleaning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floor</a:t>
            </a:r>
            <a:r>
              <a:rPr lang="es-CO" dirty="0" smtClean="0"/>
              <a:t> (piso),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windows</a:t>
            </a:r>
            <a:r>
              <a:rPr lang="es-CO" dirty="0" smtClean="0"/>
              <a:t> (ventanas),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furnitures</a:t>
            </a:r>
            <a:r>
              <a:rPr lang="es-CO" dirty="0" smtClean="0"/>
              <a:t> (muebles),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tables</a:t>
            </a:r>
            <a:r>
              <a:rPr lang="es-CO" dirty="0" smtClean="0"/>
              <a:t> (mesas).</a:t>
            </a:r>
          </a:p>
          <a:p>
            <a:r>
              <a:rPr lang="es-CO" dirty="0" err="1" smtClean="0"/>
              <a:t>Then</a:t>
            </a:r>
            <a:r>
              <a:rPr lang="es-CO" dirty="0" smtClean="0"/>
              <a:t>, </a:t>
            </a:r>
            <a:r>
              <a:rPr lang="es-CO" dirty="0"/>
              <a:t>I</a:t>
            </a:r>
            <a:r>
              <a:rPr lang="es-CO" dirty="0" smtClean="0"/>
              <a:t> hope (espero) </a:t>
            </a:r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dirty="0" err="1" smtClean="0"/>
              <a:t>enjoy</a:t>
            </a:r>
            <a:r>
              <a:rPr lang="es-CO" dirty="0" smtClean="0"/>
              <a:t> </a:t>
            </a:r>
            <a:r>
              <a:rPr lang="es-CO" smtClean="0"/>
              <a:t>(disfruten) </a:t>
            </a:r>
            <a:r>
              <a:rPr lang="es-CO" dirty="0" smtClean="0"/>
              <a:t>my </a:t>
            </a:r>
            <a:r>
              <a:rPr lang="es-CO" dirty="0" err="1" smtClean="0"/>
              <a:t>class</a:t>
            </a:r>
            <a:r>
              <a:rPr lang="es-CO" dirty="0" smtClean="0"/>
              <a:t> and my video.</a:t>
            </a:r>
          </a:p>
          <a:p>
            <a:r>
              <a:rPr lang="es-CO" dirty="0" err="1" smtClean="0"/>
              <a:t>Bye</a:t>
            </a:r>
            <a:r>
              <a:rPr lang="es-CO" dirty="0" smtClean="0"/>
              <a:t>! </a:t>
            </a:r>
            <a:r>
              <a:rPr lang="es-CO" dirty="0" err="1" smtClean="0"/>
              <a:t>See</a:t>
            </a:r>
            <a:r>
              <a:rPr lang="es-CO" dirty="0" smtClean="0"/>
              <a:t> </a:t>
            </a:r>
            <a:r>
              <a:rPr lang="es-CO" dirty="0" err="1" smtClean="0"/>
              <a:t>you</a:t>
            </a:r>
            <a:r>
              <a:rPr lang="es-CO" dirty="0" smtClean="0"/>
              <a:t> in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other</a:t>
            </a:r>
            <a:r>
              <a:rPr lang="es-CO" dirty="0" smtClean="0"/>
              <a:t> </a:t>
            </a:r>
            <a:r>
              <a:rPr lang="es-CO" dirty="0" err="1" smtClean="0"/>
              <a:t>opportunity</a:t>
            </a:r>
            <a:r>
              <a:rPr lang="es-CO" dirty="0" smtClean="0"/>
              <a:t>, </a:t>
            </a:r>
            <a:r>
              <a:rPr lang="es-CO" dirty="0" err="1" smtClean="0"/>
              <a:t>bye</a:t>
            </a:r>
            <a:r>
              <a:rPr lang="es-CO" dirty="0" smtClean="0"/>
              <a:t>!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I  HOPE  YOU  ARE  VERY  FINE!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IT´S GREAT YOU CAN  BE IN MY VIRTUAL ENGLISH CLASS</a:t>
            </a:r>
          </a:p>
          <a:p>
            <a:r>
              <a:rPr lang="es-CO" dirty="0" smtClean="0"/>
              <a:t>TO DAY WE ARE GOING TO LEARN ABOUT THE ACTIONS WE ARE DOING RIGHT NOW OR IN THIS MOMENT, FOR EXAMPLE:</a:t>
            </a:r>
          </a:p>
          <a:p>
            <a:r>
              <a:rPr lang="es-CO" dirty="0" smtClean="0"/>
              <a:t>I´M SPEAKING RIGHT NOW</a:t>
            </a:r>
          </a:p>
          <a:p>
            <a:pPr>
              <a:buNone/>
            </a:pPr>
            <a:r>
              <a:rPr lang="es-CO" dirty="0" smtClean="0"/>
              <a:t> OR </a:t>
            </a:r>
          </a:p>
          <a:p>
            <a:r>
              <a:rPr lang="es-CO" dirty="0" smtClean="0"/>
              <a:t>I  AM  SPEAKING RIGHT NOW</a:t>
            </a:r>
            <a:endParaRPr lang="es-C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way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/>
              <a:t>very</a:t>
            </a:r>
            <a:r>
              <a:rPr lang="es-CO" dirty="0" smtClean="0"/>
              <a:t> </a:t>
            </a:r>
            <a:r>
              <a:rPr lang="es-CO" dirty="0" err="1" smtClean="0"/>
              <a:t>easy</a:t>
            </a:r>
            <a:r>
              <a:rPr lang="es-CO" dirty="0" smtClean="0"/>
              <a:t>!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CO" dirty="0" smtClean="0"/>
              <a:t> </a:t>
            </a:r>
            <a:r>
              <a:rPr lang="es-CO" dirty="0" err="1" smtClean="0"/>
              <a:t>Let´s</a:t>
            </a:r>
            <a:r>
              <a:rPr lang="es-CO" dirty="0" smtClean="0"/>
              <a:t> </a:t>
            </a:r>
            <a:r>
              <a:rPr lang="es-CO" dirty="0" err="1" smtClean="0"/>
              <a:t>see</a:t>
            </a:r>
            <a:r>
              <a:rPr lang="es-CO" dirty="0" smtClean="0"/>
              <a:t>!</a:t>
            </a:r>
          </a:p>
          <a:p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dirty="0" err="1" smtClean="0"/>
              <a:t>or</a:t>
            </a:r>
            <a:r>
              <a:rPr lang="es-CO" dirty="0" smtClean="0"/>
              <a:t> me </a:t>
            </a:r>
            <a:r>
              <a:rPr lang="es-CO" dirty="0" err="1" smtClean="0"/>
              <a:t>or</a:t>
            </a:r>
            <a:r>
              <a:rPr lang="es-CO" dirty="0" smtClean="0"/>
              <a:t> </a:t>
            </a:r>
            <a:r>
              <a:rPr lang="es-CO" dirty="0" err="1" smtClean="0"/>
              <a:t>aby</a:t>
            </a:r>
            <a:r>
              <a:rPr lang="es-CO" dirty="0" smtClean="0"/>
              <a:t> </a:t>
            </a:r>
            <a:r>
              <a:rPr lang="es-CO" dirty="0" err="1" smtClean="0"/>
              <a:t>person</a:t>
            </a:r>
            <a:r>
              <a:rPr lang="es-CO" dirty="0" smtClean="0"/>
              <a:t> </a:t>
            </a:r>
            <a:r>
              <a:rPr lang="es-CO" dirty="0" err="1" smtClean="0"/>
              <a:t>who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/>
              <a:t>doing</a:t>
            </a:r>
            <a:r>
              <a:rPr lang="es-CO" dirty="0" smtClean="0"/>
              <a:t> </a:t>
            </a:r>
            <a:r>
              <a:rPr lang="es-CO" dirty="0" err="1" smtClean="0"/>
              <a:t>an</a:t>
            </a:r>
            <a:r>
              <a:rPr lang="es-CO" dirty="0" smtClean="0"/>
              <a:t> </a:t>
            </a:r>
            <a:r>
              <a:rPr lang="es-CO" dirty="0" err="1" smtClean="0"/>
              <a:t>action</a:t>
            </a:r>
            <a:r>
              <a:rPr lang="es-CO" dirty="0" smtClean="0"/>
              <a:t> in </a:t>
            </a:r>
            <a:r>
              <a:rPr lang="es-CO" dirty="0" err="1" smtClean="0"/>
              <a:t>this</a:t>
            </a:r>
            <a:r>
              <a:rPr lang="es-CO" dirty="0" smtClean="0"/>
              <a:t> </a:t>
            </a:r>
            <a:r>
              <a:rPr lang="es-CO" dirty="0" err="1" smtClean="0"/>
              <a:t>moment</a:t>
            </a:r>
            <a:r>
              <a:rPr lang="es-CO" dirty="0" smtClean="0"/>
              <a:t>.</a:t>
            </a:r>
          </a:p>
          <a:p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be</a:t>
            </a:r>
            <a:r>
              <a:rPr lang="es-CO" dirty="0" smtClean="0"/>
              <a:t> </a:t>
            </a:r>
            <a:r>
              <a:rPr lang="es-CO" dirty="0" err="1" smtClean="0"/>
              <a:t>verb</a:t>
            </a:r>
            <a:r>
              <a:rPr lang="es-CO" dirty="0" smtClean="0"/>
              <a:t> </a:t>
            </a:r>
            <a:r>
              <a:rPr lang="es-CO" dirty="0" err="1" smtClean="0"/>
              <a:t>that</a:t>
            </a:r>
            <a:r>
              <a:rPr lang="es-CO" dirty="0" smtClean="0"/>
              <a:t> </a:t>
            </a:r>
            <a:r>
              <a:rPr lang="es-CO" dirty="0" err="1" smtClean="0"/>
              <a:t>means</a:t>
            </a:r>
            <a:r>
              <a:rPr lang="es-CO" dirty="0" smtClean="0"/>
              <a:t>  </a:t>
            </a:r>
            <a:r>
              <a:rPr lang="es-CO" b="1" dirty="0" smtClean="0"/>
              <a:t>estar</a:t>
            </a:r>
            <a:r>
              <a:rPr lang="es-CO" dirty="0" smtClean="0"/>
              <a:t> in </a:t>
            </a:r>
            <a:r>
              <a:rPr lang="es-CO" dirty="0" err="1" smtClean="0"/>
              <a:t>spanish</a:t>
            </a:r>
            <a:r>
              <a:rPr lang="es-CO" dirty="0" smtClean="0"/>
              <a:t>.</a:t>
            </a:r>
          </a:p>
          <a:p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action</a:t>
            </a:r>
            <a:r>
              <a:rPr lang="es-CO" dirty="0" smtClean="0"/>
              <a:t> </a:t>
            </a:r>
            <a:r>
              <a:rPr lang="es-CO" dirty="0" err="1" smtClean="0"/>
              <a:t>that</a:t>
            </a:r>
            <a:r>
              <a:rPr lang="es-CO" dirty="0" smtClean="0"/>
              <a:t> a </a:t>
            </a:r>
            <a:r>
              <a:rPr lang="es-CO" dirty="0" err="1" smtClean="0"/>
              <a:t>person</a:t>
            </a:r>
            <a:r>
              <a:rPr lang="es-CO" dirty="0" smtClean="0"/>
              <a:t> </a:t>
            </a:r>
            <a:r>
              <a:rPr lang="es-CO" dirty="0" err="1" smtClean="0"/>
              <a:t>does</a:t>
            </a:r>
            <a:r>
              <a:rPr lang="es-CO" dirty="0" smtClean="0"/>
              <a:t> in </a:t>
            </a:r>
            <a:r>
              <a:rPr lang="es-CO" dirty="0" err="1" smtClean="0"/>
              <a:t>this</a:t>
            </a:r>
            <a:r>
              <a:rPr lang="es-CO" dirty="0" smtClean="0"/>
              <a:t> </a:t>
            </a:r>
            <a:r>
              <a:rPr lang="es-CO" dirty="0" err="1" smtClean="0"/>
              <a:t>mmomente</a:t>
            </a:r>
            <a:r>
              <a:rPr lang="es-CO" dirty="0" smtClean="0"/>
              <a:t>, </a:t>
            </a:r>
            <a:r>
              <a:rPr lang="es-CO" dirty="0" err="1" smtClean="0"/>
              <a:t>but</a:t>
            </a:r>
            <a:r>
              <a:rPr lang="es-CO" dirty="0" smtClean="0"/>
              <a:t> </a:t>
            </a:r>
            <a:r>
              <a:rPr lang="es-CO" dirty="0" err="1" smtClean="0"/>
              <a:t>with</a:t>
            </a:r>
            <a:r>
              <a:rPr lang="es-CO" dirty="0" smtClean="0"/>
              <a:t> </a:t>
            </a:r>
            <a:r>
              <a:rPr lang="es-CO" dirty="0" err="1" smtClean="0"/>
              <a:t>gerund</a:t>
            </a:r>
            <a:r>
              <a:rPr lang="es-CO" dirty="0" smtClean="0"/>
              <a:t>: </a:t>
            </a:r>
            <a:r>
              <a:rPr lang="es-CO" b="1" dirty="0" smtClean="0"/>
              <a:t>gerundio </a:t>
            </a:r>
            <a:r>
              <a:rPr lang="es-CO" dirty="0" smtClean="0"/>
              <a:t>in </a:t>
            </a:r>
            <a:r>
              <a:rPr lang="es-CO" dirty="0" err="1" smtClean="0"/>
              <a:t>spanish</a:t>
            </a:r>
            <a:r>
              <a:rPr lang="es-CO" dirty="0" smtClean="0"/>
              <a:t>, </a:t>
            </a:r>
            <a:r>
              <a:rPr lang="es-CO" b="1" dirty="0" smtClean="0"/>
              <a:t>ING</a:t>
            </a:r>
            <a:r>
              <a:rPr lang="es-CO" dirty="0" smtClean="0"/>
              <a:t>, in </a:t>
            </a:r>
            <a:r>
              <a:rPr lang="es-CO" dirty="0" err="1" smtClean="0"/>
              <a:t>english</a:t>
            </a:r>
            <a:r>
              <a:rPr lang="es-CO" dirty="0" smtClean="0"/>
              <a:t>.</a:t>
            </a:r>
          </a:p>
          <a:p>
            <a:r>
              <a:rPr lang="es-CO" dirty="0" smtClean="0"/>
              <a:t>And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complement</a:t>
            </a:r>
            <a:r>
              <a:rPr lang="es-CO" dirty="0" smtClean="0"/>
              <a:t>.</a:t>
            </a:r>
          </a:p>
          <a:p>
            <a:endParaRPr lang="es-CO" dirty="0" smtClean="0"/>
          </a:p>
          <a:p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</p:spPr>
        <p:txBody>
          <a:bodyPr>
            <a:normAutofit/>
          </a:bodyPr>
          <a:lstStyle/>
          <a:p>
            <a:r>
              <a:rPr lang="es-CO" dirty="0" smtClean="0"/>
              <a:t>THE  GRAMMAR  STRUCTURE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s-CO" sz="9800" dirty="0"/>
              <a:t> </a:t>
            </a:r>
            <a:r>
              <a:rPr lang="es-CO" sz="9800" dirty="0" smtClean="0"/>
              <a:t>              S U B J E C T       =          I         (YO)    </a:t>
            </a:r>
          </a:p>
          <a:p>
            <a:pPr>
              <a:buNone/>
            </a:pPr>
            <a:r>
              <a:rPr lang="es-CO" sz="11200" dirty="0"/>
              <a:t> </a:t>
            </a:r>
            <a:r>
              <a:rPr lang="es-CO" sz="11200" dirty="0" smtClean="0"/>
              <a:t>                                     +</a:t>
            </a:r>
          </a:p>
          <a:p>
            <a:pPr>
              <a:buNone/>
            </a:pPr>
            <a:r>
              <a:rPr lang="es-CO" sz="5900" dirty="0" smtClean="0"/>
              <a:t>   </a:t>
            </a:r>
          </a:p>
          <a:p>
            <a:pPr>
              <a:buNone/>
            </a:pPr>
            <a:r>
              <a:rPr lang="es-CO" sz="5900" dirty="0" smtClean="0"/>
              <a:t>         </a:t>
            </a:r>
            <a:r>
              <a:rPr lang="es-CO" sz="9800" dirty="0" smtClean="0"/>
              <a:t>T O    B E    V E R B      =          AM   (ESTOY)</a:t>
            </a:r>
          </a:p>
          <a:p>
            <a:pPr>
              <a:buNone/>
            </a:pPr>
            <a:r>
              <a:rPr lang="es-CO" sz="5900" dirty="0"/>
              <a:t> </a:t>
            </a:r>
            <a:r>
              <a:rPr lang="es-CO" sz="5900" dirty="0" smtClean="0"/>
              <a:t>     </a:t>
            </a:r>
          </a:p>
          <a:p>
            <a:pPr>
              <a:buNone/>
            </a:pPr>
            <a:r>
              <a:rPr lang="es-CO" sz="11200" dirty="0" smtClean="0"/>
              <a:t>                                       +</a:t>
            </a:r>
          </a:p>
          <a:p>
            <a:pPr>
              <a:buNone/>
            </a:pPr>
            <a:r>
              <a:rPr lang="es-CO" sz="11200" dirty="0" smtClean="0"/>
              <a:t>          V E R B . I N G     =          D O I N G  (HACIENDO)</a:t>
            </a:r>
          </a:p>
          <a:p>
            <a:pPr>
              <a:buNone/>
            </a:pPr>
            <a:r>
              <a:rPr lang="es-CO" sz="5900" dirty="0"/>
              <a:t> </a:t>
            </a:r>
            <a:r>
              <a:rPr lang="es-CO" sz="5900" dirty="0" smtClean="0"/>
              <a:t>    </a:t>
            </a:r>
          </a:p>
          <a:p>
            <a:pPr>
              <a:buNone/>
            </a:pPr>
            <a:r>
              <a:rPr lang="es-CO" sz="11200" dirty="0" smtClean="0"/>
              <a:t>                                        +</a:t>
            </a:r>
          </a:p>
          <a:p>
            <a:pPr>
              <a:buNone/>
            </a:pPr>
            <a:r>
              <a:rPr lang="es-CO" sz="12800" dirty="0" smtClean="0"/>
              <a:t> </a:t>
            </a:r>
            <a:r>
              <a:rPr lang="es-CO" sz="11200" dirty="0" smtClean="0"/>
              <a:t>C O M P L E M E N T    =        M Y   C L A S </a:t>
            </a:r>
            <a:r>
              <a:rPr lang="es-CO" sz="11200" dirty="0" err="1" smtClean="0"/>
              <a:t>S</a:t>
            </a:r>
            <a:r>
              <a:rPr lang="es-CO" sz="11200" dirty="0" smtClean="0"/>
              <a:t>   (MI CLASE)</a:t>
            </a:r>
          </a:p>
          <a:p>
            <a:pPr>
              <a:buNone/>
            </a:pPr>
            <a:endParaRPr lang="es-CO" sz="5900" dirty="0" smtClean="0"/>
          </a:p>
          <a:p>
            <a:pPr>
              <a:buNone/>
            </a:pPr>
            <a:endParaRPr lang="es-CO" sz="4000" dirty="0" smtClean="0"/>
          </a:p>
          <a:p>
            <a:pPr>
              <a:buNone/>
            </a:pPr>
            <a:r>
              <a:rPr lang="es-CO" dirty="0"/>
              <a:t> </a:t>
            </a:r>
            <a:r>
              <a:rPr lang="es-CO" dirty="0" smtClean="0"/>
              <a:t>                         </a:t>
            </a:r>
          </a:p>
          <a:p>
            <a:pPr>
              <a:buNone/>
            </a:pPr>
            <a:r>
              <a:rPr lang="es-CO" dirty="0"/>
              <a:t> </a:t>
            </a:r>
            <a:r>
              <a:rPr lang="es-CO" dirty="0" smtClean="0"/>
              <a:t>                                                                               </a:t>
            </a:r>
            <a:endParaRPr lang="es-C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REMEMBER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be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 in </a:t>
            </a:r>
            <a:r>
              <a:rPr lang="es-CO" dirty="0" err="1" smtClean="0"/>
              <a:t>infinitive</a:t>
            </a:r>
            <a:r>
              <a:rPr lang="es-CO" dirty="0" smtClean="0"/>
              <a:t> and </a:t>
            </a:r>
            <a:r>
              <a:rPr lang="es-CO" dirty="0" err="1" smtClean="0"/>
              <a:t>its</a:t>
            </a:r>
            <a:r>
              <a:rPr lang="es-CO" dirty="0" smtClean="0"/>
              <a:t> </a:t>
            </a:r>
            <a:r>
              <a:rPr lang="es-CO" dirty="0" err="1" smtClean="0"/>
              <a:t>conjugate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/>
              <a:t>according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subject</a:t>
            </a:r>
            <a:r>
              <a:rPr lang="es-CO" dirty="0" smtClean="0"/>
              <a:t> </a:t>
            </a:r>
            <a:r>
              <a:rPr lang="es-CO" dirty="0" err="1" smtClean="0"/>
              <a:t>who</a:t>
            </a:r>
            <a:r>
              <a:rPr lang="es-CO" dirty="0" smtClean="0"/>
              <a:t> </a:t>
            </a:r>
            <a:r>
              <a:rPr lang="es-CO" dirty="0" err="1" smtClean="0"/>
              <a:t>does</a:t>
            </a:r>
            <a:r>
              <a:rPr lang="es-CO" dirty="0" smtClean="0"/>
              <a:t> </a:t>
            </a:r>
            <a:r>
              <a:rPr lang="es-CO" dirty="0" err="1"/>
              <a:t>t</a:t>
            </a:r>
            <a:r>
              <a:rPr lang="es-CO" dirty="0" err="1" smtClean="0"/>
              <a:t>he</a:t>
            </a:r>
            <a:r>
              <a:rPr lang="es-CO" dirty="0" smtClean="0"/>
              <a:t> </a:t>
            </a:r>
            <a:r>
              <a:rPr lang="es-CO" dirty="0" err="1" smtClean="0"/>
              <a:t>action</a:t>
            </a:r>
            <a:r>
              <a:rPr lang="es-CO" dirty="0" smtClean="0"/>
              <a:t>, so </a:t>
            </a:r>
            <a:r>
              <a:rPr lang="es-CO" dirty="0" err="1" smtClean="0"/>
              <a:t>with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pronouns</a:t>
            </a:r>
            <a:r>
              <a:rPr lang="es-CO" dirty="0" smtClean="0"/>
              <a:t> </a:t>
            </a:r>
            <a:r>
              <a:rPr lang="es-CO" dirty="0" err="1" smtClean="0"/>
              <a:t>it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: </a:t>
            </a:r>
          </a:p>
          <a:p>
            <a:pPr algn="just"/>
            <a:endParaRPr lang="es-CO" dirty="0" smtClean="0"/>
          </a:p>
          <a:p>
            <a:pPr>
              <a:buNone/>
            </a:pPr>
            <a:r>
              <a:rPr lang="es-CO" sz="2400" dirty="0" smtClean="0"/>
              <a:t>     I AM  = I´M      YOU                     YOU´RE       SHE               SHE´S</a:t>
            </a:r>
          </a:p>
          <a:p>
            <a:pPr>
              <a:buNone/>
            </a:pPr>
            <a:r>
              <a:rPr lang="es-CO" sz="2400" dirty="0" smtClean="0"/>
              <a:t>                               WE        ARE  =    WE´RE         HE      IS  =    HE´S</a:t>
            </a:r>
          </a:p>
          <a:p>
            <a:pPr>
              <a:buNone/>
            </a:pPr>
            <a:r>
              <a:rPr lang="es-CO" sz="2400" dirty="0"/>
              <a:t> </a:t>
            </a:r>
            <a:r>
              <a:rPr lang="es-CO" sz="2400" dirty="0" smtClean="0"/>
              <a:t>                             THEY                     THEY´RE       IT                   IT´S</a:t>
            </a:r>
          </a:p>
          <a:p>
            <a:pPr>
              <a:buNone/>
            </a:pPr>
            <a:endParaRPr lang="es-CO" sz="2400" dirty="0" smtClean="0"/>
          </a:p>
          <a:p>
            <a:pPr>
              <a:buNone/>
            </a:pPr>
            <a:r>
              <a:rPr lang="es-CO" sz="3600" dirty="0" err="1" smtClean="0"/>
              <a:t>This</a:t>
            </a:r>
            <a:r>
              <a:rPr lang="es-CO" sz="3600" dirty="0" smtClean="0"/>
              <a:t> </a:t>
            </a:r>
            <a:r>
              <a:rPr lang="es-CO" sz="3600" dirty="0" err="1" smtClean="0"/>
              <a:t>is</a:t>
            </a:r>
            <a:r>
              <a:rPr lang="es-CO" sz="3600" dirty="0" smtClean="0"/>
              <a:t> </a:t>
            </a:r>
            <a:r>
              <a:rPr lang="es-CO" sz="3600" dirty="0" err="1" smtClean="0"/>
              <a:t>the</a:t>
            </a:r>
            <a:r>
              <a:rPr lang="es-CO" sz="3600" dirty="0" smtClean="0"/>
              <a:t> </a:t>
            </a:r>
            <a:r>
              <a:rPr lang="es-CO" sz="3600" dirty="0" err="1" smtClean="0"/>
              <a:t>contrast</a:t>
            </a:r>
            <a:r>
              <a:rPr lang="es-CO" sz="3600" dirty="0" smtClean="0"/>
              <a:t>  </a:t>
            </a:r>
            <a:r>
              <a:rPr lang="es-CO" sz="3600" dirty="0" err="1" smtClean="0"/>
              <a:t>form</a:t>
            </a:r>
            <a:r>
              <a:rPr lang="es-CO" sz="3600" dirty="0" smtClean="0"/>
              <a:t> of  </a:t>
            </a:r>
            <a:r>
              <a:rPr lang="es-CO" sz="3600" dirty="0" err="1" smtClean="0"/>
              <a:t>the</a:t>
            </a:r>
            <a:r>
              <a:rPr lang="es-CO" sz="3600" dirty="0" smtClean="0"/>
              <a:t> </a:t>
            </a:r>
            <a:r>
              <a:rPr lang="es-CO" sz="3600" dirty="0" err="1" smtClean="0"/>
              <a:t>to</a:t>
            </a:r>
            <a:r>
              <a:rPr lang="es-CO" sz="3600" dirty="0" smtClean="0"/>
              <a:t> </a:t>
            </a:r>
            <a:r>
              <a:rPr lang="es-CO" sz="3600" dirty="0" err="1" smtClean="0"/>
              <a:t>be</a:t>
            </a:r>
            <a:r>
              <a:rPr lang="es-CO" sz="3600" dirty="0" smtClean="0"/>
              <a:t> </a:t>
            </a:r>
            <a:r>
              <a:rPr lang="es-CO" sz="3600" dirty="0" err="1" smtClean="0"/>
              <a:t>verb</a:t>
            </a:r>
            <a:r>
              <a:rPr lang="es-CO" sz="3600" dirty="0" smtClean="0"/>
              <a:t>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BESIDES  FOR  THIS </a:t>
            </a:r>
            <a:r>
              <a:rPr lang="es-CO" dirty="0" smtClean="0"/>
              <a:t>YOU MUST LEARN </a:t>
            </a:r>
            <a:r>
              <a:rPr lang="es-CO" dirty="0" smtClean="0"/>
              <a:t>A LOT OF VERBS</a:t>
            </a:r>
            <a:r>
              <a:rPr lang="es-CO" dirty="0" smtClean="0"/>
              <a:t>:</a:t>
            </a:r>
            <a:endParaRPr lang="es-CO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CO" dirty="0" smtClean="0"/>
              <a:t>Prepare =   </a:t>
            </a:r>
            <a:r>
              <a:rPr lang="es-CO" dirty="0" err="1" smtClean="0"/>
              <a:t>preparing</a:t>
            </a:r>
            <a:r>
              <a:rPr lang="es-CO" dirty="0" smtClean="0"/>
              <a:t>    (preparar =preparando)</a:t>
            </a:r>
          </a:p>
          <a:p>
            <a:r>
              <a:rPr lang="es-CO" dirty="0" smtClean="0"/>
              <a:t>Cook = </a:t>
            </a:r>
            <a:r>
              <a:rPr lang="es-CO" dirty="0" err="1" smtClean="0"/>
              <a:t>cooking</a:t>
            </a:r>
            <a:r>
              <a:rPr lang="es-CO" dirty="0" smtClean="0"/>
              <a:t>               (cocinar = cocinando)</a:t>
            </a:r>
          </a:p>
          <a:p>
            <a:r>
              <a:rPr lang="es-CO" dirty="0" err="1" smtClean="0"/>
              <a:t>Squeeze</a:t>
            </a:r>
            <a:r>
              <a:rPr lang="es-CO" dirty="0" smtClean="0"/>
              <a:t> = </a:t>
            </a:r>
            <a:r>
              <a:rPr lang="es-CO" dirty="0" err="1" smtClean="0"/>
              <a:t>aqueezing</a:t>
            </a:r>
            <a:r>
              <a:rPr lang="es-CO" dirty="0" smtClean="0"/>
              <a:t>      (exprimir = exprimiendo)</a:t>
            </a:r>
          </a:p>
          <a:p>
            <a:r>
              <a:rPr lang="es-CO" dirty="0" err="1" smtClean="0"/>
              <a:t>Wash</a:t>
            </a:r>
            <a:r>
              <a:rPr lang="es-CO" dirty="0" smtClean="0"/>
              <a:t> = </a:t>
            </a:r>
            <a:r>
              <a:rPr lang="es-CO" dirty="0" err="1" smtClean="0"/>
              <a:t>washing</a:t>
            </a:r>
            <a:r>
              <a:rPr lang="es-CO" dirty="0" smtClean="0"/>
              <a:t>              (lavar = lavando)</a:t>
            </a:r>
          </a:p>
          <a:p>
            <a:r>
              <a:rPr lang="es-CO" dirty="0" smtClean="0"/>
              <a:t>Drive= </a:t>
            </a:r>
            <a:r>
              <a:rPr lang="es-CO" dirty="0" err="1" smtClean="0"/>
              <a:t>driving</a:t>
            </a:r>
            <a:r>
              <a:rPr lang="es-CO" dirty="0" smtClean="0"/>
              <a:t>                   (conducir= conduciendo)</a:t>
            </a:r>
          </a:p>
          <a:p>
            <a:r>
              <a:rPr lang="es-CO" dirty="0" err="1" smtClean="0"/>
              <a:t>Jump</a:t>
            </a:r>
            <a:r>
              <a:rPr lang="es-CO" dirty="0" smtClean="0"/>
              <a:t> = jumping               (saltar = saltando)</a:t>
            </a:r>
            <a:endParaRPr lang="es-CO" dirty="0" smtClean="0"/>
          </a:p>
          <a:p>
            <a:r>
              <a:rPr lang="es-CO" dirty="0" smtClean="0"/>
              <a:t>Play = </a:t>
            </a:r>
            <a:r>
              <a:rPr lang="es-CO" dirty="0" err="1" smtClean="0"/>
              <a:t>playing</a:t>
            </a:r>
            <a:r>
              <a:rPr lang="es-CO" dirty="0" smtClean="0"/>
              <a:t>                   (jugar = jugando)</a:t>
            </a:r>
          </a:p>
          <a:p>
            <a:r>
              <a:rPr lang="es-CO" dirty="0" err="1" smtClean="0"/>
              <a:t>Watch</a:t>
            </a:r>
            <a:r>
              <a:rPr lang="es-CO" dirty="0" smtClean="0"/>
              <a:t> = </a:t>
            </a:r>
            <a:r>
              <a:rPr lang="es-CO" dirty="0" err="1" smtClean="0"/>
              <a:t>watching</a:t>
            </a:r>
            <a:r>
              <a:rPr lang="es-CO" dirty="0" smtClean="0"/>
              <a:t>             (mirar = mirando </a:t>
            </a:r>
            <a:r>
              <a:rPr lang="es-CO" dirty="0" err="1" smtClean="0"/>
              <a:t>t.v.</a:t>
            </a:r>
            <a:r>
              <a:rPr lang="es-CO" dirty="0" smtClean="0"/>
              <a:t>)</a:t>
            </a:r>
          </a:p>
          <a:p>
            <a:endParaRPr lang="es-CO" dirty="0" smtClean="0"/>
          </a:p>
          <a:p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IT´S  VERY EASY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2800" dirty="0" err="1" smtClean="0"/>
              <a:t>If</a:t>
            </a:r>
            <a:r>
              <a:rPr lang="es-CO" sz="2800" dirty="0" smtClean="0"/>
              <a:t> </a:t>
            </a:r>
            <a:r>
              <a:rPr lang="es-CO" sz="2800" dirty="0" err="1" smtClean="0"/>
              <a:t>you</a:t>
            </a:r>
            <a:r>
              <a:rPr lang="es-CO" sz="2800" dirty="0" smtClean="0"/>
              <a:t> </a:t>
            </a:r>
            <a:r>
              <a:rPr lang="es-CO" sz="2800" dirty="0" err="1" smtClean="0"/>
              <a:t>want</a:t>
            </a:r>
            <a:r>
              <a:rPr lang="es-CO" sz="2800" dirty="0" smtClean="0"/>
              <a:t> </a:t>
            </a:r>
            <a:r>
              <a:rPr lang="es-CO" sz="2800" dirty="0" err="1" smtClean="0"/>
              <a:t>to</a:t>
            </a:r>
            <a:r>
              <a:rPr lang="es-CO" sz="2800" dirty="0" smtClean="0"/>
              <a:t> drive </a:t>
            </a:r>
            <a:r>
              <a:rPr lang="es-CO" sz="2800" dirty="0" err="1" smtClean="0"/>
              <a:t>your</a:t>
            </a:r>
            <a:r>
              <a:rPr lang="es-CO" sz="2800" dirty="0" smtClean="0"/>
              <a:t> car, </a:t>
            </a:r>
            <a:r>
              <a:rPr lang="es-CO" sz="2800" dirty="0" err="1" smtClean="0"/>
              <a:t>you</a:t>
            </a:r>
            <a:r>
              <a:rPr lang="es-CO" sz="2800" dirty="0" smtClean="0"/>
              <a:t> </a:t>
            </a:r>
            <a:r>
              <a:rPr lang="es-CO" sz="2800" dirty="0" err="1" smtClean="0"/>
              <a:t>must</a:t>
            </a:r>
            <a:r>
              <a:rPr lang="es-CO" sz="2800" dirty="0" smtClean="0"/>
              <a:t> </a:t>
            </a:r>
            <a:r>
              <a:rPr lang="es-CO" sz="2800" dirty="0" err="1" smtClean="0"/>
              <a:t>practice</a:t>
            </a:r>
            <a:r>
              <a:rPr lang="es-CO" sz="2800" dirty="0" smtClean="0"/>
              <a:t>.</a:t>
            </a:r>
          </a:p>
          <a:p>
            <a:r>
              <a:rPr lang="es-CO" dirty="0" err="1" smtClean="0"/>
              <a:t>If</a:t>
            </a:r>
            <a:r>
              <a:rPr lang="es-CO" dirty="0" smtClean="0"/>
              <a:t> </a:t>
            </a:r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dirty="0" err="1" smtClean="0"/>
              <a:t>want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learn</a:t>
            </a:r>
            <a:r>
              <a:rPr lang="es-CO" dirty="0" smtClean="0"/>
              <a:t> </a:t>
            </a:r>
            <a:r>
              <a:rPr lang="es-CO" dirty="0" err="1" smtClean="0"/>
              <a:t>any</a:t>
            </a:r>
            <a:r>
              <a:rPr lang="es-CO" dirty="0" smtClean="0"/>
              <a:t> </a:t>
            </a:r>
            <a:r>
              <a:rPr lang="es-CO" dirty="0" err="1" smtClean="0"/>
              <a:t>language</a:t>
            </a:r>
            <a:r>
              <a:rPr lang="es-CO" dirty="0" smtClean="0"/>
              <a:t>, </a:t>
            </a:r>
            <a:r>
              <a:rPr lang="es-CO" dirty="0" err="1" smtClean="0"/>
              <a:t>you</a:t>
            </a:r>
            <a:r>
              <a:rPr lang="es-CO" dirty="0" smtClean="0"/>
              <a:t> are “</a:t>
            </a:r>
            <a:r>
              <a:rPr lang="es-CO" dirty="0" err="1" smtClean="0"/>
              <a:t>practice</a:t>
            </a:r>
            <a:r>
              <a:rPr lang="es-CO" dirty="0" smtClean="0"/>
              <a:t>” = </a:t>
            </a:r>
            <a:r>
              <a:rPr lang="es-CO" dirty="0" err="1" smtClean="0"/>
              <a:t>practicing</a:t>
            </a:r>
            <a:r>
              <a:rPr lang="es-CO" dirty="0" smtClean="0"/>
              <a:t>. </a:t>
            </a:r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dirty="0" err="1" smtClean="0"/>
              <a:t>must</a:t>
            </a:r>
            <a:r>
              <a:rPr lang="es-CO" dirty="0" smtClean="0"/>
              <a:t> </a:t>
            </a:r>
            <a:r>
              <a:rPr lang="es-CO" dirty="0" err="1" smtClean="0"/>
              <a:t>practice</a:t>
            </a:r>
            <a:r>
              <a:rPr lang="es-CO" dirty="0" smtClean="0"/>
              <a:t> </a:t>
            </a:r>
            <a:r>
              <a:rPr lang="es-CO" dirty="0" err="1" smtClean="0"/>
              <a:t>all</a:t>
            </a:r>
            <a:r>
              <a:rPr lang="es-CO" dirty="0" smtClean="0"/>
              <a:t> time, </a:t>
            </a:r>
            <a:r>
              <a:rPr lang="es-CO" dirty="0" err="1" smtClean="0"/>
              <a:t>by</a:t>
            </a:r>
            <a:r>
              <a:rPr lang="es-CO" dirty="0" smtClean="0"/>
              <a:t> listen, </a:t>
            </a:r>
            <a:r>
              <a:rPr lang="es-CO" dirty="0" err="1" smtClean="0"/>
              <a:t>speak</a:t>
            </a:r>
            <a:r>
              <a:rPr lang="es-CO" dirty="0" smtClean="0"/>
              <a:t>, </a:t>
            </a:r>
            <a:r>
              <a:rPr lang="es-CO" dirty="0" err="1" smtClean="0"/>
              <a:t>write</a:t>
            </a:r>
            <a:r>
              <a:rPr lang="es-CO" dirty="0" smtClean="0"/>
              <a:t> and </a:t>
            </a:r>
            <a:r>
              <a:rPr lang="es-CO" dirty="0" err="1" smtClean="0"/>
              <a:t>read</a:t>
            </a:r>
            <a:r>
              <a:rPr lang="es-CO" dirty="0" smtClean="0"/>
              <a:t>.</a:t>
            </a:r>
          </a:p>
          <a:p>
            <a:r>
              <a:rPr lang="es-CO" dirty="0" err="1" smtClean="0"/>
              <a:t>For</a:t>
            </a:r>
            <a:r>
              <a:rPr lang="es-CO" dirty="0" smtClean="0"/>
              <a:t> </a:t>
            </a:r>
            <a:r>
              <a:rPr lang="es-CO" dirty="0" err="1" smtClean="0"/>
              <a:t>example</a:t>
            </a:r>
            <a:r>
              <a:rPr lang="es-CO" dirty="0" smtClean="0"/>
              <a:t>: </a:t>
            </a:r>
            <a:r>
              <a:rPr lang="es-CO" dirty="0" err="1" smtClean="0"/>
              <a:t>I´m</a:t>
            </a:r>
            <a:r>
              <a:rPr lang="es-CO" dirty="0" smtClean="0"/>
              <a:t> </a:t>
            </a:r>
            <a:r>
              <a:rPr lang="es-CO" dirty="0" err="1" smtClean="0"/>
              <a:t>reading</a:t>
            </a:r>
            <a:r>
              <a:rPr lang="es-CO" dirty="0" smtClean="0"/>
              <a:t> in </a:t>
            </a:r>
            <a:r>
              <a:rPr lang="es-CO" dirty="0" err="1" smtClean="0"/>
              <a:t>this</a:t>
            </a:r>
            <a:r>
              <a:rPr lang="es-CO" dirty="0" smtClean="0"/>
              <a:t> </a:t>
            </a:r>
            <a:r>
              <a:rPr lang="es-CO" dirty="0" err="1" smtClean="0"/>
              <a:t>moment</a:t>
            </a:r>
            <a:r>
              <a:rPr lang="es-CO" dirty="0" smtClean="0"/>
              <a:t>.</a:t>
            </a:r>
          </a:p>
          <a:p>
            <a:r>
              <a:rPr lang="es-CO" dirty="0" smtClean="0"/>
              <a:t>Ok, </a:t>
            </a:r>
            <a:r>
              <a:rPr lang="es-CO" dirty="0" err="1" smtClean="0"/>
              <a:t>you</a:t>
            </a:r>
            <a:r>
              <a:rPr lang="es-CO" dirty="0" smtClean="0"/>
              <a:t> are </a:t>
            </a:r>
            <a:r>
              <a:rPr lang="es-CO" dirty="0" err="1" smtClean="0"/>
              <a:t>listening</a:t>
            </a:r>
            <a:r>
              <a:rPr lang="es-CO" dirty="0" smtClean="0"/>
              <a:t> my </a:t>
            </a:r>
            <a:r>
              <a:rPr lang="es-CO" dirty="0" err="1" smtClean="0"/>
              <a:t>class</a:t>
            </a:r>
            <a:r>
              <a:rPr lang="es-CO" dirty="0" smtClean="0"/>
              <a:t> in </a:t>
            </a:r>
            <a:r>
              <a:rPr lang="es-CO" dirty="0" err="1" smtClean="0"/>
              <a:t>this</a:t>
            </a:r>
            <a:r>
              <a:rPr lang="es-CO" dirty="0" smtClean="0"/>
              <a:t> </a:t>
            </a:r>
            <a:r>
              <a:rPr lang="es-CO" dirty="0" err="1" smtClean="0"/>
              <a:t>moment</a:t>
            </a:r>
            <a:r>
              <a:rPr lang="es-CO" dirty="0" smtClean="0"/>
              <a:t>.</a:t>
            </a:r>
          </a:p>
          <a:p>
            <a:r>
              <a:rPr lang="es-CO" dirty="0" err="1" smtClean="0"/>
              <a:t>Your</a:t>
            </a:r>
            <a:r>
              <a:rPr lang="es-CO" dirty="0" smtClean="0"/>
              <a:t> </a:t>
            </a:r>
            <a:r>
              <a:rPr lang="es-CO" dirty="0" err="1" smtClean="0"/>
              <a:t>father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/>
              <a:t>working</a:t>
            </a:r>
            <a:r>
              <a:rPr lang="es-CO" dirty="0" smtClean="0"/>
              <a:t> </a:t>
            </a:r>
            <a:r>
              <a:rPr lang="es-CO" dirty="0" err="1" smtClean="0"/>
              <a:t>right</a:t>
            </a:r>
            <a:r>
              <a:rPr lang="es-CO" dirty="0" smtClean="0"/>
              <a:t> </a:t>
            </a:r>
            <a:r>
              <a:rPr lang="es-CO" dirty="0" err="1" smtClean="0"/>
              <a:t>now</a:t>
            </a:r>
            <a:r>
              <a:rPr lang="es-CO" dirty="0" smtClean="0"/>
              <a:t>.</a:t>
            </a:r>
          </a:p>
          <a:p>
            <a:r>
              <a:rPr lang="es-CO" dirty="0" err="1" smtClean="0"/>
              <a:t>Your</a:t>
            </a:r>
            <a:r>
              <a:rPr lang="es-CO" dirty="0" smtClean="0"/>
              <a:t> </a:t>
            </a:r>
            <a:r>
              <a:rPr lang="es-CO" dirty="0" err="1" smtClean="0"/>
              <a:t>mother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/>
              <a:t>preparing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lunch </a:t>
            </a:r>
            <a:r>
              <a:rPr lang="es-CO" dirty="0" err="1" smtClean="0"/>
              <a:t>right</a:t>
            </a:r>
            <a:r>
              <a:rPr lang="es-CO" dirty="0" smtClean="0"/>
              <a:t> </a:t>
            </a:r>
            <a:r>
              <a:rPr lang="es-CO" dirty="0" err="1" smtClean="0"/>
              <a:t>now</a:t>
            </a:r>
            <a:r>
              <a:rPr lang="es-CO" dirty="0" smtClean="0"/>
              <a:t>!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sz="4000" dirty="0" smtClean="0"/>
              <a:t>THE EXERCISE  APLICATION </a:t>
            </a:r>
            <a:r>
              <a:rPr lang="es-CO" sz="4000" dirty="0" err="1" smtClean="0"/>
              <a:t>is</a:t>
            </a:r>
            <a:r>
              <a:rPr lang="es-CO" sz="4000" dirty="0" smtClean="0"/>
              <a:t> </a:t>
            </a:r>
            <a:r>
              <a:rPr lang="es-CO" sz="4000" dirty="0" err="1" smtClean="0"/>
              <a:t>very</a:t>
            </a:r>
            <a:r>
              <a:rPr lang="es-CO" sz="4000" dirty="0" smtClean="0"/>
              <a:t> </a:t>
            </a:r>
            <a:r>
              <a:rPr lang="es-CO" sz="4000" dirty="0" err="1" smtClean="0"/>
              <a:t>easy</a:t>
            </a:r>
            <a:r>
              <a:rPr lang="es-CO" sz="4000" dirty="0"/>
              <a:t>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err="1"/>
              <a:t>I</a:t>
            </a:r>
            <a:r>
              <a:rPr lang="es-CO" dirty="0" err="1" smtClean="0"/>
              <a:t>f</a:t>
            </a:r>
            <a:r>
              <a:rPr lang="es-CO" dirty="0" smtClean="0"/>
              <a:t> </a:t>
            </a:r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dirty="0" err="1" smtClean="0"/>
              <a:t>understand</a:t>
            </a:r>
            <a:r>
              <a:rPr lang="es-CO" dirty="0" smtClean="0"/>
              <a:t> my </a:t>
            </a:r>
            <a:r>
              <a:rPr lang="es-CO" dirty="0" err="1" smtClean="0"/>
              <a:t>class</a:t>
            </a:r>
            <a:r>
              <a:rPr lang="es-CO" dirty="0" smtClean="0"/>
              <a:t>, </a:t>
            </a:r>
            <a:r>
              <a:rPr lang="es-CO" dirty="0" err="1" smtClean="0"/>
              <a:t>this</a:t>
            </a:r>
            <a:r>
              <a:rPr lang="es-CO" dirty="0" smtClean="0"/>
              <a:t> </a:t>
            </a:r>
            <a:r>
              <a:rPr lang="es-CO" dirty="0" err="1" smtClean="0"/>
              <a:t>class</a:t>
            </a:r>
            <a:r>
              <a:rPr lang="es-CO" dirty="0" smtClean="0"/>
              <a:t>, ok?</a:t>
            </a:r>
          </a:p>
          <a:p>
            <a:r>
              <a:rPr lang="es-CO" dirty="0" smtClean="0"/>
              <a:t>I invite </a:t>
            </a:r>
            <a:r>
              <a:rPr lang="es-CO" dirty="0" err="1" smtClean="0"/>
              <a:t>you</a:t>
            </a:r>
            <a:r>
              <a:rPr lang="es-CO" dirty="0" smtClean="0"/>
              <a:t> </a:t>
            </a:r>
            <a:r>
              <a:rPr lang="es-CO" dirty="0" err="1" smtClean="0"/>
              <a:t>to</a:t>
            </a:r>
            <a:r>
              <a:rPr lang="es-CO" dirty="0" smtClean="0"/>
              <a:t> </a:t>
            </a:r>
            <a:r>
              <a:rPr lang="es-CO" dirty="0" err="1" smtClean="0"/>
              <a:t>see</a:t>
            </a:r>
            <a:r>
              <a:rPr lang="es-CO" dirty="0" smtClean="0"/>
              <a:t> my video: </a:t>
            </a:r>
            <a:r>
              <a:rPr lang="es-CO" dirty="0" err="1" smtClean="0"/>
              <a:t>mom</a:t>
            </a:r>
            <a:r>
              <a:rPr lang="es-CO" dirty="0" smtClean="0"/>
              <a:t> in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kitchen</a:t>
            </a:r>
            <a:r>
              <a:rPr lang="es-CO" dirty="0" smtClean="0"/>
              <a:t>. </a:t>
            </a:r>
            <a:endParaRPr lang="es-CO" dirty="0"/>
          </a:p>
          <a:p>
            <a:r>
              <a:rPr lang="es-CO" dirty="0" smtClean="0"/>
              <a:t>In </a:t>
            </a:r>
            <a:r>
              <a:rPr lang="es-CO" dirty="0" err="1" smtClean="0"/>
              <a:t>this</a:t>
            </a:r>
            <a:r>
              <a:rPr lang="es-CO" dirty="0" smtClean="0"/>
              <a:t> video, </a:t>
            </a:r>
            <a:r>
              <a:rPr lang="es-CO" dirty="0" err="1" smtClean="0"/>
              <a:t>I´m</a:t>
            </a:r>
            <a:r>
              <a:rPr lang="es-CO" dirty="0" smtClean="0"/>
              <a:t> </a:t>
            </a:r>
            <a:r>
              <a:rPr lang="es-CO" dirty="0" err="1" smtClean="0"/>
              <a:t>preparing</a:t>
            </a:r>
            <a:r>
              <a:rPr lang="es-CO" dirty="0" smtClean="0"/>
              <a:t> my </a:t>
            </a:r>
            <a:r>
              <a:rPr lang="es-CO" dirty="0" err="1" smtClean="0"/>
              <a:t>breakfast</a:t>
            </a:r>
            <a:r>
              <a:rPr lang="es-CO" dirty="0"/>
              <a:t>.</a:t>
            </a:r>
            <a:endParaRPr lang="es-CO" dirty="0" smtClean="0"/>
          </a:p>
          <a:p>
            <a:r>
              <a:rPr lang="es-CO" dirty="0" err="1" smtClean="0"/>
              <a:t>Then</a:t>
            </a:r>
            <a:r>
              <a:rPr lang="es-CO" dirty="0" smtClean="0"/>
              <a:t>, </a:t>
            </a:r>
            <a:r>
              <a:rPr lang="es-CO" dirty="0" err="1" smtClean="0"/>
              <a:t>you</a:t>
            </a:r>
            <a:r>
              <a:rPr lang="es-CO" dirty="0" smtClean="0"/>
              <a:t> can observe </a:t>
            </a:r>
            <a:r>
              <a:rPr lang="es-CO" dirty="0" err="1" smtClean="0"/>
              <a:t>some</a:t>
            </a:r>
            <a:r>
              <a:rPr lang="es-CO" dirty="0" smtClean="0"/>
              <a:t> </a:t>
            </a:r>
            <a:r>
              <a:rPr lang="es-CO" dirty="0" err="1" smtClean="0"/>
              <a:t>expressions</a:t>
            </a:r>
            <a:r>
              <a:rPr lang="es-CO" dirty="0" smtClean="0"/>
              <a:t> in </a:t>
            </a:r>
            <a:r>
              <a:rPr lang="es-CO" dirty="0" err="1" smtClean="0"/>
              <a:t>progressive</a:t>
            </a:r>
            <a:r>
              <a:rPr lang="es-CO" dirty="0" smtClean="0"/>
              <a:t>.</a:t>
            </a:r>
          </a:p>
          <a:p>
            <a:r>
              <a:rPr lang="es-CO" dirty="0" err="1" smtClean="0"/>
              <a:t>This</a:t>
            </a:r>
            <a:r>
              <a:rPr lang="es-CO" dirty="0" smtClean="0"/>
              <a:t> </a:t>
            </a:r>
            <a:r>
              <a:rPr lang="es-CO" dirty="0" err="1" smtClean="0"/>
              <a:t>topic</a:t>
            </a:r>
            <a:r>
              <a:rPr lang="es-CO" dirty="0" smtClean="0"/>
              <a:t> </a:t>
            </a:r>
            <a:r>
              <a:rPr lang="es-CO" dirty="0" err="1" smtClean="0"/>
              <a:t>is</a:t>
            </a:r>
            <a:r>
              <a:rPr lang="es-CO" dirty="0" smtClean="0"/>
              <a:t> </a:t>
            </a:r>
            <a:r>
              <a:rPr lang="es-CO" dirty="0" err="1" smtClean="0"/>
              <a:t>progressive</a:t>
            </a:r>
            <a:r>
              <a:rPr lang="es-CO" dirty="0" smtClean="0"/>
              <a:t> </a:t>
            </a:r>
            <a:r>
              <a:rPr lang="es-CO" dirty="0" err="1" smtClean="0"/>
              <a:t>or</a:t>
            </a:r>
            <a:r>
              <a:rPr lang="es-CO" dirty="0" smtClean="0"/>
              <a:t> </a:t>
            </a:r>
            <a:r>
              <a:rPr lang="es-CO" dirty="0" err="1" smtClean="0"/>
              <a:t>continue</a:t>
            </a:r>
            <a:r>
              <a:rPr lang="es-CO" dirty="0" smtClean="0"/>
              <a:t> verbal tense.</a:t>
            </a:r>
          </a:p>
          <a:p>
            <a:endParaRPr lang="es-C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REMEMBER THE STRUCTURE: </a:t>
            </a:r>
            <a:r>
              <a:rPr lang="es-CO" dirty="0" err="1" smtClean="0"/>
              <a:t>then</a:t>
            </a:r>
            <a:r>
              <a:rPr lang="es-CO" dirty="0" smtClean="0"/>
              <a:t>,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I </a:t>
            </a:r>
            <a:r>
              <a:rPr lang="es-CO" dirty="0" err="1" smtClean="0"/>
              <a:t>repeat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structure</a:t>
            </a:r>
            <a:r>
              <a:rPr lang="es-CO" dirty="0" smtClean="0"/>
              <a:t>, </a:t>
            </a:r>
            <a:r>
              <a:rPr lang="es-CO" dirty="0" err="1" smtClean="0"/>
              <a:t>grammar</a:t>
            </a:r>
            <a:r>
              <a:rPr lang="es-CO" dirty="0" smtClean="0"/>
              <a:t> </a:t>
            </a:r>
            <a:r>
              <a:rPr lang="es-CO" dirty="0" err="1" smtClean="0"/>
              <a:t>structure</a:t>
            </a:r>
            <a:r>
              <a:rPr lang="es-CO" dirty="0" smtClean="0"/>
              <a:t>:</a:t>
            </a:r>
          </a:p>
          <a:p>
            <a:r>
              <a:rPr lang="es-CO" sz="2800" dirty="0" err="1" smtClean="0"/>
              <a:t>Subject</a:t>
            </a:r>
            <a:r>
              <a:rPr lang="es-CO" sz="2800" dirty="0" smtClean="0"/>
              <a:t>: me</a:t>
            </a:r>
            <a:r>
              <a:rPr lang="es-CO" dirty="0" smtClean="0"/>
              <a:t>, </a:t>
            </a:r>
            <a:r>
              <a:rPr lang="es-CO" dirty="0" err="1" smtClean="0"/>
              <a:t>you</a:t>
            </a:r>
            <a:r>
              <a:rPr lang="es-CO" dirty="0" smtClean="0"/>
              <a:t>, </a:t>
            </a:r>
            <a:r>
              <a:rPr lang="es-CO" dirty="0" err="1" smtClean="0"/>
              <a:t>your</a:t>
            </a:r>
            <a:r>
              <a:rPr lang="es-CO" dirty="0" smtClean="0"/>
              <a:t> </a:t>
            </a:r>
            <a:r>
              <a:rPr lang="es-CO" dirty="0" err="1" smtClean="0"/>
              <a:t>mother</a:t>
            </a:r>
            <a:r>
              <a:rPr lang="es-CO" dirty="0" smtClean="0"/>
              <a:t>, </a:t>
            </a:r>
            <a:r>
              <a:rPr lang="es-CO" dirty="0" err="1" smtClean="0"/>
              <a:t>your</a:t>
            </a:r>
            <a:r>
              <a:rPr lang="es-CO" dirty="0" smtClean="0"/>
              <a:t> </a:t>
            </a:r>
            <a:r>
              <a:rPr lang="es-CO" dirty="0" err="1" smtClean="0"/>
              <a:t>sister</a:t>
            </a:r>
            <a:r>
              <a:rPr lang="es-CO" dirty="0" smtClean="0"/>
              <a:t>, Plus, </a:t>
            </a:r>
          </a:p>
          <a:p>
            <a:r>
              <a:rPr lang="es-CO" dirty="0" err="1" smtClean="0"/>
              <a:t>To</a:t>
            </a:r>
            <a:r>
              <a:rPr lang="es-CO" dirty="0" smtClean="0"/>
              <a:t> Be </a:t>
            </a:r>
            <a:r>
              <a:rPr lang="es-CO" dirty="0" err="1" smtClean="0"/>
              <a:t>verb</a:t>
            </a:r>
            <a:r>
              <a:rPr lang="es-CO" dirty="0" smtClean="0"/>
              <a:t>: am, </a:t>
            </a:r>
            <a:r>
              <a:rPr lang="es-CO" dirty="0" err="1" smtClean="0"/>
              <a:t>is</a:t>
            </a:r>
            <a:r>
              <a:rPr lang="es-CO" dirty="0" smtClean="0"/>
              <a:t>, are. Plus,</a:t>
            </a:r>
          </a:p>
          <a:p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action</a:t>
            </a:r>
            <a:r>
              <a:rPr lang="es-CO" dirty="0" smtClean="0"/>
              <a:t> </a:t>
            </a:r>
            <a:r>
              <a:rPr lang="es-CO" dirty="0" err="1" smtClean="0"/>
              <a:t>or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verb</a:t>
            </a:r>
            <a:r>
              <a:rPr lang="es-CO" dirty="0" smtClean="0"/>
              <a:t> </a:t>
            </a:r>
            <a:r>
              <a:rPr lang="es-CO" dirty="0" err="1" smtClean="0"/>
              <a:t>with</a:t>
            </a:r>
            <a:r>
              <a:rPr lang="es-CO" dirty="0" smtClean="0"/>
              <a:t> </a:t>
            </a:r>
            <a:r>
              <a:rPr lang="es-CO" b="1" dirty="0" smtClean="0"/>
              <a:t>ING</a:t>
            </a:r>
            <a:r>
              <a:rPr lang="es-CO" dirty="0" smtClean="0"/>
              <a:t>,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gerund</a:t>
            </a:r>
            <a:r>
              <a:rPr lang="es-CO" dirty="0" smtClean="0"/>
              <a:t>:</a:t>
            </a:r>
          </a:p>
          <a:p>
            <a:pPr>
              <a:buNone/>
            </a:pPr>
            <a:r>
              <a:rPr lang="es-CO" dirty="0" smtClean="0"/>
              <a:t> </a:t>
            </a:r>
            <a:r>
              <a:rPr lang="es-CO" dirty="0" err="1" smtClean="0"/>
              <a:t>Do</a:t>
            </a:r>
            <a:r>
              <a:rPr lang="es-CO" b="1" dirty="0" err="1" smtClean="0"/>
              <a:t>ing</a:t>
            </a:r>
            <a:r>
              <a:rPr lang="es-CO" dirty="0" smtClean="0"/>
              <a:t>, </a:t>
            </a:r>
            <a:r>
              <a:rPr lang="es-CO" dirty="0" err="1" smtClean="0"/>
              <a:t>prepar</a:t>
            </a:r>
            <a:r>
              <a:rPr lang="es-CO" b="1" dirty="0" err="1" smtClean="0"/>
              <a:t>ing</a:t>
            </a:r>
            <a:r>
              <a:rPr lang="es-CO" dirty="0" smtClean="0"/>
              <a:t>, </a:t>
            </a:r>
            <a:r>
              <a:rPr lang="es-CO" dirty="0" err="1" smtClean="0"/>
              <a:t>cook</a:t>
            </a:r>
            <a:r>
              <a:rPr lang="es-CO" b="1" dirty="0" err="1" smtClean="0"/>
              <a:t>ing</a:t>
            </a:r>
            <a:r>
              <a:rPr lang="es-CO" dirty="0" smtClean="0"/>
              <a:t>, </a:t>
            </a:r>
            <a:r>
              <a:rPr lang="es-CO" dirty="0" err="1" smtClean="0"/>
              <a:t>hott</a:t>
            </a:r>
            <a:r>
              <a:rPr lang="es-CO" b="1" dirty="0" err="1" smtClean="0"/>
              <a:t>ing</a:t>
            </a:r>
            <a:r>
              <a:rPr lang="es-CO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water</a:t>
            </a:r>
            <a:r>
              <a:rPr lang="es-CO" dirty="0" smtClean="0"/>
              <a:t>, </a:t>
            </a:r>
            <a:r>
              <a:rPr lang="es-CO" dirty="0" err="1" smtClean="0"/>
              <a:t>wash</a:t>
            </a:r>
            <a:r>
              <a:rPr lang="es-CO" b="1" dirty="0" err="1" smtClean="0"/>
              <a:t>ing</a:t>
            </a:r>
            <a:r>
              <a:rPr lang="es-CO" dirty="0" smtClean="0"/>
              <a:t> my </a:t>
            </a:r>
            <a:r>
              <a:rPr lang="es-CO" dirty="0" err="1" smtClean="0"/>
              <a:t>hands</a:t>
            </a:r>
            <a:r>
              <a:rPr lang="es-CO" dirty="0" smtClean="0"/>
              <a:t>, </a:t>
            </a:r>
            <a:r>
              <a:rPr lang="es-CO" dirty="0" err="1" smtClean="0"/>
              <a:t>squeez</a:t>
            </a:r>
            <a:r>
              <a:rPr lang="es-CO" b="1" dirty="0" err="1" smtClean="0"/>
              <a:t>ing</a:t>
            </a:r>
            <a:r>
              <a:rPr lang="es-CO" dirty="0" smtClean="0"/>
              <a:t> my </a:t>
            </a:r>
            <a:r>
              <a:rPr lang="es-CO" dirty="0" err="1" smtClean="0"/>
              <a:t>oranges</a:t>
            </a:r>
            <a:r>
              <a:rPr lang="es-CO" dirty="0" smtClean="0"/>
              <a:t>, </a:t>
            </a:r>
            <a:r>
              <a:rPr lang="es-CO" dirty="0" err="1" smtClean="0"/>
              <a:t>read</a:t>
            </a:r>
            <a:r>
              <a:rPr lang="es-CO" b="1" dirty="0" err="1" smtClean="0"/>
              <a:t>ing</a:t>
            </a:r>
            <a:r>
              <a:rPr lang="es-CO" b="1" dirty="0" smtClean="0"/>
              <a:t>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english</a:t>
            </a:r>
            <a:r>
              <a:rPr lang="es-CO" dirty="0" smtClean="0"/>
              <a:t> </a:t>
            </a:r>
            <a:r>
              <a:rPr lang="es-CO" dirty="0" err="1" smtClean="0"/>
              <a:t>book</a:t>
            </a:r>
            <a:r>
              <a:rPr lang="es-CO" dirty="0" smtClean="0"/>
              <a:t>, ok?</a:t>
            </a:r>
          </a:p>
          <a:p>
            <a:pPr>
              <a:buNone/>
            </a:pPr>
            <a:r>
              <a:rPr lang="es-CO" dirty="0" smtClean="0"/>
              <a:t>And </a:t>
            </a:r>
            <a:r>
              <a:rPr lang="es-CO" dirty="0" err="1" smtClean="0"/>
              <a:t>the</a:t>
            </a:r>
            <a:r>
              <a:rPr lang="es-CO" dirty="0" smtClean="0"/>
              <a:t> </a:t>
            </a:r>
            <a:r>
              <a:rPr lang="es-CO" dirty="0" err="1" smtClean="0"/>
              <a:t>complement</a:t>
            </a:r>
            <a:r>
              <a:rPr lang="es-CO" dirty="0"/>
              <a:t>.</a:t>
            </a:r>
            <a:endParaRPr lang="es-CO" dirty="0" smtClean="0"/>
          </a:p>
          <a:p>
            <a:pPr>
              <a:buNone/>
            </a:pPr>
            <a:endParaRPr lang="es-CO" dirty="0" smtClean="0"/>
          </a:p>
          <a:p>
            <a:endParaRPr lang="es-CO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653</Words>
  <Application>Microsoft Office PowerPoint</Application>
  <PresentationFormat>Presentación en pantalla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PROGRESSIVE  PRESENT  TENSE</vt:lpstr>
      <vt:lpstr>I  HOPE  YOU  ARE  VERY  FINE!</vt:lpstr>
      <vt:lpstr>The way is very easy!</vt:lpstr>
      <vt:lpstr>THE  GRAMMAR  STRUCTURE</vt:lpstr>
      <vt:lpstr>REMEMBER</vt:lpstr>
      <vt:lpstr>BESIDES  FOR  THIS YOU MUST LEARN A LOT OF VERBS:</vt:lpstr>
      <vt:lpstr>IT´S  VERY EASY</vt:lpstr>
      <vt:lpstr>THE EXERCISE  APLICATION is very easy.</vt:lpstr>
      <vt:lpstr>REMEMBER THE STRUCTURE: then,</vt:lpstr>
      <vt:lpstr>THE COMPLEMENT</vt:lpstr>
    </vt:vector>
  </TitlesOfParts>
  <Company>Windows XP Titan Ultimate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PROGRESSIVE  PRESENT  TENSE</dc:title>
  <dc:creator>lenovo</dc:creator>
  <cp:lastModifiedBy>lenovo</cp:lastModifiedBy>
  <cp:revision>22</cp:revision>
  <dcterms:created xsi:type="dcterms:W3CDTF">2020-05-07T02:17:20Z</dcterms:created>
  <dcterms:modified xsi:type="dcterms:W3CDTF">2020-05-07T05:49:27Z</dcterms:modified>
</cp:coreProperties>
</file>