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939E-C200-417E-A999-C27AAFA055D5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15353-3E0F-4CFD-BC68-9572FA9844B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939E-C200-417E-A999-C27AAFA055D5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15353-3E0F-4CFD-BC68-9572FA9844B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939E-C200-417E-A999-C27AAFA055D5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15353-3E0F-4CFD-BC68-9572FA9844B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939E-C200-417E-A999-C27AAFA055D5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15353-3E0F-4CFD-BC68-9572FA9844B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939E-C200-417E-A999-C27AAFA055D5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15353-3E0F-4CFD-BC68-9572FA9844B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939E-C200-417E-A999-C27AAFA055D5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15353-3E0F-4CFD-BC68-9572FA9844B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939E-C200-417E-A999-C27AAFA055D5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15353-3E0F-4CFD-BC68-9572FA9844B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939E-C200-417E-A999-C27AAFA055D5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15353-3E0F-4CFD-BC68-9572FA9844B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939E-C200-417E-A999-C27AAFA055D5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15353-3E0F-4CFD-BC68-9572FA9844B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939E-C200-417E-A999-C27AAFA055D5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15353-3E0F-4CFD-BC68-9572FA9844B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1939E-C200-417E-A999-C27AAFA055D5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15353-3E0F-4CFD-BC68-9572FA9844B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1939E-C200-417E-A999-C27AAFA055D5}" type="datetimeFigureOut">
              <a:rPr lang="es-CO" smtClean="0"/>
              <a:t>19/05/2020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15353-3E0F-4CFD-BC68-9572FA9844BB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85729"/>
            <a:ext cx="8501122" cy="928693"/>
          </a:xfrm>
        </p:spPr>
        <p:txBody>
          <a:bodyPr>
            <a:normAutofit/>
          </a:bodyPr>
          <a:lstStyle/>
          <a:p>
            <a:r>
              <a:rPr lang="es-CO" dirty="0" smtClean="0"/>
              <a:t>QUIZ ABOUT REPORTED SPEECH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572560" cy="5143536"/>
          </a:xfrm>
        </p:spPr>
        <p:txBody>
          <a:bodyPr/>
          <a:lstStyle/>
          <a:p>
            <a:r>
              <a:rPr lang="es-CO" dirty="0" smtClean="0"/>
              <a:t>LOOK AT THE FOLLOWING DIRECT SPEECH AND REPORT ITS</a:t>
            </a:r>
          </a:p>
          <a:p>
            <a:pPr marL="514350" indent="-514350">
              <a:buAutoNum type="arabicPeriod"/>
            </a:pPr>
            <a:r>
              <a:rPr lang="es-CO" dirty="0" smtClean="0"/>
              <a:t>Mary </a:t>
            </a:r>
            <a:r>
              <a:rPr lang="es-CO" dirty="0" err="1" smtClean="0"/>
              <a:t>got</a:t>
            </a:r>
            <a:r>
              <a:rPr lang="es-CO" dirty="0" smtClean="0"/>
              <a:t> </a:t>
            </a:r>
            <a:r>
              <a:rPr lang="es-CO" dirty="0" err="1" smtClean="0"/>
              <a:t>sick</a:t>
            </a:r>
            <a:r>
              <a:rPr lang="es-CO" dirty="0" smtClean="0"/>
              <a:t> </a:t>
            </a:r>
            <a:r>
              <a:rPr lang="es-CO" dirty="0" err="1" smtClean="0"/>
              <a:t>last</a:t>
            </a:r>
            <a:r>
              <a:rPr lang="es-CO" dirty="0" smtClean="0"/>
              <a:t> </a:t>
            </a:r>
            <a:r>
              <a:rPr lang="es-CO" dirty="0" err="1" smtClean="0"/>
              <a:t>week</a:t>
            </a:r>
            <a:r>
              <a:rPr lang="es-CO" dirty="0" smtClean="0"/>
              <a:t>_______________</a:t>
            </a:r>
          </a:p>
          <a:p>
            <a:pPr marL="514350" indent="-514350">
              <a:buAutoNum type="arabicPeriod"/>
            </a:pPr>
            <a:r>
              <a:rPr lang="es-CO" dirty="0" smtClean="0"/>
              <a:t>Peter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working</a:t>
            </a:r>
            <a:r>
              <a:rPr lang="es-CO" dirty="0" smtClean="0"/>
              <a:t> at </a:t>
            </a:r>
            <a:r>
              <a:rPr lang="es-CO" dirty="0" err="1" smtClean="0"/>
              <a:t>his</a:t>
            </a:r>
            <a:r>
              <a:rPr lang="es-CO" dirty="0" smtClean="0"/>
              <a:t> office____________</a:t>
            </a:r>
          </a:p>
          <a:p>
            <a:pPr marL="514350" indent="-514350">
              <a:buAutoNum type="arabicPeriod"/>
            </a:pPr>
            <a:r>
              <a:rPr lang="es-CO" dirty="0" err="1" smtClean="0"/>
              <a:t>It</a:t>
            </a:r>
            <a:r>
              <a:rPr lang="es-CO" dirty="0" smtClean="0"/>
              <a:t> </a:t>
            </a:r>
            <a:r>
              <a:rPr lang="es-CO" dirty="0" err="1" smtClean="0"/>
              <a:t>was</a:t>
            </a:r>
            <a:r>
              <a:rPr lang="es-CO" dirty="0" smtClean="0"/>
              <a:t> </a:t>
            </a:r>
            <a:r>
              <a:rPr lang="es-CO" dirty="0" err="1" smtClean="0"/>
              <a:t>raining</a:t>
            </a:r>
            <a:r>
              <a:rPr lang="es-CO" dirty="0" smtClean="0"/>
              <a:t> a </a:t>
            </a:r>
            <a:r>
              <a:rPr lang="es-CO" dirty="0" err="1" smtClean="0"/>
              <a:t>moment</a:t>
            </a:r>
            <a:r>
              <a:rPr lang="es-CO" dirty="0" smtClean="0"/>
              <a:t> </a:t>
            </a:r>
            <a:r>
              <a:rPr lang="es-CO" dirty="0" err="1" smtClean="0"/>
              <a:t>ago</a:t>
            </a:r>
            <a:r>
              <a:rPr lang="es-CO" dirty="0" smtClean="0"/>
              <a:t>___________</a:t>
            </a:r>
          </a:p>
          <a:p>
            <a:pPr marL="514350" indent="-514350">
              <a:buAutoNum type="arabicPeriod"/>
            </a:pPr>
            <a:r>
              <a:rPr lang="es-CO" dirty="0" err="1" smtClean="0"/>
              <a:t>Someone</a:t>
            </a:r>
            <a:r>
              <a:rPr lang="es-CO" dirty="0" smtClean="0"/>
              <a:t> </a:t>
            </a:r>
            <a:r>
              <a:rPr lang="es-CO" dirty="0" err="1" smtClean="0"/>
              <a:t>rings</a:t>
            </a:r>
            <a:r>
              <a:rPr lang="es-CO" dirty="0" smtClean="0"/>
              <a:t>______________________</a:t>
            </a:r>
          </a:p>
          <a:p>
            <a:pPr marL="514350" indent="-514350">
              <a:buAutoNum type="arabicPeriod"/>
            </a:pPr>
            <a:r>
              <a:rPr lang="es-CO" dirty="0" smtClean="0"/>
              <a:t>My </a:t>
            </a:r>
            <a:r>
              <a:rPr lang="es-CO" dirty="0" err="1" smtClean="0"/>
              <a:t>father</a:t>
            </a:r>
            <a:r>
              <a:rPr lang="es-CO" dirty="0" smtClean="0"/>
              <a:t> has </a:t>
            </a:r>
            <a:r>
              <a:rPr lang="es-CO" dirty="0" err="1" smtClean="0"/>
              <a:t>arrived</a:t>
            </a:r>
            <a:r>
              <a:rPr lang="es-CO" smtClean="0"/>
              <a:t>_________________</a:t>
            </a:r>
          </a:p>
          <a:p>
            <a:pPr marL="514350" indent="-514350">
              <a:buAutoNum type="arabicPeriod"/>
            </a:pPr>
            <a:endParaRPr lang="es-CO" dirty="0" smtClean="0"/>
          </a:p>
          <a:p>
            <a:pPr marL="514350" indent="-514350">
              <a:buAutoNum type="arabicPeriod"/>
            </a:pPr>
            <a:endParaRPr lang="es-CO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41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QUIZ ABOUT REPORTED SPEECH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ABOUT REPORTED SPEECH</dc:title>
  <dc:creator>lenovo</dc:creator>
  <cp:lastModifiedBy>lenovo</cp:lastModifiedBy>
  <cp:revision>2</cp:revision>
  <dcterms:created xsi:type="dcterms:W3CDTF">2020-05-19T13:25:01Z</dcterms:created>
  <dcterms:modified xsi:type="dcterms:W3CDTF">2020-05-19T13:38:49Z</dcterms:modified>
</cp:coreProperties>
</file>