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6456A-0A89-4CD0-97A7-1FD486AC859E}" type="datetimeFigureOut">
              <a:rPr lang="es-CO" smtClean="0"/>
              <a:t>21/05/2020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1A2CF-468B-493D-9372-EA453AB42B21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es-CO" sz="2700" b="1" dirty="0" smtClean="0"/>
              <a:t/>
            </a:r>
            <a:br>
              <a:rPr lang="es-CO" sz="2700" b="1" dirty="0" smtClean="0"/>
            </a:br>
            <a:r>
              <a:rPr lang="es-CO" sz="2700" b="1" dirty="0"/>
              <a:t/>
            </a:r>
            <a:br>
              <a:rPr lang="es-CO" sz="2700" b="1" dirty="0"/>
            </a:br>
            <a:r>
              <a:rPr lang="es-CO" sz="2700" b="1" dirty="0" smtClean="0"/>
              <a:t>Conectores de secuencia: </a:t>
            </a:r>
            <a:r>
              <a:rPr lang="es-CO" sz="2700" b="1" dirty="0" err="1" smtClean="0"/>
              <a:t>first</a:t>
            </a:r>
            <a:r>
              <a:rPr lang="es-CO" sz="2700" b="1" dirty="0" smtClean="0"/>
              <a:t>, </a:t>
            </a:r>
            <a:r>
              <a:rPr lang="es-CO" sz="2700" b="1" dirty="0" err="1" smtClean="0"/>
              <a:t>second</a:t>
            </a:r>
            <a:r>
              <a:rPr lang="es-CO" sz="2700" b="1" dirty="0" smtClean="0"/>
              <a:t>, </a:t>
            </a:r>
            <a:r>
              <a:rPr lang="es-CO" sz="2700" b="1" dirty="0" err="1" smtClean="0"/>
              <a:t>then</a:t>
            </a:r>
            <a:r>
              <a:rPr lang="es-CO" sz="2700" b="1" dirty="0" smtClean="0"/>
              <a:t>, </a:t>
            </a:r>
            <a:r>
              <a:rPr lang="es-CO" sz="2700" b="1" dirty="0" err="1" smtClean="0"/>
              <a:t>after</a:t>
            </a:r>
            <a:r>
              <a:rPr lang="es-CO" sz="2700" b="1" dirty="0" smtClean="0"/>
              <a:t>, </a:t>
            </a:r>
            <a:r>
              <a:rPr lang="es-CO" sz="2700" b="1" dirty="0" err="1" smtClean="0"/>
              <a:t>finally</a:t>
            </a:r>
            <a:r>
              <a:rPr lang="es-CO" b="1" dirty="0" smtClean="0"/>
              <a:t/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429288"/>
          </a:xfrm>
        </p:spPr>
        <p:txBody>
          <a:bodyPr>
            <a:normAutofit fontScale="47500" lnSpcReduction="20000"/>
          </a:bodyPr>
          <a:lstStyle/>
          <a:p>
            <a:pPr fontAlgn="t"/>
            <a:endParaRPr lang="es-CO" smtClean="0"/>
          </a:p>
          <a:p>
            <a:pPr fontAlgn="t"/>
            <a:r>
              <a:rPr lang="es-CO" smtClean="0"/>
              <a:t>Los </a:t>
            </a:r>
            <a:r>
              <a:rPr lang="es-CO" dirty="0"/>
              <a:t>conectores son palabras utilizadas para unir dos ideas (conjunción) y dar continuidad a una narración.</a:t>
            </a:r>
          </a:p>
          <a:p>
            <a:pPr fontAlgn="t"/>
            <a:r>
              <a:rPr lang="es-CO" dirty="0"/>
              <a:t>Existen muchas palabras usadas como conectores, nosotros vemos algunos ejemplos:</a:t>
            </a:r>
          </a:p>
          <a:p>
            <a:pPr fontAlgn="t"/>
            <a:r>
              <a:rPr lang="es-CO" dirty="0" err="1"/>
              <a:t>First</a:t>
            </a:r>
            <a:r>
              <a:rPr lang="es-CO" dirty="0"/>
              <a:t> (primero)</a:t>
            </a:r>
          </a:p>
          <a:p>
            <a:pPr fontAlgn="t"/>
            <a:r>
              <a:rPr lang="es-CO" dirty="0" err="1"/>
              <a:t>Then</a:t>
            </a:r>
            <a:r>
              <a:rPr lang="es-CO" dirty="0"/>
              <a:t> (luego, entonces) no confundir con </a:t>
            </a:r>
            <a:r>
              <a:rPr lang="es-CO" dirty="0" err="1"/>
              <a:t>Them</a:t>
            </a:r>
            <a:r>
              <a:rPr lang="es-CO" dirty="0"/>
              <a:t> (pronombre): les, ellos</a:t>
            </a:r>
          </a:p>
          <a:p>
            <a:pPr fontAlgn="t"/>
            <a:r>
              <a:rPr lang="es-CO" dirty="0" err="1"/>
              <a:t>After</a:t>
            </a:r>
            <a:r>
              <a:rPr lang="es-CO" dirty="0"/>
              <a:t> (tras, después, después de) también lo vimos como preposición.</a:t>
            </a:r>
          </a:p>
          <a:p>
            <a:pPr fontAlgn="t"/>
            <a:r>
              <a:rPr lang="es-CO" dirty="0"/>
              <a:t>Nota: la forma correcta de usar el conector </a:t>
            </a:r>
            <a:r>
              <a:rPr lang="es-CO" dirty="0" err="1"/>
              <a:t>after</a:t>
            </a:r>
            <a:r>
              <a:rPr lang="es-CO" dirty="0"/>
              <a:t> es seguido de:</a:t>
            </a:r>
          </a:p>
          <a:p>
            <a:pPr fontAlgn="t"/>
            <a:r>
              <a:rPr lang="es-CO" dirty="0" err="1"/>
              <a:t>After+noum</a:t>
            </a:r>
            <a:r>
              <a:rPr lang="es-CO" dirty="0"/>
              <a:t> (sustantivo)</a:t>
            </a:r>
          </a:p>
          <a:p>
            <a:pPr fontAlgn="t"/>
            <a:r>
              <a:rPr lang="es-CO" dirty="0" err="1"/>
              <a:t>After+object</a:t>
            </a:r>
            <a:r>
              <a:rPr lang="es-CO" dirty="0"/>
              <a:t> </a:t>
            </a:r>
            <a:r>
              <a:rPr lang="es-CO" dirty="0" err="1"/>
              <a:t>pronoun</a:t>
            </a:r>
            <a:r>
              <a:rPr lang="es-CO" dirty="0"/>
              <a:t> (pronombre personal complemento)</a:t>
            </a:r>
          </a:p>
          <a:p>
            <a:pPr fontAlgn="t"/>
            <a:r>
              <a:rPr lang="es-CO" dirty="0" err="1"/>
              <a:t>After+demonstrative</a:t>
            </a:r>
            <a:r>
              <a:rPr lang="es-CO" dirty="0"/>
              <a:t> </a:t>
            </a:r>
            <a:r>
              <a:rPr lang="es-CO" dirty="0" err="1"/>
              <a:t>pronoun</a:t>
            </a:r>
            <a:r>
              <a:rPr lang="es-CO" dirty="0"/>
              <a:t> (pronombre demostrativo)</a:t>
            </a:r>
          </a:p>
          <a:p>
            <a:pPr fontAlgn="t"/>
            <a:r>
              <a:rPr lang="es-CO" dirty="0" err="1"/>
              <a:t>Examples</a:t>
            </a:r>
            <a:r>
              <a:rPr lang="es-CO" dirty="0"/>
              <a:t> </a:t>
            </a:r>
            <a:r>
              <a:rPr lang="es-CO" dirty="0" err="1"/>
              <a:t>for</a:t>
            </a:r>
            <a:r>
              <a:rPr lang="es-CO" dirty="0"/>
              <a:t> use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linkers</a:t>
            </a:r>
            <a:r>
              <a:rPr lang="es-CO" dirty="0"/>
              <a:t> (Ejemplos para usar los conectores):</a:t>
            </a:r>
          </a:p>
          <a:p>
            <a:pPr fontAlgn="t"/>
            <a:r>
              <a:rPr lang="es-CO" dirty="0" err="1"/>
              <a:t>First</a:t>
            </a:r>
            <a:r>
              <a:rPr lang="es-CO" dirty="0"/>
              <a:t> I </a:t>
            </a:r>
            <a:r>
              <a:rPr lang="es-CO" dirty="0" err="1" smtClean="0"/>
              <a:t>eat</a:t>
            </a:r>
            <a:r>
              <a:rPr lang="es-CO" dirty="0" smtClean="0"/>
              <a:t> </a:t>
            </a:r>
            <a:r>
              <a:rPr lang="es-CO" dirty="0"/>
              <a:t>a sándwich (Primero yo </a:t>
            </a:r>
            <a:r>
              <a:rPr lang="es-CO" dirty="0" smtClean="0"/>
              <a:t>como </a:t>
            </a:r>
            <a:r>
              <a:rPr lang="es-CO" dirty="0"/>
              <a:t>un sándwich)</a:t>
            </a:r>
          </a:p>
          <a:p>
            <a:pPr fontAlgn="t"/>
            <a:r>
              <a:rPr lang="es-CO" dirty="0" err="1"/>
              <a:t>Then</a:t>
            </a:r>
            <a:r>
              <a:rPr lang="es-CO" dirty="0"/>
              <a:t> I do my </a:t>
            </a:r>
            <a:r>
              <a:rPr lang="es-CO" dirty="0" err="1"/>
              <a:t>homework</a:t>
            </a:r>
            <a:r>
              <a:rPr lang="es-CO" dirty="0"/>
              <a:t> (Luego yo hago mi tarea </a:t>
            </a:r>
            <a:r>
              <a:rPr lang="es-CO" dirty="0" smtClean="0"/>
              <a:t>)</a:t>
            </a:r>
            <a:endParaRPr lang="es-CO" dirty="0"/>
          </a:p>
          <a:p>
            <a:pPr fontAlgn="t"/>
            <a:r>
              <a:rPr lang="es-CO" dirty="0" err="1"/>
              <a:t>After</a:t>
            </a:r>
            <a:r>
              <a:rPr lang="es-CO" dirty="0"/>
              <a:t> </a:t>
            </a:r>
            <a:r>
              <a:rPr lang="es-CO" dirty="0" err="1"/>
              <a:t>that</a:t>
            </a:r>
            <a:r>
              <a:rPr lang="es-CO" dirty="0"/>
              <a:t>, I </a:t>
            </a:r>
            <a:r>
              <a:rPr lang="es-CO" dirty="0" err="1"/>
              <a:t>watch</a:t>
            </a:r>
            <a:r>
              <a:rPr lang="es-CO" dirty="0"/>
              <a:t> TV (Después de eso, yo miro TV)</a:t>
            </a:r>
          </a:p>
          <a:p>
            <a:pPr fontAlgn="t"/>
            <a:r>
              <a:rPr lang="es-CO" dirty="0" err="1"/>
              <a:t>After</a:t>
            </a:r>
            <a:r>
              <a:rPr lang="es-CO" dirty="0"/>
              <a:t> lunch I </a:t>
            </a:r>
            <a:r>
              <a:rPr lang="es-CO" dirty="0" err="1"/>
              <a:t>go</a:t>
            </a:r>
            <a:r>
              <a:rPr lang="es-CO" dirty="0"/>
              <a:t> </a:t>
            </a:r>
            <a:r>
              <a:rPr lang="es-CO" dirty="0" err="1"/>
              <a:t>swimming</a:t>
            </a:r>
            <a:r>
              <a:rPr lang="es-CO" dirty="0"/>
              <a:t> (Después del almuerzo yo voy a nadar). (</a:t>
            </a:r>
            <a:r>
              <a:rPr lang="es-CO" dirty="0" err="1"/>
              <a:t>After</a:t>
            </a:r>
            <a:r>
              <a:rPr lang="es-CO" dirty="0"/>
              <a:t> + sustantivo)</a:t>
            </a:r>
          </a:p>
          <a:p>
            <a:pPr fontAlgn="t"/>
            <a:r>
              <a:rPr lang="es-CO" dirty="0"/>
              <a:t>Can I use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telefhone</a:t>
            </a:r>
            <a:r>
              <a:rPr lang="es-CO" dirty="0"/>
              <a:t> </a:t>
            </a:r>
            <a:r>
              <a:rPr lang="es-CO" dirty="0" err="1"/>
              <a:t>after</a:t>
            </a:r>
            <a:r>
              <a:rPr lang="es-CO" dirty="0"/>
              <a:t> </a:t>
            </a:r>
            <a:r>
              <a:rPr lang="es-CO" dirty="0" err="1"/>
              <a:t>you</a:t>
            </a:r>
            <a:r>
              <a:rPr lang="es-CO" dirty="0"/>
              <a:t>? (Puedo yo usar el teléfono después de ti). (</a:t>
            </a:r>
            <a:r>
              <a:rPr lang="es-CO" dirty="0" err="1"/>
              <a:t>After</a:t>
            </a:r>
            <a:r>
              <a:rPr lang="es-CO" dirty="0"/>
              <a:t> + </a:t>
            </a:r>
            <a:r>
              <a:rPr lang="es-CO" dirty="0" err="1"/>
              <a:t>pron</a:t>
            </a:r>
            <a:r>
              <a:rPr lang="es-CO" dirty="0"/>
              <a:t>. </a:t>
            </a:r>
            <a:r>
              <a:rPr lang="es-CO" dirty="0" err="1"/>
              <a:t>pers</a:t>
            </a:r>
            <a:r>
              <a:rPr lang="es-CO" dirty="0"/>
              <a:t>. complemento)</a:t>
            </a:r>
          </a:p>
          <a:p>
            <a:pPr fontAlgn="t"/>
            <a:r>
              <a:rPr lang="es-CO" dirty="0" err="1"/>
              <a:t>After</a:t>
            </a:r>
            <a:r>
              <a:rPr lang="es-CO" dirty="0"/>
              <a:t> </a:t>
            </a:r>
            <a:r>
              <a:rPr lang="es-CO" dirty="0" err="1"/>
              <a:t>that</a:t>
            </a:r>
            <a:r>
              <a:rPr lang="es-CO" dirty="0"/>
              <a:t>, can </a:t>
            </a: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/>
              <a:t>go</a:t>
            </a:r>
            <a:r>
              <a:rPr lang="es-CO" dirty="0"/>
              <a:t> home? (Después de eso, ¿podemos nosotros ir a casa? (</a:t>
            </a:r>
            <a:r>
              <a:rPr lang="es-CO" dirty="0" err="1"/>
              <a:t>After</a:t>
            </a:r>
            <a:r>
              <a:rPr lang="es-CO" dirty="0"/>
              <a:t> + </a:t>
            </a:r>
            <a:r>
              <a:rPr lang="es-CO" dirty="0" err="1"/>
              <a:t>pron</a:t>
            </a:r>
            <a:r>
              <a:rPr lang="es-CO" dirty="0"/>
              <a:t>. demostrativo)</a:t>
            </a:r>
          </a:p>
          <a:p>
            <a:pPr fontAlgn="t"/>
            <a:r>
              <a:rPr lang="es-CO" dirty="0"/>
              <a:t>Ejemplo de lo que no se debe hacer: </a:t>
            </a:r>
            <a:r>
              <a:rPr lang="es-CO" dirty="0" err="1"/>
              <a:t>After</a:t>
            </a:r>
            <a:r>
              <a:rPr lang="es-CO" dirty="0"/>
              <a:t>, I </a:t>
            </a:r>
            <a:r>
              <a:rPr lang="es-CO" dirty="0" err="1"/>
              <a:t>go</a:t>
            </a:r>
            <a:r>
              <a:rPr lang="es-CO" dirty="0"/>
              <a:t> shopping. Lo correcto es: </a:t>
            </a:r>
            <a:r>
              <a:rPr lang="es-CO" dirty="0" err="1"/>
              <a:t>After</a:t>
            </a:r>
            <a:r>
              <a:rPr lang="es-CO" dirty="0"/>
              <a:t> </a:t>
            </a:r>
            <a:r>
              <a:rPr lang="es-CO" dirty="0" err="1"/>
              <a:t>that</a:t>
            </a:r>
            <a:r>
              <a:rPr lang="es-CO" dirty="0"/>
              <a:t>, I </a:t>
            </a:r>
            <a:r>
              <a:rPr lang="es-CO" dirty="0" err="1"/>
              <a:t>go</a:t>
            </a:r>
            <a:r>
              <a:rPr lang="es-CO" dirty="0"/>
              <a:t> shopping (Después de eso, yo voy de compras) -A continuación de </a:t>
            </a:r>
            <a:r>
              <a:rPr lang="es-CO" dirty="0" err="1"/>
              <a:t>after</a:t>
            </a:r>
            <a:r>
              <a:rPr lang="es-CO" dirty="0"/>
              <a:t> hemos incluido el pronombre demostrativo </a:t>
            </a:r>
            <a:r>
              <a:rPr lang="es-CO" dirty="0" err="1"/>
              <a:t>that</a:t>
            </a:r>
            <a:r>
              <a:rPr lang="es-CO" dirty="0"/>
              <a:t> (eso) -.</a:t>
            </a:r>
          </a:p>
          <a:p>
            <a:pPr fontAlgn="t"/>
            <a:r>
              <a:rPr lang="es-CO" dirty="0"/>
              <a:t>REFLEXIONES: Aprendí que son conectores que expresarán en un texto una continuidad, es decir habrá un orden de acuerdo a los sucesos que fueron </a:t>
            </a:r>
            <a:r>
              <a:rPr lang="es-CO" dirty="0" smtClean="0"/>
              <a:t>ocurriendo, dando secuencia para comprender mejor, </a:t>
            </a:r>
            <a:r>
              <a:rPr lang="es-CO" dirty="0"/>
              <a:t>un texto.</a:t>
            </a:r>
          </a:p>
          <a:p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Conectores de secuencia: first, second, then, after, finally 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Conectores de secuencia: first, second, then, after, finally</dc:title>
  <dc:creator>lenovo</dc:creator>
  <cp:lastModifiedBy>lenovo</cp:lastModifiedBy>
  <cp:revision>2</cp:revision>
  <dcterms:created xsi:type="dcterms:W3CDTF">2020-05-22T02:22:13Z</dcterms:created>
  <dcterms:modified xsi:type="dcterms:W3CDTF">2020-05-22T02:34:31Z</dcterms:modified>
</cp:coreProperties>
</file>