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5493-C607-4500-B7F2-2F71E611195B}" type="datetimeFigureOut">
              <a:rPr lang="es-CO" smtClean="0"/>
              <a:pPr/>
              <a:t>16/04/2020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5852" y="357167"/>
            <a:ext cx="7000924" cy="2357453"/>
          </a:xfrm>
        </p:spPr>
        <p:txBody>
          <a:bodyPr/>
          <a:lstStyle/>
          <a:p>
            <a:r>
              <a:rPr lang="es-CO" dirty="0" smtClean="0"/>
              <a:t>ADVERBIOS DE FRECUENCIA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3214686"/>
            <a:ext cx="8358246" cy="1928826"/>
          </a:xfrm>
        </p:spPr>
        <p:txBody>
          <a:bodyPr>
            <a:normAutofit/>
          </a:bodyPr>
          <a:lstStyle/>
          <a:p>
            <a:r>
              <a:rPr lang="es-CO" dirty="0" smtClean="0"/>
              <a:t>POR: </a:t>
            </a:r>
            <a:r>
              <a:rPr lang="es-CO" dirty="0" smtClean="0"/>
              <a:t>DOCENTE </a:t>
            </a:r>
            <a:r>
              <a:rPr lang="es-CO" dirty="0" smtClean="0"/>
              <a:t>MYRIAM CALENTURA SANTOFIMIO</a:t>
            </a:r>
          </a:p>
          <a:p>
            <a:r>
              <a:rPr lang="es-CO" dirty="0" smtClean="0"/>
              <a:t>AREA: HUMANIDADES  - INGLÉS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FRECUENCY </a:t>
            </a:r>
            <a:r>
              <a:rPr lang="es-CO" dirty="0" smtClean="0"/>
              <a:t>ADVERBS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Con el verbo </a:t>
            </a:r>
            <a:r>
              <a:rPr lang="es-CO" dirty="0" err="1" smtClean="0"/>
              <a:t>To</a:t>
            </a:r>
            <a:r>
              <a:rPr lang="es-CO" dirty="0" smtClean="0"/>
              <a:t> Be, el adverbio va después. Ejemplo:</a:t>
            </a:r>
          </a:p>
          <a:p>
            <a:pPr>
              <a:buNone/>
            </a:pPr>
            <a:r>
              <a:rPr lang="es-CO" dirty="0"/>
              <a:t>-</a:t>
            </a:r>
            <a:r>
              <a:rPr lang="es-CO" dirty="0" smtClean="0"/>
              <a:t>I am </a:t>
            </a:r>
            <a:r>
              <a:rPr lang="es-CO" dirty="0" err="1" smtClean="0">
                <a:solidFill>
                  <a:srgbClr val="FF0000"/>
                </a:solidFill>
              </a:rPr>
              <a:t>always</a:t>
            </a:r>
            <a:r>
              <a:rPr lang="es-CO" dirty="0" smtClean="0"/>
              <a:t> in my home </a:t>
            </a:r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these</a:t>
            </a:r>
            <a:r>
              <a:rPr lang="es-CO" dirty="0" smtClean="0"/>
              <a:t> </a:t>
            </a:r>
            <a:r>
              <a:rPr lang="es-CO" dirty="0" err="1" smtClean="0"/>
              <a:t>days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-</a:t>
            </a:r>
            <a:r>
              <a:rPr lang="es-CO" dirty="0" err="1" smtClean="0"/>
              <a:t>You</a:t>
            </a:r>
            <a:r>
              <a:rPr lang="es-CO" dirty="0" smtClean="0"/>
              <a:t> are </a:t>
            </a:r>
            <a:r>
              <a:rPr lang="es-CO" dirty="0" err="1" smtClean="0">
                <a:solidFill>
                  <a:srgbClr val="FF0000"/>
                </a:solidFill>
              </a:rPr>
              <a:t>often</a:t>
            </a:r>
            <a:r>
              <a:rPr lang="es-CO" dirty="0" smtClean="0"/>
              <a:t> at </a:t>
            </a:r>
            <a:r>
              <a:rPr lang="es-CO" dirty="0" err="1" smtClean="0"/>
              <a:t>the</a:t>
            </a:r>
            <a:r>
              <a:rPr lang="es-CO" dirty="0" smtClean="0"/>
              <a:t> office </a:t>
            </a:r>
            <a:r>
              <a:rPr lang="es-CO" dirty="0" err="1" smtClean="0"/>
              <a:t>very</a:t>
            </a:r>
            <a:r>
              <a:rPr lang="es-CO" dirty="0" smtClean="0"/>
              <a:t> </a:t>
            </a:r>
            <a:r>
              <a:rPr lang="es-CO" dirty="0" err="1" smtClean="0"/>
              <a:t>early</a:t>
            </a:r>
            <a:r>
              <a:rPr lang="es-CO" dirty="0" smtClean="0"/>
              <a:t>, at 6:00 </a:t>
            </a:r>
          </a:p>
          <a:p>
            <a:pPr>
              <a:buNone/>
            </a:pPr>
            <a:r>
              <a:rPr lang="es-CO" dirty="0" smtClean="0"/>
              <a:t>-</a:t>
            </a:r>
            <a:r>
              <a:rPr lang="es-CO" dirty="0" err="1" smtClean="0"/>
              <a:t>She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sometimes</a:t>
            </a:r>
            <a:r>
              <a:rPr lang="es-CO" dirty="0" smtClean="0"/>
              <a:t> </a:t>
            </a:r>
            <a:r>
              <a:rPr lang="es-CO" dirty="0" err="1" smtClean="0"/>
              <a:t>working</a:t>
            </a:r>
            <a:r>
              <a:rPr lang="es-CO" dirty="0" smtClean="0"/>
              <a:t> in </a:t>
            </a:r>
            <a:r>
              <a:rPr lang="es-CO" dirty="0" err="1" smtClean="0"/>
              <a:t>her</a:t>
            </a:r>
            <a:r>
              <a:rPr lang="es-CO" dirty="0" smtClean="0"/>
              <a:t> home.</a:t>
            </a:r>
          </a:p>
          <a:p>
            <a:pPr>
              <a:buNone/>
            </a:pPr>
            <a:r>
              <a:rPr lang="es-CO" dirty="0" smtClean="0"/>
              <a:t>-</a:t>
            </a:r>
            <a:r>
              <a:rPr lang="es-CO" dirty="0" err="1" smtClean="0"/>
              <a:t>It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seldom</a:t>
            </a:r>
            <a:r>
              <a:rPr lang="es-CO" dirty="0" smtClean="0"/>
              <a:t> </a:t>
            </a:r>
            <a:r>
              <a:rPr lang="es-CO" dirty="0" err="1" smtClean="0"/>
              <a:t>raining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-He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hardly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err="1" smtClean="0">
                <a:solidFill>
                  <a:srgbClr val="FF0000"/>
                </a:solidFill>
              </a:rPr>
              <a:t>ever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err="1" smtClean="0"/>
              <a:t>sick</a:t>
            </a:r>
            <a:r>
              <a:rPr lang="es-CO" dirty="0" smtClean="0"/>
              <a:t> </a:t>
            </a:r>
          </a:p>
          <a:p>
            <a:pPr>
              <a:buNone/>
            </a:pPr>
            <a:r>
              <a:rPr lang="es-CO" dirty="0" smtClean="0"/>
              <a:t>-</a:t>
            </a:r>
            <a:r>
              <a:rPr lang="es-CO" dirty="0" err="1" smtClean="0"/>
              <a:t>We</a:t>
            </a:r>
            <a:r>
              <a:rPr lang="es-CO" dirty="0" smtClean="0"/>
              <a:t> are </a:t>
            </a:r>
            <a:r>
              <a:rPr lang="es-CO" dirty="0" err="1" smtClean="0">
                <a:solidFill>
                  <a:srgbClr val="FF0000"/>
                </a:solidFill>
              </a:rPr>
              <a:t>never</a:t>
            </a:r>
            <a:r>
              <a:rPr lang="es-CO" dirty="0" smtClean="0"/>
              <a:t> at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school</a:t>
            </a:r>
            <a:r>
              <a:rPr lang="es-CO" dirty="0" smtClean="0"/>
              <a:t> </a:t>
            </a:r>
            <a:r>
              <a:rPr lang="es-CO" dirty="0" err="1" smtClean="0"/>
              <a:t>on</a:t>
            </a:r>
            <a:r>
              <a:rPr lang="es-CO" dirty="0" smtClean="0"/>
              <a:t> </a:t>
            </a:r>
            <a:r>
              <a:rPr lang="es-CO" dirty="0" err="1" smtClean="0"/>
              <a:t>weekends</a:t>
            </a:r>
            <a:r>
              <a:rPr lang="es-CO" dirty="0" smtClean="0"/>
              <a:t>.</a:t>
            </a:r>
          </a:p>
          <a:p>
            <a:pPr>
              <a:buNone/>
            </a:pP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FRCUENCY ADVERBS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CO" dirty="0" smtClean="0"/>
              <a:t>Con otros verbos diferentes  al </a:t>
            </a:r>
            <a:r>
              <a:rPr lang="es-CO" dirty="0" err="1" smtClean="0"/>
              <a:t>To</a:t>
            </a:r>
            <a:r>
              <a:rPr lang="es-CO" dirty="0" smtClean="0"/>
              <a:t> Be, el adverbio de frecuencia siempre va después.</a:t>
            </a:r>
          </a:p>
          <a:p>
            <a:pPr>
              <a:buNone/>
            </a:pPr>
            <a:r>
              <a:rPr lang="es-CO" dirty="0" smtClean="0"/>
              <a:t>Ejemplo:</a:t>
            </a:r>
          </a:p>
          <a:p>
            <a:pPr>
              <a:buNone/>
            </a:pPr>
            <a:r>
              <a:rPr lang="es-CO" dirty="0" smtClean="0"/>
              <a:t>Mary </a:t>
            </a:r>
            <a:r>
              <a:rPr lang="es-CO" dirty="0" err="1" smtClean="0">
                <a:solidFill>
                  <a:srgbClr val="FF0000"/>
                </a:solidFill>
              </a:rPr>
              <a:t>always</a:t>
            </a:r>
            <a:r>
              <a:rPr lang="es-CO" dirty="0" smtClean="0"/>
              <a:t> </a:t>
            </a:r>
            <a:r>
              <a:rPr lang="es-CO" dirty="0" err="1" smtClean="0"/>
              <a:t>works</a:t>
            </a:r>
            <a:r>
              <a:rPr lang="es-CO" dirty="0" smtClean="0"/>
              <a:t> in </a:t>
            </a:r>
            <a:r>
              <a:rPr lang="es-CO" dirty="0" err="1" smtClean="0"/>
              <a:t>her</a:t>
            </a:r>
            <a:r>
              <a:rPr lang="es-CO" dirty="0" smtClean="0"/>
              <a:t> home.</a:t>
            </a:r>
          </a:p>
          <a:p>
            <a:pPr>
              <a:buNone/>
            </a:pPr>
            <a:r>
              <a:rPr lang="es-CO" dirty="0" smtClean="0"/>
              <a:t>I </a:t>
            </a:r>
            <a:r>
              <a:rPr lang="es-CO" dirty="0" err="1" smtClean="0">
                <a:solidFill>
                  <a:srgbClr val="FF0000"/>
                </a:solidFill>
              </a:rPr>
              <a:t>often</a:t>
            </a:r>
            <a:r>
              <a:rPr lang="es-CO" dirty="0" smtClean="0"/>
              <a:t> </a:t>
            </a:r>
            <a:r>
              <a:rPr lang="es-CO" dirty="0" err="1" smtClean="0"/>
              <a:t>go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bed</a:t>
            </a:r>
            <a:r>
              <a:rPr lang="es-CO" dirty="0" smtClean="0"/>
              <a:t> </a:t>
            </a:r>
            <a:r>
              <a:rPr lang="es-CO" dirty="0" err="1" smtClean="0"/>
              <a:t>very</a:t>
            </a:r>
            <a:r>
              <a:rPr lang="es-CO" dirty="0" smtClean="0"/>
              <a:t> </a:t>
            </a:r>
            <a:r>
              <a:rPr lang="es-CO" dirty="0" err="1" smtClean="0"/>
              <a:t>early</a:t>
            </a:r>
            <a:r>
              <a:rPr lang="es-CO" dirty="0" smtClean="0"/>
              <a:t>, at 8:00 </a:t>
            </a:r>
            <a:r>
              <a:rPr lang="es-CO" dirty="0" err="1" smtClean="0"/>
              <a:t>o´clock</a:t>
            </a:r>
            <a:endParaRPr lang="es-CO" dirty="0" smtClean="0"/>
          </a:p>
          <a:p>
            <a:pPr>
              <a:buNone/>
            </a:pPr>
            <a:r>
              <a:rPr lang="es-CO" dirty="0" err="1" smtClean="0"/>
              <a:t>They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sometimes</a:t>
            </a:r>
            <a:r>
              <a:rPr lang="es-CO" dirty="0" smtClean="0"/>
              <a:t> </a:t>
            </a:r>
            <a:r>
              <a:rPr lang="es-CO" dirty="0" err="1" smtClean="0"/>
              <a:t>play</a:t>
            </a:r>
            <a:r>
              <a:rPr lang="es-CO" dirty="0" smtClean="0"/>
              <a:t> soccer.</a:t>
            </a:r>
          </a:p>
          <a:p>
            <a:pPr>
              <a:buNone/>
            </a:pP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seldom</a:t>
            </a:r>
            <a:r>
              <a:rPr lang="es-CO" dirty="0" smtClean="0"/>
              <a:t> do </a:t>
            </a:r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english</a:t>
            </a:r>
            <a:r>
              <a:rPr lang="es-CO" dirty="0" smtClean="0"/>
              <a:t> </a:t>
            </a:r>
            <a:r>
              <a:rPr lang="es-CO" dirty="0" err="1" smtClean="0"/>
              <a:t>homework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err="1" smtClean="0"/>
              <a:t>They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hardly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err="1" smtClean="0">
                <a:solidFill>
                  <a:srgbClr val="FF0000"/>
                </a:solidFill>
              </a:rPr>
              <a:t>ever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err="1" smtClean="0"/>
              <a:t>juicious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err="1" smtClean="0"/>
              <a:t>We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never</a:t>
            </a:r>
            <a:r>
              <a:rPr lang="es-CO" dirty="0" smtClean="0"/>
              <a:t> </a:t>
            </a:r>
            <a:r>
              <a:rPr lang="es-CO" dirty="0" err="1" smtClean="0"/>
              <a:t>cook</a:t>
            </a:r>
            <a:r>
              <a:rPr lang="es-CO" dirty="0" smtClean="0"/>
              <a:t> in </a:t>
            </a:r>
            <a:r>
              <a:rPr lang="es-CO" dirty="0" err="1" smtClean="0"/>
              <a:t>our</a:t>
            </a:r>
            <a:r>
              <a:rPr lang="es-CO" dirty="0" smtClean="0"/>
              <a:t> home.</a:t>
            </a:r>
          </a:p>
          <a:p>
            <a:pPr>
              <a:buNone/>
            </a:pPr>
            <a:r>
              <a:rPr lang="es-CO" dirty="0" smtClean="0"/>
              <a:t> </a:t>
            </a:r>
          </a:p>
          <a:p>
            <a:pPr>
              <a:buNone/>
            </a:pP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FRECUENCY  ADVERBS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Nota: En los ejemplos anteriores, los adverbios están dispuestos en orden descendente, del valor porcentual, </a:t>
            </a:r>
            <a:r>
              <a:rPr lang="es-CO" dirty="0" smtClean="0"/>
              <a:t>así:</a:t>
            </a:r>
            <a:endParaRPr lang="es-CO" dirty="0" smtClean="0"/>
          </a:p>
          <a:p>
            <a:r>
              <a:rPr lang="es-CO" dirty="0" smtClean="0">
                <a:solidFill>
                  <a:srgbClr val="00B0F0"/>
                </a:solidFill>
              </a:rPr>
              <a:t>ALWAYS (SIEMPRE)                               100%</a:t>
            </a:r>
          </a:p>
          <a:p>
            <a:r>
              <a:rPr lang="es-CO" dirty="0" smtClean="0">
                <a:solidFill>
                  <a:srgbClr val="00B0F0"/>
                </a:solidFill>
              </a:rPr>
              <a:t>OFTEN (A MENUDO)                             80%</a:t>
            </a:r>
          </a:p>
          <a:p>
            <a:r>
              <a:rPr lang="es-CO" dirty="0" smtClean="0">
                <a:solidFill>
                  <a:srgbClr val="00B0F0"/>
                </a:solidFill>
              </a:rPr>
              <a:t>SOMETIMES (ALGUNAS VECES)           60%</a:t>
            </a:r>
          </a:p>
          <a:p>
            <a:r>
              <a:rPr lang="es-CO" dirty="0" smtClean="0">
                <a:solidFill>
                  <a:srgbClr val="00B0F0"/>
                </a:solidFill>
              </a:rPr>
              <a:t>SELDOM  (RARA VEZ)                             40%</a:t>
            </a:r>
          </a:p>
          <a:p>
            <a:r>
              <a:rPr lang="es-CO" dirty="0" smtClean="0">
                <a:solidFill>
                  <a:srgbClr val="00B0F0"/>
                </a:solidFill>
              </a:rPr>
              <a:t>HARDLY  EVER  (CASI NUNCA)               20%</a:t>
            </a:r>
          </a:p>
          <a:p>
            <a:r>
              <a:rPr lang="es-CO" dirty="0" smtClean="0">
                <a:solidFill>
                  <a:srgbClr val="00B0F0"/>
                </a:solidFill>
              </a:rPr>
              <a:t>NEVER  (NUNCA)                                      0%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EXERCISE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dirty="0" err="1" smtClean="0"/>
              <a:t>Write</a:t>
            </a:r>
            <a:r>
              <a:rPr lang="es-CO" dirty="0" smtClean="0"/>
              <a:t> </a:t>
            </a:r>
            <a:r>
              <a:rPr lang="es-CO" dirty="0" err="1" smtClean="0"/>
              <a:t>six</a:t>
            </a:r>
            <a:r>
              <a:rPr lang="es-CO" dirty="0" smtClean="0"/>
              <a:t> </a:t>
            </a:r>
            <a:r>
              <a:rPr lang="es-CO" dirty="0" err="1" smtClean="0"/>
              <a:t>examples</a:t>
            </a:r>
            <a:r>
              <a:rPr lang="es-CO" dirty="0" smtClean="0"/>
              <a:t>, </a:t>
            </a:r>
            <a:r>
              <a:rPr lang="es-CO" dirty="0" err="1" smtClean="0"/>
              <a:t>using</a:t>
            </a:r>
            <a:r>
              <a:rPr lang="es-CO" dirty="0" smtClean="0"/>
              <a:t> </a:t>
            </a:r>
            <a:r>
              <a:rPr lang="es-CO" dirty="0" err="1" smtClean="0"/>
              <a:t>each</a:t>
            </a:r>
            <a:r>
              <a:rPr lang="es-CO" dirty="0" smtClean="0"/>
              <a:t> of </a:t>
            </a:r>
            <a:r>
              <a:rPr lang="es-CO" dirty="0" err="1" smtClean="0"/>
              <a:t>frecuency</a:t>
            </a:r>
            <a:r>
              <a:rPr lang="es-CO" dirty="0" smtClean="0"/>
              <a:t> </a:t>
            </a:r>
            <a:r>
              <a:rPr lang="es-CO" dirty="0" err="1" smtClean="0"/>
              <a:t>adverbs</a:t>
            </a:r>
            <a:r>
              <a:rPr lang="es-CO" dirty="0" smtClean="0"/>
              <a:t> (</a:t>
            </a:r>
            <a:r>
              <a:rPr lang="es-CO" dirty="0" err="1" smtClean="0"/>
              <a:t>always</a:t>
            </a:r>
            <a:r>
              <a:rPr lang="es-CO" dirty="0" smtClean="0"/>
              <a:t>, </a:t>
            </a:r>
            <a:r>
              <a:rPr lang="es-CO" dirty="0" err="1" smtClean="0"/>
              <a:t>often</a:t>
            </a:r>
            <a:r>
              <a:rPr lang="es-CO" dirty="0" smtClean="0"/>
              <a:t>, </a:t>
            </a:r>
            <a:r>
              <a:rPr lang="es-CO" dirty="0" err="1" smtClean="0"/>
              <a:t>sometimes</a:t>
            </a:r>
            <a:r>
              <a:rPr lang="es-CO" dirty="0" smtClean="0"/>
              <a:t>, </a:t>
            </a:r>
            <a:r>
              <a:rPr lang="es-CO" dirty="0" err="1" smtClean="0"/>
              <a:t>seldom</a:t>
            </a:r>
            <a:r>
              <a:rPr lang="es-CO" dirty="0" smtClean="0"/>
              <a:t>, </a:t>
            </a:r>
            <a:r>
              <a:rPr lang="es-CO" dirty="0" err="1" smtClean="0"/>
              <a:t>hardly</a:t>
            </a:r>
            <a:r>
              <a:rPr lang="es-CO" dirty="0" smtClean="0"/>
              <a:t> </a:t>
            </a:r>
            <a:r>
              <a:rPr lang="es-CO" dirty="0" err="1" smtClean="0"/>
              <a:t>ever</a:t>
            </a:r>
            <a:r>
              <a:rPr lang="es-CO" dirty="0" smtClean="0"/>
              <a:t>, </a:t>
            </a:r>
            <a:r>
              <a:rPr lang="es-CO" dirty="0" err="1" smtClean="0"/>
              <a:t>never</a:t>
            </a:r>
            <a:r>
              <a:rPr lang="es-CO" dirty="0" smtClean="0"/>
              <a:t>)</a:t>
            </a:r>
          </a:p>
          <a:p>
            <a:pPr>
              <a:buNone/>
            </a:pPr>
            <a:r>
              <a:rPr lang="es-CO" dirty="0" smtClean="0"/>
              <a:t>Aquí les escribo expresiones de tiempo para que se guíen y los pueden usarlos al comienzo o al final de la oración:</a:t>
            </a:r>
          </a:p>
          <a:p>
            <a:pPr>
              <a:buNone/>
            </a:pP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weekend</a:t>
            </a:r>
            <a:r>
              <a:rPr lang="es-CO" dirty="0" smtClean="0"/>
              <a:t>, </a:t>
            </a:r>
            <a:r>
              <a:rPr lang="es-CO" dirty="0" err="1" smtClean="0"/>
              <a:t>today</a:t>
            </a:r>
            <a:r>
              <a:rPr lang="es-CO" dirty="0" smtClean="0"/>
              <a:t>,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afternoon</a:t>
            </a:r>
            <a:r>
              <a:rPr lang="es-CO" dirty="0" smtClean="0"/>
              <a:t>, at </a:t>
            </a:r>
            <a:r>
              <a:rPr lang="es-CO" dirty="0" err="1" smtClean="0"/>
              <a:t>night</a:t>
            </a:r>
            <a:r>
              <a:rPr lang="es-CO" dirty="0" smtClean="0"/>
              <a:t>,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month</a:t>
            </a:r>
            <a:r>
              <a:rPr lang="es-CO" dirty="0" smtClean="0"/>
              <a:t>,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year</a:t>
            </a:r>
            <a:r>
              <a:rPr lang="es-CO" dirty="0" smtClean="0"/>
              <a:t>,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morning</a:t>
            </a:r>
            <a:r>
              <a:rPr lang="es-CO" smtClean="0"/>
              <a:t>…</a:t>
            </a:r>
            <a:endParaRPr lang="es-CO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279</Words>
  <Application>Microsoft Office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ADVERBIOS DE FRECUENCIA</vt:lpstr>
      <vt:lpstr>FRECUENCY ADVERBS</vt:lpstr>
      <vt:lpstr>FRCUENCY ADVERBS</vt:lpstr>
      <vt:lpstr>FRECUENCY  ADVERBS</vt:lpstr>
      <vt:lpstr>EXERCISE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</dc:creator>
  <cp:lastModifiedBy>lenovo</cp:lastModifiedBy>
  <cp:revision>39</cp:revision>
  <dcterms:created xsi:type="dcterms:W3CDTF">2020-03-29T20:47:41Z</dcterms:created>
  <dcterms:modified xsi:type="dcterms:W3CDTF">2020-04-16T20:01:26Z</dcterms:modified>
</cp:coreProperties>
</file>