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46A9D-253C-4B95-A002-53347F005C6A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05390-BD8D-4AA6-81ED-C3C8A19C4BD5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214445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QUIZ ABOUT ZERO AND FIRST CONDITIONALS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286808" cy="450059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s-CO" dirty="0" err="1" smtClean="0"/>
              <a:t>If</a:t>
            </a:r>
            <a:r>
              <a:rPr lang="es-CO" dirty="0" smtClean="0"/>
              <a:t> my </a:t>
            </a:r>
            <a:r>
              <a:rPr lang="es-CO" dirty="0" err="1" smtClean="0"/>
              <a:t>mom</a:t>
            </a:r>
            <a:r>
              <a:rPr lang="es-CO" dirty="0" smtClean="0"/>
              <a:t> </a:t>
            </a:r>
            <a:r>
              <a:rPr lang="es-CO" dirty="0" err="1" smtClean="0"/>
              <a:t>doesn´t</a:t>
            </a:r>
            <a:r>
              <a:rPr lang="es-CO" dirty="0" smtClean="0"/>
              <a:t> prepare my </a:t>
            </a:r>
            <a:r>
              <a:rPr lang="es-CO" dirty="0" err="1" smtClean="0"/>
              <a:t>breakfas</a:t>
            </a:r>
            <a:r>
              <a:rPr lang="es-CO"/>
              <a:t> </a:t>
            </a:r>
            <a:r>
              <a:rPr lang="es-CO" smtClean="0"/>
              <a:t>I________________________________</a:t>
            </a:r>
            <a:endParaRPr lang="es-CO" dirty="0" smtClean="0"/>
          </a:p>
          <a:p>
            <a:pPr marL="514350" indent="-514350">
              <a:buAutoNum type="arabicPeriod"/>
            </a:pPr>
            <a:r>
              <a:rPr lang="es-CO" dirty="0"/>
              <a:t> </a:t>
            </a:r>
            <a:r>
              <a:rPr lang="es-CO" dirty="0" err="1" smtClean="0"/>
              <a:t>I´ll</a:t>
            </a:r>
            <a:r>
              <a:rPr lang="es-CO" dirty="0" smtClean="0"/>
              <a:t> </a:t>
            </a:r>
            <a:r>
              <a:rPr lang="es-CO" dirty="0" err="1" smtClean="0"/>
              <a:t>have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study</a:t>
            </a:r>
            <a:r>
              <a:rPr lang="es-CO" dirty="0" smtClean="0"/>
              <a:t> so </a:t>
            </a:r>
            <a:r>
              <a:rPr lang="es-CO" dirty="0" err="1" smtClean="0"/>
              <a:t>hard</a:t>
            </a:r>
            <a:r>
              <a:rPr lang="es-CO" dirty="0" smtClean="0"/>
              <a:t>, </a:t>
            </a:r>
            <a:r>
              <a:rPr lang="es-CO" dirty="0" err="1" smtClean="0"/>
              <a:t>if</a:t>
            </a:r>
            <a:r>
              <a:rPr lang="es-CO" dirty="0" smtClean="0"/>
              <a:t>_____________</a:t>
            </a:r>
          </a:p>
          <a:p>
            <a:pPr marL="514350" indent="-514350">
              <a:buAutoNum type="arabicPeriod"/>
            </a:pPr>
            <a:r>
              <a:rPr lang="es-CO" dirty="0"/>
              <a:t> </a:t>
            </a:r>
            <a:r>
              <a:rPr lang="es-CO" dirty="0" err="1" smtClean="0"/>
              <a:t>If</a:t>
            </a:r>
            <a:r>
              <a:rPr lang="es-CO" dirty="0" smtClean="0"/>
              <a:t> my </a:t>
            </a:r>
            <a:r>
              <a:rPr lang="es-CO" dirty="0" err="1" smtClean="0"/>
              <a:t>father</a:t>
            </a:r>
            <a:r>
              <a:rPr lang="es-CO" dirty="0" smtClean="0"/>
              <a:t> </a:t>
            </a:r>
            <a:r>
              <a:rPr lang="es-CO" dirty="0" err="1" smtClean="0"/>
              <a:t>gets</a:t>
            </a:r>
            <a:r>
              <a:rPr lang="es-CO" dirty="0" smtClean="0"/>
              <a:t> </a:t>
            </a:r>
            <a:r>
              <a:rPr lang="es-CO" dirty="0" err="1" smtClean="0"/>
              <a:t>sick</a:t>
            </a:r>
            <a:r>
              <a:rPr lang="es-CO" dirty="0" smtClean="0"/>
              <a:t> he________________</a:t>
            </a:r>
          </a:p>
          <a:p>
            <a:pPr marL="514350" indent="-514350">
              <a:buAutoNum type="arabicPeriod"/>
            </a:pPr>
            <a:r>
              <a:rPr lang="es-CO" dirty="0" err="1" smtClean="0"/>
              <a:t>I´ll</a:t>
            </a:r>
            <a:r>
              <a:rPr lang="es-CO" dirty="0" smtClean="0"/>
              <a:t> </a:t>
            </a:r>
            <a:r>
              <a:rPr lang="es-CO" dirty="0" err="1" smtClean="0"/>
              <a:t>clean</a:t>
            </a:r>
            <a:r>
              <a:rPr lang="es-CO" dirty="0" smtClean="0"/>
              <a:t> my </a:t>
            </a:r>
            <a:r>
              <a:rPr lang="es-CO" dirty="0" err="1" smtClean="0"/>
              <a:t>pet´s</a:t>
            </a:r>
            <a:r>
              <a:rPr lang="es-CO" dirty="0" smtClean="0"/>
              <a:t> </a:t>
            </a:r>
            <a:r>
              <a:rPr lang="es-CO" dirty="0" err="1" smtClean="0"/>
              <a:t>dirt</a:t>
            </a:r>
            <a:r>
              <a:rPr lang="es-CO" dirty="0" smtClean="0"/>
              <a:t>, </a:t>
            </a:r>
            <a:r>
              <a:rPr lang="es-CO" dirty="0" err="1" smtClean="0"/>
              <a:t>if</a:t>
            </a:r>
            <a:r>
              <a:rPr lang="es-CO" dirty="0" smtClean="0"/>
              <a:t>________________</a:t>
            </a:r>
          </a:p>
          <a:p>
            <a:pPr marL="514350" indent="-514350">
              <a:buAutoNum type="arabicPeriod"/>
            </a:pPr>
            <a:r>
              <a:rPr lang="es-CO" dirty="0"/>
              <a:t> </a:t>
            </a:r>
            <a:r>
              <a:rPr lang="es-CO" dirty="0" smtClean="0"/>
              <a:t>My </a:t>
            </a:r>
            <a:r>
              <a:rPr lang="es-CO" dirty="0" err="1" smtClean="0"/>
              <a:t>mom</a:t>
            </a:r>
            <a:r>
              <a:rPr lang="es-CO" dirty="0" smtClean="0"/>
              <a:t> </a:t>
            </a:r>
            <a:r>
              <a:rPr lang="es-CO" dirty="0" err="1" smtClean="0"/>
              <a:t>doesn´t</a:t>
            </a:r>
            <a:r>
              <a:rPr lang="es-CO" dirty="0" smtClean="0"/>
              <a:t> </a:t>
            </a:r>
            <a:r>
              <a:rPr lang="es-CO" dirty="0" err="1" smtClean="0"/>
              <a:t>let</a:t>
            </a:r>
            <a:r>
              <a:rPr lang="es-CO" dirty="0" smtClean="0"/>
              <a:t> me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play</a:t>
            </a:r>
            <a:r>
              <a:rPr lang="es-CO" dirty="0" smtClean="0"/>
              <a:t> </a:t>
            </a:r>
            <a:r>
              <a:rPr lang="es-CO" dirty="0" err="1" smtClean="0"/>
              <a:t>videogames</a:t>
            </a:r>
            <a:r>
              <a:rPr lang="es-CO" dirty="0" smtClean="0"/>
              <a:t>, </a:t>
            </a:r>
            <a:r>
              <a:rPr lang="es-CO" dirty="0" err="1" smtClean="0"/>
              <a:t>if</a:t>
            </a:r>
            <a:r>
              <a:rPr lang="es-CO" dirty="0" smtClean="0"/>
              <a:t>__________________________________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QUIZ ABOUT ZERO AND FIRST CONDITIONALS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ABOUT ZERO AND FIRST CONDITIONALS</dc:title>
  <dc:creator>lenovo</dc:creator>
  <cp:lastModifiedBy>lenovo</cp:lastModifiedBy>
  <cp:revision>2</cp:revision>
  <dcterms:created xsi:type="dcterms:W3CDTF">2020-05-18T15:33:46Z</dcterms:created>
  <dcterms:modified xsi:type="dcterms:W3CDTF">2020-05-18T15:45:12Z</dcterms:modified>
</cp:coreProperties>
</file>