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32030-74D9-4A47-97D9-10BC73216FBB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94E20-EEF9-4E90-AD73-0FC02ABF1B95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 LA NOVELA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sz="4400" dirty="0" smtClean="0"/>
              <a:t>CARACTERÍSTICAS DE LA NOVELA</a:t>
            </a:r>
            <a:endParaRPr lang="es-CO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LOS PRINCIPALES RASGOS DE LA NOVELA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VEROSIMILITUD: el propósito del autor es crear una novela que aunque sea ficticia, parezca verdadera.</a:t>
            </a:r>
          </a:p>
          <a:p>
            <a:r>
              <a:rPr lang="es-CO" dirty="0" smtClean="0"/>
              <a:t>VARIEDAD DE TEXTOS: aunque la novela es predominantemente narrativa, puede incluir descripciones, diálogos, documentos históricos, entre otros.</a:t>
            </a:r>
          </a:p>
          <a:p>
            <a:r>
              <a:rPr lang="es-CO" dirty="0" smtClean="0"/>
              <a:t>EXTENSIÓN Y COMPLEJIDAD:  suele ser más extensa y rigurosa que el cuento.</a:t>
            </a: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CONTINUACIÓN CARACTERÍSTICAS DE LA NOVELA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NARRADOR: la historia puede ser contada por un narrador o varios narradores que aportan diferentes perspectivas.</a:t>
            </a:r>
          </a:p>
          <a:p>
            <a:r>
              <a:rPr lang="es-CO" dirty="0" smtClean="0"/>
              <a:t>PERSONAJES: sus sentimientos y acciones construyen la historia. Pueden ser planos, sin matices, o por el contrario, abarcar amplias descripciones.</a:t>
            </a:r>
          </a:p>
          <a:p>
            <a:r>
              <a:rPr lang="es-CO" dirty="0" smtClean="0"/>
              <a:t>HISTORIA: hay una historia central, de la que dependen otras</a:t>
            </a:r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129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 LA NOVELA</vt:lpstr>
      <vt:lpstr>LOS PRINCIPALES RASGOS DE LA NOVELA</vt:lpstr>
      <vt:lpstr>CONTINUACIÓN CARACTERÍSTICAS DE LA NOVELA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NOVELA</dc:title>
  <dc:creator>lenovo</dc:creator>
  <cp:lastModifiedBy>lenovo</cp:lastModifiedBy>
  <cp:revision>3</cp:revision>
  <dcterms:created xsi:type="dcterms:W3CDTF">2020-04-30T20:17:50Z</dcterms:created>
  <dcterms:modified xsi:type="dcterms:W3CDTF">2020-04-30T20:46:15Z</dcterms:modified>
</cp:coreProperties>
</file>