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62794-DFF9-42D4-A4CD-81FA4B670764}" type="datetimeFigureOut">
              <a:rPr lang="es-CO" smtClean="0"/>
              <a:pPr/>
              <a:t>14/05/2020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E9576-F038-4C58-B59E-4655ABA813D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785949"/>
          </a:xfrm>
        </p:spPr>
        <p:txBody>
          <a:bodyPr/>
          <a:lstStyle/>
          <a:p>
            <a:r>
              <a:rPr lang="es-CO" dirty="0" smtClean="0"/>
              <a:t>ALGUNOS ELEMENTOS DE LA NOVELA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2571744"/>
            <a:ext cx="7715304" cy="3357586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EL TEMA</a:t>
            </a:r>
          </a:p>
          <a:p>
            <a:r>
              <a:rPr lang="es-CO" dirty="0" smtClean="0"/>
              <a:t>LOS PERSONAJES</a:t>
            </a:r>
          </a:p>
          <a:p>
            <a:r>
              <a:rPr lang="es-CO" dirty="0" smtClean="0"/>
              <a:t>LOS HECHOS</a:t>
            </a:r>
          </a:p>
          <a:p>
            <a:r>
              <a:rPr lang="es-CO" dirty="0" smtClean="0"/>
              <a:t>EL ESPACIO</a:t>
            </a:r>
          </a:p>
          <a:p>
            <a:r>
              <a:rPr lang="es-CO" dirty="0" smtClean="0"/>
              <a:t>EL TIEMPO</a:t>
            </a:r>
          </a:p>
          <a:p>
            <a:r>
              <a:rPr lang="es-CO" dirty="0" smtClean="0"/>
              <a:t>RECURSOS DE LA NARRACIÓN</a:t>
            </a:r>
            <a:endParaRPr lang="es-CO" dirty="0" smtClean="0"/>
          </a:p>
          <a:p>
            <a:r>
              <a:rPr lang="es-CO" dirty="0" smtClean="0"/>
              <a:t>EL NARRADOR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TEMA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EL TEMA</a:t>
            </a:r>
            <a:r>
              <a:rPr lang="es-CO" dirty="0" smtClean="0"/>
              <a:t>: hace referencia sobre </a:t>
            </a:r>
            <a:r>
              <a:rPr lang="es-CO" dirty="0" smtClean="0"/>
              <a:t>QUE TRATA EL AUTOR EN SU OBRA, no </a:t>
            </a:r>
            <a:r>
              <a:rPr lang="es-CO" dirty="0" smtClean="0"/>
              <a:t>es contar </a:t>
            </a:r>
            <a:r>
              <a:rPr lang="es-CO" dirty="0" smtClean="0"/>
              <a:t>lo que sucede, sino decir en torno a qué gira la historia, en dos o tres renglones.</a:t>
            </a:r>
          </a:p>
          <a:p>
            <a:r>
              <a:rPr lang="es-CO" dirty="0" smtClean="0"/>
              <a:t>EJEMPLO:</a:t>
            </a:r>
          </a:p>
          <a:p>
            <a:r>
              <a:rPr lang="es-CO" dirty="0" smtClean="0"/>
              <a:t>El autor de la </a:t>
            </a:r>
            <a:r>
              <a:rPr lang="es-CO" dirty="0" err="1" smtClean="0"/>
              <a:t>obra_______narra</a:t>
            </a:r>
            <a:r>
              <a:rPr lang="es-CO" dirty="0" smtClean="0"/>
              <a:t> sobre cómo una persona perdió su vida, a causa de las drogas.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15328" cy="71438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PERSONAJES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142984"/>
            <a:ext cx="8115328" cy="49831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smtClean="0"/>
              <a:t>LOS PERSONAJES se dividen en:</a:t>
            </a:r>
          </a:p>
          <a:p>
            <a:pPr>
              <a:buNone/>
            </a:pPr>
            <a:r>
              <a:rPr lang="es-CO" dirty="0" smtClean="0"/>
              <a:t>- PRINCIPALES: Protagonistas y antagonistas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-SECUNDARIOS: quienes giran en torno a los personajes principales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-EXTRAS: en la mayoría de los casos, no participan en los diálogos, solo aparecen en escasas oportunidades.</a:t>
            </a:r>
          </a:p>
          <a:p>
            <a:pPr>
              <a:buNone/>
            </a:pPr>
            <a:r>
              <a:rPr lang="es-CO" dirty="0" smtClean="0"/>
              <a:t>El narrador puede o no, incluir descripciones de los personajes. Cuando no las incluye, el lector hábil, puede deducirlas, sabe como son ellos.</a:t>
            </a: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HECHOS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HECHOS:</a:t>
            </a:r>
          </a:p>
          <a:p>
            <a:r>
              <a:rPr lang="es-CO" dirty="0" smtClean="0"/>
              <a:t>Situaciones y las acciones, lo que </a:t>
            </a:r>
            <a:r>
              <a:rPr lang="es-CO" dirty="0" smtClean="0"/>
              <a:t>viven o actúan </a:t>
            </a:r>
            <a:r>
              <a:rPr lang="es-CO" dirty="0" smtClean="0"/>
              <a:t>los personajes.</a:t>
            </a:r>
          </a:p>
          <a:p>
            <a:r>
              <a:rPr lang="es-CO" dirty="0" smtClean="0"/>
              <a:t>Conflictos: momentos de mayor tensión para los lectores,  momentos de intriga y mayor </a:t>
            </a:r>
            <a:r>
              <a:rPr lang="es-CO" dirty="0" smtClean="0"/>
              <a:t>“</a:t>
            </a:r>
            <a:r>
              <a:rPr lang="es-CO" dirty="0" err="1" smtClean="0"/>
              <a:t>climax</a:t>
            </a:r>
            <a:r>
              <a:rPr lang="es-CO" dirty="0" smtClean="0"/>
              <a:t>” </a:t>
            </a:r>
            <a:r>
              <a:rPr lang="es-CO" dirty="0" smtClean="0"/>
              <a:t>o furor que no quieres dejar de leer la </a:t>
            </a:r>
            <a:r>
              <a:rPr lang="es-CO" dirty="0" smtClean="0"/>
              <a:t>obra o el </a:t>
            </a:r>
            <a:r>
              <a:rPr lang="es-CO" dirty="0" smtClean="0"/>
              <a:t>libro.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ESPACIO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ESPACIO</a:t>
            </a:r>
            <a:r>
              <a:rPr lang="es-CO" dirty="0" smtClean="0"/>
              <a:t>,</a:t>
            </a:r>
            <a:r>
              <a:rPr lang="es-CO" dirty="0" smtClean="0"/>
              <a:t> se dividen en dos:</a:t>
            </a:r>
            <a:endParaRPr lang="es-CO" dirty="0" smtClean="0"/>
          </a:p>
          <a:p>
            <a:r>
              <a:rPr lang="es-CO" dirty="0" smtClean="0"/>
              <a:t>Amplio o abierto, </a:t>
            </a:r>
            <a:r>
              <a:rPr lang="es-CO" dirty="0" smtClean="0"/>
              <a:t>cuando los hechos ocurren en calles abiertas, pueblos, </a:t>
            </a:r>
            <a:r>
              <a:rPr lang="es-CO" dirty="0" smtClean="0"/>
              <a:t>ciudades, </a:t>
            </a:r>
            <a:r>
              <a:rPr lang="es-CO" dirty="0" smtClean="0"/>
              <a:t>escenarios al aire </a:t>
            </a:r>
            <a:r>
              <a:rPr lang="es-CO" dirty="0" smtClean="0"/>
              <a:t>libre... </a:t>
            </a:r>
            <a:endParaRPr lang="es-CO" dirty="0" smtClean="0"/>
          </a:p>
          <a:p>
            <a:r>
              <a:rPr lang="es-CO" dirty="0" smtClean="0"/>
              <a:t>Reducido o c</a:t>
            </a:r>
            <a:r>
              <a:rPr lang="es-CO" dirty="0" smtClean="0"/>
              <a:t>errado</a:t>
            </a:r>
            <a:r>
              <a:rPr lang="es-CO" dirty="0" smtClean="0"/>
              <a:t>, cuando los hechos ocurren en una habitación, una casa, un </a:t>
            </a:r>
            <a:r>
              <a:rPr lang="es-CO" dirty="0" smtClean="0"/>
              <a:t>edificio…</a:t>
            </a:r>
          </a:p>
          <a:p>
            <a:pPr>
              <a:buNone/>
            </a:pPr>
            <a:r>
              <a:rPr lang="es-CO" dirty="0" smtClean="0"/>
              <a:t> </a:t>
            </a:r>
            <a:r>
              <a:rPr lang="es-CO" dirty="0" smtClean="0"/>
              <a:t>   Pueden </a:t>
            </a:r>
            <a:r>
              <a:rPr lang="es-CO" dirty="0" smtClean="0"/>
              <a:t>ser descritos </a:t>
            </a:r>
            <a:r>
              <a:rPr lang="es-CO" dirty="0" smtClean="0"/>
              <a:t>o no, por </a:t>
            </a:r>
            <a:r>
              <a:rPr lang="es-CO" dirty="0" smtClean="0"/>
              <a:t>el </a:t>
            </a:r>
            <a:r>
              <a:rPr lang="es-CO" dirty="0" smtClean="0"/>
              <a:t>narrador, pero, el lector que es hábil, también puede deducir, dichas descripciones, saber, según los hechos, como son esos lugares y describirlos.</a:t>
            </a:r>
            <a:endParaRPr lang="es-CO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TIEMPO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TIEMPO:  hay varios tipos de tiempos, aquí solo veremos tres de ellos.</a:t>
            </a:r>
            <a:endParaRPr lang="es-CO" dirty="0" smtClean="0"/>
          </a:p>
          <a:p>
            <a:r>
              <a:rPr lang="es-CO" dirty="0" smtClean="0"/>
              <a:t> Tiempo ambiental o </a:t>
            </a:r>
            <a:r>
              <a:rPr lang="es-CO" dirty="0" smtClean="0"/>
              <a:t>climático</a:t>
            </a:r>
            <a:r>
              <a:rPr lang="es-CO" dirty="0" smtClean="0"/>
              <a:t>, si llueve, hace calor, está nubado, durante el relato.</a:t>
            </a:r>
            <a:endParaRPr lang="es-CO" dirty="0" smtClean="0"/>
          </a:p>
          <a:p>
            <a:r>
              <a:rPr lang="es-CO" dirty="0" smtClean="0"/>
              <a:t>Tiempo cronológico, se refiere a la duración de los hechos narrados: un día, una noche, una semana…</a:t>
            </a:r>
          </a:p>
          <a:p>
            <a:r>
              <a:rPr lang="es-CO" dirty="0" smtClean="0"/>
              <a:t>Tiempo gramatical: en que tiempo verbal </a:t>
            </a:r>
            <a:r>
              <a:rPr lang="es-CO" dirty="0" smtClean="0"/>
              <a:t>se encuentra narrada la historia, </a:t>
            </a:r>
            <a:r>
              <a:rPr lang="es-CO" dirty="0" smtClean="0"/>
              <a:t>si en presente, en pasado, en futuro o los tres tiempos, esto es, </a:t>
            </a:r>
            <a:r>
              <a:rPr lang="es-CO" dirty="0" smtClean="0"/>
              <a:t>INTERPOLARIDAD </a:t>
            </a:r>
            <a:r>
              <a:rPr lang="es-CO" dirty="0" smtClean="0"/>
              <a:t>de tiempos.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ALGUNOS RECURSOS  NARRATIVOS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smtClean="0"/>
              <a:t>Según el lenguaje utilizado por el autor, puede ser:</a:t>
            </a:r>
          </a:p>
          <a:p>
            <a:pPr>
              <a:buNone/>
            </a:pPr>
            <a:r>
              <a:rPr lang="es-CO" dirty="0" smtClean="0"/>
              <a:t>-ELEGANTE, SUBLIME o SUTIL, lleno de recursos estilísticos o de figuras literarias.</a:t>
            </a:r>
          </a:p>
          <a:p>
            <a:pPr>
              <a:buNone/>
            </a:pPr>
            <a:r>
              <a:rPr lang="es-CO" dirty="0" smtClean="0"/>
              <a:t>-COLOQUIAL, un lenguaje sencillo, corriente, tal cual como habla la gente del común. </a:t>
            </a:r>
            <a:r>
              <a:rPr lang="es-CO" dirty="0" smtClean="0"/>
              <a:t>P</a:t>
            </a:r>
            <a:r>
              <a:rPr lang="es-CO" dirty="0" smtClean="0"/>
              <a:t>uede incluir figuras literarias, también.</a:t>
            </a:r>
          </a:p>
          <a:p>
            <a:pPr>
              <a:buNone/>
            </a:pPr>
            <a:r>
              <a:rPr lang="es-CO" dirty="0" smtClean="0"/>
              <a:t>Muchas veces los personajes de la obra son de la calle, así que el autor puede incluir ese tipo de lenguaje, tal cual lo hablan ellos, por ejemplo la obra: “Aventuras de un niño de la calle” 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CO" dirty="0" smtClean="0"/>
              <a:t>EL NARRADOR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Primera persona o participante, cuando él cuenta su propia historia, el relato puede empezar con el pronombre personal “yo…….”</a:t>
            </a:r>
          </a:p>
          <a:p>
            <a:r>
              <a:rPr lang="es-CO" dirty="0" smtClean="0"/>
              <a:t>Segunda persona, cuando se involucran varios para contar la historia, por lo general comienza con “nosotros…” o “fulano de tal y yo…”</a:t>
            </a:r>
          </a:p>
          <a:p>
            <a:r>
              <a:rPr lang="es-CO" dirty="0" smtClean="0"/>
              <a:t>Tercera persona, cuando </a:t>
            </a:r>
            <a:r>
              <a:rPr lang="es-CO" smtClean="0"/>
              <a:t>alguien cuenta historias de otros, </a:t>
            </a:r>
            <a:r>
              <a:rPr lang="es-CO" dirty="0" smtClean="0"/>
              <a:t>por lo tanto, él no se involucra, cuenta lo que observa, </a:t>
            </a:r>
            <a:r>
              <a:rPr lang="es-CO" smtClean="0"/>
              <a:t>es omnisciente: “ellos…”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564</Words>
  <Application>Microsoft Office PowerPoint</Application>
  <PresentationFormat>Presentación en pantalla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ALGUNOS ELEMENTOS DE LA NOVELA</vt:lpstr>
      <vt:lpstr>EL TEMA</vt:lpstr>
      <vt:lpstr>PERSONAJES</vt:lpstr>
      <vt:lpstr>HECHOS</vt:lpstr>
      <vt:lpstr>ESPACIO</vt:lpstr>
      <vt:lpstr>TIEMPO</vt:lpstr>
      <vt:lpstr>ALGUNOS RECURSOS  NARRATIVOS</vt:lpstr>
      <vt:lpstr>EL NARRADOR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10</cp:revision>
  <dcterms:created xsi:type="dcterms:W3CDTF">2020-05-14T15:09:10Z</dcterms:created>
  <dcterms:modified xsi:type="dcterms:W3CDTF">2020-05-14T18:57:58Z</dcterms:modified>
</cp:coreProperties>
</file>