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994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411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93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765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841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141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719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749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343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870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531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93978-6B65-4DC9-8CE4-F3F17C394010}" type="datetimeFigureOut">
              <a:rPr lang="es-CO" smtClean="0"/>
              <a:t>11/06/2020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0BDC2-9382-442A-BF14-0A331188E6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159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ZgBePlssi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112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/>
          <a:srcRect l="37509" t="48601" r="17515" b="11552"/>
          <a:stretch/>
        </p:blipFill>
        <p:spPr bwMode="auto">
          <a:xfrm>
            <a:off x="1815921" y="1262129"/>
            <a:ext cx="6803533" cy="38105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4753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/>
          <a:srcRect l="41582" t="37431" r="3937" b="10345"/>
          <a:stretch/>
        </p:blipFill>
        <p:spPr bwMode="auto">
          <a:xfrm>
            <a:off x="1262130" y="450760"/>
            <a:ext cx="7559898" cy="57826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7213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/>
          <a:srcRect t="31999" r="1392" b="9439"/>
          <a:stretch/>
        </p:blipFill>
        <p:spPr bwMode="auto">
          <a:xfrm>
            <a:off x="1107583" y="1390919"/>
            <a:ext cx="9054639" cy="44815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60568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/>
          <a:srcRect l="1697" t="41959" r="4447" b="10948"/>
          <a:stretch/>
        </p:blipFill>
        <p:spPr bwMode="auto">
          <a:xfrm>
            <a:off x="1455314" y="1609859"/>
            <a:ext cx="8933130" cy="37862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84943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/>
          <a:srcRect l="15785" t="15697" r="18363" b="7325"/>
          <a:stretch/>
        </p:blipFill>
        <p:spPr bwMode="auto">
          <a:xfrm>
            <a:off x="901521" y="708338"/>
            <a:ext cx="8693239" cy="57072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7838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intar circunferencias y arcos de círculo con Logo | Felix Maoch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321" y="502277"/>
            <a:ext cx="4575354" cy="42052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864021" y="4986179"/>
            <a:ext cx="8863324" cy="5301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2800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Arco es cualquier curva continua que une dos puntos.​ </a:t>
            </a:r>
            <a:endParaRPr lang="es-C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03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775" y="532327"/>
            <a:ext cx="9793190" cy="1320800"/>
          </a:xfrm>
        </p:spPr>
        <p:txBody>
          <a:bodyPr/>
          <a:lstStyle/>
          <a:p>
            <a:pPr algn="ctr"/>
            <a:r>
              <a:rPr lang="es-CO" dirty="0" smtClean="0"/>
              <a:t>Perímetros y Áreas de figuras geométricas </a:t>
            </a:r>
            <a:endParaRPr lang="es-CO" dirty="0"/>
          </a:p>
        </p:txBody>
      </p:sp>
      <p:pic>
        <p:nvPicPr>
          <p:cNvPr id="4" name="XZgBePlssi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6559" y="1506828"/>
            <a:ext cx="9003406" cy="506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969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Panorámica</PresentationFormat>
  <Paragraphs>2</Paragraphs>
  <Slides>8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Perímetros y Áreas de figuras geométricas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2020-06-11T20:55:36Z</dcterms:created>
  <dcterms:modified xsi:type="dcterms:W3CDTF">2020-06-11T20:56:04Z</dcterms:modified>
</cp:coreProperties>
</file>