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1" r:id="rId12"/>
    <p:sldId id="272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DsDM0oq-hw" TargetMode="External"/><Relationship Id="rId2" Type="http://schemas.openxmlformats.org/officeDocument/2006/relationships/hyperlink" Target="https://youtu.be/tNxHToZ-Lb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xX-JhmxLG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OPERACIONES CON NÚMEROS ENTEROS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62986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/>
          <a:lstStyle/>
          <a:p>
            <a:pPr algn="ctr"/>
            <a:r>
              <a:rPr lang="es-CO" dirty="0" smtClean="0"/>
              <a:t>SUMA DE NÚMEROS ENTEROS 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082" t="24868" r="1571" b="16638"/>
          <a:stretch/>
        </p:blipFill>
        <p:spPr>
          <a:xfrm>
            <a:off x="677334" y="1287887"/>
            <a:ext cx="10577484" cy="51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1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11" t="16707" r="1314" b="18126"/>
          <a:stretch/>
        </p:blipFill>
        <p:spPr>
          <a:xfrm>
            <a:off x="282389" y="847163"/>
            <a:ext cx="11289133" cy="547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9040" y="286870"/>
            <a:ext cx="8596668" cy="681318"/>
          </a:xfrm>
        </p:spPr>
        <p:txBody>
          <a:bodyPr/>
          <a:lstStyle/>
          <a:p>
            <a:pPr algn="ctr"/>
            <a:r>
              <a:rPr lang="es-CO" dirty="0" smtClean="0"/>
              <a:t>RESTA DE NÚMEROS ENTEROS 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734" t="53311" r="5988" b="11195"/>
          <a:stretch/>
        </p:blipFill>
        <p:spPr>
          <a:xfrm>
            <a:off x="1014437" y="3563471"/>
            <a:ext cx="9716316" cy="301657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338" y="968188"/>
            <a:ext cx="2435375" cy="238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9610" y="158840"/>
            <a:ext cx="8596668" cy="601014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OPERACIONES CON NÚMEROS ENTEROS 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18" t="18329" r="4738" b="13320"/>
          <a:stretch/>
        </p:blipFill>
        <p:spPr>
          <a:xfrm>
            <a:off x="831881" y="897351"/>
            <a:ext cx="10140920" cy="57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OPERACIONES COMBINADAS DE SUMAS Y RESTAS 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91" t="21978" r="6044" b="26260"/>
          <a:stretch/>
        </p:blipFill>
        <p:spPr>
          <a:xfrm>
            <a:off x="471366" y="1725770"/>
            <a:ext cx="10490664" cy="464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4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24" t="37241" r="19848" b="14315"/>
          <a:stretch/>
        </p:blipFill>
        <p:spPr>
          <a:xfrm>
            <a:off x="321972" y="553793"/>
            <a:ext cx="10644128" cy="56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6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97" t="19656" r="4923" b="14978"/>
          <a:stretch/>
        </p:blipFill>
        <p:spPr>
          <a:xfrm>
            <a:off x="347730" y="425003"/>
            <a:ext cx="10991430" cy="61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/>
              <a:t>REFLEXIÓN: El Señor cuida, alienta, provee, nos </a:t>
            </a:r>
            <a:r>
              <a:rPr lang="es-CO" smtClean="0"/>
              <a:t>da descanso 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2914" y="1571222"/>
            <a:ext cx="5865507" cy="439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34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SUMA Y RESTA DE NÚMEROS ENTEROS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/>
              <a:t>Profe </a:t>
            </a:r>
            <a:r>
              <a:rPr lang="es-CO" dirty="0"/>
              <a:t>A</a:t>
            </a:r>
            <a:r>
              <a:rPr lang="es-CO" dirty="0" smtClean="0"/>
              <a:t>lex suma y resta de números enteros </a:t>
            </a:r>
          </a:p>
          <a:p>
            <a:pPr marL="0" indent="0">
              <a:buNone/>
            </a:pPr>
            <a:r>
              <a:rPr lang="es-CO" dirty="0" smtClean="0"/>
              <a:t>Método 1</a:t>
            </a:r>
          </a:p>
          <a:p>
            <a:pPr marL="0" indent="0">
              <a:buNone/>
            </a:pPr>
            <a:endParaRPr lang="es-CO" dirty="0" smtClean="0"/>
          </a:p>
          <a:p>
            <a:r>
              <a:rPr lang="es-CO" dirty="0">
                <a:hlinkClick r:id="rId2"/>
              </a:rPr>
              <a:t>https://</a:t>
            </a:r>
            <a:r>
              <a:rPr lang="es-CO" dirty="0" smtClean="0">
                <a:hlinkClick r:id="rId2"/>
              </a:rPr>
              <a:t>youtu.be/tNxHToZ-LbE</a:t>
            </a: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smtClean="0"/>
              <a:t>Método 2 </a:t>
            </a:r>
          </a:p>
          <a:p>
            <a:pPr marL="0" indent="0">
              <a:buNone/>
            </a:pPr>
            <a:r>
              <a:rPr lang="es-CO" dirty="0">
                <a:hlinkClick r:id="rId3"/>
              </a:rPr>
              <a:t>https://</a:t>
            </a:r>
            <a:r>
              <a:rPr lang="es-CO" dirty="0" smtClean="0">
                <a:hlinkClick r:id="rId3"/>
              </a:rPr>
              <a:t>youtu.be/qDsDM0oq-hw</a:t>
            </a: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89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Multiplicación y división de números enteros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>
                <a:hlinkClick r:id="rId2"/>
              </a:rPr>
              <a:t>https://</a:t>
            </a:r>
            <a:r>
              <a:rPr lang="es-CO" dirty="0" smtClean="0">
                <a:hlinkClick r:id="rId2"/>
              </a:rPr>
              <a:t>youtu.be/RxX-JhmxLG4</a:t>
            </a:r>
            <a:endParaRPr lang="es-CO" dirty="0" smtClean="0"/>
          </a:p>
          <a:p>
            <a:r>
              <a:rPr lang="es-CO" dirty="0"/>
              <a:t>https://youtu.be/g25yIlEEwrs</a:t>
            </a: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22428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2945" y="609600"/>
            <a:ext cx="8596668" cy="1320800"/>
          </a:xfrm>
        </p:spPr>
        <p:txBody>
          <a:bodyPr/>
          <a:lstStyle/>
          <a:p>
            <a:pPr algn="ctr"/>
            <a:r>
              <a:rPr lang="es-CO" dirty="0" smtClean="0"/>
              <a:t>TALLER DE SUMAS Y RESTAS CON NÚMEROS ENTEROS 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77" t="16668" r="16863" b="43440"/>
          <a:stretch/>
        </p:blipFill>
        <p:spPr>
          <a:xfrm>
            <a:off x="677334" y="1930400"/>
            <a:ext cx="10470524" cy="46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54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635" t="19036" r="6044" b="32049"/>
          <a:stretch/>
        </p:blipFill>
        <p:spPr>
          <a:xfrm>
            <a:off x="366002" y="746975"/>
            <a:ext cx="11049602" cy="516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53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348" t="19724" r="4826" b="15904"/>
          <a:stretch/>
        </p:blipFill>
        <p:spPr>
          <a:xfrm>
            <a:off x="347728" y="734096"/>
            <a:ext cx="11297348" cy="56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62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201" t="20511" r="1829" b="20995"/>
          <a:stretch/>
        </p:blipFill>
        <p:spPr>
          <a:xfrm>
            <a:off x="224053" y="1008530"/>
            <a:ext cx="11642723" cy="539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1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617" t="25484" r="12915" b="5678"/>
          <a:stretch/>
        </p:blipFill>
        <p:spPr>
          <a:xfrm>
            <a:off x="1249251" y="581458"/>
            <a:ext cx="9672035" cy="608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3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384</TotalTime>
  <Words>79</Words>
  <Application>Microsoft Office PowerPoint</Application>
  <PresentationFormat>Panorámica</PresentationFormat>
  <Paragraphs>18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Faceta</vt:lpstr>
      <vt:lpstr>OPERACIONES CON NÚMEROS ENTEROS </vt:lpstr>
      <vt:lpstr>REFLEXIÓN: El Señor cuida, alienta, provee, nos da descanso  </vt:lpstr>
      <vt:lpstr>SUMA Y RESTA DE NÚMEROS ENTEROS </vt:lpstr>
      <vt:lpstr>Multiplicación y división de números enteros </vt:lpstr>
      <vt:lpstr>TALLER DE SUMAS Y RESTAS CON NÚMEROS ENTEROS </vt:lpstr>
      <vt:lpstr>Presentación de PowerPoint</vt:lpstr>
      <vt:lpstr>Presentación de PowerPoint</vt:lpstr>
      <vt:lpstr>Presentación de PowerPoint</vt:lpstr>
      <vt:lpstr>Presentación de PowerPoint</vt:lpstr>
      <vt:lpstr>SUMA DE NÚMEROS ENTEROS </vt:lpstr>
      <vt:lpstr>Presentación de PowerPoint</vt:lpstr>
      <vt:lpstr>RESTA DE NÚMEROS ENTEROS </vt:lpstr>
      <vt:lpstr>OPERACIONES CON NÚMEROS ENTEROS </vt:lpstr>
      <vt:lpstr>OPERACIONES COMBINADAS DE SUMAS Y RESTAS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OPERACIONES CON NÚMEROS ENTEROS</dc:title>
  <dc:creator>Usuario</dc:creator>
  <cp:lastModifiedBy>Usuario</cp:lastModifiedBy>
  <cp:revision>21</cp:revision>
  <dcterms:created xsi:type="dcterms:W3CDTF">2021-04-08T15:42:50Z</dcterms:created>
  <dcterms:modified xsi:type="dcterms:W3CDTF">2021-04-22T10:39:46Z</dcterms:modified>
</cp:coreProperties>
</file>