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gPHxpk-9eI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CwIN1Lbd4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Ética y valores 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0790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9080" y="655654"/>
            <a:ext cx="7179923" cy="538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44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0924" y="91326"/>
            <a:ext cx="9201268" cy="667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98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9743" y="0"/>
            <a:ext cx="8596668" cy="1320800"/>
          </a:xfrm>
        </p:spPr>
        <p:txBody>
          <a:bodyPr/>
          <a:lstStyle/>
          <a:p>
            <a:pPr algn="ctr"/>
            <a:r>
              <a:rPr lang="es-CO" dirty="0" smtClean="0"/>
              <a:t>Motivación: Canción caminante no hay camino  </a:t>
            </a:r>
            <a:endParaRPr lang="es-CO" dirty="0"/>
          </a:p>
        </p:txBody>
      </p:sp>
      <p:pic>
        <p:nvPicPr>
          <p:cNvPr id="4" name="TgPHxpk-9e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09743" y="1270000"/>
            <a:ext cx="9273659" cy="521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85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3091" y="390659"/>
            <a:ext cx="8596668" cy="1320800"/>
          </a:xfrm>
        </p:spPr>
        <p:txBody>
          <a:bodyPr/>
          <a:lstStyle/>
          <a:p>
            <a:pPr algn="ctr"/>
            <a:r>
              <a:rPr lang="es-CO" dirty="0" smtClean="0"/>
              <a:t>Analicemos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09153" y="924219"/>
            <a:ext cx="8596668" cy="3880773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CAMINANTE NO HAY CAMINO</a:t>
            </a:r>
          </a:p>
          <a:p>
            <a:pPr marL="0" indent="0" fontAlgn="base">
              <a:buNone/>
            </a:pPr>
            <a:r>
              <a:rPr lang="es-CO" sz="3200" i="1" dirty="0">
                <a:latin typeface="Arial" panose="020B0604020202020204" pitchFamily="34" charset="0"/>
                <a:cs typeface="Arial" panose="020B0604020202020204" pitchFamily="34" charset="0"/>
              </a:rPr>
              <a:t>Caminante, son tus huellas</a:t>
            </a:r>
            <a:br>
              <a:rPr lang="es-CO" sz="3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3200" i="1" dirty="0">
                <a:latin typeface="Arial" panose="020B0604020202020204" pitchFamily="34" charset="0"/>
                <a:cs typeface="Arial" panose="020B0604020202020204" pitchFamily="34" charset="0"/>
              </a:rPr>
              <a:t>el camino y nada más;</a:t>
            </a:r>
            <a:br>
              <a:rPr lang="es-CO" sz="3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3200" i="1" dirty="0">
                <a:latin typeface="Arial" panose="020B0604020202020204" pitchFamily="34" charset="0"/>
                <a:cs typeface="Arial" panose="020B0604020202020204" pitchFamily="34" charset="0"/>
              </a:rPr>
              <a:t>Caminante, no hay camino,</a:t>
            </a:r>
            <a:br>
              <a:rPr lang="es-CO" sz="3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3200" i="1" dirty="0">
                <a:latin typeface="Arial" panose="020B0604020202020204" pitchFamily="34" charset="0"/>
                <a:cs typeface="Arial" panose="020B0604020202020204" pitchFamily="34" charset="0"/>
              </a:rPr>
              <a:t>se hace camino al andar.</a:t>
            </a:r>
            <a:br>
              <a:rPr lang="es-CO" sz="3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3200" i="1" dirty="0">
                <a:latin typeface="Arial" panose="020B0604020202020204" pitchFamily="34" charset="0"/>
                <a:cs typeface="Arial" panose="020B0604020202020204" pitchFamily="34" charset="0"/>
              </a:rPr>
              <a:t>Al andar se hace el camino,</a:t>
            </a:r>
            <a:br>
              <a:rPr lang="es-CO" sz="3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3200" i="1" dirty="0">
                <a:latin typeface="Arial" panose="020B0604020202020204" pitchFamily="34" charset="0"/>
                <a:cs typeface="Arial" panose="020B0604020202020204" pitchFamily="34" charset="0"/>
              </a:rPr>
              <a:t>y al volver la vista atrás</a:t>
            </a:r>
            <a:br>
              <a:rPr lang="es-CO" sz="3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3200" i="1" dirty="0">
                <a:latin typeface="Arial" panose="020B0604020202020204" pitchFamily="34" charset="0"/>
                <a:cs typeface="Arial" panose="020B0604020202020204" pitchFamily="34" charset="0"/>
              </a:rPr>
              <a:t>se ve la senda que nunca</a:t>
            </a:r>
            <a:br>
              <a:rPr lang="es-CO" sz="3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3200" i="1" dirty="0">
                <a:latin typeface="Arial" panose="020B0604020202020204" pitchFamily="34" charset="0"/>
                <a:cs typeface="Arial" panose="020B0604020202020204" pitchFamily="34" charset="0"/>
              </a:rPr>
              <a:t>se ha de volver a pisar.</a:t>
            </a:r>
            <a:br>
              <a:rPr lang="es-CO" sz="3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3200" i="1" dirty="0">
                <a:latin typeface="Arial" panose="020B0604020202020204" pitchFamily="34" charset="0"/>
                <a:cs typeface="Arial" panose="020B0604020202020204" pitchFamily="34" charset="0"/>
              </a:rPr>
              <a:t>Caminante no hay camino</a:t>
            </a:r>
            <a:br>
              <a:rPr lang="es-CO" sz="3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3200" i="1" dirty="0">
                <a:latin typeface="Arial" panose="020B0604020202020204" pitchFamily="34" charset="0"/>
                <a:cs typeface="Arial" panose="020B0604020202020204" pitchFamily="34" charset="0"/>
              </a:rPr>
              <a:t>sino estelas en la mar.</a:t>
            </a:r>
          </a:p>
        </p:txBody>
      </p:sp>
    </p:spTree>
    <p:extLst>
      <p:ext uri="{BB962C8B-B14F-4D97-AF65-F5344CB8AC3E}">
        <p14:creationId xmlns:p14="http://schemas.microsoft.com/office/powerpoint/2010/main" val="3803157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9453" y="154547"/>
            <a:ext cx="9741674" cy="5835300"/>
          </a:xfrm>
        </p:spPr>
        <p:txBody>
          <a:bodyPr>
            <a:noAutofit/>
          </a:bodyPr>
          <a:lstStyle/>
          <a:p>
            <a:pPr algn="just"/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Uno de los poemas más conocidos del poeta español Antonio Machado que nos provoca una reflexión sobre la vida. </a:t>
            </a:r>
            <a:r>
              <a:rPr lang="es-CO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vida es un camino que no está marcado y, nosotros, a medida que vamos recorriéndolo marcamos los pasos y el destino que tomará nuestra vida.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 Contrario a un pensamiento determinista, Machado nos dice con estos versos que </a:t>
            </a:r>
            <a:r>
              <a:rPr lang="es-CO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vida es aquello que nosotros vivimos y que la meta la ponemos nosotros mismos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s-CO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Caminante</a:t>
            </a:r>
            <a:r>
              <a:rPr lang="es-CO" sz="2400" i="1" dirty="0">
                <a:latin typeface="Arial" panose="020B0604020202020204" pitchFamily="34" charset="0"/>
                <a:cs typeface="Arial" panose="020B0604020202020204" pitchFamily="34" charset="0"/>
              </a:rPr>
              <a:t>, son tus huellas</a:t>
            </a:r>
          </a:p>
          <a:p>
            <a:pPr marL="0" indent="0" algn="just">
              <a:buNone/>
            </a:pPr>
            <a:r>
              <a:rPr lang="es-CO" sz="2400" i="1" dirty="0">
                <a:latin typeface="Arial" panose="020B0604020202020204" pitchFamily="34" charset="0"/>
                <a:cs typeface="Arial" panose="020B0604020202020204" pitchFamily="34" charset="0"/>
              </a:rPr>
              <a:t>el camino y nada más</a:t>
            </a:r>
          </a:p>
          <a:p>
            <a:pPr algn="just"/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Estos 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primeros versos son la máxima del poema. Nuestra vida no es otra cosa que las experiencias que vivimos y que, nuestros pasos, son el camino que hemos recorrido. Trasladando esta imagen al campo —una visión muy acertada con la que el poeta estaría de acuerdo— podríamos entenderla como una ‘</a:t>
            </a:r>
            <a:r>
              <a:rPr lang="es-CO" sz="2400" u="sng" dirty="0">
                <a:latin typeface="Arial" panose="020B0604020202020204" pitchFamily="34" charset="0"/>
                <a:cs typeface="Arial" panose="020B0604020202020204" pitchFamily="34" charset="0"/>
              </a:rPr>
              <a:t>abertura de caminos’. 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Un camino o una senda se forma con la afluencia de gente recorriendo unos mismos pasos. Nuestra vida es algo similar, a medida que abrimos camino estamos creando el propio camino.</a:t>
            </a:r>
          </a:p>
        </p:txBody>
      </p:sp>
    </p:spTree>
    <p:extLst>
      <p:ext uri="{BB962C8B-B14F-4D97-AF65-F5344CB8AC3E}">
        <p14:creationId xmlns:p14="http://schemas.microsoft.com/office/powerpoint/2010/main" val="1414749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360609"/>
            <a:ext cx="9947736" cy="56807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s-CO" sz="2800" i="1" dirty="0">
                <a:latin typeface="Arial" panose="020B0604020202020204" pitchFamily="34" charset="0"/>
                <a:cs typeface="Arial" panose="020B0604020202020204" pitchFamily="34" charset="0"/>
              </a:rPr>
              <a:t>volver la vista atrás</a:t>
            </a:r>
          </a:p>
          <a:p>
            <a:pPr marL="0" indent="0">
              <a:buNone/>
            </a:pPr>
            <a:r>
              <a:rPr lang="es-CO" sz="2800" i="1" dirty="0">
                <a:latin typeface="Arial" panose="020B0604020202020204" pitchFamily="34" charset="0"/>
                <a:cs typeface="Arial" panose="020B0604020202020204" pitchFamily="34" charset="0"/>
              </a:rPr>
              <a:t>se ve la senda que nunca</a:t>
            </a:r>
          </a:p>
          <a:p>
            <a:pPr marL="0" indent="0">
              <a:buNone/>
            </a:pPr>
            <a:r>
              <a:rPr lang="es-CO" sz="2800" i="1" dirty="0">
                <a:latin typeface="Arial" panose="020B0604020202020204" pitchFamily="34" charset="0"/>
                <a:cs typeface="Arial" panose="020B0604020202020204" pitchFamily="34" charset="0"/>
              </a:rPr>
              <a:t>se ha de volver a pisar.</a:t>
            </a:r>
          </a:p>
          <a:p>
            <a:pPr marL="0" indent="0" algn="just">
              <a:buNone/>
            </a:pPr>
            <a:r>
              <a:rPr lang="es-C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Aquí 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tenemos la segunda invitación del poema caminante no hay camino y es la de </a:t>
            </a:r>
            <a:r>
              <a:rPr lang="es-CO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volver atrás los pasos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. La vista la ponemos atrás en el recuerdo de la experiencia y debe servirnos para continuar adelante nuestro camino; jamás volver atrás. </a:t>
            </a:r>
            <a:r>
              <a:rPr lang="es-C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Así 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pues, la vida es conocimiento en tanto que es recuerdo de experiencias pasadas de las que podemos aprender y crear un camino vital y experiencial:  alegrías, enfados, celebraciones… pero también hijos, familia y amistades.</a:t>
            </a:r>
          </a:p>
        </p:txBody>
      </p:sp>
    </p:spTree>
    <p:extLst>
      <p:ext uri="{BB962C8B-B14F-4D97-AF65-F5344CB8AC3E}">
        <p14:creationId xmlns:p14="http://schemas.microsoft.com/office/powerpoint/2010/main" val="1770923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399245"/>
            <a:ext cx="9303793" cy="56421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En este sentido, el poema es también un recorrido como aquella del </a:t>
            </a:r>
            <a:r>
              <a:rPr lang="es-CO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homo </a:t>
            </a:r>
            <a:r>
              <a:rPr lang="es-CO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viator</a:t>
            </a:r>
            <a:r>
              <a:rPr lang="es-CO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(hombre viajero) en la que el ser humano toma los caminos y emprende una aventura, un viaje de </a:t>
            </a:r>
            <a:r>
              <a:rPr lang="es-C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autoconocimiento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CO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C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ACTIVIDAD </a:t>
            </a:r>
          </a:p>
          <a:p>
            <a:pPr marL="514350" indent="-514350" algn="just">
              <a:buAutoNum type="arabicPeriod"/>
            </a:pPr>
            <a:r>
              <a:rPr lang="es-C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Escribe la reflexión conforme la letra de esta canción</a:t>
            </a:r>
          </a:p>
          <a:p>
            <a:pPr marL="514350" indent="-514350" algn="just">
              <a:buAutoNum type="arabicPeriod"/>
            </a:pPr>
            <a:r>
              <a:rPr lang="es-C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Responde las preguntas relacionadas con ¿Quién soy?</a:t>
            </a:r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062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6275" y="429296"/>
            <a:ext cx="8596668" cy="1320800"/>
          </a:xfrm>
        </p:spPr>
        <p:txBody>
          <a:bodyPr/>
          <a:lstStyle/>
          <a:p>
            <a:pPr algn="ctr"/>
            <a:r>
              <a:rPr lang="es-CO" dirty="0" smtClean="0"/>
              <a:t>Vive </a:t>
            </a:r>
            <a:endParaRPr lang="es-CO" dirty="0"/>
          </a:p>
        </p:txBody>
      </p:sp>
      <p:pic>
        <p:nvPicPr>
          <p:cNvPr id="4" name="wCwIN1Lbd4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78855" y="1396621"/>
            <a:ext cx="9084852" cy="511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6613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</TotalTime>
  <Words>366</Words>
  <Application>Microsoft Office PowerPoint</Application>
  <PresentationFormat>Panorámica</PresentationFormat>
  <Paragraphs>18</Paragraphs>
  <Slides>9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Faceta</vt:lpstr>
      <vt:lpstr>Ética y valores  </vt:lpstr>
      <vt:lpstr>Presentación de PowerPoint</vt:lpstr>
      <vt:lpstr>Presentación de PowerPoint</vt:lpstr>
      <vt:lpstr>Motivación: Canción caminante no hay camino  </vt:lpstr>
      <vt:lpstr>Analicemos </vt:lpstr>
      <vt:lpstr>Presentación de PowerPoint</vt:lpstr>
      <vt:lpstr>Presentación de PowerPoint</vt:lpstr>
      <vt:lpstr>Presentación de PowerPoint</vt:lpstr>
      <vt:lpstr>Vive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Ética</dc:title>
  <dc:creator>Usuario</dc:creator>
  <cp:lastModifiedBy>Usuario</cp:lastModifiedBy>
  <cp:revision>4</cp:revision>
  <dcterms:created xsi:type="dcterms:W3CDTF">2021-02-10T14:27:05Z</dcterms:created>
  <dcterms:modified xsi:type="dcterms:W3CDTF">2021-02-14T14:46:41Z</dcterms:modified>
</cp:coreProperties>
</file>