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59" r:id="rId5"/>
    <p:sldId id="267" r:id="rId6"/>
    <p:sldId id="268" r:id="rId7"/>
    <p:sldId id="258" r:id="rId8"/>
    <p:sldId id="260" r:id="rId9"/>
    <p:sldId id="261" r:id="rId10"/>
    <p:sldId id="263" r:id="rId11"/>
    <p:sldId id="269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NxHToZ-Lb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pH6ub5na4Q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eJtyB2Hg2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SUMA </a:t>
            </a:r>
            <a:r>
              <a:rPr lang="es-CO" dirty="0" smtClean="0"/>
              <a:t>DE </a:t>
            </a:r>
            <a:r>
              <a:rPr lang="es-CO" dirty="0" smtClean="0"/>
              <a:t>POLINOMIOS 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3200" dirty="0" smtClean="0"/>
              <a:t>GRADO OCTAVO 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5698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7182" y="192213"/>
            <a:ext cx="8596668" cy="1320800"/>
          </a:xfrm>
        </p:spPr>
        <p:txBody>
          <a:bodyPr/>
          <a:lstStyle/>
          <a:p>
            <a:r>
              <a:rPr lang="es-CO" dirty="0" smtClean="0"/>
              <a:t>Ejemplo 2.</a:t>
            </a:r>
            <a:endParaRPr lang="es-CO" dirty="0"/>
          </a:p>
        </p:txBody>
      </p:sp>
      <p:pic>
        <p:nvPicPr>
          <p:cNvPr id="1026" name="Picture 2" descr="POLINOMIOS: SUMA, RESTA, MULTIPLICACIÓN Y DIVISIÓN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412"/>
          <a:stretch/>
        </p:blipFill>
        <p:spPr bwMode="auto">
          <a:xfrm>
            <a:off x="640803" y="862885"/>
            <a:ext cx="9138215" cy="470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751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5276100" y="1356188"/>
            <a:ext cx="6324613" cy="40187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Rectángulo 9"/>
          <p:cNvSpPr/>
          <p:nvPr/>
        </p:nvSpPr>
        <p:spPr>
          <a:xfrm>
            <a:off x="463442" y="1453573"/>
            <a:ext cx="4544657" cy="40187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6355"/>
          <a:stretch/>
        </p:blipFill>
        <p:spPr>
          <a:xfrm>
            <a:off x="698141" y="2478214"/>
            <a:ext cx="4075258" cy="289213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593521" y="1566114"/>
            <a:ext cx="19271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Ejemplo 1:</a:t>
            </a:r>
            <a:endParaRPr lang="es-E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895" y="2708039"/>
            <a:ext cx="5921818" cy="3200392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5678895" y="1566114"/>
            <a:ext cx="19271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Ejemplo 2:</a:t>
            </a:r>
            <a:endParaRPr lang="es-E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6885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8879" y="969482"/>
            <a:ext cx="8771726" cy="5114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Para sumar polinomios, se suman entre sí los monomios semejantes. Si los monomios no son semejantes, la suma se deja indicada</a:t>
            </a:r>
            <a:endParaRPr lang="es-CO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5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45512" y="0"/>
            <a:ext cx="10411376" cy="785611"/>
          </a:xfrm>
        </p:spPr>
        <p:txBody>
          <a:bodyPr/>
          <a:lstStyle/>
          <a:p>
            <a:pPr algn="ctr"/>
            <a:r>
              <a:rPr lang="es-CO" dirty="0" smtClean="0"/>
              <a:t>Saberes previos: Suma y resta de enteros</a:t>
            </a:r>
            <a:endParaRPr lang="es-CO" dirty="0"/>
          </a:p>
        </p:txBody>
      </p:sp>
      <p:pic>
        <p:nvPicPr>
          <p:cNvPr id="4" name="tNxHToZ-Lb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4283" y="722941"/>
            <a:ext cx="10625942" cy="597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70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Reducción de términos semejantes de un polinomio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1"/>
            <a:ext cx="8788638" cy="41109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Reducir términos semejantes en un polinomio significa agrupar en un solo monomio a los que sean semejantes. Para ello, se efectúa la suma algebraica de sus coeficientes y se escribe la misma parte literal </a:t>
            </a:r>
            <a:endParaRPr lang="es-CO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0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107" y="197477"/>
            <a:ext cx="11539470" cy="1320800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Términos semejantes para </a:t>
            </a:r>
            <a:r>
              <a:rPr lang="es-CO" dirty="0">
                <a:solidFill>
                  <a:schemeClr val="tx1"/>
                </a:solidFill>
              </a:rPr>
              <a:t>suma y resta de </a:t>
            </a:r>
            <a:r>
              <a:rPr lang="es-CO" dirty="0" smtClean="0">
                <a:solidFill>
                  <a:schemeClr val="tx1"/>
                </a:solidFill>
              </a:rPr>
              <a:t>polinomios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(Cortar a los 3:45 minutos )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4" name="rpH6ub5na4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93949" y="1353893"/>
            <a:ext cx="9384761" cy="527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5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3700" y="230961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/>
              <a:t>Suma de polinomios 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29245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ueJtyB2Hg2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86957" y="656823"/>
            <a:ext cx="9530009" cy="536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7943" y="19890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CO" sz="4000" dirty="0" smtClean="0"/>
              <a:t>Método vertical</a:t>
            </a:r>
            <a:endParaRPr lang="es-CO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34" y="1558346"/>
            <a:ext cx="10656075" cy="49065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Para hacer las sumas en vertical </a:t>
            </a:r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debemos:</a:t>
            </a:r>
          </a:p>
          <a:p>
            <a:pPr algn="just">
              <a:buFontTx/>
              <a:buChar char="-"/>
            </a:pPr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Escribir </a:t>
            </a:r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el primer polinomio ordenado. </a:t>
            </a:r>
            <a:endParaRPr lang="es-CO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el caso de que sea incompleto es conveniente dejar los huecos libres de los términos que falten. </a:t>
            </a:r>
            <a:endParaRPr lang="es-CO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Después</a:t>
            </a:r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, escribimos el siguiente polinomio debajo del anterior, de manera que coincida justo debajo el término semejante al de arriba. </a:t>
            </a:r>
            <a:endParaRPr lang="es-CO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CO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Después</a:t>
            </a:r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, ya podemos </a:t>
            </a:r>
            <a:r>
              <a:rPr lang="es-CO" sz="3600" b="1" dirty="0">
                <a:latin typeface="Arial" panose="020B0604020202020204" pitchFamily="34" charset="0"/>
                <a:cs typeface="Arial" panose="020B0604020202020204" pitchFamily="34" charset="0"/>
              </a:rPr>
              <a:t>sumar cada columna</a:t>
            </a:r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513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3061" y="287628"/>
            <a:ext cx="9368187" cy="5018468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Ejemplo: 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Vamos a ver la suma en vertical: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>
                <a:solidFill>
                  <a:schemeClr val="tx1"/>
                </a:solidFill>
              </a:rPr>
              <a:t/>
            </a:r>
            <a:br>
              <a:rPr lang="es-CO" dirty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>
                <a:solidFill>
                  <a:schemeClr val="tx1"/>
                </a:solidFill>
              </a:rPr>
              <a:t/>
            </a:r>
            <a:br>
              <a:rPr lang="es-CO" dirty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Observamos que se encuentran ordenados pues el exponente desciende de mayor a menor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Ahora escribimos los polinomios  de manera que coincidan los términos semejantes uno debajo del otro</a:t>
            </a:r>
            <a:br>
              <a:rPr lang="es-CO" dirty="0" smtClean="0">
                <a:solidFill>
                  <a:schemeClr val="tx1"/>
                </a:solidFill>
              </a:rPr>
            </a:b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445" t="29311" r="46563" b="60528"/>
          <a:stretch/>
        </p:blipFill>
        <p:spPr>
          <a:xfrm>
            <a:off x="768945" y="1597927"/>
            <a:ext cx="5809129" cy="1304364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33308" rIns="91440" bIns="1333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200" b="0" i="0" u="none" strike="noStrike" cap="none" normalizeH="0" baseline="0" smtClean="0">
                <a:ln>
                  <a:noFill/>
                </a:ln>
                <a:solidFill>
                  <a:srgbClr val="727272"/>
                </a:solidFill>
                <a:effectLst/>
                <a:latin typeface="open sans"/>
              </a:rPr>
              <a:t>.</a:t>
            </a:r>
            <a:endParaRPr kumimoji="0" lang="es-CO" altLang="es-CO" sz="1300" b="1" i="0" u="none" strike="noStrike" cap="none" normalizeH="0" baseline="0" smtClean="0">
              <a:ln>
                <a:noFill/>
              </a:ln>
              <a:solidFill>
                <a:srgbClr val="F36D21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300" b="1" i="0" u="none" strike="noStrike" cap="none" normalizeH="0" baseline="0" smtClean="0">
                <a:ln>
                  <a:noFill/>
                </a:ln>
                <a:solidFill>
                  <a:srgbClr val="F36D21"/>
                </a:solidFill>
                <a:effectLst/>
                <a:latin typeface="open sans"/>
              </a:rPr>
              <a:t>  </a:t>
            </a:r>
            <a:endParaRPr kumimoji="0" lang="es-CO" altLang="es-CO" sz="8600" b="1" i="0" u="none" strike="noStrike" cap="none" normalizeH="0" baseline="0" smtClean="0">
              <a:ln>
                <a:noFill/>
              </a:ln>
              <a:solidFill>
                <a:srgbClr val="F36D21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300" b="1" i="0" u="none" strike="noStrike" cap="none" normalizeH="0" baseline="0" smtClean="0">
              <a:ln>
                <a:noFill/>
              </a:ln>
              <a:solidFill>
                <a:srgbClr val="F36D21"/>
              </a:solidFill>
              <a:effectLst/>
              <a:latin typeface="open sans"/>
            </a:endParaRPr>
          </a:p>
        </p:txBody>
      </p:sp>
      <p:pic>
        <p:nvPicPr>
          <p:cNvPr id="1031" name="Picture 7" descr="https://www.smartick.es/blog/wp-content/uploads/polinomios_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369" y="4812043"/>
            <a:ext cx="4884648" cy="18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132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olinomi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301" y="643943"/>
            <a:ext cx="7372146" cy="462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322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652</TotalTime>
  <Words>166</Words>
  <Application>Microsoft Office PowerPoint</Application>
  <PresentationFormat>Panorámica</PresentationFormat>
  <Paragraphs>20</Paragraphs>
  <Slides>12</Slides>
  <Notes>0</Notes>
  <HiddenSlides>0</HiddenSlides>
  <MMClips>3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open sans</vt:lpstr>
      <vt:lpstr>Trebuchet MS</vt:lpstr>
      <vt:lpstr>Wingdings 3</vt:lpstr>
      <vt:lpstr>Faceta</vt:lpstr>
      <vt:lpstr>SUMA DE POLINOMIOS  </vt:lpstr>
      <vt:lpstr>Saberes previos: Suma y resta de enteros</vt:lpstr>
      <vt:lpstr>Reducción de términos semejantes de un polinomio </vt:lpstr>
      <vt:lpstr>Términos semejantes para suma y resta de polinomios (Cortar a los 3:45 minutos )</vt:lpstr>
      <vt:lpstr>Suma de polinomios </vt:lpstr>
      <vt:lpstr>Presentación de PowerPoint</vt:lpstr>
      <vt:lpstr>Método vertical</vt:lpstr>
      <vt:lpstr>Ejemplo:  Vamos a ver la suma en vertical:    Observamos que se encuentran ordenados pues el exponente desciende de mayor a menor Ahora escribimos los polinomios  de manera que coincidan los términos semejantes uno debajo del otro </vt:lpstr>
      <vt:lpstr>Presentación de PowerPoint</vt:lpstr>
      <vt:lpstr>Ejemplo 2.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SUMA Y RESTA DE POLINOMIOS</dc:title>
  <dc:creator>Usuario</dc:creator>
  <cp:lastModifiedBy>Usuario</cp:lastModifiedBy>
  <cp:revision>20</cp:revision>
  <dcterms:created xsi:type="dcterms:W3CDTF">2020-05-27T14:17:59Z</dcterms:created>
  <dcterms:modified xsi:type="dcterms:W3CDTF">2020-06-01T23:54:06Z</dcterms:modified>
</cp:coreProperties>
</file>