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pyWZbkjb-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iC-GAsvzc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PShI9EEEM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hXUaVHQKl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pLUIDYgLho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Z1YDPLvO4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902" y="463639"/>
            <a:ext cx="5975540" cy="5861721"/>
          </a:xfrm>
          <a:prstGeom prst="rect">
            <a:avLst/>
          </a:prstGeo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6303650" y="656821"/>
            <a:ext cx="4540360" cy="4921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s-CO" sz="2400" dirty="0" smtClean="0"/>
              <a:t>Reflexión: Jesús nos hace una especial invitación al compararse Él con la vid (plata cuyo fruto es la uva) y nosotros con los pámpanos (brotes verdes), de tal manera que nos invita a permanecer en Él y así poder llevar fruto, este fruto es el del Espíritu Santo como dice en Gálatas 5:22-23</a:t>
            </a:r>
          </a:p>
          <a:p>
            <a:pPr algn="ctr"/>
            <a:r>
              <a:rPr lang="es-CO" sz="2400" b="1" baseline="30000" dirty="0" smtClean="0"/>
              <a:t>22</a:t>
            </a:r>
            <a:r>
              <a:rPr lang="es-CO" sz="2400" dirty="0" smtClean="0"/>
              <a:t>Mas el fruto del Espíritu es amor, gozo, paz, paciencia, benignidad, bondad, fe,</a:t>
            </a:r>
          </a:p>
          <a:p>
            <a:pPr algn="ctr"/>
            <a:r>
              <a:rPr lang="es-CO" sz="2400" b="1" baseline="30000" dirty="0" smtClean="0"/>
              <a:t>23 </a:t>
            </a:r>
            <a:r>
              <a:rPr lang="es-CO" sz="2400" dirty="0" smtClean="0"/>
              <a:t>mansedumbre, templanza...</a:t>
            </a:r>
          </a:p>
          <a:p>
            <a:pPr marL="0" indent="0" algn="ctr">
              <a:buFont typeface="Wingdings 3" charset="2"/>
              <a:buNone/>
            </a:pP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4269396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err="1" smtClean="0"/>
              <a:t>Area</a:t>
            </a:r>
            <a:r>
              <a:rPr lang="es-CO" dirty="0" smtClean="0"/>
              <a:t> de polígonos con expresiones algebraicas 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5346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pyWZbkjb-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77922" y="502275"/>
            <a:ext cx="9827655" cy="552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50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iC-GAsvzc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42317" y="553792"/>
            <a:ext cx="9392635" cy="528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93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5064" y="2000519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s-CO" sz="5400" dirty="0" smtClean="0"/>
              <a:t>MULTIPLICACIÓN DE EXPRESIONES ALGEBRAICAS</a:t>
            </a:r>
            <a:endParaRPr lang="es-CO" sz="5400" dirty="0"/>
          </a:p>
        </p:txBody>
      </p:sp>
    </p:spTree>
    <p:extLst>
      <p:ext uri="{BB962C8B-B14F-4D97-AF65-F5344CB8AC3E}">
        <p14:creationId xmlns:p14="http://schemas.microsoft.com/office/powerpoint/2010/main" val="143877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Recuerda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>
            <a:noAutofit/>
          </a:bodyPr>
          <a:lstStyle/>
          <a:p>
            <a:r>
              <a:rPr lang="es-CO" sz="2800" dirty="0" smtClean="0"/>
              <a:t>Se multiplican siempre los coeficiente </a:t>
            </a:r>
          </a:p>
          <a:p>
            <a:r>
              <a:rPr lang="es-CO" sz="2800" dirty="0" smtClean="0"/>
              <a:t>Se multiplican siempre los signos con la ley de signos: (+)(+) = (+)</a:t>
            </a:r>
          </a:p>
          <a:p>
            <a:pPr marL="0" indent="0">
              <a:buNone/>
            </a:pPr>
            <a:r>
              <a:rPr lang="es-CO" sz="2800" dirty="0"/>
              <a:t>	</a:t>
            </a:r>
            <a:r>
              <a:rPr lang="es-CO" sz="2800" dirty="0" smtClean="0"/>
              <a:t>		  (-)(-)  </a:t>
            </a:r>
            <a:r>
              <a:rPr lang="es-CO" sz="2800" smtClean="0"/>
              <a:t>= (+)</a:t>
            </a:r>
            <a:endParaRPr lang="es-CO" sz="2800" dirty="0" smtClean="0"/>
          </a:p>
          <a:p>
            <a:pPr marL="0" indent="0">
              <a:buNone/>
            </a:pPr>
            <a:r>
              <a:rPr lang="es-CO" sz="2800" dirty="0"/>
              <a:t> </a:t>
            </a:r>
            <a:r>
              <a:rPr lang="es-CO" sz="2800" dirty="0" smtClean="0"/>
              <a:t>              (+)(-) = (-)</a:t>
            </a:r>
          </a:p>
          <a:p>
            <a:pPr marL="0" indent="0">
              <a:buNone/>
            </a:pPr>
            <a:r>
              <a:rPr lang="es-CO" sz="2800" dirty="0"/>
              <a:t>	</a:t>
            </a:r>
            <a:r>
              <a:rPr lang="es-CO" sz="2800" dirty="0" smtClean="0"/>
              <a:t>		  (-)(+) = (-)</a:t>
            </a:r>
          </a:p>
          <a:p>
            <a:r>
              <a:rPr lang="es-CO" sz="2800" dirty="0" smtClean="0"/>
              <a:t>Con la parte literal se trabaja con la misma letra, se escribe la misma letra y se suman los exponentes </a:t>
            </a:r>
          </a:p>
          <a:p>
            <a:pPr marL="0" indent="0">
              <a:buNone/>
            </a:pP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401356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4308" y="390659"/>
            <a:ext cx="8596668" cy="1320800"/>
          </a:xfrm>
        </p:spPr>
        <p:txBody>
          <a:bodyPr/>
          <a:lstStyle/>
          <a:p>
            <a:pPr algn="ctr"/>
            <a:r>
              <a:rPr lang="es-CO" dirty="0" smtClean="0"/>
              <a:t>MULTIPLICACIÓN DE EXPRESIONES ALGEBRAICAS </a:t>
            </a:r>
            <a:endParaRPr lang="es-CO" dirty="0"/>
          </a:p>
        </p:txBody>
      </p:sp>
      <p:pic>
        <p:nvPicPr>
          <p:cNvPr id="4" name="CPShI9EEEM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81994" y="1711459"/>
            <a:ext cx="8881296" cy="499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7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094" y="2298679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s-CO" sz="5400" dirty="0" smtClean="0"/>
              <a:t>MULTIPLICACIÓN MONOMIO POR UN MONOMIO</a:t>
            </a:r>
            <a:endParaRPr lang="es-CO" sz="5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>
              <a:buNone/>
            </a:pPr>
            <a:endParaRPr lang="es-CO" sz="4000" dirty="0" smtClean="0"/>
          </a:p>
          <a:p>
            <a:pPr marL="0" indent="0" algn="r">
              <a:buNone/>
            </a:pPr>
            <a:endParaRPr lang="es-CO" sz="4000" dirty="0"/>
          </a:p>
          <a:p>
            <a:pPr marL="0" indent="0" algn="r">
              <a:buNone/>
            </a:pPr>
            <a:endParaRPr lang="es-CO" sz="4000" dirty="0"/>
          </a:p>
          <a:p>
            <a:pPr marL="0" indent="0" algn="r">
              <a:buNone/>
            </a:pP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93641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hXUaVHQKl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77923" y="423507"/>
            <a:ext cx="10059272" cy="565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83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760" y="263301"/>
            <a:ext cx="8596668" cy="934434"/>
          </a:xfrm>
        </p:spPr>
        <p:txBody>
          <a:bodyPr/>
          <a:lstStyle/>
          <a:p>
            <a:endParaRPr lang="es-CO"/>
          </a:p>
        </p:txBody>
      </p:sp>
      <p:pic>
        <p:nvPicPr>
          <p:cNvPr id="4" name="tpLUIDYgLh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63534" y="1584101"/>
            <a:ext cx="8659970" cy="4871233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>
            <a:off x="11475076" y="491973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123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6427" y="1575515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s-CO" sz="6600" dirty="0" smtClean="0"/>
              <a:t>MULTIPLICACIÓN DE MONOMIO POR POLINOMIO </a:t>
            </a:r>
            <a:endParaRPr lang="es-CO" sz="6600" dirty="0"/>
          </a:p>
        </p:txBody>
      </p:sp>
    </p:spTree>
    <p:extLst>
      <p:ext uri="{BB962C8B-B14F-4D97-AF65-F5344CB8AC3E}">
        <p14:creationId xmlns:p14="http://schemas.microsoft.com/office/powerpoint/2010/main" val="398707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Z1YDPLvO4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33224" y="605308"/>
            <a:ext cx="10142827" cy="570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7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</TotalTime>
  <Words>124</Words>
  <Application>Microsoft Office PowerPoint</Application>
  <PresentationFormat>Panorámica</PresentationFormat>
  <Paragraphs>17</Paragraphs>
  <Slides>12</Slides>
  <Notes>0</Notes>
  <HiddenSlides>0</HiddenSlides>
  <MMClips>6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Faceta</vt:lpstr>
      <vt:lpstr>Presentación de PowerPoint</vt:lpstr>
      <vt:lpstr>MULTIPLICACIÓN DE EXPRESIONES ALGEBRAICAS</vt:lpstr>
      <vt:lpstr>Recuerda </vt:lpstr>
      <vt:lpstr>MULTIPLICACIÓN DE EXPRESIONES ALGEBRAICAS </vt:lpstr>
      <vt:lpstr>MULTIPLICACIÓN MONOMIO POR UN MONOMIO</vt:lpstr>
      <vt:lpstr>Presentación de PowerPoint</vt:lpstr>
      <vt:lpstr>Presentación de PowerPoint</vt:lpstr>
      <vt:lpstr>MULTIPLICACIÓN DE MONOMIO POR POLINOMIO </vt:lpstr>
      <vt:lpstr>Presentación de PowerPoint</vt:lpstr>
      <vt:lpstr>Area de polígonos con expresiones algebraicas 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</cp:revision>
  <dcterms:created xsi:type="dcterms:W3CDTF">2020-10-16T21:09:44Z</dcterms:created>
  <dcterms:modified xsi:type="dcterms:W3CDTF">2020-10-16T21:10:56Z</dcterms:modified>
</cp:coreProperties>
</file>