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lVm0Ep1u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6iByDvC4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ick.es/blog/matematicas/recursos-didacticos/lineas-recta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q5TlPXbG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oFP2YApv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2MQN2GOID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12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Material complementario </a:t>
            </a:r>
            <a:endParaRPr lang="es-CO" dirty="0"/>
          </a:p>
        </p:txBody>
      </p:sp>
      <p:pic>
        <p:nvPicPr>
          <p:cNvPr id="4" name="hplVm0Ep1u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1270000"/>
            <a:ext cx="9346843" cy="5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x6iByDvC4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592428"/>
            <a:ext cx="9323947" cy="52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02" y="133082"/>
            <a:ext cx="9162125" cy="114192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EJEMPLOS DE FRACCIONES EQUIVALENTES POR AMPLIACIÓN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53" t="27245" r="22318" b="39324"/>
          <a:stretch/>
        </p:blipFill>
        <p:spPr>
          <a:xfrm>
            <a:off x="1128481" y="1450305"/>
            <a:ext cx="9818562" cy="34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SIMPLIFICACIÓN DE FRACCIONES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3935" t="27422" r="63553" b="8142"/>
          <a:stretch/>
        </p:blipFill>
        <p:spPr>
          <a:xfrm>
            <a:off x="1893193" y="1141211"/>
            <a:ext cx="1867437" cy="52064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35013" t="27422" r="52222" b="8142"/>
          <a:stretch/>
        </p:blipFill>
        <p:spPr>
          <a:xfrm>
            <a:off x="6632620" y="1141211"/>
            <a:ext cx="1863269" cy="520646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245476" y="1167197"/>
            <a:ext cx="309093" cy="2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3245476" y="144243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3245476" y="11412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3245476" y="2186319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3245476" y="24620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23" name="Rectángulo 22"/>
          <p:cNvSpPr/>
          <p:nvPr/>
        </p:nvSpPr>
        <p:spPr>
          <a:xfrm>
            <a:off x="3193960" y="3381705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4" name="Rectángulo 23"/>
          <p:cNvSpPr/>
          <p:nvPr/>
        </p:nvSpPr>
        <p:spPr>
          <a:xfrm>
            <a:off x="3193959" y="365739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/>
          <p:cNvSpPr/>
          <p:nvPr/>
        </p:nvSpPr>
        <p:spPr>
          <a:xfrm>
            <a:off x="3193959" y="447735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3193958" y="4765697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3168200" y="5615280"/>
            <a:ext cx="386369" cy="24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28" name="Rectángulo 27"/>
          <p:cNvSpPr/>
          <p:nvPr/>
        </p:nvSpPr>
        <p:spPr>
          <a:xfrm>
            <a:off x="3168200" y="5873996"/>
            <a:ext cx="386369" cy="27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8060028" y="112582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8060027" y="141061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8060027" y="21962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2" name="Rectángulo 31"/>
          <p:cNvSpPr/>
          <p:nvPr/>
        </p:nvSpPr>
        <p:spPr>
          <a:xfrm>
            <a:off x="8060027" y="247466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8072906" y="3383156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8072906" y="366760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/>
          <p:cNvSpPr/>
          <p:nvPr/>
        </p:nvSpPr>
        <p:spPr>
          <a:xfrm>
            <a:off x="8060026" y="45665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8060026" y="483235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8060026" y="5615280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8060025" y="58759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0821" y="195845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RACIONALES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705276"/>
            <a:ext cx="1050152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¿Qué son los Números racionales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Los números racionales son todos los números que se pueden escribir como una fracción, cuyo numerador y denominador son números enteros, donde el denominador debe ser siempre diferente a 0. El conjunto de los números racionales es representado por 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racionales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4586049"/>
            <a:ext cx="6143222" cy="18376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67" y="4586049"/>
            <a:ext cx="5118159" cy="15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Números enteros escritos en forma de fracción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525" y="1766259"/>
            <a:ext cx="1041137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Entonces, como los números enteros se pueden expresar como fracción (el número entero dividido por uno), también son pertenecientes al conjunto de los números racionales.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05" y="4440742"/>
            <a:ext cx="7219816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7" y="350060"/>
            <a:ext cx="5718220" cy="11263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61115"/>
            <a:ext cx="8596668" cy="1320800"/>
          </a:xfrm>
        </p:spPr>
        <p:txBody>
          <a:bodyPr/>
          <a:lstStyle/>
          <a:p>
            <a:r>
              <a:rPr lang="es-CO" dirty="0" smtClean="0"/>
              <a:t>EJEMPLOS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787431"/>
            <a:ext cx="969015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Nota: En el conjunto de los racionales están contenidos los enteros, fracciones y decimales positivos y negativos, </a:t>
            </a:r>
            <a:r>
              <a:rPr lang="es-CO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excepto los decimales infinitos no periódicos, </a:t>
            </a: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estos pertenecen al conjunto de números irracionales</a:t>
            </a:r>
            <a:r>
              <a:rPr lang="es-C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REPRESENTACIÓN DEL CONJUNTO DE LOS NÚMEROS RACIONALES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515" y="2133422"/>
            <a:ext cx="4199384" cy="44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04" y="448038"/>
            <a:ext cx="9420582" cy="57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66" y="1081825"/>
            <a:ext cx="10890678" cy="46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2788"/>
            <a:ext cx="8596668" cy="1320800"/>
          </a:xfrm>
        </p:spPr>
        <p:txBody>
          <a:bodyPr/>
          <a:lstStyle/>
          <a:p>
            <a:r>
              <a:rPr lang="es-CO" dirty="0" smtClean="0"/>
              <a:t>Reflexión: Invitación a perdonar en el amor del Señor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95" y="1703588"/>
            <a:ext cx="6115307" cy="48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1719"/>
            <a:ext cx="12286444" cy="1320800"/>
          </a:xfrm>
        </p:spPr>
        <p:txBody>
          <a:bodyPr/>
          <a:lstStyle/>
          <a:p>
            <a:pPr algn="ctr"/>
            <a:r>
              <a:rPr lang="es-CO" dirty="0" smtClean="0"/>
              <a:t>Ubicación de los números racionales </a:t>
            </a:r>
            <a:br>
              <a:rPr lang="es-CO" dirty="0" smtClean="0"/>
            </a:br>
            <a:r>
              <a:rPr lang="es-CO" dirty="0" smtClean="0"/>
              <a:t>en la recta numérica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3699" y="1246189"/>
            <a:ext cx="871136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es la recta numérica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Como aprendimos en un post anterior sobre las rectas,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líneas rectas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una recta es una alineación infinita de puntos en la misma dirección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 Así bien, la recta numérica es una recta en la que a cada uno de sus puntos le podemos asignar el valor de un número real.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Ahora que ya sabemos qué es, podemos ver con diferentes ejemplos con números naturales, enteros y racionales,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cómo ubicarlos en la recta numérica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Cómo ubicar los diferentes números en la recta numérica</a:t>
            </a:r>
          </a:p>
          <a:p>
            <a:pPr marL="0" indent="0"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Ubicar números naturales (N) en la recta numérica: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Empezaremos por los más sencillos,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los números naturales (N),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que son los que utilizamos para contar.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Para empezar, marcamos un punto en la recta al que llamamos 0 y la dividimos en segmentos, todos de la misma longitud. Cada uno representa una unidad, que separa un número entero del siguiente. Así: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https://youtu.be/Geq5TlPXbGs</a:t>
            </a:r>
          </a:p>
        </p:txBody>
      </p:sp>
      <p:pic>
        <p:nvPicPr>
          <p:cNvPr id="4" name="Geq5TlPXbG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047" y="1442434"/>
            <a:ext cx="8918184" cy="50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Recta dividida en segmentos de la misma longitud con un punto al que llamamos 0.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94" y="1930400"/>
            <a:ext cx="8596312" cy="9128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2" y="3251200"/>
            <a:ext cx="8610600" cy="838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80563" y="4089400"/>
            <a:ext cx="868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36D21"/>
                </a:solidFill>
                <a:latin typeface="open sans"/>
              </a:rPr>
              <a:t>Ubicar números enteros (Z) en la recta numérica:</a:t>
            </a:r>
          </a:p>
          <a:p>
            <a:r>
              <a:rPr lang="es-CO" b="1" dirty="0">
                <a:solidFill>
                  <a:srgbClr val="727272"/>
                </a:solidFill>
                <a:latin typeface="open sans"/>
              </a:rPr>
              <a:t>Los números enteros (Z),</a:t>
            </a:r>
            <a:r>
              <a:rPr lang="es-CO" dirty="0">
                <a:solidFill>
                  <a:srgbClr val="727272"/>
                </a:solidFill>
                <a:latin typeface="open sans"/>
              </a:rPr>
              <a:t> se representan de la misma forma que los naturales pero también incluyen el sentido contrario a partir del punto al que hemos llamado 0. Así</a:t>
            </a:r>
            <a:r>
              <a:rPr lang="es-CO" dirty="0" smtClean="0">
                <a:solidFill>
                  <a:srgbClr val="727272"/>
                </a:solidFill>
                <a:latin typeface="open sans"/>
              </a:rPr>
              <a:t>:</a:t>
            </a:r>
            <a:endParaRPr lang="es-CO" dirty="0"/>
          </a:p>
        </p:txBody>
      </p:sp>
      <p:pic>
        <p:nvPicPr>
          <p:cNvPr id="2050" name="Picture 2" descr="https://www.smartick.es/blog/wp-content/uploads/Diapositiva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" y="5284003"/>
            <a:ext cx="86677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5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65" y="178909"/>
            <a:ext cx="8596668" cy="1320800"/>
          </a:xfrm>
        </p:spPr>
        <p:txBody>
          <a:bodyPr/>
          <a:lstStyle/>
          <a:p>
            <a:r>
              <a:rPr lang="es-CO" b="1" dirty="0"/>
              <a:t>Ubicar números racionales (Q) en la recta numérica: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545" y="1499709"/>
            <a:ext cx="10256830" cy="20162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siguientes son 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los números racionales (Q),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 que incluyen a los enteros y los naturales además de los decimales, son todos aquellos que se pueden expresar en forma de fracción.</a:t>
            </a:r>
          </a:p>
          <a:p>
            <a:pPr marL="0" indent="0" algn="just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 muy fácil: el denominador de la fracción expresa en cuántas partes iguales tenemos que dividir la unidad y, el numerador, en cuál de esos puntos se localiza el número en la recta.</a:t>
            </a:r>
          </a:p>
          <a:p>
            <a:pPr marL="0" indent="0" algn="just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Por otro lado, si es positivo, se localizará a la derecha del 0 y si es negativo a la izquierda. Así:</a:t>
            </a:r>
          </a:p>
          <a:p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8512"/>
          <a:stretch/>
        </p:blipFill>
        <p:spPr>
          <a:xfrm>
            <a:off x="1236043" y="4702875"/>
            <a:ext cx="8696318" cy="888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0597"/>
          <a:stretch/>
        </p:blipFill>
        <p:spPr>
          <a:xfrm>
            <a:off x="1185902" y="5591159"/>
            <a:ext cx="8796599" cy="10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5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19" y="416417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Señala cuáles de los siguientes números racionales son positivos y cuáles negativos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875" r="62195" b="32233"/>
          <a:stretch/>
        </p:blipFill>
        <p:spPr>
          <a:xfrm>
            <a:off x="342482" y="1777285"/>
            <a:ext cx="10599901" cy="47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71" t="41505" r="61119" b="23460"/>
          <a:stretch/>
        </p:blipFill>
        <p:spPr>
          <a:xfrm>
            <a:off x="540913" y="605307"/>
            <a:ext cx="105868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2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" t="18329" r="61076" b="57924"/>
          <a:stretch/>
        </p:blipFill>
        <p:spPr>
          <a:xfrm>
            <a:off x="862882" y="592428"/>
            <a:ext cx="9723788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9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37" t="21258" r="10934" b="12896"/>
          <a:stretch/>
        </p:blipFill>
        <p:spPr>
          <a:xfrm>
            <a:off x="231821" y="355640"/>
            <a:ext cx="11230376" cy="63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212" y="416417"/>
            <a:ext cx="10192435" cy="6023020"/>
          </a:xfrm>
        </p:spPr>
        <p:txBody>
          <a:bodyPr>
            <a:normAutofit fontScale="90000"/>
          </a:bodyPr>
          <a:lstStyle/>
          <a:p>
            <a:r>
              <a:rPr lang="es-CO" u="sng" dirty="0" smtClean="0"/>
              <a:t>ACTIVIDAD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Completa el mapa conceptual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números negativos </a:t>
            </a:r>
            <a:br>
              <a:rPr lang="es-CO" dirty="0"/>
            </a:br>
            <a:r>
              <a:rPr lang="es-CO" dirty="0"/>
              <a:t>cero </a:t>
            </a:r>
            <a:br>
              <a:rPr lang="es-CO" dirty="0"/>
            </a:br>
            <a:r>
              <a:rPr lang="es-CO" dirty="0"/>
              <a:t>enteros </a:t>
            </a:r>
            <a:br>
              <a:rPr lang="es-CO" dirty="0"/>
            </a:br>
            <a:r>
              <a:rPr lang="es-CO" dirty="0"/>
              <a:t>números racionales</a:t>
            </a:r>
            <a:br>
              <a:rPr lang="es-CO" dirty="0"/>
            </a:br>
            <a:r>
              <a:rPr lang="es-CO" dirty="0"/>
              <a:t>fraccionarios</a:t>
            </a:r>
            <a:br>
              <a:rPr lang="es-CO" dirty="0"/>
            </a:br>
            <a:r>
              <a:rPr lang="es-CO" dirty="0"/>
              <a:t>números positivos</a:t>
            </a:r>
            <a:br>
              <a:rPr lang="es-CO" dirty="0"/>
            </a:br>
            <a:r>
              <a:rPr lang="es-CO" dirty="0"/>
              <a:t>decimales periódicos puros </a:t>
            </a:r>
            <a:br>
              <a:rPr lang="es-CO" dirty="0"/>
            </a:br>
            <a:r>
              <a:rPr lang="es-CO" dirty="0"/>
              <a:t>números irracionales </a:t>
            </a:r>
            <a:br>
              <a:rPr lang="es-CO" dirty="0"/>
            </a:br>
            <a:r>
              <a:rPr lang="es-CO" dirty="0"/>
              <a:t>decimales exactos </a:t>
            </a:r>
            <a:br>
              <a:rPr lang="es-CO" dirty="0"/>
            </a:br>
            <a:r>
              <a:rPr lang="es-CO" dirty="0"/>
              <a:t>decimales periódicos mixtos 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818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004" y="255431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REALES: RACIONALES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9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285" y="660400"/>
            <a:ext cx="7655215" cy="5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36" y="223234"/>
            <a:ext cx="10346981" cy="1320800"/>
          </a:xfrm>
        </p:spPr>
        <p:txBody>
          <a:bodyPr/>
          <a:lstStyle/>
          <a:p>
            <a:pPr algn="ctr"/>
            <a:r>
              <a:rPr lang="es-CO" dirty="0" smtClean="0"/>
              <a:t>INTRODUCCIÓN</a:t>
            </a:r>
            <a:r>
              <a:rPr lang="es-CO" dirty="0"/>
              <a:t>: https://youtu.be/lsoFP2YApvs</a:t>
            </a:r>
          </a:p>
        </p:txBody>
      </p:sp>
      <p:pic>
        <p:nvPicPr>
          <p:cNvPr id="4" name="lsoFP2YApv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19" y="1008845"/>
            <a:ext cx="10003189" cy="47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518" y="0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ACTIVIDAD: De los siguientes diagramas elige el que corresponda al conjunto de los 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9" t="18183" r="20781" b="5391"/>
          <a:stretch/>
        </p:blipFill>
        <p:spPr>
          <a:xfrm>
            <a:off x="2163651" y="1442434"/>
            <a:ext cx="7070501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Escribe frente a cad</a:t>
            </a:r>
            <a:r>
              <a:rPr lang="es-CO" dirty="0"/>
              <a:t>a</a:t>
            </a:r>
            <a:r>
              <a:rPr lang="es-CO" dirty="0" smtClean="0"/>
              <a:t> número el conjunto de los números reales según corresponda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36" t="57891" r="63448" b="20951"/>
          <a:stretch/>
        </p:blipFill>
        <p:spPr>
          <a:xfrm>
            <a:off x="149301" y="1737932"/>
            <a:ext cx="2768958" cy="3026535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7155" t="57891" r="49702" b="20951"/>
          <a:stretch/>
        </p:blipFill>
        <p:spPr>
          <a:xfrm>
            <a:off x="4975668" y="1737931"/>
            <a:ext cx="2524259" cy="3026535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49494" t="57891" r="36761" b="20951"/>
          <a:stretch/>
        </p:blipFill>
        <p:spPr>
          <a:xfrm>
            <a:off x="8481950" y="1737930"/>
            <a:ext cx="2640169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Fracciones equivalentes</a:t>
            </a:r>
            <a:endParaRPr lang="es-CO" dirty="0"/>
          </a:p>
        </p:txBody>
      </p:sp>
      <p:pic>
        <p:nvPicPr>
          <p:cNvPr id="4" name="l2MQN2GOI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866" y="1510553"/>
            <a:ext cx="8493477" cy="47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70" y="463639"/>
            <a:ext cx="9342394" cy="58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22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288</Words>
  <Application>Microsoft Office PowerPoint</Application>
  <PresentationFormat>Panorámica</PresentationFormat>
  <Paragraphs>49</Paragraphs>
  <Slides>28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open sans</vt:lpstr>
      <vt:lpstr>Trebuchet MS</vt:lpstr>
      <vt:lpstr>Wingdings 3</vt:lpstr>
      <vt:lpstr>Faceta</vt:lpstr>
      <vt:lpstr>Presentación de PowerPoint</vt:lpstr>
      <vt:lpstr>Reflexión: Invitación a perdonar en el amor del Señor </vt:lpstr>
      <vt:lpstr>NÚMEROS REALES: RACIONALES </vt:lpstr>
      <vt:lpstr>NÚMEROS REALES </vt:lpstr>
      <vt:lpstr>INTRODUCCIÓN: https://youtu.be/lsoFP2YApvs</vt:lpstr>
      <vt:lpstr>ACTIVIDAD: De los siguientes diagramas elige el que corresponda al conjunto de los números reales </vt:lpstr>
      <vt:lpstr>Escribe frente a cada número el conjunto de los números reales según corresponda </vt:lpstr>
      <vt:lpstr>Fracciones equivalentes</vt:lpstr>
      <vt:lpstr>Presentación de PowerPoint</vt:lpstr>
      <vt:lpstr>Material complementario </vt:lpstr>
      <vt:lpstr>Presentación de PowerPoint</vt:lpstr>
      <vt:lpstr>EJEMPLOS DE FRACCIONES EQUIVALENTES POR AMPLIACIÓN  </vt:lpstr>
      <vt:lpstr>SIMPLIFICACIÓN DE FRACCIONES  </vt:lpstr>
      <vt:lpstr>NÚMEROS RACIONALES </vt:lpstr>
      <vt:lpstr>Números enteros escritos en forma de fracción </vt:lpstr>
      <vt:lpstr>EJEMPLOS </vt:lpstr>
      <vt:lpstr>REPRESENTACIÓN DEL CONJUNTO DE LOS NÚMEROS RACIONALES </vt:lpstr>
      <vt:lpstr>Presentación de PowerPoint</vt:lpstr>
      <vt:lpstr>Presentación de PowerPoint</vt:lpstr>
      <vt:lpstr>Ubicación de los números racionales  en la recta numérica </vt:lpstr>
      <vt:lpstr>https://youtu.be/Geq5TlPXbGs</vt:lpstr>
      <vt:lpstr>Recta dividida en segmentos de la misma longitud con un punto al que llamamos 0.</vt:lpstr>
      <vt:lpstr>Ubicar números racionales (Q) en la recta numérica:</vt:lpstr>
      <vt:lpstr>Señala cuáles de los siguientes números racionales son positivos y cuáles negativos</vt:lpstr>
      <vt:lpstr>Presentación de PowerPoint</vt:lpstr>
      <vt:lpstr>Presentación de PowerPoint</vt:lpstr>
      <vt:lpstr>Presentación de PowerPoint</vt:lpstr>
      <vt:lpstr>ACTIVIDAD  Completa el mapa conceptual números negativos  cero  enteros  números racionales fraccionarios números positivos decimales periódicos puros  números irracionales  decimales exactos  decimales periódicos mixtos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2021-02-15T16:45:59Z</dcterms:created>
  <dcterms:modified xsi:type="dcterms:W3CDTF">2021-02-15T16:46:33Z</dcterms:modified>
</cp:coreProperties>
</file>