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A_EXSGfcxMc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Cv3T6QTnof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iv-g46mJfxk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9xCbQMdQ2S4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kVflax_Ha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VbkK0Zqb_40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ios es el Alfarero y nosotros somos el barro – Isaías 64:8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322" y="212462"/>
            <a:ext cx="5865838" cy="625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2944152" y="4389904"/>
            <a:ext cx="49081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O" sz="2400" dirty="0" smtClean="0">
                <a:solidFill>
                  <a:schemeClr val="bg1"/>
                </a:solidFill>
              </a:rPr>
              <a:t>Reflexión: El barro se deja moldear por el alfarero, nosotros debemos permitirle a Dios que forme nuestro carácter y haga de cada uno una vasija de honra</a:t>
            </a:r>
            <a:r>
              <a:rPr lang="es-CO" sz="24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75883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62757" y="948267"/>
            <a:ext cx="8596668" cy="1320800"/>
          </a:xfrm>
        </p:spPr>
        <p:txBody>
          <a:bodyPr/>
          <a:lstStyle/>
          <a:p>
            <a:pPr algn="ctr"/>
            <a:r>
              <a:rPr lang="es-CO" dirty="0" smtClean="0"/>
              <a:t>APLICACIÓN PERÍMETRO DE UNA FIGURA</a:t>
            </a:r>
            <a:endParaRPr lang="es-CO" dirty="0"/>
          </a:p>
        </p:txBody>
      </p:sp>
      <p:pic>
        <p:nvPicPr>
          <p:cNvPr id="4" name="A_EXSGfcxMc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49035" y="1738488"/>
            <a:ext cx="8552276" cy="4810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3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Suma y resta de monomios </a:t>
            </a:r>
            <a:endParaRPr lang="es-CO" dirty="0"/>
          </a:p>
        </p:txBody>
      </p:sp>
      <p:pic>
        <p:nvPicPr>
          <p:cNvPr id="4" name="Cv3T6QTnofs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77334" y="1140178"/>
            <a:ext cx="9562297" cy="5378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23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440267"/>
            <a:ext cx="9855199" cy="1320800"/>
          </a:xfrm>
        </p:spPr>
        <p:txBody>
          <a:bodyPr/>
          <a:lstStyle/>
          <a:p>
            <a:pPr algn="ctr"/>
            <a:r>
              <a:rPr lang="es-CO" dirty="0" smtClean="0"/>
              <a:t>Resta de polinomios con coeficiente fracción </a:t>
            </a:r>
            <a:endParaRPr lang="es-CO" dirty="0"/>
          </a:p>
        </p:txBody>
      </p:sp>
      <p:pic>
        <p:nvPicPr>
          <p:cNvPr id="5" name="iv-g46mJfxk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62095" y="1502585"/>
            <a:ext cx="8793104" cy="4946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9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282223"/>
            <a:ext cx="8596668" cy="462844"/>
          </a:xfrm>
        </p:spPr>
        <p:txBody>
          <a:bodyPr>
            <a:normAutofit fontScale="90000"/>
          </a:bodyPr>
          <a:lstStyle/>
          <a:p>
            <a:r>
              <a:rPr lang="es-CO" dirty="0" smtClean="0"/>
              <a:t>ACTIVIDAD INTERACTIVA </a:t>
            </a:r>
            <a:endParaRPr lang="es-CO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9094" y="745067"/>
            <a:ext cx="7297654" cy="5779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85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21277" y="2348248"/>
            <a:ext cx="8596668" cy="3524518"/>
          </a:xfrm>
        </p:spPr>
        <p:txBody>
          <a:bodyPr>
            <a:noAutofit/>
          </a:bodyPr>
          <a:lstStyle/>
          <a:p>
            <a:pPr algn="r"/>
            <a:r>
              <a:rPr lang="es-CO" sz="6000" dirty="0" smtClean="0"/>
              <a:t>RESTA DE POLINOMIOS </a:t>
            </a:r>
            <a:br>
              <a:rPr lang="es-CO" sz="6000" dirty="0" smtClean="0"/>
            </a:br>
            <a:r>
              <a:rPr lang="es-CO" sz="6000" dirty="0" smtClean="0"/>
              <a:t>Grado octavo</a:t>
            </a:r>
            <a:endParaRPr lang="es-CO" sz="6000" dirty="0"/>
          </a:p>
        </p:txBody>
      </p:sp>
    </p:spTree>
    <p:extLst>
      <p:ext uri="{BB962C8B-B14F-4D97-AF65-F5344CB8AC3E}">
        <p14:creationId xmlns:p14="http://schemas.microsoft.com/office/powerpoint/2010/main" val="2957788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83396" y="2399763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s-CO" sz="6000" dirty="0" smtClean="0"/>
              <a:t>Saberes previos </a:t>
            </a:r>
            <a:endParaRPr lang="es-CO" sz="6000" dirty="0"/>
          </a:p>
        </p:txBody>
      </p:sp>
    </p:spTree>
    <p:extLst>
      <p:ext uri="{BB962C8B-B14F-4D97-AF65-F5344CB8AC3E}">
        <p14:creationId xmlns:p14="http://schemas.microsoft.com/office/powerpoint/2010/main" val="124391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96179" y="352022"/>
            <a:ext cx="8596668" cy="1167684"/>
          </a:xfrm>
        </p:spPr>
        <p:txBody>
          <a:bodyPr>
            <a:normAutofit/>
          </a:bodyPr>
          <a:lstStyle/>
          <a:p>
            <a:r>
              <a:rPr lang="es-CO" sz="6000" dirty="0" smtClean="0"/>
              <a:t>Ley de signos </a:t>
            </a:r>
            <a:endParaRPr lang="es-CO" sz="6000" dirty="0"/>
          </a:p>
        </p:txBody>
      </p:sp>
      <p:pic>
        <p:nvPicPr>
          <p:cNvPr id="2050" name="Picture 2" descr="LEY DE LOS SIGNOS para Suma, Resta y Multiplicación - Aprendiendo 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5853" y="1352282"/>
            <a:ext cx="8337320" cy="4689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4234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294" y="377780"/>
            <a:ext cx="9703038" cy="1320800"/>
          </a:xfrm>
        </p:spPr>
        <p:txBody>
          <a:bodyPr>
            <a:noAutofit/>
          </a:bodyPr>
          <a:lstStyle/>
          <a:p>
            <a:pPr algn="ctr"/>
            <a:r>
              <a:rPr lang="es-CO" sz="6000" dirty="0" smtClean="0"/>
              <a:t>Operaciones con paréntesis</a:t>
            </a:r>
            <a:endParaRPr lang="es-CO" sz="6000" dirty="0"/>
          </a:p>
        </p:txBody>
      </p:sp>
      <p:pic>
        <p:nvPicPr>
          <p:cNvPr id="4" name="9xCbQMdQ2S4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52920" y="1429555"/>
            <a:ext cx="9163678" cy="5154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71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fkVflax_Hag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89391" y="654756"/>
            <a:ext cx="8773035" cy="4934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96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Resta de polinomios </a:t>
            </a:r>
            <a:endParaRPr lang="es-CO" dirty="0"/>
          </a:p>
        </p:txBody>
      </p:sp>
      <p:pic>
        <p:nvPicPr>
          <p:cNvPr id="6" name="VbkK0Zqb_40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54442" y="1433848"/>
            <a:ext cx="8492067" cy="4776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91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Resta en forma vertical 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696950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CO" sz="3200" dirty="0">
                <a:latin typeface="Arial" panose="020B0604020202020204" pitchFamily="34" charset="0"/>
                <a:cs typeface="Arial" panose="020B0604020202020204" pitchFamily="34" charset="0"/>
              </a:rPr>
              <a:t>Ejemplo1 Resta: </a:t>
            </a:r>
          </a:p>
          <a:p>
            <a:pPr marL="0" indent="0">
              <a:buNone/>
            </a:pPr>
            <a:r>
              <a:rPr lang="es-CO" sz="3200" dirty="0">
                <a:latin typeface="Arial" panose="020B0604020202020204" pitchFamily="34" charset="0"/>
                <a:cs typeface="Arial" panose="020B0604020202020204" pitchFamily="34" charset="0"/>
              </a:rPr>
              <a:t>+ (6x</a:t>
            </a:r>
            <a:r>
              <a:rPr lang="es-CO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s-CO" sz="3200" dirty="0">
                <a:latin typeface="Arial" panose="020B0604020202020204" pitchFamily="34" charset="0"/>
                <a:cs typeface="Arial" panose="020B0604020202020204" pitchFamily="34" charset="0"/>
              </a:rPr>
              <a:t> y</a:t>
            </a:r>
            <a:r>
              <a:rPr lang="es-CO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CO" sz="3200" dirty="0">
                <a:latin typeface="Arial" panose="020B0604020202020204" pitchFamily="34" charset="0"/>
                <a:cs typeface="Arial" panose="020B0604020202020204" pitchFamily="34" charset="0"/>
              </a:rPr>
              <a:t> +2y</a:t>
            </a:r>
            <a:r>
              <a:rPr lang="es-CO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CO" sz="3200" dirty="0">
                <a:latin typeface="Arial" panose="020B0604020202020204" pitchFamily="34" charset="0"/>
                <a:cs typeface="Arial" panose="020B0604020202020204" pitchFamily="34" charset="0"/>
              </a:rPr>
              <a:t> + 5xy) – (3x</a:t>
            </a:r>
            <a:r>
              <a:rPr lang="es-CO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s-CO" sz="32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s-CO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CO" sz="3200" dirty="0">
                <a:latin typeface="Arial" panose="020B0604020202020204" pitchFamily="34" charset="0"/>
                <a:cs typeface="Arial" panose="020B0604020202020204" pitchFamily="34" charset="0"/>
              </a:rPr>
              <a:t> + 7xy – 5y</a:t>
            </a:r>
            <a:r>
              <a:rPr lang="es-CO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CO" sz="3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s-CO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>
              <a:buNone/>
            </a:pPr>
            <a:r>
              <a:rPr lang="es-CO" sz="3200" dirty="0">
                <a:latin typeface="Arial" panose="020B0604020202020204" pitchFamily="34" charset="0"/>
                <a:cs typeface="Arial" panose="020B0604020202020204" pitchFamily="34" charset="0"/>
              </a:rPr>
              <a:t>   +6x</a:t>
            </a:r>
            <a:r>
              <a:rPr lang="es-CO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s-CO" sz="3200" dirty="0">
                <a:latin typeface="Arial" panose="020B0604020202020204" pitchFamily="34" charset="0"/>
                <a:cs typeface="Arial" panose="020B0604020202020204" pitchFamily="34" charset="0"/>
              </a:rPr>
              <a:t> y</a:t>
            </a:r>
            <a:r>
              <a:rPr lang="es-CO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CO" sz="3200" dirty="0">
                <a:latin typeface="Arial" panose="020B0604020202020204" pitchFamily="34" charset="0"/>
                <a:cs typeface="Arial" panose="020B0604020202020204" pitchFamily="34" charset="0"/>
              </a:rPr>
              <a:t> +2y</a:t>
            </a:r>
            <a:r>
              <a:rPr lang="es-CO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CO" sz="3200" dirty="0">
                <a:latin typeface="Arial" panose="020B0604020202020204" pitchFamily="34" charset="0"/>
                <a:cs typeface="Arial" panose="020B0604020202020204" pitchFamily="34" charset="0"/>
              </a:rPr>
              <a:t> +5xy </a:t>
            </a:r>
          </a:p>
          <a:p>
            <a:pPr marL="0" indent="0">
              <a:buNone/>
            </a:pPr>
            <a:r>
              <a:rPr lang="es-CO" sz="3200" u="sng" dirty="0">
                <a:latin typeface="Arial" panose="020B0604020202020204" pitchFamily="34" charset="0"/>
                <a:cs typeface="Arial" panose="020B0604020202020204" pitchFamily="34" charset="0"/>
              </a:rPr>
              <a:t>   –3x</a:t>
            </a:r>
            <a:r>
              <a:rPr lang="es-CO" sz="3200" u="sng" baseline="30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s-CO" sz="3200" u="sng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s-CO" sz="3200" u="sng" baseline="30000" dirty="0">
                <a:latin typeface="Arial" panose="020B0604020202020204" pitchFamily="34" charset="0"/>
                <a:cs typeface="Arial" panose="020B0604020202020204" pitchFamily="34" charset="0"/>
              </a:rPr>
              <a:t>2   </a:t>
            </a:r>
            <a:r>
              <a:rPr lang="es-CO" sz="3200" u="sng" dirty="0">
                <a:latin typeface="Arial" panose="020B0604020202020204" pitchFamily="34" charset="0"/>
                <a:cs typeface="Arial" panose="020B0604020202020204" pitchFamily="34" charset="0"/>
              </a:rPr>
              <a:t>+5y</a:t>
            </a:r>
            <a:r>
              <a:rPr lang="es-CO" sz="3200" u="sng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CO" sz="3200" u="sng" dirty="0">
                <a:latin typeface="Arial" panose="020B0604020202020204" pitchFamily="34" charset="0"/>
                <a:cs typeface="Arial" panose="020B0604020202020204" pitchFamily="34" charset="0"/>
              </a:rPr>
              <a:t> -7xy</a:t>
            </a:r>
            <a:endParaRPr lang="es-CO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CO" sz="3200" dirty="0">
                <a:latin typeface="Arial" panose="020B0604020202020204" pitchFamily="34" charset="0"/>
                <a:cs typeface="Arial" panose="020B0604020202020204" pitchFamily="34" charset="0"/>
              </a:rPr>
              <a:t>   +3x</a:t>
            </a:r>
            <a:r>
              <a:rPr lang="es-CO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s-CO" sz="3200" dirty="0">
                <a:latin typeface="Arial" panose="020B0604020202020204" pitchFamily="34" charset="0"/>
                <a:cs typeface="Arial" panose="020B0604020202020204" pitchFamily="34" charset="0"/>
              </a:rPr>
              <a:t> y</a:t>
            </a:r>
            <a:r>
              <a:rPr lang="es-CO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CO" sz="3200" dirty="0">
                <a:latin typeface="Arial" panose="020B0604020202020204" pitchFamily="34" charset="0"/>
                <a:cs typeface="Arial" panose="020B0604020202020204" pitchFamily="34" charset="0"/>
              </a:rPr>
              <a:t> +7y</a:t>
            </a:r>
            <a:r>
              <a:rPr lang="es-CO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CO" sz="3200" dirty="0">
                <a:latin typeface="Arial" panose="020B0604020202020204" pitchFamily="34" charset="0"/>
                <a:cs typeface="Arial" panose="020B0604020202020204" pitchFamily="34" charset="0"/>
              </a:rPr>
              <a:t> -2xy </a:t>
            </a:r>
          </a:p>
          <a:p>
            <a:pPr marL="0" indent="0">
              <a:buNone/>
            </a:pPr>
            <a:r>
              <a:rPr lang="es-CO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>
              <a:buNone/>
            </a:pPr>
            <a:endParaRPr lang="es-CO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Ejemplo 2</a:t>
            </a:r>
            <a:endParaRPr lang="es-CO" dirty="0"/>
          </a:p>
        </p:txBody>
      </p:sp>
      <p:sp>
        <p:nvSpPr>
          <p:cNvPr id="4" name="Rectángulo 3"/>
          <p:cNvSpPr/>
          <p:nvPr/>
        </p:nvSpPr>
        <p:spPr>
          <a:xfrm>
            <a:off x="677333" y="1455314"/>
            <a:ext cx="9342429" cy="4396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O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+( 5a</a:t>
            </a:r>
            <a:r>
              <a:rPr lang="es-CO" sz="32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s-CO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s-CO" sz="32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es-CO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2a</a:t>
            </a:r>
            <a:r>
              <a:rPr lang="es-CO" sz="32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es-CO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+ 7a</a:t>
            </a:r>
            <a:r>
              <a:rPr lang="es-CO" sz="32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s-CO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s-CO" sz="32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s-CO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– ( -5a</a:t>
            </a:r>
            <a:r>
              <a:rPr lang="es-CO" sz="32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es-CO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+ 7a</a:t>
            </a:r>
            <a:r>
              <a:rPr lang="es-CO" sz="32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s-CO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s-CO" sz="32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es-CO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-2a</a:t>
            </a:r>
            <a:r>
              <a:rPr lang="es-CO" sz="32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s-CO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s-CO" sz="32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s-CO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9)</a:t>
            </a:r>
            <a:endParaRPr lang="es-CO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O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O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O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+5a</a:t>
            </a:r>
            <a:r>
              <a:rPr lang="es-CO" sz="32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s-CO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s-CO" sz="32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es-CO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–2a</a:t>
            </a:r>
            <a:r>
              <a:rPr lang="es-CO" sz="32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es-CO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+7a</a:t>
            </a:r>
            <a:r>
              <a:rPr lang="es-CO" sz="32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s-CO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s-CO" sz="32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es-CO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O" sz="3200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- 7a</a:t>
            </a:r>
            <a:r>
              <a:rPr lang="es-CO" sz="3200" u="sng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s-CO" sz="3200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s-CO" sz="3200" u="sng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es-CO" sz="3200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+5a</a:t>
            </a:r>
            <a:r>
              <a:rPr lang="es-CO" sz="3200" u="sng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 </a:t>
            </a:r>
            <a:r>
              <a:rPr lang="es-CO" sz="3200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+2a</a:t>
            </a:r>
            <a:r>
              <a:rPr lang="es-CO" sz="3200" u="sng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s-CO" sz="3200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s-CO" sz="3200" u="sng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s-CO" sz="3200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+ 9</a:t>
            </a:r>
            <a:endParaRPr lang="es-CO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O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-2a</a:t>
            </a:r>
            <a:r>
              <a:rPr lang="es-CO" sz="32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s-CO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s-CO" sz="32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es-CO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+3a</a:t>
            </a:r>
            <a:r>
              <a:rPr lang="es-CO" sz="32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 </a:t>
            </a:r>
            <a:r>
              <a:rPr lang="es-CO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+9a</a:t>
            </a:r>
            <a:r>
              <a:rPr lang="es-CO" sz="32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s-CO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s-CO" sz="32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s-CO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+9</a:t>
            </a:r>
            <a:endParaRPr lang="es-CO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O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Ordenamos</a:t>
            </a:r>
            <a:endParaRPr lang="es-CO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O" sz="32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3a</a:t>
            </a:r>
            <a:r>
              <a:rPr lang="es-CO" sz="32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es-CO" sz="32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O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-2a</a:t>
            </a:r>
            <a:r>
              <a:rPr lang="es-CO" sz="32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s-CO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s-CO" sz="32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es-CO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+9a</a:t>
            </a:r>
            <a:r>
              <a:rPr lang="es-CO" sz="32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s-CO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s-CO" sz="32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s-CO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+9</a:t>
            </a:r>
            <a:endParaRPr lang="es-CO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55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</TotalTime>
  <Words>106</Words>
  <Application>Microsoft Office PowerPoint</Application>
  <PresentationFormat>Panorámica</PresentationFormat>
  <Paragraphs>26</Paragraphs>
  <Slides>13</Slides>
  <Notes>0</Notes>
  <HiddenSlides>0</HiddenSlides>
  <MMClips>6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Trebuchet MS</vt:lpstr>
      <vt:lpstr>Wingdings 3</vt:lpstr>
      <vt:lpstr>Faceta</vt:lpstr>
      <vt:lpstr>Presentación de PowerPoint</vt:lpstr>
      <vt:lpstr>RESTA DE POLINOMIOS  Grado octavo</vt:lpstr>
      <vt:lpstr>Saberes previos </vt:lpstr>
      <vt:lpstr>Ley de signos </vt:lpstr>
      <vt:lpstr>Operaciones con paréntesis</vt:lpstr>
      <vt:lpstr>Presentación de PowerPoint</vt:lpstr>
      <vt:lpstr>Resta de polinomios </vt:lpstr>
      <vt:lpstr>Resta en forma vertical </vt:lpstr>
      <vt:lpstr>Ejemplo 2</vt:lpstr>
      <vt:lpstr>APLICACIÓN PERÍMETRO DE UNA FIGURA</vt:lpstr>
      <vt:lpstr>Suma y resta de monomios </vt:lpstr>
      <vt:lpstr>Resta de polinomios con coeficiente fracción </vt:lpstr>
      <vt:lpstr>ACTIVIDAD INTERACTIVA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</cp:revision>
  <dcterms:created xsi:type="dcterms:W3CDTF">2020-09-01T22:40:55Z</dcterms:created>
  <dcterms:modified xsi:type="dcterms:W3CDTF">2020-09-01T22:44:35Z</dcterms:modified>
</cp:coreProperties>
</file>