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_EXSGfcxM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v3T6QTnof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v-g46mJfxk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xCbQMdQ2S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kVflax_Ha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bkK0Zqb_4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os es el Alfarero y nosotros somos el barro – Isaías 64:8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22" y="212462"/>
            <a:ext cx="5865838" cy="625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944152" y="4389904"/>
            <a:ext cx="4908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400" dirty="0" smtClean="0">
                <a:solidFill>
                  <a:schemeClr val="bg1"/>
                </a:solidFill>
              </a:rPr>
              <a:t>Reflexión: El barro se deja moldear por el alfarero, nosotros debemos permitirle a Dios que forme nuestro carácter y haga de cada uno una vasija de honra</a:t>
            </a:r>
            <a:r>
              <a:rPr lang="es-CO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588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2757" y="948267"/>
            <a:ext cx="8596668" cy="1320800"/>
          </a:xfrm>
        </p:spPr>
        <p:txBody>
          <a:bodyPr/>
          <a:lstStyle/>
          <a:p>
            <a:pPr algn="ctr"/>
            <a:r>
              <a:rPr lang="es-CO" dirty="0" smtClean="0"/>
              <a:t>APLICACIÓN PERÍMETRO DE UNA FIGURA</a:t>
            </a:r>
            <a:endParaRPr lang="es-CO" dirty="0"/>
          </a:p>
        </p:txBody>
      </p:sp>
      <p:pic>
        <p:nvPicPr>
          <p:cNvPr id="4" name="A_EXSGfcxM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9035" y="1738488"/>
            <a:ext cx="8552276" cy="481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Suma y resta de monomios </a:t>
            </a:r>
            <a:endParaRPr lang="es-CO" dirty="0"/>
          </a:p>
        </p:txBody>
      </p:sp>
      <p:pic>
        <p:nvPicPr>
          <p:cNvPr id="4" name="Cv3T6QTnof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7334" y="1140178"/>
            <a:ext cx="9562297" cy="537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0267"/>
            <a:ext cx="9855199" cy="1320800"/>
          </a:xfrm>
        </p:spPr>
        <p:txBody>
          <a:bodyPr/>
          <a:lstStyle/>
          <a:p>
            <a:pPr algn="ctr"/>
            <a:r>
              <a:rPr lang="es-CO" dirty="0" smtClean="0"/>
              <a:t>Resta de polinomios con coeficiente fracción </a:t>
            </a:r>
            <a:endParaRPr lang="es-CO" dirty="0"/>
          </a:p>
        </p:txBody>
      </p:sp>
      <p:pic>
        <p:nvPicPr>
          <p:cNvPr id="5" name="iv-g46mJfx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2095" y="1502585"/>
            <a:ext cx="8793104" cy="49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82223"/>
            <a:ext cx="8596668" cy="462844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ACTIVIDAD INTERACTIVA 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094" y="745067"/>
            <a:ext cx="7297654" cy="577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1277" y="2348248"/>
            <a:ext cx="8596668" cy="3524518"/>
          </a:xfrm>
        </p:spPr>
        <p:txBody>
          <a:bodyPr>
            <a:noAutofit/>
          </a:bodyPr>
          <a:lstStyle/>
          <a:p>
            <a:pPr algn="r"/>
            <a:r>
              <a:rPr lang="es-CO" sz="6000" dirty="0" smtClean="0"/>
              <a:t>RESTA DE POLINOMIOS </a:t>
            </a:r>
            <a:br>
              <a:rPr lang="es-CO" sz="6000" dirty="0" smtClean="0"/>
            </a:br>
            <a:r>
              <a:rPr lang="es-CO" sz="6000" dirty="0" smtClean="0"/>
              <a:t>Grado octavo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295778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396" y="239976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CO" sz="6000" dirty="0" smtClean="0"/>
              <a:t>Saberes previos 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12439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6179" y="352022"/>
            <a:ext cx="8596668" cy="1167684"/>
          </a:xfrm>
        </p:spPr>
        <p:txBody>
          <a:bodyPr>
            <a:normAutofit/>
          </a:bodyPr>
          <a:lstStyle/>
          <a:p>
            <a:r>
              <a:rPr lang="es-CO" sz="6000" dirty="0" smtClean="0"/>
              <a:t>Ley de signos </a:t>
            </a:r>
            <a:endParaRPr lang="es-CO" sz="6000" dirty="0"/>
          </a:p>
        </p:txBody>
      </p:sp>
      <p:pic>
        <p:nvPicPr>
          <p:cNvPr id="2050" name="Picture 2" descr="LEY DE LOS SIGNOS para Suma, Resta y Multiplicación - Aprendiendo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853" y="1352282"/>
            <a:ext cx="8337320" cy="468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23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294" y="377780"/>
            <a:ext cx="9703038" cy="1320800"/>
          </a:xfrm>
        </p:spPr>
        <p:txBody>
          <a:bodyPr>
            <a:noAutofit/>
          </a:bodyPr>
          <a:lstStyle/>
          <a:p>
            <a:pPr algn="ctr"/>
            <a:r>
              <a:rPr lang="es-CO" sz="6000" dirty="0" smtClean="0"/>
              <a:t>Operaciones con paréntesis</a:t>
            </a:r>
            <a:endParaRPr lang="es-CO" sz="6000" dirty="0"/>
          </a:p>
        </p:txBody>
      </p:sp>
      <p:pic>
        <p:nvPicPr>
          <p:cNvPr id="4" name="9xCbQMdQ2S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2920" y="1429555"/>
            <a:ext cx="9163678" cy="515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kVflax_Ha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9391" y="654756"/>
            <a:ext cx="8773035" cy="493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6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Resta de polinomios </a:t>
            </a:r>
            <a:endParaRPr lang="es-CO" dirty="0"/>
          </a:p>
        </p:txBody>
      </p:sp>
      <p:pic>
        <p:nvPicPr>
          <p:cNvPr id="6" name="VbkK0Zqb_4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54442" y="1433848"/>
            <a:ext cx="8492067" cy="477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Resta en forma vertical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9695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Ejemplo1 Resta: </a:t>
            </a:r>
          </a:p>
          <a:p>
            <a:pPr marL="0" indent="0">
              <a:buNone/>
            </a:pP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+ (6x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+2y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+ 5xy) – (3x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+ 7xy – 5y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  +6x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+2y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+5xy </a:t>
            </a:r>
          </a:p>
          <a:p>
            <a:pPr marL="0" indent="0">
              <a:buNone/>
            </a:pPr>
            <a:r>
              <a:rPr lang="es-CO" sz="3200" u="sng" dirty="0">
                <a:latin typeface="Arial" panose="020B0604020202020204" pitchFamily="34" charset="0"/>
                <a:cs typeface="Arial" panose="020B0604020202020204" pitchFamily="34" charset="0"/>
              </a:rPr>
              <a:t>   –3x</a:t>
            </a:r>
            <a:r>
              <a:rPr lang="es-CO" sz="32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sz="3200" u="sng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CO" sz="32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  <a:r>
              <a:rPr lang="es-CO" sz="3200" u="sng" dirty="0">
                <a:latin typeface="Arial" panose="020B0604020202020204" pitchFamily="34" charset="0"/>
                <a:cs typeface="Arial" panose="020B0604020202020204" pitchFamily="34" charset="0"/>
              </a:rPr>
              <a:t>+5y</a:t>
            </a:r>
            <a:r>
              <a:rPr lang="es-CO" sz="32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u="sng" dirty="0">
                <a:latin typeface="Arial" panose="020B0604020202020204" pitchFamily="34" charset="0"/>
                <a:cs typeface="Arial" panose="020B0604020202020204" pitchFamily="34" charset="0"/>
              </a:rPr>
              <a:t> -7xy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  +3x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+7y</a:t>
            </a:r>
            <a:r>
              <a:rPr lang="es-CO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 -2xy </a:t>
            </a:r>
          </a:p>
          <a:p>
            <a:pPr marL="0" indent="0">
              <a:buNone/>
            </a:pP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 2</a:t>
            </a:r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677333" y="1455314"/>
            <a:ext cx="9342429" cy="439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+( 5a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2a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+ 7a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( -5a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+ 7a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-2a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9)</a:t>
            </a:r>
            <a:endParaRPr lang="es-CO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+5a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–2a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+7a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s-CO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32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- 7a</a:t>
            </a:r>
            <a:r>
              <a:rPr lang="es-CO" sz="3200" u="sng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CO" sz="32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u="sng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+5a</a:t>
            </a:r>
            <a:r>
              <a:rPr lang="es-CO" sz="3200" u="sng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es-CO" sz="32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+2a</a:t>
            </a:r>
            <a:r>
              <a:rPr lang="es-CO" sz="3200" u="sng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u="sng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+ 9</a:t>
            </a:r>
            <a:endParaRPr lang="es-CO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-2a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+3a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+9a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+9</a:t>
            </a:r>
            <a:endParaRPr lang="es-CO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Ordenamos</a:t>
            </a:r>
            <a:endParaRPr lang="es-CO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3a</a:t>
            </a:r>
            <a:r>
              <a:rPr lang="es-CO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+9a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3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+9</a:t>
            </a:r>
            <a:endParaRPr lang="es-CO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106</Words>
  <Application>Microsoft Office PowerPoint</Application>
  <PresentationFormat>Panorámica</PresentationFormat>
  <Paragraphs>26</Paragraphs>
  <Slides>13</Slides>
  <Notes>0</Notes>
  <HiddenSlides>0</HiddenSlides>
  <MMClips>6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RESTA DE POLINOMIOS  Grado octavo</vt:lpstr>
      <vt:lpstr>Saberes previos </vt:lpstr>
      <vt:lpstr>Ley de signos </vt:lpstr>
      <vt:lpstr>Operaciones con paréntesis</vt:lpstr>
      <vt:lpstr>Presentación de PowerPoint</vt:lpstr>
      <vt:lpstr>Resta de polinomios </vt:lpstr>
      <vt:lpstr>Resta en forma vertical </vt:lpstr>
      <vt:lpstr>Ejemplo 2</vt:lpstr>
      <vt:lpstr>APLICACIÓN PERÍMETRO DE UNA FIGURA</vt:lpstr>
      <vt:lpstr>Suma y resta de monomios </vt:lpstr>
      <vt:lpstr>Resta de polinomios con coeficiente fracción </vt:lpstr>
      <vt:lpstr>ACTIVIDAD INTERACTIVA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2020-09-01T22:40:55Z</dcterms:created>
  <dcterms:modified xsi:type="dcterms:W3CDTF">2020-09-01T22:44:35Z</dcterms:modified>
</cp:coreProperties>
</file>