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3" r:id="rId3"/>
    <p:sldId id="264" r:id="rId4"/>
    <p:sldId id="257" r:id="rId5"/>
    <p:sldId id="260" r:id="rId6"/>
    <p:sldId id="261" r:id="rId7"/>
    <p:sldId id="258" r:id="rId8"/>
    <p:sldId id="259" r:id="rId9"/>
    <p:sldId id="266" r:id="rId10"/>
    <p:sldId id="262" r:id="rId11"/>
    <p:sldId id="265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9/5/2021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SNF20N_rUNY" TargetMode="External"/><Relationship Id="rId2" Type="http://schemas.openxmlformats.org/officeDocument/2006/relationships/hyperlink" Target="https://youtu.be/AzynuFHZ7E4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JoHfq8hswmY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 smtClean="0"/>
              <a:t>FACTORIZACIÓN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4837428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b="13259"/>
          <a:stretch/>
        </p:blipFill>
        <p:spPr>
          <a:xfrm>
            <a:off x="2612415" y="879962"/>
            <a:ext cx="6286886" cy="4477649"/>
          </a:xfrm>
          <a:prstGeom prst="rect">
            <a:avLst/>
          </a:prstGeom>
        </p:spPr>
      </p:pic>
      <p:sp>
        <p:nvSpPr>
          <p:cNvPr id="2" name="CuadroTexto 1"/>
          <p:cNvSpPr txBox="1"/>
          <p:nvPr/>
        </p:nvSpPr>
        <p:spPr>
          <a:xfrm>
            <a:off x="1197734" y="5357611"/>
            <a:ext cx="1018718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dirty="0" smtClean="0"/>
              <a:t>En una descomposición simultánea se toma el producto de los factores elevados a la menor potencia para este caso sería 2x2x2 = 8 </a:t>
            </a:r>
            <a:endParaRPr lang="es-CO" sz="2800" dirty="0"/>
          </a:p>
        </p:txBody>
      </p:sp>
    </p:spTree>
    <p:extLst>
      <p:ext uri="{BB962C8B-B14F-4D97-AF65-F5344CB8AC3E}">
        <p14:creationId xmlns:p14="http://schemas.microsoft.com/office/powerpoint/2010/main" val="32983672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Simplificar 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 smtClean="0"/>
              <a:t>Profe Alex </a:t>
            </a:r>
          </a:p>
          <a:p>
            <a:r>
              <a:rPr lang="es-CO" dirty="0" smtClean="0"/>
              <a:t>https</a:t>
            </a:r>
            <a:r>
              <a:rPr lang="es-CO" dirty="0"/>
              <a:t>://youtu.be/i7XJKAnf6Rg</a:t>
            </a:r>
          </a:p>
        </p:txBody>
      </p:sp>
    </p:spTree>
    <p:extLst>
      <p:ext uri="{BB962C8B-B14F-4D97-AF65-F5344CB8AC3E}">
        <p14:creationId xmlns:p14="http://schemas.microsoft.com/office/powerpoint/2010/main" val="40203731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dirty="0" smtClean="0"/>
              <a:t>EJEMPLO DE FACTOR COMÚN Y FACTORIZACIÓN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/>
              <a:t>https://youtu.be/_MmNx9X9dz0</a:t>
            </a:r>
          </a:p>
        </p:txBody>
      </p:sp>
    </p:spTree>
    <p:extLst>
      <p:ext uri="{BB962C8B-B14F-4D97-AF65-F5344CB8AC3E}">
        <p14:creationId xmlns:p14="http://schemas.microsoft.com/office/powerpoint/2010/main" val="39718521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dirty="0" smtClean="0"/>
              <a:t>Criterios de divisibilidad, números primos descomponer en </a:t>
            </a:r>
            <a:r>
              <a:rPr lang="es-CO" smtClean="0"/>
              <a:t>factores primos </a:t>
            </a:r>
            <a:br>
              <a:rPr lang="es-CO" smtClean="0"/>
            </a:b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>
                <a:hlinkClick r:id="rId2"/>
              </a:rPr>
              <a:t>https://</a:t>
            </a:r>
            <a:r>
              <a:rPr lang="es-CO" dirty="0" smtClean="0">
                <a:hlinkClick r:id="rId2"/>
              </a:rPr>
              <a:t>youtu.be/AzynuFHZ7E4</a:t>
            </a:r>
            <a:endParaRPr lang="es-CO" dirty="0" smtClean="0"/>
          </a:p>
          <a:p>
            <a:r>
              <a:rPr lang="es-CO" dirty="0" smtClean="0"/>
              <a:t>Divisibilidad entre 2,5,10</a:t>
            </a:r>
          </a:p>
          <a:p>
            <a:r>
              <a:rPr lang="es-CO" dirty="0">
                <a:hlinkClick r:id="rId3"/>
              </a:rPr>
              <a:t>https://</a:t>
            </a:r>
            <a:r>
              <a:rPr lang="es-CO" dirty="0" smtClean="0">
                <a:hlinkClick r:id="rId3"/>
              </a:rPr>
              <a:t>youtu.be/SNF20N_rUNY</a:t>
            </a:r>
            <a:endParaRPr lang="es-CO" dirty="0" smtClean="0"/>
          </a:p>
          <a:p>
            <a:r>
              <a:rPr lang="es-CO" smtClean="0"/>
              <a:t>Divisibilidad entre 3</a:t>
            </a:r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076561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dirty="0" smtClean="0"/>
              <a:t>DESCOMPOSICIÓN DE FACTORES PRIMOS CON LA TABLA (SIMULTÁNEA)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/>
              <a:t>https://youtu.be/n-KFb-iRA3s</a:t>
            </a:r>
          </a:p>
        </p:txBody>
      </p:sp>
    </p:spTree>
    <p:extLst>
      <p:ext uri="{BB962C8B-B14F-4D97-AF65-F5344CB8AC3E}">
        <p14:creationId xmlns:p14="http://schemas.microsoft.com/office/powerpoint/2010/main" val="8325615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¿QUÉ ES FACTORIZAR?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/>
              <a:t>https://youtu.be/sSfO1CsKJ4g</a:t>
            </a:r>
          </a:p>
        </p:txBody>
      </p:sp>
    </p:spTree>
    <p:extLst>
      <p:ext uri="{BB962C8B-B14F-4D97-AF65-F5344CB8AC3E}">
        <p14:creationId xmlns:p14="http://schemas.microsoft.com/office/powerpoint/2010/main" val="32457303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Números primos 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/>
              <a:t>https://youtu.be/e1XtzmR-4jk</a:t>
            </a:r>
          </a:p>
        </p:txBody>
      </p:sp>
    </p:spTree>
    <p:extLst>
      <p:ext uri="{BB962C8B-B14F-4D97-AF65-F5344CB8AC3E}">
        <p14:creationId xmlns:p14="http://schemas.microsoft.com/office/powerpoint/2010/main" val="16231601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Descomponer en factores primos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 dirty="0" smtClean="0"/>
          </a:p>
          <a:p>
            <a:r>
              <a:rPr lang="es-CO" dirty="0" smtClean="0"/>
              <a:t>https</a:t>
            </a:r>
            <a:r>
              <a:rPr lang="es-CO" dirty="0"/>
              <a:t>://youtu.be/TZa7DoOA5O4</a:t>
            </a:r>
          </a:p>
        </p:txBody>
      </p:sp>
    </p:spTree>
    <p:extLst>
      <p:ext uri="{BB962C8B-B14F-4D97-AF65-F5344CB8AC3E}">
        <p14:creationId xmlns:p14="http://schemas.microsoft.com/office/powerpoint/2010/main" val="36335200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CONCEPTOS PREVIOS 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/>
              <a:t>https://youtu.be/Bjjp0s5mBLg</a:t>
            </a:r>
          </a:p>
        </p:txBody>
      </p:sp>
    </p:spTree>
    <p:extLst>
      <p:ext uri="{BB962C8B-B14F-4D97-AF65-F5344CB8AC3E}">
        <p14:creationId xmlns:p14="http://schemas.microsoft.com/office/powerpoint/2010/main" val="14815643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FACTORIZAR 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/>
              <a:t>https://youtu.be/4CsbqV3Y4pg</a:t>
            </a:r>
          </a:p>
        </p:txBody>
      </p:sp>
    </p:spTree>
    <p:extLst>
      <p:ext uri="{BB962C8B-B14F-4D97-AF65-F5344CB8AC3E}">
        <p14:creationId xmlns:p14="http://schemas.microsoft.com/office/powerpoint/2010/main" val="15943506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Simplificar simultáneamente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>
                <a:hlinkClick r:id="rId2"/>
              </a:rPr>
              <a:t>https://</a:t>
            </a:r>
            <a:r>
              <a:rPr lang="es-CO" dirty="0" smtClean="0">
                <a:hlinkClick r:id="rId2"/>
              </a:rPr>
              <a:t>youtu.be/JoHfq8hswmY</a:t>
            </a:r>
            <a:endParaRPr lang="es-CO" dirty="0" smtClean="0"/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81241507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3878</TotalTime>
  <Words>110</Words>
  <Application>Microsoft Office PowerPoint</Application>
  <PresentationFormat>Panorámica</PresentationFormat>
  <Paragraphs>27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6" baseType="lpstr">
      <vt:lpstr>Arial</vt:lpstr>
      <vt:lpstr>Trebuchet MS</vt:lpstr>
      <vt:lpstr>Wingdings 3</vt:lpstr>
      <vt:lpstr>Faceta</vt:lpstr>
      <vt:lpstr>FACTORIZACIÓN </vt:lpstr>
      <vt:lpstr>Criterios de divisibilidad, números primos descomponer en factores primos  </vt:lpstr>
      <vt:lpstr>DESCOMPOSICIÓN DE FACTORES PRIMOS CON LA TABLA (SIMULTÁNEA)</vt:lpstr>
      <vt:lpstr>¿QUÉ ES FACTORIZAR?</vt:lpstr>
      <vt:lpstr>Números primos </vt:lpstr>
      <vt:lpstr>Descomponer en factores primos</vt:lpstr>
      <vt:lpstr>CONCEPTOS PREVIOS </vt:lpstr>
      <vt:lpstr>FACTORIZAR </vt:lpstr>
      <vt:lpstr>Simplificar simultáneamente</vt:lpstr>
      <vt:lpstr>Presentación de PowerPoint</vt:lpstr>
      <vt:lpstr>Simplificar </vt:lpstr>
      <vt:lpstr>EJEMPLO DE FACTOR COMÚN Y FACTORIZACIÓN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FACTORIZACIÓN</dc:title>
  <dc:creator>Usuario</dc:creator>
  <cp:lastModifiedBy>Usuario</cp:lastModifiedBy>
  <cp:revision>20</cp:revision>
  <dcterms:created xsi:type="dcterms:W3CDTF">2021-07-22T21:11:30Z</dcterms:created>
  <dcterms:modified xsi:type="dcterms:W3CDTF">2021-09-07T23:50:55Z</dcterms:modified>
</cp:coreProperties>
</file>