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NÚMEROS ENTREROS 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285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04" y="197558"/>
            <a:ext cx="9844705" cy="1320800"/>
          </a:xfrm>
        </p:spPr>
        <p:txBody>
          <a:bodyPr>
            <a:normAutofit/>
          </a:bodyPr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Puntos más altos y más bajos en Venus, la Tierra y Marte  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29" y="748812"/>
            <a:ext cx="5228821" cy="59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408"/>
          </a:xfrm>
        </p:spPr>
        <p:txBody>
          <a:bodyPr/>
          <a:lstStyle/>
          <a:p>
            <a:pPr algn="ctr"/>
            <a:r>
              <a:rPr lang="es-CO" dirty="0" smtClean="0"/>
              <a:t>ANALICEMOS 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5008"/>
            <a:ext cx="4225527" cy="47672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53825" y="1275008"/>
            <a:ext cx="5254581" cy="476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798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489" y="59672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/>
              <a:t>Ascensos y descensos en metros de la ruta de excursionistas en el camina del Inca </a:t>
            </a:r>
            <a:endParaRPr lang="es-CO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877" y="2097826"/>
            <a:ext cx="10674667" cy="39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9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14694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31</Words>
  <Application>Microsoft Office PowerPoint</Application>
  <PresentationFormat>Panorámica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NÚMEROS ENTREROS </vt:lpstr>
      <vt:lpstr>Puntos más altos y más bajos en Venus, la Tierra y Marte  </vt:lpstr>
      <vt:lpstr>ANALICEMOS  </vt:lpstr>
      <vt:lpstr>Ascensos y descensos en metros de la ruta de excursionistas en el camina del Inca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ENTREROS</dc:title>
  <dc:creator>Usuario</dc:creator>
  <cp:lastModifiedBy>Usuario</cp:lastModifiedBy>
  <cp:revision>3</cp:revision>
  <dcterms:created xsi:type="dcterms:W3CDTF">2021-02-01T16:01:14Z</dcterms:created>
  <dcterms:modified xsi:type="dcterms:W3CDTF">2021-02-01T18:18:45Z</dcterms:modified>
</cp:coreProperties>
</file>