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lVm0Ep1u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6iByDvC4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oFP2YApv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2MQN2GOID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45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SIMPLIFICACIÓN DE FRACCIONES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3935" t="27422" r="63553" b="8142"/>
          <a:stretch/>
        </p:blipFill>
        <p:spPr>
          <a:xfrm>
            <a:off x="1893193" y="1141211"/>
            <a:ext cx="1867437" cy="52064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35013" t="27422" r="52222" b="8142"/>
          <a:stretch/>
        </p:blipFill>
        <p:spPr>
          <a:xfrm>
            <a:off x="6632620" y="1141211"/>
            <a:ext cx="1863269" cy="520646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245476" y="1167197"/>
            <a:ext cx="309093" cy="2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3245476" y="1442434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3245476" y="11412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3245476" y="2186319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3245476" y="24620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23" name="Rectángulo 22"/>
          <p:cNvSpPr/>
          <p:nvPr/>
        </p:nvSpPr>
        <p:spPr>
          <a:xfrm>
            <a:off x="3193960" y="3381705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4" name="Rectángulo 23"/>
          <p:cNvSpPr/>
          <p:nvPr/>
        </p:nvSpPr>
        <p:spPr>
          <a:xfrm>
            <a:off x="3193959" y="3657398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/>
          <p:cNvSpPr/>
          <p:nvPr/>
        </p:nvSpPr>
        <p:spPr>
          <a:xfrm>
            <a:off x="3193959" y="4477353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>
            <a:off x="3193958" y="4765697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27" name="Rectángulo 26"/>
          <p:cNvSpPr/>
          <p:nvPr/>
        </p:nvSpPr>
        <p:spPr>
          <a:xfrm>
            <a:off x="3168200" y="5615280"/>
            <a:ext cx="386369" cy="24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28" name="Rectángulo 27"/>
          <p:cNvSpPr/>
          <p:nvPr/>
        </p:nvSpPr>
        <p:spPr>
          <a:xfrm>
            <a:off x="3168200" y="5873996"/>
            <a:ext cx="386369" cy="275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/>
          <p:cNvSpPr/>
          <p:nvPr/>
        </p:nvSpPr>
        <p:spPr>
          <a:xfrm>
            <a:off x="8060028" y="1125828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8060027" y="1410612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8060027" y="219624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2" name="Rectángulo 31"/>
          <p:cNvSpPr/>
          <p:nvPr/>
        </p:nvSpPr>
        <p:spPr>
          <a:xfrm>
            <a:off x="8060027" y="2474663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8072906" y="3383156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8072906" y="3667604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/>
          <p:cNvSpPr/>
          <p:nvPr/>
        </p:nvSpPr>
        <p:spPr>
          <a:xfrm>
            <a:off x="8060026" y="45665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8060026" y="4832352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8060026" y="5615280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8060025" y="587594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8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Material complementario </a:t>
            </a:r>
            <a:endParaRPr lang="es-CO" dirty="0"/>
          </a:p>
        </p:txBody>
      </p:sp>
      <p:pic>
        <p:nvPicPr>
          <p:cNvPr id="4" name="hplVm0Ep1u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348" y="1270000"/>
            <a:ext cx="9346843" cy="52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x6iByDvC4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348" y="592428"/>
            <a:ext cx="9323947" cy="52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0821" y="195845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RACIONALES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705276"/>
            <a:ext cx="1050152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¿Qué son los Números racionales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Los números racionales son todos los números que se pueden escribir como una fracción, cuyo numerador y denominador son números enteros, donde el denominador debe ser siempre diferente a 0. El conjunto de los números racionales es representado por 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racionales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4586049"/>
            <a:ext cx="6143222" cy="18376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67" y="4586049"/>
            <a:ext cx="5118159" cy="15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Números enteros escritos en forma de fracción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525" y="1766259"/>
            <a:ext cx="10411376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Entonces, como los números enteros se pueden expresar como fracción (el número entero dividido por uno), también son pertenecientes al conjunto de los números racionales.</a:t>
            </a:r>
          </a:p>
          <a:p>
            <a:pPr marL="0" indent="0" algn="just">
              <a:buNone/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05" y="4440742"/>
            <a:ext cx="7219816" cy="2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2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17" y="350060"/>
            <a:ext cx="5718220" cy="11263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160589"/>
            <a:ext cx="9690159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Nota: En el conjunto de los racionales están contenidos los enteros, fracciones y decimales positivos y negativos, excepto los decimales infinitos no periódicos, estos pertenecen al conjunto de números irracionales</a:t>
            </a:r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REPRESENTACIÓN DEL CONJUNTO DE LOS NÚMEROS RACIONALES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515" y="2133422"/>
            <a:ext cx="4199384" cy="44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2788"/>
            <a:ext cx="8596668" cy="1320800"/>
          </a:xfrm>
        </p:spPr>
        <p:txBody>
          <a:bodyPr/>
          <a:lstStyle/>
          <a:p>
            <a:r>
              <a:rPr lang="es-CO" dirty="0" smtClean="0"/>
              <a:t>Reflexión: Invitación a perdonar en el amor del Señor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695" y="1703588"/>
            <a:ext cx="6115307" cy="48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REALES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285" y="660400"/>
            <a:ext cx="7655215" cy="5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2185" y="223234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INTRODUCCIÓN</a:t>
            </a:r>
            <a:endParaRPr lang="es-CO" dirty="0"/>
          </a:p>
        </p:txBody>
      </p:sp>
      <p:pic>
        <p:nvPicPr>
          <p:cNvPr id="4" name="lsoFP2YApv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619" y="1008845"/>
            <a:ext cx="10003189" cy="47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518" y="0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ACTIVIDAD: De los siguientes diagramas elige el que corresponda al conjunto de los números reales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9" t="18183" r="20781" b="5391"/>
          <a:stretch/>
        </p:blipFill>
        <p:spPr>
          <a:xfrm>
            <a:off x="2163651" y="1442434"/>
            <a:ext cx="7070501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Escribe frente a cad</a:t>
            </a:r>
            <a:r>
              <a:rPr lang="es-CO" dirty="0"/>
              <a:t>a</a:t>
            </a:r>
            <a:r>
              <a:rPr lang="es-CO" dirty="0" smtClean="0"/>
              <a:t> número el conjunto de los números reales según corresponda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36" t="57891" r="63448" b="20951"/>
          <a:stretch/>
        </p:blipFill>
        <p:spPr>
          <a:xfrm>
            <a:off x="149301" y="1737932"/>
            <a:ext cx="2768958" cy="3026535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37155" t="57891" r="49702" b="20951"/>
          <a:stretch/>
        </p:blipFill>
        <p:spPr>
          <a:xfrm>
            <a:off x="4975668" y="1737931"/>
            <a:ext cx="2524259" cy="3026535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49494" t="57891" r="36761" b="20951"/>
          <a:stretch/>
        </p:blipFill>
        <p:spPr>
          <a:xfrm>
            <a:off x="8481950" y="1737930"/>
            <a:ext cx="2640169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Fracciones equivalentes</a:t>
            </a:r>
            <a:endParaRPr lang="es-CO" dirty="0"/>
          </a:p>
        </p:txBody>
      </p:sp>
      <p:pic>
        <p:nvPicPr>
          <p:cNvPr id="4" name="l2MQN2GOI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1866" y="1510553"/>
            <a:ext cx="8493477" cy="47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70" y="463639"/>
            <a:ext cx="9342394" cy="58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02" y="133082"/>
            <a:ext cx="9162125" cy="114192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EJEMPLOS DE FRACCIONES EQUIVALENTES POR AMPLIACIÓN 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53" t="27245" r="22318" b="39324"/>
          <a:stretch/>
        </p:blipFill>
        <p:spPr>
          <a:xfrm>
            <a:off x="1128481" y="1450305"/>
            <a:ext cx="9818562" cy="34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197</Words>
  <Application>Microsoft Office PowerPoint</Application>
  <PresentationFormat>Panorámica</PresentationFormat>
  <Paragraphs>29</Paragraphs>
  <Slides>16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</vt:lpstr>
      <vt:lpstr>Presentación de PowerPoint</vt:lpstr>
      <vt:lpstr>Reflexión: Invitación a perdonar en el amor del Señor </vt:lpstr>
      <vt:lpstr>NÚMEROS REALES </vt:lpstr>
      <vt:lpstr>INTRODUCCIÓN</vt:lpstr>
      <vt:lpstr>ACTIVIDAD: De los siguientes diagramas elige el que corresponda al conjunto de los números reales </vt:lpstr>
      <vt:lpstr>Escribe frente a cada número el conjunto de los números reales según corresponda </vt:lpstr>
      <vt:lpstr>Fracciones equivalentes</vt:lpstr>
      <vt:lpstr>Presentación de PowerPoint</vt:lpstr>
      <vt:lpstr>EJEMPLOS DE FRACCIONES EQUIVALENTES POR AMPLIACIÓN  </vt:lpstr>
      <vt:lpstr>SIMPLIFICACIÓN DE FRACCIONES  </vt:lpstr>
      <vt:lpstr>Material complementario </vt:lpstr>
      <vt:lpstr>Presentación de PowerPoint</vt:lpstr>
      <vt:lpstr>NÚMEROS RACIONALES </vt:lpstr>
      <vt:lpstr>Números enteros escritos en forma de fracción </vt:lpstr>
      <vt:lpstr>EJEMPLOS </vt:lpstr>
      <vt:lpstr>REPRESENTACIÓN DEL CONJUNTO DE LOS NÚMEROS RACIONALES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2021-02-13T19:32:57Z</dcterms:created>
  <dcterms:modified xsi:type="dcterms:W3CDTF">2021-02-13T19:33:20Z</dcterms:modified>
</cp:coreProperties>
</file>