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9" r:id="rId4"/>
    <p:sldId id="267" r:id="rId5"/>
    <p:sldId id="268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Y0YJOfLWQ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Proporcionalidad inversa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CO" dirty="0" smtClean="0"/>
              <a:t>Actividad preliminar: Indica cuáles de las siguientes situaciones son inversamente proporcionales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velocidad de un automóvil y el tiempo que tarda en recorrer una distancia </a:t>
            </a:r>
          </a:p>
          <a:p>
            <a:pPr>
              <a:buFontTx/>
              <a:buChar char="-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número de operarios de una obra y el tiempo que tardan en terminarla </a:t>
            </a:r>
          </a:p>
          <a:p>
            <a:pPr>
              <a:buFontTx/>
              <a:buChar char="-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número de hojas de un libro y su peso </a:t>
            </a:r>
          </a:p>
          <a:p>
            <a:pPr>
              <a:buFontTx/>
              <a:buChar char="-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peso de una fruta y el precio que cuesta </a:t>
            </a:r>
          </a:p>
          <a:p>
            <a:pPr>
              <a:buFontTx/>
              <a:buChar char="-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diámetro de una llave de agua y el tiempo que dura en llenarse un tanque </a:t>
            </a:r>
          </a:p>
          <a:p>
            <a:pPr marL="0" indent="0">
              <a:buNone/>
            </a:pPr>
            <a:endParaRPr lang="es-C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RIOSIDADES MATEMÁTICAS: PROPORCIONALIDAD INVERS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60" y="2105212"/>
            <a:ext cx="4733365" cy="452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ᐈ Autos de caricaturas imágenes de stock, fotos auto caricatura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321" y="2105212"/>
            <a:ext cx="2376241" cy="168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48733" y="381000"/>
            <a:ext cx="9017995" cy="1320800"/>
          </a:xfrm>
        </p:spPr>
        <p:txBody>
          <a:bodyPr>
            <a:normAutofit fontScale="90000"/>
          </a:bodyPr>
          <a:lstStyle/>
          <a:p>
            <a:pPr algn="just"/>
            <a:r>
              <a:rPr lang="es-CO" dirty="0" smtClean="0"/>
              <a:t>En un automóvil a mayor velocidad empleada para recorrer una distancia menor es el tiempo invertido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309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Actividad motivacional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4445" y="1670756"/>
            <a:ext cx="8596668" cy="4447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Indica si </a:t>
            </a:r>
            <a:r>
              <a:rPr lang="es-CO" dirty="0"/>
              <a:t>los siguientes pares de magnitudes son directa, inversamente proporcionales o no se da relación de proporcionalidad: 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a.	La velocidad de un avión y el tiempo que tarda en llegar a su destino</a:t>
            </a:r>
          </a:p>
          <a:p>
            <a:pPr marL="0" indent="0">
              <a:buNone/>
            </a:pPr>
            <a:r>
              <a:rPr lang="es-CO" dirty="0"/>
              <a:t>b.	El grosor del tronco de un árbol y su altura </a:t>
            </a:r>
          </a:p>
          <a:p>
            <a:pPr marL="0" indent="0">
              <a:buNone/>
            </a:pPr>
            <a:r>
              <a:rPr lang="es-CO" dirty="0"/>
              <a:t>c.	El volumen de arena de un montón y su peso</a:t>
            </a:r>
          </a:p>
          <a:p>
            <a:pPr marL="0" indent="0">
              <a:buNone/>
            </a:pPr>
            <a:r>
              <a:rPr lang="es-CO" dirty="0"/>
              <a:t>d.	El número de grifos y el tiempo que tardan en llenar un depósito </a:t>
            </a:r>
          </a:p>
          <a:p>
            <a:pPr marL="0" indent="0">
              <a:buNone/>
            </a:pPr>
            <a:r>
              <a:rPr lang="es-CO" dirty="0"/>
              <a:t>e.	El número de obreros y el tiempo que tardarán en terminar una obra   </a:t>
            </a:r>
          </a:p>
          <a:p>
            <a:pPr marL="0" indent="0">
              <a:buNone/>
            </a:pPr>
            <a:r>
              <a:rPr lang="es-CO" dirty="0"/>
              <a:t>f.	La altura y la edad de una persona </a:t>
            </a:r>
          </a:p>
          <a:p>
            <a:pPr marL="0" indent="0">
              <a:buNone/>
            </a:pPr>
            <a:r>
              <a:rPr lang="es-CO" dirty="0"/>
              <a:t>g.	El número de grifos y la cantidad de agua que echaran durante una hora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277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7914" y="846668"/>
            <a:ext cx="7690806" cy="547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60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Y0YJOfLWQ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2883" y="102872"/>
            <a:ext cx="11041130" cy="621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5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529</TotalTime>
  <Words>120</Words>
  <Application>Microsoft Office PowerPoint</Application>
  <PresentationFormat>Panorámica</PresentationFormat>
  <Paragraphs>18</Paragraphs>
  <Slides>6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Proporcionalidad inversa </vt:lpstr>
      <vt:lpstr>Actividad preliminar: Indica cuáles de las siguientes situaciones son inversamente proporcionales </vt:lpstr>
      <vt:lpstr>En un automóvil a mayor velocidad empleada para recorrer una distancia menor es el tiempo invertido </vt:lpstr>
      <vt:lpstr>Actividad motivacional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21</cp:revision>
  <dcterms:created xsi:type="dcterms:W3CDTF">2020-06-17T00:12:43Z</dcterms:created>
  <dcterms:modified xsi:type="dcterms:W3CDTF">2020-08-31T19:34:30Z</dcterms:modified>
</cp:coreProperties>
</file>