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26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83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544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080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14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380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80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95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6291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5684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6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FACCA-BDC0-434D-9FAE-AEC7200FB670}" type="datetimeFigureOut">
              <a:rPr lang="es-CO" smtClean="0"/>
              <a:t>01/06/2020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453C2-B130-4B37-9C74-4EA48E6CCE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021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1424" y="145960"/>
            <a:ext cx="10900773" cy="616754"/>
          </a:xfrm>
        </p:spPr>
        <p:txBody>
          <a:bodyPr>
            <a:normAutofit fontScale="90000"/>
          </a:bodyPr>
          <a:lstStyle/>
          <a:p>
            <a:r>
              <a:rPr lang="es-CO" sz="2000" dirty="0" smtClean="0">
                <a:solidFill>
                  <a:schemeClr val="tx1"/>
                </a:solidFill>
              </a:rPr>
              <a:t>Actividad: Realiza la suma de cada lado de las figuras para obtener su perímetro. Observa el ejemplo </a:t>
            </a:r>
            <a:r>
              <a:rPr lang="es-CO" sz="2000" dirty="0" smtClean="0">
                <a:solidFill>
                  <a:schemeClr val="tx1"/>
                </a:solidFill>
              </a:rPr>
              <a:t>de la figura 1  </a:t>
            </a:r>
            <a:endParaRPr lang="es-CO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Perímetros y algebra - Spanish GED 3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58" y="762714"/>
            <a:ext cx="5079521" cy="5354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r="18779"/>
          <a:stretch/>
        </p:blipFill>
        <p:spPr>
          <a:xfrm>
            <a:off x="5254579" y="762714"/>
            <a:ext cx="6844831" cy="386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80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Actividad: Realiza la suma de cada lado de las figuras para obtener su perímetro. Observa el ejemplo de la figura 1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Actividad: Realiza la suma de cada lado de las figuras para obtener su perímetro. Observa el ejemplo de la figura 1  </dc:title>
  <dc:creator>Usuario</dc:creator>
  <cp:lastModifiedBy>Usuario</cp:lastModifiedBy>
  <cp:revision>1</cp:revision>
  <dcterms:created xsi:type="dcterms:W3CDTF">2020-06-01T23:55:56Z</dcterms:created>
  <dcterms:modified xsi:type="dcterms:W3CDTF">2020-06-01T23:56:10Z</dcterms:modified>
</cp:coreProperties>
</file>