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TvdnLWIFh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TvdnLWIFh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02926" y="1280202"/>
            <a:ext cx="9108652" cy="5123617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741987" y="237013"/>
            <a:ext cx="38090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Descuento 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757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690452"/>
            <a:ext cx="10823500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Completa la tabla según corresponda. </a:t>
            </a:r>
          </a:p>
          <a:p>
            <a:pPr marL="0" indent="0">
              <a:buNone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tabla muestra las compras realizadas por Pedro en temporada de descuentos. </a:t>
            </a:r>
          </a:p>
          <a:p>
            <a:pPr marL="0" indent="0">
              <a:buNone/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554503" y="2568083"/>
          <a:ext cx="11400935" cy="3631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704">
                  <a:extLst>
                    <a:ext uri="{9D8B030D-6E8A-4147-A177-3AD203B41FA5}">
                      <a16:colId xmlns:a16="http://schemas.microsoft.com/office/drawing/2014/main" val="3957326830"/>
                    </a:ext>
                  </a:extLst>
                </a:gridCol>
                <a:gridCol w="2398670">
                  <a:extLst>
                    <a:ext uri="{9D8B030D-6E8A-4147-A177-3AD203B41FA5}">
                      <a16:colId xmlns:a16="http://schemas.microsoft.com/office/drawing/2014/main" val="684365762"/>
                    </a:ext>
                  </a:extLst>
                </a:gridCol>
                <a:gridCol w="2474750">
                  <a:extLst>
                    <a:ext uri="{9D8B030D-6E8A-4147-A177-3AD203B41FA5}">
                      <a16:colId xmlns:a16="http://schemas.microsoft.com/office/drawing/2014/main" val="1162637013"/>
                    </a:ext>
                  </a:extLst>
                </a:gridCol>
                <a:gridCol w="2236761">
                  <a:extLst>
                    <a:ext uri="{9D8B030D-6E8A-4147-A177-3AD203B41FA5}">
                      <a16:colId xmlns:a16="http://schemas.microsoft.com/office/drawing/2014/main" val="2511626185"/>
                    </a:ext>
                  </a:extLst>
                </a:gridCol>
                <a:gridCol w="2129050">
                  <a:extLst>
                    <a:ext uri="{9D8B030D-6E8A-4147-A177-3AD203B41FA5}">
                      <a16:colId xmlns:a16="http://schemas.microsoft.com/office/drawing/2014/main" val="479323000"/>
                    </a:ext>
                  </a:extLst>
                </a:gridCol>
              </a:tblGrid>
              <a:tr h="1195278">
                <a:tc>
                  <a:txBody>
                    <a:bodyPr/>
                    <a:lstStyle/>
                    <a:p>
                      <a:r>
                        <a:rPr lang="es-CO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Artículo </a:t>
                      </a:r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sin descuento</a:t>
                      </a:r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Descuento </a:t>
                      </a:r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</a:t>
                      </a:r>
                      <a:endParaRPr lang="es-CO" sz="3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CO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</a:t>
                      </a:r>
                      <a:r>
                        <a:rPr lang="es-CO" sz="3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3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descuento </a:t>
                      </a:r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3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Procedi</a:t>
                      </a:r>
                      <a:r>
                        <a:rPr lang="es-CO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-miento</a:t>
                      </a:r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479315"/>
                  </a:ext>
                </a:extLst>
              </a:tr>
              <a:tr h="692502">
                <a:tc>
                  <a:txBody>
                    <a:bodyPr/>
                    <a:lstStyle/>
                    <a:p>
                      <a:r>
                        <a:rPr lang="es-CO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Camiseta</a:t>
                      </a:r>
                      <a:r>
                        <a:rPr lang="es-CO" sz="3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$25000</a:t>
                      </a:r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355117"/>
                  </a:ext>
                </a:extLst>
              </a:tr>
              <a:tr h="692502">
                <a:tc>
                  <a:txBody>
                    <a:bodyPr/>
                    <a:lstStyle/>
                    <a:p>
                      <a:r>
                        <a:rPr lang="es-CO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Chaqueta</a:t>
                      </a:r>
                      <a:r>
                        <a:rPr lang="es-CO" sz="3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$200000</a:t>
                      </a:r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$170000</a:t>
                      </a:r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161960"/>
                  </a:ext>
                </a:extLst>
              </a:tr>
              <a:tr h="692502">
                <a:tc>
                  <a:txBody>
                    <a:bodyPr/>
                    <a:lstStyle/>
                    <a:p>
                      <a:r>
                        <a:rPr lang="es-CO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Pantalón</a:t>
                      </a:r>
                      <a:r>
                        <a:rPr lang="es-CO" sz="3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$70000</a:t>
                      </a:r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99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52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45</Words>
  <Application>Microsoft Office PowerPoint</Application>
  <PresentationFormat>Panorámica</PresentationFormat>
  <Paragraphs>18</Paragraphs>
  <Slides>2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2020-06-16T20:42:55Z</dcterms:created>
  <dcterms:modified xsi:type="dcterms:W3CDTF">2020-06-16T20:43:27Z</dcterms:modified>
</cp:coreProperties>
</file>