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027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140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0271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906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425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912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8428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3192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359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867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480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DF036-4AD9-4380-A128-315B0B192138}" type="datetimeFigureOut">
              <a:rPr lang="es-CO" smtClean="0"/>
              <a:t>10/06/2020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5FD69-936D-445C-A8B0-8A1EFE29DD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723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7431" y="199136"/>
            <a:ext cx="9259910" cy="639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32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Evaluación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362099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O" sz="2800" dirty="0"/>
          </a:p>
          <a:p>
            <a:pPr marL="0" indent="0">
              <a:buNone/>
            </a:pPr>
            <a:r>
              <a:rPr lang="es-CO" sz="2800" dirty="0"/>
              <a:t>Realiza un rectángulo para cada punto y halla el perímetro de cada uno:</a:t>
            </a:r>
          </a:p>
          <a:p>
            <a:pPr marL="0" indent="0">
              <a:buNone/>
            </a:pPr>
            <a:endParaRPr lang="es-CO" sz="2800" dirty="0"/>
          </a:p>
          <a:p>
            <a:pPr marL="0" indent="0">
              <a:buNone/>
            </a:pPr>
            <a:r>
              <a:rPr lang="es-CO" sz="2800" dirty="0" smtClean="0"/>
              <a:t>a. Primer </a:t>
            </a:r>
            <a:r>
              <a:rPr lang="es-CO" sz="2800" dirty="0"/>
              <a:t>rectángulo: largo 7a2b3 ; ancho  -2a2b3 </a:t>
            </a:r>
          </a:p>
          <a:p>
            <a:pPr marL="0" indent="0">
              <a:buNone/>
            </a:pPr>
            <a:r>
              <a:rPr lang="es-CO" sz="2800" dirty="0" smtClean="0"/>
              <a:t>b. Segundo </a:t>
            </a:r>
            <a:r>
              <a:rPr lang="es-CO" sz="2800" dirty="0"/>
              <a:t>rectángulo: largo 3x2y3; ancho -3y2x3 </a:t>
            </a:r>
          </a:p>
          <a:p>
            <a:pPr marL="0" indent="0">
              <a:buNone/>
            </a:pPr>
            <a:endParaRPr lang="es-CO" sz="2800" dirty="0"/>
          </a:p>
          <a:p>
            <a:pPr marL="0" indent="0">
              <a:buNone/>
            </a:pP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41643948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Evaluación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2020-06-10T21:29:40Z</dcterms:created>
  <dcterms:modified xsi:type="dcterms:W3CDTF">2020-06-10T21:30:10Z</dcterms:modified>
</cp:coreProperties>
</file>