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Ht5XRhfw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7hHvg1ylf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NÚMEROS ENTEROS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53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604" y="-111617"/>
            <a:ext cx="8596668" cy="691166"/>
          </a:xfrm>
        </p:spPr>
        <p:txBody>
          <a:bodyPr/>
          <a:lstStyle/>
          <a:p>
            <a:r>
              <a:rPr lang="es-CO" dirty="0" smtClean="0"/>
              <a:t>Números enteros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579549"/>
            <a:ext cx="9896222" cy="58083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la vida se nos presentan muchas veces situaciones que no pueden expresarse mediante los números naturales. En este caso se necesitan otro tipo de números, que son los </a:t>
            </a:r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números enteros.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números enteros son:</a:t>
            </a:r>
          </a:p>
          <a:p>
            <a:pPr marL="0" indent="0" algn="just">
              <a:buNone/>
            </a:pP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Positivos: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 +1, +2, +3, +4, +5, ....</a:t>
            </a:r>
          </a:p>
          <a:p>
            <a:pPr marL="0" indent="0" algn="just"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→ </a:t>
            </a:r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Negativos: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 -1, -2, -3, -4, -5, ....</a:t>
            </a:r>
          </a:p>
          <a:p>
            <a:pPr marL="0" indent="0" algn="just"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→ </a:t>
            </a:r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El cero:</a:t>
            </a: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 0. (El cero es el único número que no es ni positivo ni negativo</a:t>
            </a:r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61871"/>
            <a:ext cx="8596668" cy="678287"/>
          </a:xfrm>
        </p:spPr>
        <p:txBody>
          <a:bodyPr/>
          <a:lstStyle/>
          <a:p>
            <a:r>
              <a:rPr lang="es-CO" dirty="0" smtClean="0"/>
              <a:t>Utilidad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940158"/>
            <a:ext cx="9973495" cy="5101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Valores de temperaturas (-7º, siete grados por debajo de cero; +3º, tres grados por encima de cero).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- Plantas de edificios (-1, planta por debajo de la calle; +5, cinco plantas por encima).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- Los años en las líneas del tiempo (-1.500 = 1.500 años a.C.).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- Deudas.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- Profundidades bajo el nivel del mar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Los números positivos expresan situaciones relacionadas con 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‘sumar’, ‘tener’, ‘estar por encima de’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, etc. En cambio, los negativos se relacionan con situaciones de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 ‘restar’, ‘deber’, ‘estar por debajo de’, ‘gastar’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Los números enteros positivos (+2, +6…) se pueden escribir sin usar el signo (2, 6…).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5185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Profundidad piscina</a:t>
            </a:r>
            <a:endParaRPr lang="es-CO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637" y="1270000"/>
            <a:ext cx="6806817" cy="54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095" y="437882"/>
            <a:ext cx="7464391" cy="56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Altura y profundidad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691" y="1635617"/>
            <a:ext cx="6191223" cy="46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Ascensor 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533" y="347514"/>
            <a:ext cx="3255483" cy="56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183" y="811369"/>
            <a:ext cx="6514358" cy="57715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8550" y="146862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Temperaturas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182" y="609600"/>
            <a:ext cx="4824267" cy="60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800" dirty="0" smtClean="0"/>
              <a:t>Consulta 10 situaciones  de números enteros negativos y positivos donde relacione el lugar, distancia, profundidad, altura, temperatura, </a:t>
            </a:r>
            <a:r>
              <a:rPr lang="es-CO" sz="2800" dirty="0" err="1" smtClean="0"/>
              <a:t>etc</a:t>
            </a:r>
            <a:endParaRPr lang="es-CO" sz="2800" dirty="0" smtClean="0"/>
          </a:p>
          <a:p>
            <a:pPr marL="0" indent="0" algn="just">
              <a:buNone/>
            </a:pPr>
            <a:r>
              <a:rPr lang="es-CO" sz="2800" dirty="0" smtClean="0"/>
              <a:t>Por ejemplo la profundidad que cava un topo</a:t>
            </a:r>
          </a:p>
          <a:p>
            <a:pPr marL="0" indent="0" algn="just">
              <a:buNone/>
            </a:pPr>
            <a:r>
              <a:rPr lang="es-CO" sz="2800" dirty="0" smtClean="0"/>
              <a:t>La profundidad de las fosas marinas</a:t>
            </a:r>
          </a:p>
          <a:p>
            <a:pPr marL="0" indent="0" algn="just">
              <a:buNone/>
            </a:pPr>
            <a:r>
              <a:rPr lang="es-CO" sz="2800" dirty="0"/>
              <a:t> </a:t>
            </a:r>
            <a:r>
              <a:rPr lang="es-CO" sz="2800" dirty="0" smtClean="0"/>
              <a:t>la temperatura a la que muere una persona por hipotermia </a:t>
            </a:r>
          </a:p>
          <a:p>
            <a:pPr marL="0" indent="0" algn="just">
              <a:buNone/>
            </a:pPr>
            <a:r>
              <a:rPr lang="es-CO" sz="2800" dirty="0" smtClean="0"/>
              <a:t>La deuda externa de nuestro país </a:t>
            </a:r>
          </a:p>
          <a:p>
            <a:pPr marL="0" indent="0" algn="just">
              <a:buNone/>
            </a:pPr>
            <a:r>
              <a:rPr lang="es-CO" sz="2800" dirty="0" smtClean="0"/>
              <a:t>La altura máxima que alcanza una cometa </a:t>
            </a:r>
          </a:p>
          <a:p>
            <a:pPr marL="0" indent="0" algn="just">
              <a:buNone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9609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012" y="1930400"/>
            <a:ext cx="5844348" cy="465566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Reflexión: Invitación a perdonar en el amor del Señor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65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576" y="94444"/>
            <a:ext cx="9651522" cy="5662412"/>
          </a:xfrm>
        </p:spPr>
        <p:txBody>
          <a:bodyPr>
            <a:noAutofit/>
          </a:bodyPr>
          <a:lstStyle/>
          <a:p>
            <a:r>
              <a:rPr lang="es-CO" sz="5400" dirty="0" smtClean="0"/>
              <a:t>PLATAFORMAS GRATUITAS </a:t>
            </a:r>
            <a:br>
              <a:rPr lang="es-CO" sz="5400" dirty="0" smtClean="0"/>
            </a:br>
            <a:r>
              <a:rPr lang="es-CO" sz="5400" dirty="0"/>
              <a:t>-</a:t>
            </a:r>
            <a:r>
              <a:rPr lang="es-CO" sz="5400" dirty="0" err="1" smtClean="0"/>
              <a:t>Khan</a:t>
            </a:r>
            <a:r>
              <a:rPr lang="es-CO" sz="5400" dirty="0" smtClean="0"/>
              <a:t> </a:t>
            </a:r>
            <a:r>
              <a:rPr lang="es-CO" sz="5400" dirty="0" err="1" smtClean="0"/>
              <a:t>academy</a:t>
            </a:r>
            <a:r>
              <a:rPr lang="es-CO" sz="5400" dirty="0" smtClean="0"/>
              <a:t/>
            </a:r>
            <a:br>
              <a:rPr lang="es-CO" sz="5400" dirty="0" smtClean="0"/>
            </a:br>
            <a:r>
              <a:rPr lang="es-CO" sz="5400" dirty="0" smtClean="0"/>
              <a:t>- Portal Educativo</a:t>
            </a:r>
            <a:br>
              <a:rPr lang="es-CO" sz="5400" dirty="0" smtClean="0"/>
            </a:br>
            <a:r>
              <a:rPr lang="es-CO" sz="5400" dirty="0" smtClean="0"/>
              <a:t>-Colombia Aprende </a:t>
            </a:r>
            <a:br>
              <a:rPr lang="es-CO" sz="5400" dirty="0" smtClean="0"/>
            </a:br>
            <a:r>
              <a:rPr lang="es-CO" sz="5400" dirty="0" smtClean="0"/>
              <a:t>- </a:t>
            </a:r>
            <a:r>
              <a:rPr lang="es-CO" sz="5400" dirty="0" err="1" smtClean="0"/>
              <a:t>Smartick</a:t>
            </a:r>
            <a:r>
              <a:rPr lang="es-CO" sz="5400" dirty="0" smtClean="0"/>
              <a:t/>
            </a:r>
            <a:br>
              <a:rPr lang="es-CO" sz="5400" dirty="0" smtClean="0"/>
            </a:br>
            <a:r>
              <a:rPr lang="es-CO" sz="5400" dirty="0" smtClean="0"/>
              <a:t>- </a:t>
            </a:r>
            <a:r>
              <a:rPr lang="es-CO" sz="5400" dirty="0" err="1"/>
              <a:t>G</a:t>
            </a:r>
            <a:r>
              <a:rPr lang="es-CO" sz="5400" dirty="0" err="1" smtClean="0"/>
              <a:t>eogebra</a:t>
            </a:r>
            <a:r>
              <a:rPr lang="es-CO" sz="5400" dirty="0" smtClean="0"/>
              <a:t> </a:t>
            </a:r>
            <a:br>
              <a:rPr lang="es-CO" sz="5400" dirty="0" smtClean="0"/>
            </a:br>
            <a:r>
              <a:rPr lang="es-CO" sz="5400" dirty="0" smtClean="0"/>
              <a:t>-mates libres </a:t>
            </a:r>
            <a:br>
              <a:rPr lang="es-CO" sz="5400" dirty="0" smtClean="0"/>
            </a:br>
            <a:r>
              <a:rPr lang="es-CO" sz="5400" dirty="0" smtClean="0"/>
              <a:t>- aula fácil </a:t>
            </a:r>
            <a:br>
              <a:rPr lang="es-CO" sz="5400" dirty="0" smtClean="0"/>
            </a:br>
            <a:r>
              <a:rPr lang="es-CO" sz="5400" dirty="0" smtClean="0"/>
              <a:t/>
            </a:r>
            <a:br>
              <a:rPr lang="es-CO" sz="5400" dirty="0" smtClean="0"/>
            </a:br>
            <a:r>
              <a:rPr lang="es-CO" sz="5400" dirty="0" smtClean="0"/>
              <a:t> </a:t>
            </a:r>
            <a:br>
              <a:rPr lang="es-CO" sz="5400" dirty="0" smtClean="0"/>
            </a:br>
            <a:r>
              <a:rPr lang="es-CO" sz="5400" dirty="0" smtClean="0"/>
              <a:t/>
            </a:r>
            <a:br>
              <a:rPr lang="es-CO" sz="5400" dirty="0" smtClean="0"/>
            </a:br>
            <a:r>
              <a:rPr lang="es-CO" sz="5400" dirty="0"/>
              <a:t/>
            </a:r>
            <a:br>
              <a:rPr lang="es-CO" sz="5400" dirty="0"/>
            </a:br>
            <a:r>
              <a:rPr lang="es-CO" sz="5400" dirty="0" smtClean="0"/>
              <a:t> </a:t>
            </a:r>
            <a:br>
              <a:rPr lang="es-CO" sz="5400" dirty="0" smtClean="0"/>
            </a:br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21490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868473"/>
          </a:xfrm>
        </p:spPr>
        <p:txBody>
          <a:bodyPr>
            <a:normAutofit fontScale="90000"/>
          </a:bodyPr>
          <a:lstStyle/>
          <a:p>
            <a:r>
              <a:rPr lang="es-CO" sz="4000" dirty="0" err="1" smtClean="0"/>
              <a:t>You</a:t>
            </a:r>
            <a:r>
              <a:rPr lang="es-CO" sz="4000" dirty="0" smtClean="0"/>
              <a:t> </a:t>
            </a:r>
            <a:r>
              <a:rPr lang="es-CO" sz="4000" dirty="0" err="1" smtClean="0"/>
              <a:t>tube</a:t>
            </a: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 smtClean="0"/>
              <a:t>videos tutoriales </a:t>
            </a:r>
            <a:br>
              <a:rPr lang="es-CO" sz="4000" dirty="0" smtClean="0"/>
            </a:b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 smtClean="0"/>
              <a:t>-Julio profe </a:t>
            </a:r>
            <a:br>
              <a:rPr lang="es-CO" sz="4000" dirty="0" smtClean="0"/>
            </a:br>
            <a:r>
              <a:rPr lang="es-CO" sz="4000" dirty="0" smtClean="0"/>
              <a:t>-profe Alex </a:t>
            </a:r>
            <a:br>
              <a:rPr lang="es-CO" sz="4000" dirty="0" smtClean="0"/>
            </a:br>
            <a:r>
              <a:rPr lang="es-CO" sz="4000" dirty="0" smtClean="0"/>
              <a:t>-Daniel Carreón </a:t>
            </a:r>
            <a:br>
              <a:rPr lang="es-CO" sz="4000" dirty="0" smtClean="0"/>
            </a:b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 smtClean="0"/>
              <a:t> </a:t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 smtClean="0"/>
              <a:t>-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12862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244" y="279758"/>
            <a:ext cx="8596668" cy="1320800"/>
          </a:xfrm>
        </p:spPr>
        <p:txBody>
          <a:bodyPr/>
          <a:lstStyle/>
          <a:p>
            <a:r>
              <a:rPr lang="es-CO" dirty="0" smtClean="0"/>
              <a:t>COTIDIANIDAD</a:t>
            </a:r>
            <a:endParaRPr lang="es-CO" dirty="0"/>
          </a:p>
        </p:txBody>
      </p:sp>
      <p:pic>
        <p:nvPicPr>
          <p:cNvPr id="4" name="dWHt5XRhfw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6407" y="940158"/>
            <a:ext cx="10079508" cy="56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425003"/>
            <a:ext cx="8596668" cy="59640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ANALICEMOS </a:t>
            </a:r>
          </a:p>
          <a:p>
            <a:r>
              <a:rPr lang="es-C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 que situaciones se utilizan los números enteros </a:t>
            </a:r>
          </a:p>
          <a:p>
            <a:r>
              <a:rPr lang="es-C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 donde se pueden representar los números enteros </a:t>
            </a:r>
          </a:p>
          <a:p>
            <a:r>
              <a:rPr lang="es-C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Que letra identifica el conjunto de los números enteros</a:t>
            </a:r>
          </a:p>
          <a:p>
            <a:r>
              <a:rPr lang="es-C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Que símbolos caracterizan a los números enteros </a:t>
            </a:r>
          </a:p>
          <a:p>
            <a:pPr marL="0" indent="0">
              <a:buNone/>
            </a:pPr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7hHvg1ylf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2580" y="605308"/>
            <a:ext cx="10012810" cy="56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061" y="210354"/>
            <a:ext cx="8596668" cy="660400"/>
          </a:xfrm>
        </p:spPr>
        <p:txBody>
          <a:bodyPr/>
          <a:lstStyle/>
          <a:p>
            <a:r>
              <a:rPr lang="es-CO" dirty="0" smtClean="0"/>
              <a:t>ACTIVIDAD 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511" t="20202" r="12419" b="11841"/>
          <a:stretch/>
        </p:blipFill>
        <p:spPr>
          <a:xfrm>
            <a:off x="783006" y="1089695"/>
            <a:ext cx="9903163" cy="53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15911"/>
            <a:ext cx="10540165" cy="6503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Completa el mapa conceptual con los siguientes términos: </a:t>
            </a:r>
          </a:p>
          <a:p>
            <a:r>
              <a:rPr lang="es-CO" dirty="0"/>
              <a:t>Distancia al cero </a:t>
            </a:r>
          </a:p>
          <a:p>
            <a:r>
              <a:rPr lang="es-CO" dirty="0"/>
              <a:t>Números enteros</a:t>
            </a:r>
          </a:p>
          <a:p>
            <a:r>
              <a:rPr lang="es-CO" dirty="0"/>
              <a:t>Valor absoluto</a:t>
            </a:r>
          </a:p>
          <a:p>
            <a:r>
              <a:rPr lang="es-CO" dirty="0"/>
              <a:t>Temperaturas sobre y bajo cero </a:t>
            </a:r>
          </a:p>
          <a:p>
            <a:r>
              <a:rPr lang="es-CO" dirty="0"/>
              <a:t>Signo</a:t>
            </a:r>
          </a:p>
          <a:p>
            <a:r>
              <a:rPr lang="es-CO" dirty="0"/>
              <a:t>Adición </a:t>
            </a:r>
          </a:p>
          <a:p>
            <a:r>
              <a:rPr lang="es-CO" dirty="0"/>
              <a:t>Recta numérica </a:t>
            </a:r>
          </a:p>
          <a:p>
            <a:r>
              <a:rPr lang="es-CO" dirty="0"/>
              <a:t>Orden  </a:t>
            </a:r>
          </a:p>
          <a:p>
            <a:r>
              <a:rPr lang="es-CO" dirty="0"/>
              <a:t>Deudas y ganancias </a:t>
            </a:r>
          </a:p>
          <a:p>
            <a:r>
              <a:rPr lang="es-CO" dirty="0"/>
              <a:t>Operaciones </a:t>
            </a:r>
          </a:p>
          <a:p>
            <a:r>
              <a:rPr lang="es-CO" dirty="0"/>
              <a:t>Situaciones reales </a:t>
            </a:r>
          </a:p>
          <a:p>
            <a:r>
              <a:rPr lang="es-CO" dirty="0"/>
              <a:t>Sustracción </a:t>
            </a:r>
          </a:p>
          <a:p>
            <a:r>
              <a:rPr lang="es-CO" dirty="0"/>
              <a:t>Acontecimientos antes y después de Cristo </a:t>
            </a:r>
          </a:p>
          <a:p>
            <a:r>
              <a:rPr lang="es-CO" dirty="0"/>
              <a:t>Resolución de problemas </a:t>
            </a:r>
          </a:p>
          <a:p>
            <a:r>
              <a:rPr lang="es-CO" dirty="0"/>
              <a:t>Distancias sobre y bajo el nivel del mar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1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1093</TotalTime>
  <Words>278</Words>
  <Application>Microsoft Office PowerPoint</Application>
  <PresentationFormat>Panorámica</PresentationFormat>
  <Paragraphs>52</Paragraphs>
  <Slides>18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Faceta</vt:lpstr>
      <vt:lpstr>NÚMEROS ENTEROS </vt:lpstr>
      <vt:lpstr>Reflexión: Invitación a perdonar en el amor del Señor </vt:lpstr>
      <vt:lpstr>PLATAFORMAS GRATUITAS  -Khan academy - Portal Educativo -Colombia Aprende  - Smartick - Geogebra  -mates libres  - aula fácil          </vt:lpstr>
      <vt:lpstr>You tube  videos tutoriales   -Julio profe  -profe Alex  -Daniel Carreón       -</vt:lpstr>
      <vt:lpstr>COTIDIANIDAD</vt:lpstr>
      <vt:lpstr>Presentación de PowerPoint</vt:lpstr>
      <vt:lpstr>Presentación de PowerPoint</vt:lpstr>
      <vt:lpstr>ACTIVIDAD </vt:lpstr>
      <vt:lpstr>Presentación de PowerPoint</vt:lpstr>
      <vt:lpstr>Números enteros </vt:lpstr>
      <vt:lpstr>Utilidad </vt:lpstr>
      <vt:lpstr>Profundidad piscina</vt:lpstr>
      <vt:lpstr>Presentación de PowerPoint</vt:lpstr>
      <vt:lpstr>Altura y profundidad </vt:lpstr>
      <vt:lpstr>Ascensor  </vt:lpstr>
      <vt:lpstr>Presentación de PowerPoint</vt:lpstr>
      <vt:lpstr>Presentación de PowerPoint</vt:lpstr>
      <vt:lpstr>Actividad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ENTEROS</dc:title>
  <dc:creator>Usuario</dc:creator>
  <cp:lastModifiedBy>Usuario</cp:lastModifiedBy>
  <cp:revision>21</cp:revision>
  <dcterms:created xsi:type="dcterms:W3CDTF">2021-02-07T17:22:19Z</dcterms:created>
  <dcterms:modified xsi:type="dcterms:W3CDTF">2021-02-13T14:57:59Z</dcterms:modified>
</cp:coreProperties>
</file>