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93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906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195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802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50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276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579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127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511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7C8F5-A565-4C33-8FF8-B20DBB40912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CEAF8-E093-4BFC-9D06-342042CDFB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79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BgtRte7r5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6890" y="313386"/>
            <a:ext cx="8596668" cy="1320800"/>
          </a:xfrm>
        </p:spPr>
        <p:txBody>
          <a:bodyPr/>
          <a:lstStyle/>
          <a:p>
            <a:pPr algn="ctr"/>
            <a:r>
              <a:rPr lang="es-CO" b="1" dirty="0" smtClean="0"/>
              <a:t>PORCENTAJE O TANTO POR CIENTO </a:t>
            </a:r>
            <a:br>
              <a:rPr lang="es-CO" b="1" dirty="0" smtClean="0"/>
            </a:br>
            <a:endParaRPr lang="es-CO" b="1" dirty="0"/>
          </a:p>
        </p:txBody>
      </p:sp>
      <p:pic>
        <p:nvPicPr>
          <p:cNvPr id="4" name="RBgtRte7r5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72936" y="1326524"/>
            <a:ext cx="9135413" cy="513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PORCENTAJE O TANTO POR CIENTO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PORCENTAJE O TANTO POR CIENTO  </dc:title>
  <dc:creator>Usuario</dc:creator>
  <cp:lastModifiedBy>Usuario</cp:lastModifiedBy>
  <cp:revision>1</cp:revision>
  <dcterms:created xsi:type="dcterms:W3CDTF">2020-06-16T20:32:17Z</dcterms:created>
  <dcterms:modified xsi:type="dcterms:W3CDTF">2020-06-16T20:32:30Z</dcterms:modified>
</cp:coreProperties>
</file>