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027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40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027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906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425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12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842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19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359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867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480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23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431" y="199136"/>
            <a:ext cx="9259910" cy="639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32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28034" y="824248"/>
            <a:ext cx="9530366" cy="4267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3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sz="32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3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 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rectángulo para cada punto y halla el perímetro de cada uno: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 rectángulo: largo 7a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ancho  -2a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rectángulo: largo 3x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ancho -3y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endParaRPr lang="es-C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909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2020-06-10T21:29:40Z</dcterms:created>
  <dcterms:modified xsi:type="dcterms:W3CDTF">2020-06-10T22:03:20Z</dcterms:modified>
</cp:coreProperties>
</file>