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174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195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287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210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966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224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510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75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435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61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34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C5AEF-C120-4897-BA13-7D438D64A67C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77DB-93A2-4725-A519-C8F517FFE6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677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t7fQ2cPjxw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PjkMdWUX5U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-lDNbXM2w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qdogavmKJQ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AcgO_lCq0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Zjut9nbmj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f-6a9RZXf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-WIEUcLB2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l Rincón de la Informática: Interne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86" t="15402" r="1816" b="13128"/>
          <a:stretch/>
        </p:blipFill>
        <p:spPr bwMode="auto">
          <a:xfrm>
            <a:off x="6692901" y="1303462"/>
            <a:ext cx="3990270" cy="41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Qué entiende sobre Brecha Digital | Download Scientific Diagra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99" t="18978" r="46565" b="7842"/>
          <a:stretch/>
        </p:blipFill>
        <p:spPr bwMode="auto">
          <a:xfrm>
            <a:off x="777027" y="841797"/>
            <a:ext cx="4829577" cy="470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116144" y="0"/>
            <a:ext cx="7978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Título: Usos del internet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6105378" y="1616173"/>
          <a:ext cx="446846" cy="3799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846">
                  <a:extLst>
                    <a:ext uri="{9D8B030D-6E8A-4147-A177-3AD203B41FA5}">
                      <a16:colId xmlns:a16="http://schemas.microsoft.com/office/drawing/2014/main" val="210424814"/>
                    </a:ext>
                  </a:extLst>
                </a:gridCol>
              </a:tblGrid>
              <a:tr h="37995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7292"/>
                  </a:ext>
                </a:extLst>
              </a:tr>
              <a:tr h="34546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943370"/>
                  </a:ext>
                </a:extLst>
              </a:tr>
              <a:tr h="34546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259311"/>
                  </a:ext>
                </a:extLst>
              </a:tr>
              <a:tr h="34546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948035"/>
                  </a:ext>
                </a:extLst>
              </a:tr>
              <a:tr h="34546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245751"/>
                  </a:ext>
                </a:extLst>
              </a:tr>
              <a:tr h="34546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502478"/>
                  </a:ext>
                </a:extLst>
              </a:tr>
              <a:tr h="34546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84465"/>
                  </a:ext>
                </a:extLst>
              </a:tr>
              <a:tr h="619821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908127"/>
                  </a:ext>
                </a:extLst>
              </a:tr>
              <a:tr h="605556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48797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4121261" y="5367061"/>
            <a:ext cx="29706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Leyenda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95461" y="5542829"/>
            <a:ext cx="21082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Datos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2560" y="900836"/>
            <a:ext cx="26629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Gráfico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837130" y="1667689"/>
            <a:ext cx="556884" cy="5591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flipV="1">
            <a:off x="1130952" y="4290646"/>
            <a:ext cx="486833" cy="12521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 flipV="1">
            <a:off x="4881012" y="4466570"/>
            <a:ext cx="1079517" cy="9003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6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045"/>
          </a:xfrm>
        </p:spPr>
        <p:txBody>
          <a:bodyPr/>
          <a:lstStyle/>
          <a:p>
            <a:r>
              <a:rPr lang="es-CO" dirty="0" smtClean="0">
                <a:solidFill>
                  <a:schemeClr val="tx1"/>
                </a:solidFill>
              </a:rPr>
              <a:t>Hasta 4:49 minutos 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4" name="3t7fQ2cPjx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15804" y="1571222"/>
            <a:ext cx="8682866" cy="488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5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8PjkMdWUX5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77923" y="592429"/>
            <a:ext cx="9845182" cy="553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01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-lDNbXM2w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74136" y="682580"/>
            <a:ext cx="8499700" cy="478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4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Elementos de una gráfica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Título: Describe claramente lo que el gráfico ilustra  </a:t>
            </a:r>
          </a:p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Gráfico: En este caso es un círculo </a:t>
            </a:r>
          </a:p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Leyenda: Identifica el color que representa a cada serie de datos</a:t>
            </a:r>
          </a:p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Serie de datos: Son los datos relacionados en un gráfico </a:t>
            </a:r>
          </a:p>
          <a:p>
            <a:pPr marL="0" indent="0">
              <a:buNone/>
            </a:pPr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6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PORCENTAJE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6877" y="1270000"/>
            <a:ext cx="9625765" cy="39787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porcentaje también tanto por ciento, se simboliza %</a:t>
            </a:r>
          </a:p>
          <a:p>
            <a:pPr marL="0" indent="0" algn="just">
              <a:buNone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Fíjate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en las siguientes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frases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buNone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-El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equipo ganó este año el 85 % de los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partidos</a:t>
            </a:r>
          </a:p>
          <a:p>
            <a:pPr marL="0" indent="0" algn="just">
              <a:buNone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-El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9 % de los alumnos de la clase superan los 13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años </a:t>
            </a:r>
          </a:p>
          <a:p>
            <a:pPr marL="0" indent="0" algn="just">
              <a:buNone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la vida diaria se utilizan los números mediante expresiones de porcentaje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Expresar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un determinado tanto por ciento (85 %, 9 %) de una cantidad (partidos, alumnos) consiste en dividir esa cantidad en 100 partes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 señalar el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tanto indicado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6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940" y="326264"/>
            <a:ext cx="8596668" cy="1320800"/>
          </a:xfrm>
        </p:spPr>
        <p:txBody>
          <a:bodyPr/>
          <a:lstStyle/>
          <a:p>
            <a:r>
              <a:rPr lang="es-CO" dirty="0" smtClean="0"/>
              <a:t>Ejemplo: </a:t>
            </a:r>
            <a:endParaRPr lang="es-CO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02277" y="1247943"/>
              <a:ext cx="10135672" cy="548367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40923">
                      <a:extLst>
                        <a:ext uri="{9D8B030D-6E8A-4147-A177-3AD203B41FA5}">
                          <a16:colId xmlns:a16="http://schemas.microsoft.com/office/drawing/2014/main" val="2137488441"/>
                        </a:ext>
                      </a:extLst>
                    </a:gridCol>
                    <a:gridCol w="740889">
                      <a:extLst>
                        <a:ext uri="{9D8B030D-6E8A-4147-A177-3AD203B41FA5}">
                          <a16:colId xmlns:a16="http://schemas.microsoft.com/office/drawing/2014/main" val="3434824431"/>
                        </a:ext>
                      </a:extLst>
                    </a:gridCol>
                    <a:gridCol w="2347361">
                      <a:extLst>
                        <a:ext uri="{9D8B030D-6E8A-4147-A177-3AD203B41FA5}">
                          <a16:colId xmlns:a16="http://schemas.microsoft.com/office/drawing/2014/main" val="788132094"/>
                        </a:ext>
                      </a:extLst>
                    </a:gridCol>
                    <a:gridCol w="1426411">
                      <a:extLst>
                        <a:ext uri="{9D8B030D-6E8A-4147-A177-3AD203B41FA5}">
                          <a16:colId xmlns:a16="http://schemas.microsoft.com/office/drawing/2014/main" val="4118035328"/>
                        </a:ext>
                      </a:extLst>
                    </a:gridCol>
                    <a:gridCol w="1200397">
                      <a:extLst>
                        <a:ext uri="{9D8B030D-6E8A-4147-A177-3AD203B41FA5}">
                          <a16:colId xmlns:a16="http://schemas.microsoft.com/office/drawing/2014/main" val="2052343997"/>
                        </a:ext>
                      </a:extLst>
                    </a:gridCol>
                    <a:gridCol w="2179691">
                      <a:extLst>
                        <a:ext uri="{9D8B030D-6E8A-4147-A177-3AD203B41FA5}">
                          <a16:colId xmlns:a16="http://schemas.microsoft.com/office/drawing/2014/main" val="2443985659"/>
                        </a:ext>
                      </a:extLst>
                    </a:gridCol>
                  </a:tblGrid>
                  <a:tr h="4295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Ejemplo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%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Significado 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Razón 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Valor 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Se lee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16268722"/>
                      </a:ext>
                    </a:extLst>
                  </a:tr>
                  <a:tr h="228199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 equipo ganó el </a:t>
                          </a:r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85% </a:t>
                          </a: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 los partidos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 de cada 100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CO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85</m:t>
                                    </m:r>
                                  </m:num>
                                  <m:den>
                                    <m:r>
                                      <a:rPr lang="es-CO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0,85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 por ciento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55984650"/>
                      </a:ext>
                    </a:extLst>
                  </a:tr>
                  <a:tr h="27451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 9% de los estudiantes superan los 13 años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 de cada 100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CO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es-CO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0,09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 por ciento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114100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79136629"/>
                  </p:ext>
                </p:extLst>
              </p:nvPr>
            </p:nvGraphicFramePr>
            <p:xfrm>
              <a:off x="502277" y="1247943"/>
              <a:ext cx="10135672" cy="548367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40923">
                      <a:extLst>
                        <a:ext uri="{9D8B030D-6E8A-4147-A177-3AD203B41FA5}">
                          <a16:colId xmlns:a16="http://schemas.microsoft.com/office/drawing/2014/main" val="2137488441"/>
                        </a:ext>
                      </a:extLst>
                    </a:gridCol>
                    <a:gridCol w="740889">
                      <a:extLst>
                        <a:ext uri="{9D8B030D-6E8A-4147-A177-3AD203B41FA5}">
                          <a16:colId xmlns:a16="http://schemas.microsoft.com/office/drawing/2014/main" val="3434824431"/>
                        </a:ext>
                      </a:extLst>
                    </a:gridCol>
                    <a:gridCol w="2347361">
                      <a:extLst>
                        <a:ext uri="{9D8B030D-6E8A-4147-A177-3AD203B41FA5}">
                          <a16:colId xmlns:a16="http://schemas.microsoft.com/office/drawing/2014/main" val="788132094"/>
                        </a:ext>
                      </a:extLst>
                    </a:gridCol>
                    <a:gridCol w="1426411">
                      <a:extLst>
                        <a:ext uri="{9D8B030D-6E8A-4147-A177-3AD203B41FA5}">
                          <a16:colId xmlns:a16="http://schemas.microsoft.com/office/drawing/2014/main" val="4118035328"/>
                        </a:ext>
                      </a:extLst>
                    </a:gridCol>
                    <a:gridCol w="1200397">
                      <a:extLst>
                        <a:ext uri="{9D8B030D-6E8A-4147-A177-3AD203B41FA5}">
                          <a16:colId xmlns:a16="http://schemas.microsoft.com/office/drawing/2014/main" val="2052343997"/>
                        </a:ext>
                      </a:extLst>
                    </a:gridCol>
                    <a:gridCol w="2179691">
                      <a:extLst>
                        <a:ext uri="{9D8B030D-6E8A-4147-A177-3AD203B41FA5}">
                          <a16:colId xmlns:a16="http://schemas.microsoft.com/office/drawing/2014/main" val="2443985659"/>
                        </a:ext>
                      </a:extLst>
                    </a:gridCol>
                  </a:tblGrid>
                  <a:tr h="4565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Ejemplo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%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Significado 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Razón 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Valor 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Se lee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16268722"/>
                      </a:ext>
                    </a:extLst>
                  </a:tr>
                  <a:tr h="228199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 equipo ganó el </a:t>
                          </a:r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85% </a:t>
                          </a: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 los partidos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 de cada 100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O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74359" t="-24800" r="-238889" b="-1208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0,85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 por ciento</a:t>
                          </a:r>
                          <a:endParaRPr lang="es-CO" sz="280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55984650"/>
                      </a:ext>
                    </a:extLst>
                  </a:tr>
                  <a:tr h="27451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 9% de los estudiantes superan los 13 años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 de cada 100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O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74359" t="-103769" r="-238889" b="-4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0,09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2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 por ciento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114100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835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qdogavmKJ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87770" y="815507"/>
            <a:ext cx="9660027" cy="543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2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cgO_lCq0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2464" y="309093"/>
            <a:ext cx="10761013" cy="605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1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VZjut9nbmj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37010" y="334851"/>
            <a:ext cx="10960793" cy="616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6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f-6a9RZXf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9738" y="373487"/>
            <a:ext cx="10623639" cy="59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--WIEUcLB2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3335" y="62897"/>
            <a:ext cx="11478296" cy="662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0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Panorámica</PresentationFormat>
  <Paragraphs>36</Paragraphs>
  <Slides>12</Slides>
  <Notes>0</Notes>
  <HiddenSlides>0</HiddenSlides>
  <MMClips>8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Elementos de una gráfica </vt:lpstr>
      <vt:lpstr>PORCENTAJE </vt:lpstr>
      <vt:lpstr>Ejemplo: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Hasta 4:49 minutos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2020-06-16T20:36:08Z</dcterms:created>
  <dcterms:modified xsi:type="dcterms:W3CDTF">2020-06-16T20:36:25Z</dcterms:modified>
</cp:coreProperties>
</file>