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4400" b="1" i="1" dirty="0" smtClean="0">
                <a:solidFill>
                  <a:srgbClr val="FF0000"/>
                </a:solidFill>
              </a:rPr>
              <a:t>TRAZADO DE CURVAS PARABÓLICAS CON LÍNEAS RECTAS </a:t>
            </a:r>
            <a:endParaRPr lang="es-MX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04" t="14375" r="42637" b="13303"/>
          <a:stretch/>
        </p:blipFill>
        <p:spPr>
          <a:xfrm>
            <a:off x="2416629" y="391887"/>
            <a:ext cx="6805747" cy="6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5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83" t="9197" r="39525" b="36161"/>
          <a:stretch/>
        </p:blipFill>
        <p:spPr>
          <a:xfrm>
            <a:off x="1933301" y="483327"/>
            <a:ext cx="7615647" cy="59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5" t="11697" r="39124" b="42232"/>
          <a:stretch/>
        </p:blipFill>
        <p:spPr>
          <a:xfrm>
            <a:off x="1580606" y="483326"/>
            <a:ext cx="8112033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NHeAeq14qcY/VmKdrYRuvfI/AAAAAAABOrI/bk1m7_qpaXY/s1600/curva%2BMasM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8"/>
          <a:stretch/>
        </p:blipFill>
        <p:spPr bwMode="auto">
          <a:xfrm>
            <a:off x="6373495" y="696796"/>
            <a:ext cx="5105400" cy="54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01782" y="274319"/>
            <a:ext cx="445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0000"/>
                </a:solidFill>
              </a:rPr>
              <a:t>Dibuja un plano cartesiano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913017" y="1175657"/>
            <a:ext cx="143692" cy="44544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92331" y="3402874"/>
            <a:ext cx="4820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73495" y="235131"/>
            <a:ext cx="545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0000"/>
                </a:solidFill>
              </a:rPr>
              <a:t>En cada cuadrante debe hacer lo siguiente 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075611" y="2050869"/>
            <a:ext cx="1802675" cy="13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89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91" t="26460" r="38521" b="15625"/>
          <a:stretch/>
        </p:blipFill>
        <p:spPr>
          <a:xfrm>
            <a:off x="1854926" y="849086"/>
            <a:ext cx="8281851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06" t="9197" r="43641" b="18483"/>
          <a:stretch/>
        </p:blipFill>
        <p:spPr>
          <a:xfrm>
            <a:off x="731520" y="757645"/>
            <a:ext cx="5016137" cy="52904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27909" y="195943"/>
            <a:ext cx="339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0000"/>
                </a:solidFill>
              </a:rPr>
              <a:t>Trazos de 1cm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8108" t="9910" r="44143" b="18125"/>
          <a:stretch/>
        </p:blipFill>
        <p:spPr>
          <a:xfrm>
            <a:off x="5982789" y="783771"/>
            <a:ext cx="4911634" cy="52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90503" y="796834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0000"/>
                </a:solidFill>
              </a:rPr>
              <a:t>En los cuatro cuadrantes debe de repetirse lo mismo </a:t>
            </a:r>
          </a:p>
          <a:p>
            <a:r>
              <a:rPr lang="es-MX" sz="2400" b="1" i="1" dirty="0" smtClean="0">
                <a:solidFill>
                  <a:srgbClr val="FF0000"/>
                </a:solidFill>
              </a:rPr>
              <a:t>Para que al final quede de la siguiente forma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798" t="27233" r="46352" b="27232"/>
          <a:stretch/>
        </p:blipFill>
        <p:spPr>
          <a:xfrm>
            <a:off x="2390503" y="1841864"/>
            <a:ext cx="6544491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3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60765" y="770709"/>
            <a:ext cx="645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Así mismo se realizará con un cuadrado y con un triángulo</a:t>
            </a:r>
            <a:endParaRPr lang="es-MX" sz="2400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520" t="30268" r="55388" b="38125"/>
          <a:stretch/>
        </p:blipFill>
        <p:spPr>
          <a:xfrm>
            <a:off x="822960" y="1854924"/>
            <a:ext cx="4271555" cy="36967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1019" t="30447" r="52878" b="34910"/>
          <a:stretch/>
        </p:blipFill>
        <p:spPr>
          <a:xfrm>
            <a:off x="5799909" y="1854924"/>
            <a:ext cx="4454434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37</TotalTime>
  <Words>50</Words>
  <Application>Microsoft Office PowerPoint</Application>
  <PresentationFormat>Panorámica</PresentationFormat>
  <Paragraphs>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MELBA OSPINA</dc:creator>
  <cp:lastModifiedBy>MELBA OSPINA</cp:lastModifiedBy>
  <cp:revision>6</cp:revision>
  <dcterms:created xsi:type="dcterms:W3CDTF">2020-05-08T02:05:16Z</dcterms:created>
  <dcterms:modified xsi:type="dcterms:W3CDTF">2020-05-08T02:43:07Z</dcterms:modified>
</cp:coreProperties>
</file>