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60" r:id="rId7"/>
    <p:sldId id="269" r:id="rId8"/>
    <p:sldId id="263" r:id="rId9"/>
    <p:sldId id="271" r:id="rId10"/>
    <p:sldId id="261" r:id="rId11"/>
    <p:sldId id="270" r:id="rId12"/>
    <p:sldId id="272" r:id="rId13"/>
    <p:sldId id="259" r:id="rId14"/>
    <p:sldId id="262" r:id="rId15"/>
    <p:sldId id="264" r:id="rId16"/>
    <p:sldId id="265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67" d="100"/>
          <a:sy n="67" d="100"/>
        </p:scale>
        <p:origin x="86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2063" y="164306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solidFill>
                  <a:srgbClr val="00B050"/>
                </a:solidFill>
              </a:rPr>
              <a:t>SOLUCION DE TRIANGULOS RECTÁNGULOS</a:t>
            </a:r>
            <a:endParaRPr lang="es-MX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7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574766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CASO 2: CONOCIDO DOS LADOS</a:t>
            </a:r>
            <a:endParaRPr lang="es-MX" b="1" i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95" t="42589" r="40830" b="19554"/>
          <a:stretch/>
        </p:blipFill>
        <p:spPr>
          <a:xfrm>
            <a:off x="1267097" y="1227907"/>
            <a:ext cx="4885509" cy="4585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199" t="43125" r="41031" b="21340"/>
          <a:stretch/>
        </p:blipFill>
        <p:spPr>
          <a:xfrm>
            <a:off x="6152606" y="1227907"/>
            <a:ext cx="5564778" cy="45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32" t="16016" r="37116" b="23828"/>
          <a:stretch/>
        </p:blipFill>
        <p:spPr>
          <a:xfrm>
            <a:off x="200024" y="1000125"/>
            <a:ext cx="5357813" cy="54435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933" t="17969" r="39970" b="27734"/>
          <a:stretch/>
        </p:blipFill>
        <p:spPr>
          <a:xfrm>
            <a:off x="5557837" y="1035843"/>
            <a:ext cx="6257925" cy="54078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57400" y="595074"/>
            <a:ext cx="532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Hallar el valor de x en los siguientes triángulos</a:t>
            </a:r>
            <a:endParaRPr lang="es-MX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4258" r="52489" b="31836"/>
          <a:stretch/>
        </p:blipFill>
        <p:spPr>
          <a:xfrm>
            <a:off x="1619251" y="914400"/>
            <a:ext cx="95678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513" t="25268" r="38822" b="17946"/>
          <a:stretch/>
        </p:blipFill>
        <p:spPr>
          <a:xfrm>
            <a:off x="6596743" y="1841863"/>
            <a:ext cx="5595257" cy="4232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416" t="26340" r="39124" b="15802"/>
          <a:stretch/>
        </p:blipFill>
        <p:spPr>
          <a:xfrm>
            <a:off x="1332411" y="1841863"/>
            <a:ext cx="5264332" cy="42323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42309" y="666206"/>
            <a:ext cx="709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PROBLEMAS DE APLICACIÓN A LA SOLUCION DE TRIANGULOS</a:t>
            </a:r>
            <a:endParaRPr lang="es-MX" b="1" i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29691" y="1332411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1:</a:t>
            </a:r>
            <a:endParaRPr lang="es-MX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9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BLEMAS CON TRIÁNGULOS RECTÁNGULOS - EET285 - TRIGONOMET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9" y="1214438"/>
            <a:ext cx="5656218" cy="47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63931" y="627017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2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369" t="27539" r="32833" b="37500"/>
          <a:stretch/>
        </p:blipFill>
        <p:spPr>
          <a:xfrm>
            <a:off x="6562863" y="1357313"/>
            <a:ext cx="5010012" cy="45862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00875" y="627017"/>
            <a:ext cx="26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3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896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90057" y="653143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4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401" t="39196" r="40027" b="10447"/>
          <a:stretch/>
        </p:blipFill>
        <p:spPr>
          <a:xfrm>
            <a:off x="1384662" y="1022475"/>
            <a:ext cx="4781006" cy="5025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6200" t="10982" r="40429" b="30621"/>
          <a:stretch/>
        </p:blipFill>
        <p:spPr>
          <a:xfrm>
            <a:off x="6165668" y="1136469"/>
            <a:ext cx="5643155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94" t="23125" r="32397" b="22946"/>
          <a:stretch/>
        </p:blipFill>
        <p:spPr>
          <a:xfrm>
            <a:off x="1567543" y="613955"/>
            <a:ext cx="858229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3088" y="700087"/>
            <a:ext cx="381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5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600" t="11719" r="12189" b="11328"/>
          <a:stretch/>
        </p:blipFill>
        <p:spPr>
          <a:xfrm>
            <a:off x="1471613" y="1069419"/>
            <a:ext cx="5972175" cy="57885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6940" t="8789" r="40996" b="47070"/>
          <a:stretch/>
        </p:blipFill>
        <p:spPr>
          <a:xfrm>
            <a:off x="7443788" y="1069419"/>
            <a:ext cx="4748212" cy="395978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443788" y="5075366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distancia que hay entre los dos barcos es de 7 metros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2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s razones trigonométr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/>
          <a:stretch/>
        </p:blipFill>
        <p:spPr bwMode="auto">
          <a:xfrm>
            <a:off x="2014539" y="1685924"/>
            <a:ext cx="6257924" cy="47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914525" y="828675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PROBLEMA 6:</a:t>
            </a:r>
            <a:endParaRPr lang="es-MX" b="1" i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14538" y="1198007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Hallar la altura del árbol</a:t>
            </a:r>
            <a:endParaRPr lang="es-MX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095" t="43304" r="39425" b="26339"/>
          <a:stretch/>
        </p:blipFill>
        <p:spPr>
          <a:xfrm>
            <a:off x="613956" y="1423851"/>
            <a:ext cx="5316582" cy="39834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0606" y="692331"/>
            <a:ext cx="106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dirty="0" smtClean="0">
                <a:solidFill>
                  <a:srgbClr val="002060"/>
                </a:solidFill>
              </a:rPr>
              <a:t>QUE SIGNIFICA SOLUCIONAR UN TRIANGULO RECTÁNGULO?</a:t>
            </a:r>
            <a:endParaRPr lang="es-MX" sz="2800" b="1" i="1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5396" t="40804" r="39525" b="15268"/>
          <a:stretch/>
        </p:blipFill>
        <p:spPr>
          <a:xfrm>
            <a:off x="5930538" y="1423850"/>
            <a:ext cx="5865222" cy="39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14358" y="590686"/>
            <a:ext cx="773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7030A0"/>
                </a:solidFill>
              </a:rPr>
              <a:t>Para solucionar un triángulo rectángulo primero debemos conocer que es un  ángulo de elevación y que es un ángulo de depresión </a:t>
            </a:r>
            <a:endParaRPr lang="es-MX" b="1" i="1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588" t="36914" r="32833" b="27539"/>
          <a:stretch/>
        </p:blipFill>
        <p:spPr>
          <a:xfrm>
            <a:off x="1389356" y="1479903"/>
            <a:ext cx="4997156" cy="44351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1589" t="25000" r="33162" b="36718"/>
          <a:stretch/>
        </p:blipFill>
        <p:spPr>
          <a:xfrm>
            <a:off x="6386512" y="1479904"/>
            <a:ext cx="5407818" cy="4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478" t="62944" r="44844" b="8985"/>
          <a:stretch/>
        </p:blipFill>
        <p:spPr>
          <a:xfrm>
            <a:off x="1743075" y="1100138"/>
            <a:ext cx="8315325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08" t="19732" r="40128" b="28304"/>
          <a:stretch/>
        </p:blipFill>
        <p:spPr>
          <a:xfrm>
            <a:off x="1985553" y="822960"/>
            <a:ext cx="8477795" cy="60350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11680" y="444137"/>
            <a:ext cx="643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CASO 1: CONOCIDO UN ÁNGULO Y UN LADO </a:t>
            </a:r>
            <a:endParaRPr lang="es-MX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099" t="42411" r="39123" b="19018"/>
          <a:stretch/>
        </p:blipFill>
        <p:spPr>
          <a:xfrm>
            <a:off x="1685109" y="901336"/>
            <a:ext cx="4846320" cy="52382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5697" t="42769" r="42035" b="18660"/>
          <a:stretch/>
        </p:blipFill>
        <p:spPr>
          <a:xfrm>
            <a:off x="6531429" y="901336"/>
            <a:ext cx="5499463" cy="523820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37806" y="444137"/>
            <a:ext cx="194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EJEMPLO 3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66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43150" y="557213"/>
            <a:ext cx="547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EJEMPLO 4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043" t="16601" r="35029" b="24414"/>
          <a:stretch/>
        </p:blipFill>
        <p:spPr>
          <a:xfrm>
            <a:off x="2214561" y="1785938"/>
            <a:ext cx="8101013" cy="50720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57538" y="1171575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002060"/>
                </a:solidFill>
              </a:rPr>
              <a:t>Hallar el valor de x</a:t>
            </a:r>
            <a:endParaRPr lang="es-MX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OLUCIÓN DE TRIÁNGULOS RECTÁNGULOS - EET285 - TRIGONOMET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1442039"/>
            <a:ext cx="8452848" cy="44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998617" y="822960"/>
            <a:ext cx="829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EJEMPLO 5: Hallar los lados y ángulos que faltan y el área del triángulo</a:t>
            </a:r>
            <a:endParaRPr lang="es-MX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5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4961" r="54795" b="11719"/>
          <a:stretch/>
        </p:blipFill>
        <p:spPr>
          <a:xfrm>
            <a:off x="1357313" y="1214437"/>
            <a:ext cx="8572500" cy="56435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1638" y="845105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</a:rPr>
              <a:t>EJEMPLO 6:</a:t>
            </a:r>
            <a:endParaRPr lang="es-MX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1165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128</Words>
  <Application>Microsoft Office PowerPoint</Application>
  <PresentationFormat>Panorámica</PresentationFormat>
  <Paragraphs>20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Espiral</vt:lpstr>
      <vt:lpstr>SOLUCION DE TRIANGULOS RECTÁNGULOS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 DE TRIANGULOS RECTÁNGULOS</dc:title>
  <dc:creator>MELBA OSPINA</dc:creator>
  <cp:lastModifiedBy>MELBA OSPINA</cp:lastModifiedBy>
  <cp:revision>24</cp:revision>
  <dcterms:created xsi:type="dcterms:W3CDTF">2020-05-02T22:54:18Z</dcterms:created>
  <dcterms:modified xsi:type="dcterms:W3CDTF">2020-05-03T02:09:55Z</dcterms:modified>
</cp:coreProperties>
</file>