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s.educaplay.com/recursos-educativos/5930892-movimiento_armonico_simpl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s://www.fisicanet.com.ar/fisica/movimiento-periodico/tp1/pendulo-simple-08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hyperlink" Target="https://www.fisicanet.com.ar/fisica/movimiento-periodico/tp1/resorte-09.gi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s://www.fisicanet.com.ar/fisica/movimiento-periodico/tp1/resorte-02.gi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81452" y="2508069"/>
            <a:ext cx="6958737" cy="1799049"/>
          </a:xfrm>
        </p:spPr>
        <p:txBody>
          <a:bodyPr/>
          <a:lstStyle/>
          <a:p>
            <a:r>
              <a:rPr lang="es-MX" b="1" i="1" dirty="0" smtClean="0"/>
              <a:t>TAREA MOVIMIENTO ARMONICO SIMPLE:</a:t>
            </a:r>
            <a:endParaRPr lang="es-MX" b="1" i="1" dirty="0"/>
          </a:p>
        </p:txBody>
      </p:sp>
      <p:pic>
        <p:nvPicPr>
          <p:cNvPr id="4098" name="Picture 2" descr="Movimiento armonico simp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9" t="3184" r="14834" b="29250"/>
          <a:stretch/>
        </p:blipFill>
        <p:spPr bwMode="auto">
          <a:xfrm>
            <a:off x="235129" y="182880"/>
            <a:ext cx="4624253" cy="351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La física del columpio autopropulsado | Microsiervos (Ciencia)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78"/>
          <a:stretch/>
        </p:blipFill>
        <p:spPr bwMode="auto">
          <a:xfrm>
            <a:off x="7277689" y="4611189"/>
            <a:ext cx="4762500" cy="224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8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3790" t="9376" r="13120" b="6340"/>
          <a:stretch/>
        </p:blipFill>
        <p:spPr>
          <a:xfrm>
            <a:off x="248194" y="117566"/>
            <a:ext cx="11704319" cy="659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73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834640" y="666206"/>
            <a:ext cx="4415245" cy="400110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SOPA DE LETRAS -  EDUCAPLAY</a:t>
            </a:r>
            <a:endParaRPr lang="es-MX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820091" y="1940113"/>
            <a:ext cx="8016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https://es.educaplay.com/recursos-educativos/5930892-movimiento_armonico_simple.html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2446" t="28839" r="37617" b="12768"/>
          <a:stretch/>
        </p:blipFill>
        <p:spPr>
          <a:xfrm>
            <a:off x="1711236" y="2586444"/>
            <a:ext cx="7798525" cy="427155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072639" y="1247616"/>
            <a:ext cx="7511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2060"/>
                </a:solidFill>
              </a:rPr>
              <a:t>Ingrese al siguiente link y resuelva la sopa letras sobre M.A.S.</a:t>
            </a:r>
            <a:endParaRPr lang="es-MX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5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611084" y="1252779"/>
            <a:ext cx="9688287" cy="538609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3314700" algn="l"/>
              </a:tabLst>
            </a:pPr>
            <a:r>
              <a:rPr lang="es-ES_tradnl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 un M.A.S. se cumple que mientras aumenta la elongación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314700" algn="l"/>
              </a:tabLs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Disminuye la velocidad                 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Aumenta la velocidad  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3314700" algn="l"/>
              </a:tabLs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Disminuye la aceleración              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Aumenta la aceleración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s-ES_tradnl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en un resorte se duplica la deformación, entonces la fuerza recuperadora:</a:t>
            </a:r>
            <a:endParaRPr lang="es-MX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reduce a la mitad                      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duplica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cuadruplica                               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varía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s-ES_tradnl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la masa que oscila suspendida en un resorte se cuadruplica, entonces el periodo</a:t>
            </a:r>
            <a:endParaRPr lang="es-MX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cuadruplica                              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B-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reduce a la cuarta parte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reduce a la mitad                     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duplica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es-ES_tradnl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cuerpo que se mueve con M.A.S. tiene máxima velocidad en la:</a:t>
            </a:r>
            <a:endParaRPr lang="es-MX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Posición de equilibrio                    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B-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Máxima elongación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Amplitud                                         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Mitad de la amplitud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es-ES_tradnl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Cuando la masa pasa por el punto de equilibrio, la energía cinética es:</a:t>
            </a:r>
            <a:endParaRPr lang="es-MX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C45911"/>
              </a:buClr>
              <a:buFont typeface="+mj-lt"/>
              <a:buAutoNum type="alphaUcPeriod"/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Cero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máxima 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igual a la potencial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mitad 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59875" y="308681"/>
            <a:ext cx="762870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es-MX" b="1" i="1" dirty="0" smtClean="0">
                <a:solidFill>
                  <a:srgbClr val="0070C0"/>
                </a:solidFill>
              </a:rPr>
              <a:t>COMPETENCIA: INDAGAR</a:t>
            </a:r>
          </a:p>
          <a:p>
            <a:r>
              <a:rPr lang="es-MX" b="1" i="1" dirty="0" smtClean="0">
                <a:solidFill>
                  <a:srgbClr val="0070C0"/>
                </a:solidFill>
              </a:rPr>
              <a:t>En los siguientes enunciados escoja la respuesta correcta</a:t>
            </a:r>
            <a:endParaRPr lang="es-MX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2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93519" y="124162"/>
            <a:ext cx="10380617" cy="646330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6-</a:t>
            </a:r>
            <a:r>
              <a:rPr lang="es-ES_tradnl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velocidad es máxima en los puntos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A.</a:t>
            </a:r>
            <a:r>
              <a:rPr lang="en-GB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t = 0                           </a:t>
            </a:r>
            <a:r>
              <a:rPr lang="en-GB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</a:t>
            </a:r>
            <a:r>
              <a:rPr lang="en-GB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t = T/4                    </a:t>
            </a:r>
            <a:r>
              <a:rPr lang="en-GB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</a:t>
            </a:r>
            <a:r>
              <a:rPr lang="en-GB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t = T/2                            </a:t>
            </a:r>
            <a:r>
              <a:rPr lang="en-GB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</a:t>
            </a:r>
            <a:r>
              <a:rPr lang="en-GB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t = T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</a:t>
            </a:r>
            <a:r>
              <a:rPr lang="es-ES_tradnl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es-ES_tradnl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Los puntos de equilibrio son:</a:t>
            </a:r>
            <a:endParaRPr lang="es-MX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A.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T/4    y   T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T/4 y 3T/4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0,  T/4 y T/2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0, T/2  y T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elongación es máxima en los puntos:</a:t>
            </a:r>
            <a:endParaRPr lang="es-MX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0, T/2 y T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T/4    y 3T/4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0, T/4    y 3T/4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T/2   y 3T/4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9.</a:t>
            </a:r>
            <a:r>
              <a:rPr lang="es-ES_tradnl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aceleración es máxima en los puntos:</a:t>
            </a:r>
            <a:endParaRPr lang="es-MX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0,T/4 y T/2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T/4  y 3T/4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0,T/4 y T 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0,T/2   y T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10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 periodo en un M.A.S. es:</a:t>
            </a:r>
            <a:endParaRPr lang="es-MX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El tiempo que tarda en describir una oscilación completa 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El tiempo que tarda en ir de un extremo al otro de la trayectoria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El número de oscilaciones en la unidad de tiempo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El tiempo que tarda el cuerpo en ir del centro hasta un extremo de la </a:t>
            </a:r>
            <a:r>
              <a:rPr lang="es-ES_tradn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trayectoria</a:t>
            </a:r>
          </a:p>
          <a:p>
            <a:r>
              <a:rPr lang="es-ES_tradn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es-ES_tradnl" b="1" i="1" dirty="0">
                <a:solidFill>
                  <a:srgbClr val="7030A0"/>
                </a:solidFill>
              </a:rPr>
              <a:t>11</a:t>
            </a:r>
            <a:r>
              <a:rPr lang="es-ES_tradnl" dirty="0"/>
              <a:t>.  </a:t>
            </a:r>
            <a:r>
              <a:rPr lang="es-ES_tradn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 M.A.S:</a:t>
            </a:r>
            <a:endParaRPr lang="es-MX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_tradnl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Las energías cinética y potencial no cambian a lo largo de la trayectoria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_tradnl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es-ES_tradnl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La energía potencial es constante mientras que la cinética cambia  continuamente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_tradnl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lang="es-ES_tradnl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La energía mecánica se mantiene constante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_tradnl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</a:t>
            </a:r>
            <a:r>
              <a:rPr lang="es-ES_tradnl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Sólo existe energía cinética y se mantiene constante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17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0710" y="247416"/>
            <a:ext cx="10750730" cy="175432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12.</a:t>
            </a:r>
            <a:r>
              <a:rPr lang="es-ES_tradnl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Indicar si es verdadero (v) o falso (f), según corresponda, respecto al periodo de un péndulo simple: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I.</a:t>
            </a:r>
            <a:r>
              <a:rPr lang="es-ES_tradnl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Es directamente proporcional a la raíz cuadrada de su longitud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II.</a:t>
            </a:r>
            <a:r>
              <a:rPr lang="es-ES_tradnl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Es inversamente proporcional a la raíz cuadrada de la magnitud de la aceleración de la gravedad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III.</a:t>
            </a:r>
            <a:r>
              <a:rPr lang="es-ES_tradnl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Es dependiente de la masa del péndulo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es-ES_tradnl" b="1" i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IV.</a:t>
            </a:r>
            <a:r>
              <a:rPr lang="es-ES_tradnl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Es dependiente de la Amplitud </a:t>
            </a:r>
            <a:endParaRPr lang="es-MX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C45911"/>
              </a:buClr>
              <a:buFont typeface="+mj-lt"/>
              <a:buAutoNum type="alphaUcPeriod"/>
            </a:pP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VFVF  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VVFF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FFVV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VFVV                   </a:t>
            </a:r>
            <a:r>
              <a:rPr lang="es-ES_tradnl" b="1" i="1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E.</a:t>
            </a:r>
            <a:r>
              <a:rPr lang="es-ES_tradnl" dirty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>
                <a:latin typeface="Arial" panose="020B0604020202020204" pitchFamily="34" charset="0"/>
                <a:ea typeface="Times New Roman" panose="02020603050405020304" pitchFamily="18" charset="0"/>
              </a:rPr>
              <a:t>FVVF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85109" y="2207623"/>
            <a:ext cx="769402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B050"/>
                </a:solidFill>
              </a:rPr>
              <a:t>II: ESCRIBA V o F SEGÚN LA AFIRMACIÓN SEA VERDADERA O FALSA</a:t>
            </a:r>
            <a:endParaRPr lang="es-MX" b="1" i="1" dirty="0">
              <a:solidFill>
                <a:srgbClr val="00B05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18012" y="2782836"/>
            <a:ext cx="11456126" cy="3785652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 movimiento armónico simple es periódico porque se repite a intervalos iguales de tiempo                              </a:t>
            </a:r>
            <a:r>
              <a:rPr lang="es-MX" sz="1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  )</a:t>
            </a:r>
          </a:p>
          <a:p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con las mismas características y es producido por fuerzas recuperadoras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 M.A.S. el periodo depende de la amplitud porque a mayor amplitud mayor velocidad                                    </a:t>
            </a:r>
            <a:r>
              <a:rPr lang="es-MX" sz="1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  )</a:t>
            </a:r>
            <a:endParaRPr lang="es-MX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adquiere el cuerpo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 M.A.S. la velocidad es máxima en los puntos de retorno porque allí la fuerza recuperadora                          </a:t>
            </a:r>
            <a:r>
              <a:rPr lang="es-MX" sz="1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  )</a:t>
            </a:r>
            <a:endParaRPr lang="es-MX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máxima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aceleración en un M.A.S. siempre tiene sentido contrario a la elongación porque la aceleración                         </a:t>
            </a:r>
            <a:r>
              <a:rPr lang="es-MX" sz="1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  )</a:t>
            </a:r>
            <a:endParaRPr lang="es-MX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tiene el mismo sentido de la fuerza recuperadora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movimiento de un péndulo simple el periodo depende de la masa que oscila, porque el tiempo                      </a:t>
            </a:r>
            <a:r>
              <a:rPr lang="es-MX" sz="1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  )</a:t>
            </a:r>
            <a:endParaRPr lang="es-MX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que gasta al realizar una oscilación aumenta al aumentar su masa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 M.A.S. se conserva la energía mecánica del sistema porque la energía potencial elástica que                      </a:t>
            </a:r>
            <a:r>
              <a:rPr lang="es-MX" sz="1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  )</a:t>
            </a:r>
            <a:endParaRPr lang="es-MX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posee en los puntos de retorno es igual a la energía cinética que posee en la posición de equilibrio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 M.A.S. la aceleración es máxima en los puntos de retorno porque la fuerza recuperadora es máxima           </a:t>
            </a:r>
            <a:r>
              <a:rPr lang="es-MX" sz="1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  )</a:t>
            </a:r>
            <a:endParaRPr lang="es-MX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 M.A.S. se cumple, que mientras aumenta la elongación, disminuye la velocidad                                            </a:t>
            </a:r>
            <a:r>
              <a:rPr lang="es-MX" sz="1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  )</a:t>
            </a:r>
            <a:endParaRPr lang="es-MX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la masa que oscila suspendida en un resorte se duplica, entonces su periodo se duplica                                     </a:t>
            </a:r>
            <a:r>
              <a:rPr lang="es-MX" sz="1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         )</a:t>
            </a:r>
            <a:endParaRPr lang="es-MX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90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n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7" t="8151" r="2409" b="33286"/>
          <a:stretch>
            <a:fillRect/>
          </a:stretch>
        </p:blipFill>
        <p:spPr bwMode="auto">
          <a:xfrm>
            <a:off x="653143" y="1265568"/>
            <a:ext cx="4752975" cy="211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1092926" y="47760"/>
            <a:ext cx="10489474" cy="713151"/>
          </a:xfrm>
          <a:prstGeom prst="rect">
            <a:avLst/>
          </a:prstGeom>
          <a:gradFill rotWithShape="1">
            <a:gsLst>
              <a:gs pos="0">
                <a:srgbClr val="F7BDA4"/>
              </a:gs>
              <a:gs pos="50000">
                <a:srgbClr val="F5B195"/>
              </a:gs>
              <a:gs pos="100000">
                <a:srgbClr val="F8A581"/>
              </a:gs>
            </a:gsLst>
            <a:lin ang="5400000"/>
          </a:gradFill>
          <a:ln w="6350">
            <a:solidFill>
              <a:srgbClr val="ED7D3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17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17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17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17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17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17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17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17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17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17813" algn="l"/>
              </a:tabLst>
            </a:pPr>
            <a:r>
              <a:rPr kumimoji="0" lang="es-CO" altLang="es-MX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III. APLIQUE LAS FORMULAS DE M.A.S. PARA SOLUCIONAR LOS SIGUIENTES EJERCICIOS</a:t>
            </a:r>
            <a:endParaRPr kumimoji="0" lang="es-CO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17813" algn="l"/>
              </a:tabLst>
            </a:pPr>
            <a:endParaRPr kumimoji="0" lang="es-CO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98171" y="22468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15241" y="945591"/>
            <a:ext cx="4728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altLang="es-MX" sz="1400" b="1" i="1" u="none" strike="noStrike" cap="none" normalizeH="0" baseline="0" dirty="0" smtClean="0">
                <a:ln>
                  <a:noFill/>
                </a:ln>
                <a:solidFill>
                  <a:srgbClr val="C459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En los siguientes resortes halla las incógnitas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98171" y="51043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5669280" y="794802"/>
            <a:ext cx="6348550" cy="581697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b="1" i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s-ES_tradnl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s-ES_tradnl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Un </a:t>
            </a: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bloque de 15 Kg de masa se comprime contra un resorte de constante de elasticidad 23N/m, cuando el resorte se ha comprimido 18 cm se deja libre de tal forma que la masa salga disparada. Si suponemos que no existe rozamiento </a:t>
            </a:r>
            <a:r>
              <a:rPr lang="es-ES_tradnl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entre la </a:t>
            </a: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superficie y el bloque. Hallar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fuerza ejercida por el resorte en el momento de dejar libre la masa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aceleración que experimenta la masa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velocidad que adquiere a los 8 segundos de dejar el resorte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distancia recorrida a los 8 segundos de dejar el resorte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1600" b="1" i="1" dirty="0" smtClean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</a:t>
            </a:r>
            <a:r>
              <a:rPr lang="es-ES_tradnl" sz="1600" i="1" dirty="0" smtClean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es-ES_tradnl" sz="1600" dirty="0" smtClean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Un cuerpo que oscila con M.A.S.  de  25 cm de amplitud posee un periodo de 3 segundos, cuando ha transcurrido un octavo de su periodo. Hallar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elongación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velocidad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aceleración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velocidad máxima 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aceleración </a:t>
            </a:r>
            <a:r>
              <a:rPr lang="es-ES_tradnl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máxima</a:t>
            </a:r>
          </a:p>
          <a:p>
            <a:r>
              <a:rPr lang="es-ES" b="1" dirty="0">
                <a:solidFill>
                  <a:srgbClr val="FF6600"/>
                </a:solidFill>
              </a:rPr>
              <a:t>6.  </a:t>
            </a:r>
            <a:r>
              <a:rPr lang="es-E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partícula de 4 Kg de masa oscila con M.A.S. ligado horizontalmente a un resorte de constante de elasticidad 42N/m. Si inicialmente el resorte se deforma 0,3 m. Hallar: 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energía potencial del sistema 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velocidad máxima de la partícula es</a:t>
            </a:r>
            <a:r>
              <a:rPr lang="es-E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89410" y="3431030"/>
            <a:ext cx="5375367" cy="3077766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b="1" i="1" dirty="0" smtClean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</a:t>
            </a:r>
            <a:r>
              <a:rPr lang="es-ES_tradnl" b="1" dirty="0" smtClean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dirty="0" smtClean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Qué masa se suspende de un resorte de constante de elasticidad 2,32N/m para que realice 8 oscilaciones en 24 segundos?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16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1600" b="1" i="1" dirty="0" smtClean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</a:t>
            </a:r>
            <a:r>
              <a:rPr lang="es-ES_tradnl" sz="1600" b="1" dirty="0" smtClean="0">
                <a:solidFill>
                  <a:srgbClr val="C459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Un objeto de masa 120 gr atado al extremo de un resorte cuya constante de elasticidad es 80N/m, se aleja de la posición de equilibrio una distancia igual a 30 cm y se suelta para que oscile. Si se considera despreciable la fricción, determinar: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amplitud, el periodo y la frecuencia del movimiento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ecuación de la posición del movimiento</a:t>
            </a:r>
            <a:endParaRPr lang="es-MX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B050"/>
              </a:buClr>
              <a:buSzPts val="800"/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gráfica de la elongación x en función del tiempo</a:t>
            </a:r>
            <a:endParaRPr lang="es-MX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111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66057" y="275724"/>
            <a:ext cx="5730240" cy="652486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b="1" i="1" dirty="0">
                <a:solidFill>
                  <a:srgbClr val="FF6600"/>
                </a:solidFill>
              </a:rPr>
              <a:t>7</a:t>
            </a:r>
            <a:r>
              <a:rPr lang="es-MX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bloque de 12 Kg de masa se sujeta a un resorte y oscila con periodo de 1,8 </a:t>
            </a:r>
            <a:r>
              <a:rPr lang="es-MX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energía total de 52 julios. Hallar </a:t>
            </a:r>
          </a:p>
          <a:p>
            <a:pPr algn="just"/>
            <a:r>
              <a:rPr lang="es-MX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constante de elasticidad del resorte</a:t>
            </a:r>
          </a:p>
          <a:p>
            <a:pPr algn="just"/>
            <a:r>
              <a:rPr lang="es-MX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amplitud del 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movimiento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El período de oscilación de un péndulo es de 12 segundos; si la longitud se triplicara. ¿Cuál sería el nuevo período de oscilación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Un péndulo simple de 8 metros de longitud oscila con un período de 2 segundos. Si el período se duplica. ¿Cuál será la longitud del péndulo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frecuencia de un péndulo simple es de 6 Hertz, luego es llevado a la Luna, en donde la gravedad es la sexta parte que la tierra. ¿Cuál es el valor de la frecuencia en la Luna en Hertz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Determínese 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longitud de un péndulo simple cuyo período es exactamente 1 s en un punto donde g = 9,80 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m/s²</a:t>
            </a:r>
          </a:p>
          <a:p>
            <a:pPr marL="342900" indent="-342900" algn="just">
              <a:buAutoNum type="arabicPeriod" startAt="11"/>
            </a:pP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11"/>
            </a:pPr>
            <a:endParaRPr lang="es-MX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11"/>
            </a:pP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11"/>
            </a:pPr>
            <a:endParaRPr lang="es-MX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11"/>
            </a:pP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11"/>
            </a:pPr>
            <a:endParaRPr lang="es-MX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11"/>
            </a:pP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11"/>
            </a:pPr>
            <a:endParaRPr lang="es-MX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 descr="Esquema de un péndulo simple oscilando">
            <a:hlinkClick r:id="rId2" tooltip="&quot;Esquema de un péndulo simple oscilando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165" y="4601800"/>
            <a:ext cx="1865812" cy="1994943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ángulo 6"/>
          <p:cNvSpPr/>
          <p:nvPr/>
        </p:nvSpPr>
        <p:spPr>
          <a:xfrm>
            <a:off x="6413863" y="275724"/>
            <a:ext cx="5590903" cy="652486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FF6600"/>
                </a:solidFill>
              </a:rPr>
              <a:t>12</a:t>
            </a:r>
            <a:r>
              <a:rPr lang="es-MX" dirty="0"/>
              <a:t>.	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cuerpo está vibrando con movimiento armónico simple de 15 cm de amplitud y 4 Hz de frecuencia, calcúlense:</a:t>
            </a:r>
          </a:p>
          <a:p>
            <a:r>
              <a:rPr lang="es-MX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valores máximos de la aceleración y de la velocidad,</a:t>
            </a:r>
          </a:p>
          <a:p>
            <a:r>
              <a:rPr lang="es-MX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aceleración y la velocidad cuando el desplazamiento es 9 cm, y</a:t>
            </a:r>
          </a:p>
          <a:p>
            <a:r>
              <a:rPr lang="es-MX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 necesario para desplazarse desde la posición de equilibrio a un punto situado a 12 cm de la misma.</a:t>
            </a: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cuerpo de 2 kg. De masa está suspendido de un resorte de masa despreciable, y se produce un alargamiento de 20 cm.</a:t>
            </a:r>
          </a:p>
          <a:p>
            <a:r>
              <a:rPr lang="es-MX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Esquema del resorte sometido a una carga suspendida</a:t>
            </a:r>
          </a:p>
          <a:p>
            <a:r>
              <a:rPr lang="es-MX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Cuál es la constante de recuperación del resorte?</a:t>
            </a:r>
          </a:p>
          <a:p>
            <a:r>
              <a:rPr lang="es-MX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Cuál es el período de oscilación del cuerpo si se tira hacia abajo y se   abandona así mismo?</a:t>
            </a:r>
          </a:p>
          <a:p>
            <a:r>
              <a:rPr lang="es-MX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Cuál sería el período de un cuerpo de 4 kg de masa pendiente del mismo resorte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 descr="Esquema del resorte sometido a una carga suspendida">
            <a:hlinkClick r:id="rId4" tooltip="&quot;Esquema del resorte sometido a una carga suspendida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284" y="2451872"/>
            <a:ext cx="2127476" cy="1924185"/>
          </a:xfrm>
          <a:prstGeom prst="rect">
            <a:avLst/>
          </a:prstGeom>
          <a:ln w="38100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2938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Esquema del resorte sometido a una carga suspendida">
            <a:hlinkClick r:id="rId2" tooltip="&quot;Esquema del resorte sometido a una carga suspendida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104502"/>
            <a:ext cx="2560320" cy="1914525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ángulo 6"/>
          <p:cNvSpPr/>
          <p:nvPr/>
        </p:nvSpPr>
        <p:spPr>
          <a:xfrm>
            <a:off x="526870" y="2149656"/>
            <a:ext cx="5782491" cy="458587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b="1" i="1" dirty="0">
                <a:solidFill>
                  <a:srgbClr val="FF6600"/>
                </a:solidFill>
              </a:rPr>
              <a:t>14</a:t>
            </a:r>
            <a:r>
              <a:rPr lang="es-MX" sz="16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objeto atado al extremo de un resorte oscila con una amplitud de 10 cm y periodo de 2seg. Si el movimiento se observa desde que el resorte está en su máxima elongación positiva. Hallar:</a:t>
            </a:r>
          </a:p>
          <a:p>
            <a:pPr algn="just"/>
            <a:r>
              <a:rPr lang="es-MX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máxima velocidad del movimiento</a:t>
            </a:r>
          </a:p>
          <a:p>
            <a:pPr algn="just"/>
            <a:r>
              <a:rPr lang="es-MX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máxima aceleración alcanzada por el objeto </a:t>
            </a:r>
          </a:p>
          <a:p>
            <a:pPr algn="just"/>
            <a:r>
              <a:rPr lang="es-MX" sz="16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Un cuerpo describe un movimiento circular uniforme con periodo de 1,3 segundos y radio 12 cm . Determinar:</a:t>
            </a:r>
          </a:p>
          <a:p>
            <a:pPr algn="just"/>
            <a:r>
              <a:rPr lang="es-MX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velocidad angular del movimiento circular </a:t>
            </a:r>
          </a:p>
          <a:p>
            <a:pPr algn="just"/>
            <a:r>
              <a:rPr lang="es-MX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ecuación de posición del objeto  a los 0,85 segundos después de que el objeto ha pasado por el punto p </a:t>
            </a:r>
            <a:endParaRPr lang="es-MX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_tradnl" b="1" i="1" dirty="0" smtClean="0">
                <a:solidFill>
                  <a:srgbClr val="FF6600"/>
                </a:solidFill>
              </a:rPr>
              <a:t>16.  </a:t>
            </a: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bloque de 32 Kg de masa se sujeta a un resorte y oscila con periodo de 3,6 </a:t>
            </a:r>
            <a:r>
              <a:rPr lang="es-ES_tradnl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energía total de 40 julios. Hallar: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constante de elasticidad del resorte 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_tradnl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amplitud del movimiento </a:t>
            </a:r>
            <a:r>
              <a:rPr lang="es-ES_tradnl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_tradnl" sz="1600" b="1" i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s-ES_tradnl" sz="16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¿Cuál debe ser la longitud de un péndulo para que su período sea de 0,5 segundos</a:t>
            </a:r>
            <a:r>
              <a:rPr lang="es-E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453050" y="424773"/>
            <a:ext cx="5486401" cy="600164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sz="1600" b="1" i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 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masa de 10 Kg de masa, se liga a un resorte de constante de elasticidad 0,8 N/m. Si se desplaza 10 cm del punto de equilibrio, calcula:</a:t>
            </a:r>
          </a:p>
          <a:p>
            <a:pPr algn="just"/>
            <a:r>
              <a:rPr lang="es-MX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energía mecánica total del sistema </a:t>
            </a:r>
          </a:p>
          <a:p>
            <a:pPr algn="just"/>
            <a:r>
              <a:rPr lang="es-MX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velocidad máxima que adquiere la partícula</a:t>
            </a:r>
          </a:p>
          <a:p>
            <a:pPr algn="just"/>
            <a:r>
              <a:rPr lang="es-MX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energía potencial elástica</a:t>
            </a:r>
          </a:p>
          <a:p>
            <a:pPr algn="just"/>
            <a:r>
              <a:rPr lang="es-MX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energía cinética cuando ha transcurrido un tercio de periodo</a:t>
            </a:r>
          </a:p>
          <a:p>
            <a:pPr algn="just"/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b="1" i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 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cuerpo de 12 Kg de masa oscila ligado a un resorte dando 15 oscilaciones en 11 s. Si la amplitud del movimiento es de 0,8 m. Calcular:</a:t>
            </a:r>
          </a:p>
          <a:p>
            <a:pPr algn="just"/>
            <a:r>
              <a:rPr lang="es-MX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aceleración máxima del cuerpo</a:t>
            </a:r>
          </a:p>
          <a:p>
            <a:pPr algn="just"/>
            <a:r>
              <a:rPr lang="es-MX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fuerza que actúa sobre el cuerpo cuando X = A</a:t>
            </a:r>
          </a:p>
          <a:p>
            <a:pPr algn="just"/>
            <a:r>
              <a:rPr lang="es-MX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constante de elasticidad del resorte </a:t>
            </a:r>
          </a:p>
          <a:p>
            <a:pPr algn="just"/>
            <a:r>
              <a:rPr lang="es-MX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energía cinética y potencial cuando X = 0,4 m </a:t>
            </a:r>
          </a:p>
          <a:p>
            <a:pPr algn="just"/>
            <a:r>
              <a:rPr lang="es-MX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</a:t>
            </a:r>
            <a:r>
              <a:rPr lang="es-MX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energía cinética y potencial cuando t = 0,6 </a:t>
            </a:r>
            <a:r>
              <a:rPr lang="es-MX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algn="just"/>
            <a:endParaRPr lang="es-MX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b="1" i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</a:t>
            </a:r>
            <a:r>
              <a:rPr lang="es-E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péndulo matemático de 50 centímetros de longitud tiene un período de 1 segundo; si la longitud de este péndulo se aumenta hasta alcanzar una longitud total de 200 centímetros, ¿cuál es el valor de la frecuencia del péndulo alargado?</a:t>
            </a:r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8159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271</TotalTime>
  <Words>768</Words>
  <Application>Microsoft Office PowerPoint</Application>
  <PresentationFormat>Panorámica</PresentationFormat>
  <Paragraphs>148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Times New Roman</vt:lpstr>
      <vt:lpstr>Wingdings</vt:lpstr>
      <vt:lpstr>Wingdings 3</vt:lpstr>
      <vt:lpstr>Espiral</vt:lpstr>
      <vt:lpstr>TAREA MOVIMIENTO ARMONICO SIMPLE: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 MOVIMIENTO ARMONICO SIMPLE:</dc:title>
  <dc:creator>MELBA OSPINA</dc:creator>
  <cp:lastModifiedBy>MELBA OSPINA</cp:lastModifiedBy>
  <cp:revision>24</cp:revision>
  <dcterms:created xsi:type="dcterms:W3CDTF">2020-06-06T23:27:05Z</dcterms:created>
  <dcterms:modified xsi:type="dcterms:W3CDTF">2020-06-07T23:05:54Z</dcterms:modified>
</cp:coreProperties>
</file>