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rgbClr val="FF0000"/>
                </a:solidFill>
              </a:rPr>
              <a:t>EJEMPLOS RESUELTOS DE APLICACIÓN DE PROPIEDADES DE INECUACIONES CON VALOR ABSOLUTO</a:t>
            </a:r>
            <a:endParaRPr lang="es-MX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0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021" t="33513" r="52590" b="54620"/>
          <a:stretch/>
        </p:blipFill>
        <p:spPr>
          <a:xfrm>
            <a:off x="3200400" y="1287397"/>
            <a:ext cx="4467497" cy="12337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02673" y="653143"/>
            <a:ext cx="821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accent5"/>
                </a:solidFill>
              </a:rPr>
              <a:t>EJERCICIOS RESUELTOS</a:t>
            </a:r>
            <a:endParaRPr lang="es-MX" sz="2800" b="1" i="1" dirty="0">
              <a:solidFill>
                <a:schemeClr val="accent5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02673" y="1071154"/>
            <a:ext cx="421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Ejemplo 1:</a:t>
            </a:r>
            <a:endParaRPr lang="es-MX" b="1" i="1" dirty="0">
              <a:solidFill>
                <a:srgbClr val="00B0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3823" t="44875" r="41323" b="35177"/>
          <a:stretch/>
        </p:blipFill>
        <p:spPr>
          <a:xfrm>
            <a:off x="2625634" y="2299063"/>
            <a:ext cx="6074229" cy="205600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2230" y="4355068"/>
            <a:ext cx="382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Es decir, </a:t>
            </a:r>
            <a:r>
              <a:rPr lang="es-MX" b="1" i="1" dirty="0" smtClean="0">
                <a:solidFill>
                  <a:srgbClr val="00B050"/>
                </a:solidFill>
              </a:rPr>
              <a:t>se aplica la </a:t>
            </a:r>
            <a:r>
              <a:rPr lang="es-MX" b="1" i="1" dirty="0" smtClean="0">
                <a:solidFill>
                  <a:srgbClr val="00B050"/>
                </a:solidFill>
              </a:rPr>
              <a:t>propiedad</a:t>
            </a:r>
            <a:endParaRPr lang="es-MX" b="1" i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1057" t="51483" r="46007" b="42933"/>
          <a:stretch/>
        </p:blipFill>
        <p:spPr>
          <a:xfrm>
            <a:off x="5410561" y="4452619"/>
            <a:ext cx="3992159" cy="4702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34070" t="67946" r="42035" b="24732"/>
          <a:stretch/>
        </p:blipFill>
        <p:spPr>
          <a:xfrm>
            <a:off x="5662748" y="5098945"/>
            <a:ext cx="3739972" cy="535577"/>
          </a:xfrm>
          <a:prstGeom prst="rect">
            <a:avLst/>
          </a:prstGeom>
        </p:spPr>
      </p:pic>
      <p:graphicFrame>
        <p:nvGraphicFramePr>
          <p:cNvPr id="15" name="Objeto 14"/>
          <p:cNvGraphicFramePr>
            <a:graphicFrameLocks noChangeAspect="1"/>
          </p:cNvGraphicFramePr>
          <p:nvPr>
            <p:extLst/>
          </p:nvPr>
        </p:nvGraphicFramePr>
        <p:xfrm>
          <a:off x="8407400" y="47244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cuación" r:id="rId6" imgW="114120" imgH="215640" progId="Equation.3">
                  <p:embed/>
                </p:oleObj>
              </mc:Choice>
              <mc:Fallback>
                <p:oleObj name="Ecuación" r:id="rId6" imgW="114120" imgH="215640" progId="Equation.3">
                  <p:embed/>
                  <p:pic>
                    <p:nvPicPr>
                      <p:cNvPr id="15" name="Objeto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07400" y="47244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502229" y="5209979"/>
            <a:ext cx="408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Que en nuestro ejemplo quedaría</a:t>
            </a:r>
            <a:endParaRPr lang="es-MX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2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4070" t="31161" r="38923" b="22768"/>
          <a:stretch/>
        </p:blipFill>
        <p:spPr>
          <a:xfrm>
            <a:off x="2129248" y="575644"/>
            <a:ext cx="5055324" cy="35150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64824" y="4090697"/>
            <a:ext cx="6949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/>
              <a:t>Otra forma de resolverlo es:</a:t>
            </a:r>
          </a:p>
          <a:p>
            <a:endParaRPr lang="es-MX" b="1" i="1" dirty="0"/>
          </a:p>
          <a:p>
            <a:endParaRPr lang="es-MX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7579"/>
              </p:ext>
            </p:extLst>
          </p:nvPr>
        </p:nvGraphicFramePr>
        <p:xfrm>
          <a:off x="2664824" y="4552362"/>
          <a:ext cx="2521132" cy="13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cuación" r:id="rId4" imgW="1091880" imgH="660240" progId="Equation.3">
                  <p:embed/>
                </p:oleObj>
              </mc:Choice>
              <mc:Fallback>
                <p:oleObj name="Ecuación" r:id="rId4" imgW="1091880" imgH="660240" progId="Equation.3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4824" y="4552362"/>
                        <a:ext cx="2521132" cy="13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42267"/>
              </p:ext>
            </p:extLst>
          </p:nvPr>
        </p:nvGraphicFramePr>
        <p:xfrm>
          <a:off x="3002645" y="5485642"/>
          <a:ext cx="2183311" cy="85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cuación" r:id="rId6" imgW="571320" imgH="431640" progId="Equation.3">
                  <p:embed/>
                </p:oleObj>
              </mc:Choice>
              <mc:Fallback>
                <p:oleObj name="Ecuación" r:id="rId6" imgW="571320" imgH="431640" progId="Equation.3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2645" y="5485642"/>
                        <a:ext cx="2183311" cy="856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5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72491" y="692331"/>
            <a:ext cx="364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Ejemplo 2:</a:t>
            </a:r>
            <a:endParaRPr lang="es-MX" b="1" i="1" dirty="0">
              <a:solidFill>
                <a:srgbClr val="00B05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61657" y="1584175"/>
            <a:ext cx="412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70C0"/>
                </a:solidFill>
              </a:rPr>
              <a:t>Es un ejemplo de la propiedad d)</a:t>
            </a:r>
            <a:endParaRPr lang="es-MX" b="1" i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1488" t="68773" r="40423" b="26605"/>
          <a:stretch/>
        </p:blipFill>
        <p:spPr>
          <a:xfrm>
            <a:off x="3481252" y="1953507"/>
            <a:ext cx="4271554" cy="4572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14400" y="2651760"/>
            <a:ext cx="436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70C0"/>
                </a:solidFill>
              </a:rPr>
              <a:t>Por lo tanto aplicando la propiedad quedaría:</a:t>
            </a:r>
            <a:endParaRPr lang="es-MX" b="1" i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296" t="31518" r="41031" b="14553"/>
          <a:stretch/>
        </p:blipFill>
        <p:spPr>
          <a:xfrm>
            <a:off x="5277393" y="2651760"/>
            <a:ext cx="5682344" cy="3944983"/>
          </a:xfrm>
          <a:prstGeom prst="rect">
            <a:avLst/>
          </a:prstGeom>
        </p:spPr>
      </p:pic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09574"/>
              </p:ext>
            </p:extLst>
          </p:nvPr>
        </p:nvGraphicFramePr>
        <p:xfrm>
          <a:off x="3481251" y="763844"/>
          <a:ext cx="1796141" cy="538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cuación" r:id="rId5" imgW="736560" imgH="253800" progId="Equation.3">
                  <p:embed/>
                </p:oleObj>
              </mc:Choice>
              <mc:Fallback>
                <p:oleObj name="Ecuación" r:id="rId5" imgW="7365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1251" y="763844"/>
                        <a:ext cx="1796141" cy="538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16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259" t="20394" r="1775" b="42767"/>
          <a:stretch/>
        </p:blipFill>
        <p:spPr>
          <a:xfrm>
            <a:off x="1841864" y="2103120"/>
            <a:ext cx="9274628" cy="391885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47257" y="404949"/>
            <a:ext cx="33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EJEMPLO 3:</a:t>
            </a:r>
          </a:p>
          <a:p>
            <a:endParaRPr lang="es-MX" b="1" i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178277"/>
              </p:ext>
            </p:extLst>
          </p:nvPr>
        </p:nvGraphicFramePr>
        <p:xfrm>
          <a:off x="2547256" y="797279"/>
          <a:ext cx="2299063" cy="83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cuación" r:id="rId4" imgW="799920" imgH="253800" progId="Equation.3">
                  <p:embed/>
                </p:oleObj>
              </mc:Choice>
              <mc:Fallback>
                <p:oleObj name="Ecuación" r:id="rId4" imgW="7999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7256" y="797279"/>
                        <a:ext cx="2299063" cy="835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547256" y="1632856"/>
            <a:ext cx="37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2060"/>
                </a:solidFill>
              </a:rPr>
              <a:t>Se aplica la primera propiedad</a:t>
            </a:r>
            <a:endParaRPr lang="es-MX" b="1" i="1" dirty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31057" t="51483" r="46007" b="42933"/>
          <a:stretch/>
        </p:blipFill>
        <p:spPr>
          <a:xfrm>
            <a:off x="6146074" y="1531924"/>
            <a:ext cx="3487782" cy="4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alor Absoluto - 14SC1LorenzoDJoseJord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3"/>
          <a:stretch/>
        </p:blipFill>
        <p:spPr bwMode="auto">
          <a:xfrm>
            <a:off x="2585266" y="1672046"/>
            <a:ext cx="6375854" cy="51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769326" y="757646"/>
            <a:ext cx="342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Ejemplo 4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769326" y="1126978"/>
            <a:ext cx="455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2060"/>
                </a:solidFill>
              </a:rPr>
              <a:t>Se aplica la tercera propiedad</a:t>
            </a:r>
            <a:endParaRPr lang="es-MX" b="1" i="1" dirty="0">
              <a:solidFill>
                <a:srgbClr val="00206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1057" t="63811" r="41334" b="32295"/>
          <a:stretch/>
        </p:blipFill>
        <p:spPr>
          <a:xfrm>
            <a:off x="6439990" y="1201782"/>
            <a:ext cx="4506685" cy="4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lución de ecuaciones e inecuaciones con valor absoluto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/>
          <a:stretch/>
        </p:blipFill>
        <p:spPr bwMode="auto">
          <a:xfrm>
            <a:off x="2690948" y="708967"/>
            <a:ext cx="6753497" cy="34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11680" y="339635"/>
            <a:ext cx="465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EJEMPLO 5:</a:t>
            </a:r>
            <a:endParaRPr lang="es-MX" b="1" i="1" dirty="0">
              <a:solidFill>
                <a:srgbClr val="00B0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9011" t="42589" r="41734" b="22054"/>
          <a:stretch/>
        </p:blipFill>
        <p:spPr>
          <a:xfrm>
            <a:off x="4336867" y="4180114"/>
            <a:ext cx="5107578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7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698" t="27232" r="41634" b="15089"/>
          <a:stretch/>
        </p:blipFill>
        <p:spPr>
          <a:xfrm>
            <a:off x="1293222" y="705396"/>
            <a:ext cx="5551714" cy="48463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798" t="25982" r="42537" b="32590"/>
          <a:stretch/>
        </p:blipFill>
        <p:spPr>
          <a:xfrm>
            <a:off x="6139544" y="705395"/>
            <a:ext cx="6052456" cy="484631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67543" y="336063"/>
            <a:ext cx="27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Ejemplo 6:</a:t>
            </a:r>
            <a:endParaRPr lang="es-MX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597" t="30625" r="42035" b="18839"/>
          <a:stretch/>
        </p:blipFill>
        <p:spPr>
          <a:xfrm>
            <a:off x="1619792" y="953588"/>
            <a:ext cx="8046721" cy="590441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76994" y="431074"/>
            <a:ext cx="304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Ejemplo 7:</a:t>
            </a:r>
            <a:endParaRPr lang="es-MX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5389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</TotalTime>
  <Words>78</Words>
  <Application>Microsoft Office PowerPoint</Application>
  <PresentationFormat>Panorámica</PresentationFormat>
  <Paragraphs>16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 3</vt:lpstr>
      <vt:lpstr>Espiral</vt:lpstr>
      <vt:lpstr>Ecuación</vt:lpstr>
      <vt:lpstr>EJEMPLOS RESUELTOS DE APLICACIÓN DE PROPIEDADES DE INECUACIONES CON VALOR ABSOLUTO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EJEMPLOS RESUELTOS DE APLICACIÓN DE PROPIEDADES DE INECUACIONES CON VALOR ABSOLUTO</dc:title>
  <dc:creator>MELBA OSPINA</dc:creator>
  <cp:lastModifiedBy>MELBA OSPINA</cp:lastModifiedBy>
  <cp:revision>12</cp:revision>
  <dcterms:created xsi:type="dcterms:W3CDTF">2020-04-28T22:38:31Z</dcterms:created>
  <dcterms:modified xsi:type="dcterms:W3CDTF">2020-04-30T23:35:39Z</dcterms:modified>
</cp:coreProperties>
</file>