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4" y="3631474"/>
            <a:ext cx="7678192" cy="1145907"/>
          </a:xfrm>
        </p:spPr>
        <p:txBody>
          <a:bodyPr>
            <a:normAutofit/>
          </a:bodyPr>
          <a:lstStyle/>
          <a:p>
            <a:r>
              <a:rPr lang="es-MX" b="1" i="1" dirty="0" smtClean="0">
                <a:solidFill>
                  <a:srgbClr val="FF0000"/>
                </a:solidFill>
              </a:rPr>
              <a:t>MOTIVACION</a:t>
            </a:r>
            <a:endParaRPr lang="es-MX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8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7565" t="27053" r="9807" b="6339"/>
          <a:stretch/>
        </p:blipFill>
        <p:spPr>
          <a:xfrm>
            <a:off x="1018903" y="0"/>
            <a:ext cx="111730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59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9975" t="26696" r="9506" b="7053"/>
          <a:stretch/>
        </p:blipFill>
        <p:spPr>
          <a:xfrm>
            <a:off x="849085" y="1227908"/>
            <a:ext cx="11342915" cy="553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48012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1</Words>
  <Application>Microsoft Office PowerPoint</Application>
  <PresentationFormat>Panorámica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Espiral</vt:lpstr>
      <vt:lpstr>MOTIVACION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MOTIVACION</dc:title>
  <dc:creator>MELBA OSPINA</dc:creator>
  <cp:lastModifiedBy>MELBA OSPINA</cp:lastModifiedBy>
  <cp:revision>1</cp:revision>
  <dcterms:created xsi:type="dcterms:W3CDTF">2020-04-28T16:23:11Z</dcterms:created>
  <dcterms:modified xsi:type="dcterms:W3CDTF">2020-04-28T16:31:51Z</dcterms:modified>
</cp:coreProperties>
</file>