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1BBCD-3E3B-4865-A269-C00EF8236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i="1" dirty="0">
                <a:solidFill>
                  <a:srgbClr val="FF0000"/>
                </a:solidFill>
              </a:rPr>
              <a:t>Palancas y poleas</a:t>
            </a:r>
            <a:endParaRPr lang="es-CO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4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OGRAFÍA E HISTORIA / TECNOLOGÍA : marzo 2020">
            <a:extLst>
              <a:ext uri="{FF2B5EF4-FFF2-40B4-BE49-F238E27FC236}">
                <a16:creationId xmlns:a16="http://schemas.microsoft.com/office/drawing/2014/main" id="{3068A2F0-376D-4AB1-BA94-7E7B4208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238538"/>
            <a:ext cx="8600661" cy="628153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4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E6A4F-6F79-4D85-B6C6-24618968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144" y="0"/>
            <a:ext cx="9905998" cy="1152939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Tipos de palancas 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2.1.- La palanca">
            <a:extLst>
              <a:ext uri="{FF2B5EF4-FFF2-40B4-BE49-F238E27FC236}">
                <a16:creationId xmlns:a16="http://schemas.microsoft.com/office/drawing/2014/main" id="{5B3C9771-F1BA-403C-8B53-BEE2DE8C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330325"/>
            <a:ext cx="10387978" cy="46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3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jemplos De Maquinas Simples De Primer Genero - Compartir Ejemplos">
            <a:extLst>
              <a:ext uri="{FF2B5EF4-FFF2-40B4-BE49-F238E27FC236}">
                <a16:creationId xmlns:a16="http://schemas.microsoft.com/office/drawing/2014/main" id="{95AD3C7F-3307-4656-B211-F7EF23C8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759929"/>
            <a:ext cx="7474227" cy="54818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pos de Palancas">
            <a:extLst>
              <a:ext uri="{FF2B5EF4-FFF2-40B4-BE49-F238E27FC236}">
                <a16:creationId xmlns:a16="http://schemas.microsoft.com/office/drawing/2014/main" id="{0911355A-CCE1-46A1-8457-F8FC34B70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6" b="38600"/>
          <a:stretch/>
        </p:blipFill>
        <p:spPr bwMode="auto">
          <a:xfrm>
            <a:off x="7871792" y="1046920"/>
            <a:ext cx="4187687" cy="364434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lancas de segundo tipo - YouTube">
            <a:extLst>
              <a:ext uri="{FF2B5EF4-FFF2-40B4-BE49-F238E27FC236}">
                <a16:creationId xmlns:a16="http://schemas.microsoft.com/office/drawing/2014/main" id="{0F893043-97B7-42CD-90E8-DC2BD766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3"/>
            <a:ext cx="6321287" cy="61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pos de Palancas">
            <a:extLst>
              <a:ext uri="{FF2B5EF4-FFF2-40B4-BE49-F238E27FC236}">
                <a16:creationId xmlns:a16="http://schemas.microsoft.com/office/drawing/2014/main" id="{971EF7AB-96F8-43A6-856F-5F6F77699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868" r="3333" b="38461"/>
          <a:stretch/>
        </p:blipFill>
        <p:spPr bwMode="auto">
          <a:xfrm>
            <a:off x="6321287" y="357809"/>
            <a:ext cx="5685183" cy="4863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4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ipos de palancas - Información y actividades - Web del maestro">
            <a:extLst>
              <a:ext uri="{FF2B5EF4-FFF2-40B4-BE49-F238E27FC236}">
                <a16:creationId xmlns:a16="http://schemas.microsoft.com/office/drawing/2014/main" id="{D488D194-8425-449F-907D-0FC543AEF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7" y="238539"/>
            <a:ext cx="6847646" cy="61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pos de palancas">
            <a:extLst>
              <a:ext uri="{FF2B5EF4-FFF2-40B4-BE49-F238E27FC236}">
                <a16:creationId xmlns:a16="http://schemas.microsoft.com/office/drawing/2014/main" id="{45F1F57C-8F1B-40B3-AEA3-B26B696EB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21317" r="62212" b="12458"/>
          <a:stretch/>
        </p:blipFill>
        <p:spPr bwMode="auto">
          <a:xfrm>
            <a:off x="7460973" y="556591"/>
            <a:ext cx="4068418" cy="56719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6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cnoBasket: Palancas">
            <a:extLst>
              <a:ext uri="{FF2B5EF4-FFF2-40B4-BE49-F238E27FC236}">
                <a16:creationId xmlns:a16="http://schemas.microsoft.com/office/drawing/2014/main" id="{FA129AE6-4AAE-4471-866B-C31BFFE0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10507"/>
          <a:stretch/>
        </p:blipFill>
        <p:spPr bwMode="auto">
          <a:xfrm>
            <a:off x="1908313" y="887896"/>
            <a:ext cx="8375374" cy="57381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5F0F07-44D2-4573-AD74-A98F91AD527B}"/>
              </a:ext>
            </a:extLst>
          </p:cNvPr>
          <p:cNvSpPr txBox="1"/>
          <p:nvPr/>
        </p:nvSpPr>
        <p:spPr>
          <a:xfrm>
            <a:off x="3882888" y="46383"/>
            <a:ext cx="495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>
                <a:solidFill>
                  <a:srgbClr val="FF0000"/>
                </a:solidFill>
              </a:rPr>
              <a:t>EJEMPLOS DE PALANCAS </a:t>
            </a:r>
            <a:endParaRPr lang="es-CO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doamericana palancas">
            <a:extLst>
              <a:ext uri="{FF2B5EF4-FFF2-40B4-BE49-F238E27FC236}">
                <a16:creationId xmlns:a16="http://schemas.microsoft.com/office/drawing/2014/main" id="{8512D198-F412-4374-A8A9-527374D9A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344554" y="112643"/>
            <a:ext cx="11145081" cy="66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CANISMOS EN LA ESO: FÓRMULAS (UNIDADES)">
            <a:extLst>
              <a:ext uri="{FF2B5EF4-FFF2-40B4-BE49-F238E27FC236}">
                <a16:creationId xmlns:a16="http://schemas.microsoft.com/office/drawing/2014/main" id="{88E8DE31-57AD-43C5-B8B0-8E0ED872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352"/>
            <a:ext cx="5681041" cy="43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alanza aritmética, palancas, leyes">
            <a:extLst>
              <a:ext uri="{FF2B5EF4-FFF2-40B4-BE49-F238E27FC236}">
                <a16:creationId xmlns:a16="http://schemas.microsoft.com/office/drawing/2014/main" id="{3F7F3431-32B4-4129-9AD8-D4E617518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r="6514" b="13965"/>
          <a:stretch/>
        </p:blipFill>
        <p:spPr bwMode="auto">
          <a:xfrm>
            <a:off x="92765" y="262352"/>
            <a:ext cx="5429250" cy="43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olución de problemas de palancas">
            <a:extLst>
              <a:ext uri="{FF2B5EF4-FFF2-40B4-BE49-F238E27FC236}">
                <a16:creationId xmlns:a16="http://schemas.microsoft.com/office/drawing/2014/main" id="{6B31BBB1-146F-42B0-8E20-ED9FCC45C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7509" r="3203" b="15791"/>
          <a:stretch/>
        </p:blipFill>
        <p:spPr bwMode="auto">
          <a:xfrm>
            <a:off x="6493565" y="185530"/>
            <a:ext cx="5552661" cy="59237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02 Teoría palancas">
            <a:extLst>
              <a:ext uri="{FF2B5EF4-FFF2-40B4-BE49-F238E27FC236}">
                <a16:creationId xmlns:a16="http://schemas.microsoft.com/office/drawing/2014/main" id="{16114230-BBB8-46C5-BEA2-46C5D3C0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" y="185530"/>
            <a:ext cx="6175513" cy="59237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125</TotalTime>
  <Words>9</Words>
  <Application>Microsoft Office PowerPoint</Application>
  <PresentationFormat>Panorámica</PresentationFormat>
  <Paragraphs>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Circuito</vt:lpstr>
      <vt:lpstr>Palancas y poleas</vt:lpstr>
      <vt:lpstr>Tipos de palancas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Palancas y poleas</dc:title>
  <dc:creator>USER</dc:creator>
  <cp:lastModifiedBy>USER</cp:lastModifiedBy>
  <cp:revision>15</cp:revision>
  <dcterms:created xsi:type="dcterms:W3CDTF">2021-04-09T11:37:16Z</dcterms:created>
  <dcterms:modified xsi:type="dcterms:W3CDTF">2021-04-09T13:42:43Z</dcterms:modified>
</cp:coreProperties>
</file>