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E3D49CE-278B-4C5B-B23D-C7027176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950" y="3439699"/>
            <a:ext cx="9590640" cy="145035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s-MX" sz="5400" b="1" i="1" dirty="0">
                <a:solidFill>
                  <a:srgbClr val="FF0000"/>
                </a:solidFill>
              </a:rPr>
              <a:t>TAREA: FUNCIÓN CUADRÁTICA</a:t>
            </a:r>
            <a:endParaRPr lang="es-CO" sz="5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cuaciones Cuádraticas: Aplicaciones en la vida cotidiana | Función  cuadrática, Proyectos de matemáticas, Ecuaciones cuadraticas">
            <a:extLst>
              <a:ext uri="{FF2B5EF4-FFF2-40B4-BE49-F238E27FC236}">
                <a16:creationId xmlns:a16="http://schemas.microsoft.com/office/drawing/2014/main" id="{0BBAB003-7028-4D7B-9360-E672576A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0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53A4BD6-EEF1-40E6-8354-2AADF707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8" t="52280" r="21956" b="32467"/>
          <a:stretch/>
        </p:blipFill>
        <p:spPr>
          <a:xfrm>
            <a:off x="672548" y="214313"/>
            <a:ext cx="11000340" cy="194310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4B69A1-F26C-438D-BD45-38A6D9D28C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7" t="41037" r="12578" b="9564"/>
          <a:stretch/>
        </p:blipFill>
        <p:spPr>
          <a:xfrm>
            <a:off x="672547" y="2157413"/>
            <a:ext cx="11000341" cy="404336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04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93C234-4FDA-4972-8FFF-EA59B483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4" t="27453" r="21739" b="7781"/>
          <a:stretch/>
        </p:blipFill>
        <p:spPr>
          <a:xfrm>
            <a:off x="887896" y="278296"/>
            <a:ext cx="10310191" cy="6294781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3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2797ACF-C2BF-4EA7-BBA8-B150B02D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20469" r="35109" b="38911"/>
          <a:stretch/>
        </p:blipFill>
        <p:spPr>
          <a:xfrm>
            <a:off x="318052" y="410817"/>
            <a:ext cx="5420141" cy="511534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5644D1-50E4-4178-93E8-63CBFF14C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t="60398" r="35109" b="9933"/>
          <a:stretch/>
        </p:blipFill>
        <p:spPr>
          <a:xfrm>
            <a:off x="6096000" y="410817"/>
            <a:ext cx="5579166" cy="511534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19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6912D2-7763-448A-8F5E-1E62228F0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1" t="23563" r="26630" b="31391"/>
          <a:stretch/>
        </p:blipFill>
        <p:spPr>
          <a:xfrm>
            <a:off x="993913" y="265043"/>
            <a:ext cx="9594574" cy="587071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19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ECEB64-3F8A-4A4C-B8C0-38591F9AD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6" t="40204" r="21602" b="9771"/>
          <a:stretch/>
        </p:blipFill>
        <p:spPr>
          <a:xfrm>
            <a:off x="685801" y="328613"/>
            <a:ext cx="10901362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C584AB-1310-4BC3-BB75-75ABF676818D}"/>
              </a:ext>
            </a:extLst>
          </p:cNvPr>
          <p:cNvSpPr txBox="1"/>
          <p:nvPr/>
        </p:nvSpPr>
        <p:spPr>
          <a:xfrm>
            <a:off x="1414463" y="909935"/>
            <a:ext cx="7743825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CO" dirty="0"/>
              <a:t>https://contenidosparaaprender.colombiaaprende.edu.co/G_9/M/M_G09_U04_L02/M/M_G09_U04_L02/M_G09_U04_L02_05_01.html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49D7F9-B2C5-4A68-94E8-C266973243B1}"/>
              </a:ext>
            </a:extLst>
          </p:cNvPr>
          <p:cNvSpPr txBox="1"/>
          <p:nvPr/>
        </p:nvSpPr>
        <p:spPr>
          <a:xfrm>
            <a:off x="1700213" y="1957388"/>
            <a:ext cx="724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i="1" dirty="0">
                <a:solidFill>
                  <a:srgbClr val="FF0000"/>
                </a:solidFill>
              </a:rPr>
              <a:t>Escoja la respuesta correcta relacionando cada gráfica con las opciones </a:t>
            </a:r>
            <a:endParaRPr lang="es-CO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2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CC6357E-2F5E-4698-BCFE-3381F740A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6" t="14959" r="25000" b="16258"/>
          <a:stretch/>
        </p:blipFill>
        <p:spPr>
          <a:xfrm>
            <a:off x="457200" y="228600"/>
            <a:ext cx="11287125" cy="650081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99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3F237-0F0D-4CC9-AB96-51CEEBBFA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1" t="22695" r="24883" b="35618"/>
          <a:stretch/>
        </p:blipFill>
        <p:spPr>
          <a:xfrm>
            <a:off x="614363" y="328613"/>
            <a:ext cx="10772775" cy="564356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02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151</TotalTime>
  <Words>57</Words>
  <Application>Microsoft Office PowerPoint</Application>
  <PresentationFormat>Panorámica</PresentationFormat>
  <Paragraphs>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16</cp:revision>
  <dcterms:created xsi:type="dcterms:W3CDTF">2020-10-26T02:32:39Z</dcterms:created>
  <dcterms:modified xsi:type="dcterms:W3CDTF">2020-10-27T02:44:27Z</dcterms:modified>
</cp:coreProperties>
</file>