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7" r:id="rId4"/>
    <p:sldId id="268" r:id="rId5"/>
    <p:sldId id="269" r:id="rId6"/>
    <p:sldId id="264" r:id="rId7"/>
    <p:sldId id="265" r:id="rId8"/>
    <p:sldId id="257" r:id="rId9"/>
    <p:sldId id="258" r:id="rId10"/>
    <p:sldId id="266" r:id="rId11"/>
    <p:sldId id="270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b="1" i="1" dirty="0" smtClean="0">
                <a:solidFill>
                  <a:srgbClr val="FF0000"/>
                </a:solidFill>
              </a:rPr>
              <a:t>Tarea </a:t>
            </a:r>
            <a:br>
              <a:rPr lang="es-MX" sz="6600" b="1" i="1" dirty="0" smtClean="0">
                <a:solidFill>
                  <a:srgbClr val="FF0000"/>
                </a:solidFill>
              </a:rPr>
            </a:br>
            <a:r>
              <a:rPr lang="es-MX" sz="6600" b="1" i="1" dirty="0" smtClean="0">
                <a:solidFill>
                  <a:srgbClr val="FF0000"/>
                </a:solidFill>
              </a:rPr>
              <a:t>Funciones Reales</a:t>
            </a:r>
            <a:endParaRPr lang="es-CO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26080" y="130629"/>
            <a:ext cx="63877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Halla el Dominio y Rango de la siguientes Funciones 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7946" t="14554" r="54240" b="5089"/>
          <a:stretch/>
        </p:blipFill>
        <p:spPr>
          <a:xfrm>
            <a:off x="901339" y="660566"/>
            <a:ext cx="3331028" cy="6165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147" t="23840" r="50870" b="40678"/>
          <a:stretch/>
        </p:blipFill>
        <p:spPr>
          <a:xfrm>
            <a:off x="4598126" y="597037"/>
            <a:ext cx="3631474" cy="3033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1359" t="45351" r="45148" b="9886"/>
          <a:stretch/>
        </p:blipFill>
        <p:spPr>
          <a:xfrm>
            <a:off x="4598125" y="3801290"/>
            <a:ext cx="3631475" cy="3024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1259" t="19018" r="44043" b="4911"/>
          <a:stretch/>
        </p:blipFill>
        <p:spPr>
          <a:xfrm>
            <a:off x="8634549" y="597037"/>
            <a:ext cx="3213464" cy="6229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875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9151" t="22590" r="47557"/>
          <a:stretch/>
        </p:blipFill>
        <p:spPr>
          <a:xfrm>
            <a:off x="261256" y="182880"/>
            <a:ext cx="4049487" cy="6531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0456" t="14911" r="26474" b="34012"/>
          <a:stretch/>
        </p:blipFill>
        <p:spPr>
          <a:xfrm>
            <a:off x="4767941" y="182880"/>
            <a:ext cx="5956664" cy="2677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8246" t="31518" r="25972" b="16697"/>
          <a:stretch/>
        </p:blipFill>
        <p:spPr>
          <a:xfrm>
            <a:off x="4767941" y="2926082"/>
            <a:ext cx="5956664" cy="3788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281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98022" y="2214218"/>
            <a:ext cx="8982891" cy="34163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00B050"/>
                </a:solidFill>
              </a:rPr>
              <a:t>a)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 4x – 6 es decreciente                                     </a:t>
            </a:r>
            <a:r>
              <a:rPr lang="es-MX" b="1" i="1" dirty="0">
                <a:solidFill>
                  <a:srgbClr val="00B050"/>
                </a:solidFill>
              </a:rPr>
              <a:t>(       )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b)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3x2 – 1 es lineal                                               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b="1" i="1" dirty="0" smtClean="0">
                <a:solidFill>
                  <a:srgbClr val="00B050"/>
                </a:solidFill>
              </a:rPr>
              <a:t>(       </a:t>
            </a:r>
            <a:r>
              <a:rPr lang="es-MX" b="1" i="1" dirty="0">
                <a:solidFill>
                  <a:srgbClr val="00B050"/>
                </a:solidFill>
              </a:rPr>
              <a:t>)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c)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x3  es par                                                         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b="1" i="1" dirty="0" smtClean="0">
                <a:solidFill>
                  <a:srgbClr val="00B050"/>
                </a:solidFill>
              </a:rPr>
              <a:t>(       </a:t>
            </a:r>
            <a:r>
              <a:rPr lang="es-MX" b="1" i="1" dirty="0">
                <a:solidFill>
                  <a:srgbClr val="00B050"/>
                </a:solidFill>
              </a:rPr>
              <a:t>) </a:t>
            </a:r>
            <a:r>
              <a:rPr lang="es-MX" dirty="0"/>
              <a:t>  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d)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5 es idéntica                                                    </a:t>
            </a:r>
            <a:r>
              <a:rPr lang="es-MX" b="1" i="1" dirty="0">
                <a:solidFill>
                  <a:srgbClr val="00B050"/>
                </a:solidFill>
              </a:rPr>
              <a:t>(       )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e)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- 5x2 +1es par                                                  </a:t>
            </a:r>
            <a:r>
              <a:rPr lang="es-MX" b="1" i="1" dirty="0">
                <a:solidFill>
                  <a:srgbClr val="00B050"/>
                </a:solidFill>
              </a:rPr>
              <a:t>(       )  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f)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- x3 + 3 es impar                                              </a:t>
            </a:r>
            <a:r>
              <a:rPr lang="es-MX" b="1" i="1" dirty="0">
                <a:solidFill>
                  <a:srgbClr val="00B050"/>
                </a:solidFill>
              </a:rPr>
              <a:t>(       )  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g)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- 8 es constante                                              </a:t>
            </a:r>
            <a:r>
              <a:rPr lang="es-MX" b="1" i="1" dirty="0" smtClean="0">
                <a:solidFill>
                  <a:srgbClr val="00B050"/>
                </a:solidFill>
              </a:rPr>
              <a:t>(       </a:t>
            </a:r>
            <a:r>
              <a:rPr lang="es-MX" b="1" i="1" dirty="0">
                <a:solidFill>
                  <a:srgbClr val="00B050"/>
                </a:solidFill>
              </a:rPr>
              <a:t>)  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h)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x es idéntica                                                    </a:t>
            </a:r>
            <a:r>
              <a:rPr lang="es-MX" b="1" i="1" dirty="0">
                <a:solidFill>
                  <a:srgbClr val="00B050"/>
                </a:solidFill>
              </a:rPr>
              <a:t>(       )  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i)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3x2 es par                                                        </a:t>
            </a:r>
            <a:r>
              <a:rPr lang="es-MX" b="1" i="1" dirty="0" smtClean="0">
                <a:solidFill>
                  <a:srgbClr val="00B050"/>
                </a:solidFill>
              </a:rPr>
              <a:t>(       </a:t>
            </a:r>
            <a:r>
              <a:rPr lang="es-MX" b="1" i="1" dirty="0">
                <a:solidFill>
                  <a:srgbClr val="00B050"/>
                </a:solidFill>
              </a:rPr>
              <a:t>)  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j)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-x + 5 es decreciente                                     </a:t>
            </a:r>
            <a:r>
              <a:rPr lang="es-MX" b="1" i="1" dirty="0" smtClean="0">
                <a:solidFill>
                  <a:srgbClr val="00B050"/>
                </a:solidFill>
              </a:rPr>
              <a:t>(       </a:t>
            </a:r>
            <a:r>
              <a:rPr lang="es-MX" b="1" i="1" dirty="0">
                <a:solidFill>
                  <a:srgbClr val="00B050"/>
                </a:solidFill>
              </a:rPr>
              <a:t>) 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k)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 </a:t>
            </a:r>
            <a:r>
              <a:rPr lang="es-MX" dirty="0" err="1">
                <a:solidFill>
                  <a:srgbClr val="002060"/>
                </a:solidFill>
              </a:rPr>
              <a:t>senx</a:t>
            </a:r>
            <a:r>
              <a:rPr lang="es-MX" dirty="0">
                <a:solidFill>
                  <a:srgbClr val="002060"/>
                </a:solidFill>
              </a:rPr>
              <a:t> es impar                                                 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b="1" i="1" dirty="0" smtClean="0">
                <a:solidFill>
                  <a:srgbClr val="00B050"/>
                </a:solidFill>
              </a:rPr>
              <a:t>(       </a:t>
            </a:r>
            <a:r>
              <a:rPr lang="es-MX" b="1" i="1" dirty="0">
                <a:solidFill>
                  <a:srgbClr val="00B050"/>
                </a:solidFill>
              </a:rPr>
              <a:t>)</a:t>
            </a:r>
          </a:p>
          <a:p>
            <a:r>
              <a:rPr lang="es-MX" b="1" i="1" dirty="0">
                <a:solidFill>
                  <a:srgbClr val="00B050"/>
                </a:solidFill>
              </a:rPr>
              <a:t>l)</a:t>
            </a:r>
            <a:r>
              <a:rPr lang="es-MX" dirty="0"/>
              <a:t>	</a:t>
            </a:r>
            <a:r>
              <a:rPr lang="es-MX" dirty="0">
                <a:solidFill>
                  <a:srgbClr val="002060"/>
                </a:solidFill>
              </a:rPr>
              <a:t>La función f(x) =3/2 x es lineal                                                 </a:t>
            </a:r>
            <a:r>
              <a:rPr lang="es-MX" dirty="0" smtClean="0">
                <a:solidFill>
                  <a:srgbClr val="002060"/>
                </a:solidFill>
              </a:rPr>
              <a:t>  </a:t>
            </a:r>
            <a:r>
              <a:rPr lang="es-MX" b="1" i="1" dirty="0">
                <a:solidFill>
                  <a:srgbClr val="00B050"/>
                </a:solidFill>
              </a:rPr>
              <a:t>(        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25040" y="741459"/>
            <a:ext cx="6096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b="1" i="1" dirty="0">
                <a:solidFill>
                  <a:srgbClr val="002060"/>
                </a:solidFill>
              </a:rPr>
              <a:t>DETERMINA EN CADA CASO, SI EL ENUNCIADO ES FALSO O VERDADERO, JUSTIFICA LA RESPUESTA </a:t>
            </a:r>
            <a:endParaRPr lang="es-CO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2" y="1554480"/>
            <a:ext cx="9170126" cy="445443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3008812" y="636955"/>
            <a:ext cx="6096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b="1" i="1" dirty="0" smtClean="0">
                <a:solidFill>
                  <a:srgbClr val="002060"/>
                </a:solidFill>
              </a:rPr>
              <a:t>RELACIONA </a:t>
            </a:r>
            <a:r>
              <a:rPr lang="es-MX" b="1" i="1" dirty="0">
                <a:solidFill>
                  <a:srgbClr val="002060"/>
                </a:solidFill>
              </a:rPr>
              <a:t>LA COLUMNA DE LA IZQUIERDA CON LA COLUMNA DE LA DERECHA </a:t>
            </a:r>
            <a:endParaRPr lang="es-CO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3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67" t="-3571" r="-815" b="-562"/>
          <a:stretch/>
        </p:blipFill>
        <p:spPr>
          <a:xfrm>
            <a:off x="1515291" y="548640"/>
            <a:ext cx="9771018" cy="60611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20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95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949" t="15982" r="24868" b="4197"/>
          <a:stretch/>
        </p:blipFill>
        <p:spPr>
          <a:xfrm>
            <a:off x="1267097" y="431074"/>
            <a:ext cx="10228217" cy="63485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21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649" t="17946" r="27076" b="4911"/>
          <a:stretch/>
        </p:blipFill>
        <p:spPr>
          <a:xfrm>
            <a:off x="1959429" y="1084216"/>
            <a:ext cx="8908867" cy="564315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526972" y="300446"/>
            <a:ext cx="5114107" cy="52322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 smtClean="0">
                <a:solidFill>
                  <a:srgbClr val="0070C0"/>
                </a:solidFill>
              </a:rPr>
              <a:t>Clasificación de Funciones </a:t>
            </a:r>
            <a:endParaRPr lang="es-CO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3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649" t="14911" r="27277" b="66518"/>
          <a:stretch/>
        </p:blipFill>
        <p:spPr>
          <a:xfrm>
            <a:off x="1972491" y="313509"/>
            <a:ext cx="8621486" cy="186799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649" t="14732" r="27377" b="26875"/>
          <a:stretch/>
        </p:blipFill>
        <p:spPr>
          <a:xfrm>
            <a:off x="1972491" y="2220687"/>
            <a:ext cx="8621486" cy="45328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3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363" t="19375" r="27277" b="29553"/>
          <a:stretch/>
        </p:blipFill>
        <p:spPr>
          <a:xfrm>
            <a:off x="1828800" y="0"/>
            <a:ext cx="7824652" cy="33832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646" t="33125" r="26975" b="17768"/>
          <a:stretch/>
        </p:blipFill>
        <p:spPr>
          <a:xfrm>
            <a:off x="1828800" y="3265714"/>
            <a:ext cx="7824651" cy="34747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15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155" t="24553" r="25670" b="13125"/>
          <a:stretch/>
        </p:blipFill>
        <p:spPr>
          <a:xfrm>
            <a:off x="195944" y="365759"/>
            <a:ext cx="6453050" cy="629629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155" t="26696" r="27277" b="31161"/>
          <a:stretch/>
        </p:blipFill>
        <p:spPr>
          <a:xfrm>
            <a:off x="6805749" y="365760"/>
            <a:ext cx="5251269" cy="62962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40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046" t="15447" r="27277" b="14910"/>
          <a:stretch/>
        </p:blipFill>
        <p:spPr>
          <a:xfrm>
            <a:off x="169818" y="91440"/>
            <a:ext cx="5721531" cy="412786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449" t="16696" r="31392" b="48840"/>
          <a:stretch/>
        </p:blipFill>
        <p:spPr>
          <a:xfrm>
            <a:off x="169818" y="4219303"/>
            <a:ext cx="5721531" cy="263869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8816" t="23661" r="26675" b="9018"/>
          <a:stretch/>
        </p:blipFill>
        <p:spPr>
          <a:xfrm>
            <a:off x="6222275" y="0"/>
            <a:ext cx="5969725" cy="421930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9251" t="17232" r="27980" b="47054"/>
          <a:stretch/>
        </p:blipFill>
        <p:spPr>
          <a:xfrm>
            <a:off x="6222275" y="4232365"/>
            <a:ext cx="5969726" cy="261257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36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10" y="731520"/>
            <a:ext cx="9775325" cy="52773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81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37907"/>
          <a:stretch/>
        </p:blipFill>
        <p:spPr>
          <a:xfrm>
            <a:off x="2669176" y="1933303"/>
            <a:ext cx="7580765" cy="33179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2669176" y="950464"/>
            <a:ext cx="748066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MX" b="1" i="1" dirty="0">
                <a:solidFill>
                  <a:srgbClr val="002060"/>
                </a:solidFill>
              </a:rPr>
              <a:t>DETERMINA CUALES DE LAS SIGUIENTES FUNCIONES SON PARES, IMPARES O NINGUNA (graficarlas)</a:t>
            </a:r>
            <a:endParaRPr lang="es-CO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3170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58</Words>
  <Application>Microsoft Office PowerPoint</Application>
  <PresentationFormat>Panorámica</PresentationFormat>
  <Paragraphs>18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Espiral</vt:lpstr>
      <vt:lpstr>Tarea  Funciones Reales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 Funciones Reales</dc:title>
  <dc:creator>Melba Ospina</dc:creator>
  <cp:lastModifiedBy>Melba Ospina</cp:lastModifiedBy>
  <cp:revision>28</cp:revision>
  <dcterms:created xsi:type="dcterms:W3CDTF">2020-09-04T01:18:30Z</dcterms:created>
  <dcterms:modified xsi:type="dcterms:W3CDTF">2020-09-05T02:57:51Z</dcterms:modified>
</cp:coreProperties>
</file>