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idosparaaprender.colombiaaprende.edu.co/G_10/M/M_G10_U03_L04/M_G10_U03_L04_03_01_01.html" TargetMode="External"/><Relationship Id="rId2" Type="http://schemas.openxmlformats.org/officeDocument/2006/relationships/hyperlink" Target="https://contenidosparaaprender.colombiaaprende.edu.co/G_10/M/M_G10_U03_L04/M_G10_U03_L04_03_02_0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idosparaaprender.colombiaaprende.edu.co/G_10/M/M_G10_U03_L04/M_G10_U03_L04_04_01_0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hyperlink" Target="https://sites.google.com/site/394teoremasdelsenoydelcoseno/video/2-07b8d3348a.jpg?attredirects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sites.google.com/site/394teoremasdelsenoydelcoseno/video/dibujos2.jpg?attredirects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ites.google.com/site/394teoremasdelsenoydelcoseno/video/dibujos.jpg?attredirects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sites.google.com/site/394teoremasdelsenoydelcoseno/video/ejemplo%20t.jpg?attredirects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58836" y="2628900"/>
            <a:ext cx="7304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i="1" dirty="0" smtClean="0">
                <a:solidFill>
                  <a:srgbClr val="FF0000"/>
                </a:solidFill>
              </a:rPr>
              <a:t>TAREA LEY DE LOS SENOS Y LEY DE LOS COSENOS </a:t>
            </a:r>
            <a:endParaRPr lang="es-CO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45673" y="706582"/>
            <a:ext cx="657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I. Desarrolle las siguientes actividades de Colombia Aprende;</a:t>
            </a: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745673" y="13529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hlinkClick r:id="rId2"/>
              </a:rPr>
              <a:t>https://contenidosparaaprender.colombiaaprende.edu.co/G_10/M/M_G10_U03_L04/M_G10_U03_L04_03_02_01.html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832263" y="22762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hlinkClick r:id="rId3"/>
              </a:rPr>
              <a:t>https://contenidosparaaprender.colombiaaprende.edu.co/G_10/M/M_G10_U03_L04/M_G10_U03_L04_03_01_01.html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1832263" y="31995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hlinkClick r:id="rId4"/>
              </a:rPr>
              <a:t>https://contenidosparaaprender.colombiaaprende.edu.co/G_10/M/M_G10_U03_L04/M_G10_U03_L04_04_01_01.html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8323118" y="3418609"/>
            <a:ext cx="184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Crucigrama 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8104909" y="2431473"/>
            <a:ext cx="306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Solución de problemas 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88036" y="1527464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Falso o verdadero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393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17053" y="107860"/>
            <a:ext cx="793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FF0000"/>
                </a:solidFill>
              </a:rPr>
              <a:t>II. Hallar los elementos faltantes en los siguientes triángulos oblicuángulos aplicando la ley de los senos y la ley de los cosenos  </a:t>
            </a:r>
            <a:endParaRPr lang="es-CO" sz="2000" b="1" i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836" t="12875" r="32233" b="19354"/>
          <a:stretch/>
        </p:blipFill>
        <p:spPr>
          <a:xfrm>
            <a:off x="197428" y="815746"/>
            <a:ext cx="5932968" cy="59383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604" t="14485" r="37814" b="17070"/>
          <a:stretch/>
        </p:blipFill>
        <p:spPr>
          <a:xfrm>
            <a:off x="6473536" y="815746"/>
            <a:ext cx="5548745" cy="59383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64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683" t="17416" r="38178" b="18031"/>
          <a:stretch/>
        </p:blipFill>
        <p:spPr>
          <a:xfrm>
            <a:off x="210476" y="322118"/>
            <a:ext cx="5050466" cy="630728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326" t="34310" r="28744" b="32945"/>
          <a:stretch/>
        </p:blipFill>
        <p:spPr>
          <a:xfrm>
            <a:off x="5574118" y="322118"/>
            <a:ext cx="6390168" cy="280699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978" t="33514" r="28540" b="26249"/>
          <a:stretch/>
        </p:blipFill>
        <p:spPr>
          <a:xfrm>
            <a:off x="5574118" y="3284011"/>
            <a:ext cx="6468946" cy="34492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3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69127" y="446809"/>
            <a:ext cx="776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III. Problemas de aplicación a la ley de senos y cosenos 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0891" y="1060997"/>
            <a:ext cx="3498273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Una torre inclinada 10º respecto de la vertical, está sujeta por un cable desde un punto P a 15 metros de la base de la torre. Si el ángulo de elevación del cable es de 25º, calcula la longitud del cable y la altura de la torre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 descr="https://sites.google.com/site/394teoremasdelsenoydelcoseno/_/rsrc/1319919105132/video/2-07b8d3348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16" y="1060997"/>
            <a:ext cx="2425411" cy="16004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200892" y="2771884"/>
            <a:ext cx="35814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Un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hombre mide un ángulo de elevación de una torre desde un punto situado a 100 metros de ella. Si el ángulo medido es de 20º y la torre forma un ángulo de 68º con el suelo, determina su altura AB.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 descr="https://sites.google.com/site/394teoremasdelsenoydelcoseno/_/rsrc/1320002012269/video/dibujos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2" y="2771884"/>
            <a:ext cx="2358735" cy="138499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00891" y="4267328"/>
            <a:ext cx="5940136" cy="108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2818130" algn="l"/>
              </a:tabLst>
            </a:pP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Un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rodadero para niños en un parque tiene 55 m de longitud y un ángulo de elevación de 42° con respecto al piso.  La escalera para subir al rodadero mide 21 metros de largo. Qué ángulo de elevación con respecto al piso tiene la escalera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(Realiza el gráfico)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83482" y="1123758"/>
            <a:ext cx="3435927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Una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torre de 23.5 m de altura forma un ángulo de 110º 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respecto a una loma, si una persona se ubica a 28 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O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de la torre, ¿Determine el ángulo de elevación 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punto que se encuentra ubicada la persona y la parte más 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torre?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Imagen 15" descr="https://html2-f.scribdassets.com/98dgy5hpa8vfjxh/images/1-83448533a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5" t="67832" r="14952" b="14498"/>
          <a:stretch/>
        </p:blipFill>
        <p:spPr bwMode="auto">
          <a:xfrm>
            <a:off x="9819408" y="1171446"/>
            <a:ext cx="2286000" cy="16004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00891" y="5439286"/>
            <a:ext cx="5940136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Una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persona sostiene dos cometas que están volando. A una de las cometas le ha soltado 1.000 m de pita y a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otra 800m. Si el ángulo que forman ambas pitas es 30° ¿A qué distancia está una cometa de la otra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(Realiza el gráfico) 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457949" y="2987328"/>
            <a:ext cx="3361460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 Una </a:t>
            </a:r>
            <a:r>
              <a:rPr lang="es-CO" sz="1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persona observa un avión y un barco desde la cúpula de un faro, tal como muestra la figura. ¿Cuál es la distancia que hay del barco al avión y del barco al </a:t>
            </a:r>
            <a:r>
              <a:rPr lang="es-CO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observador?</a:t>
            </a:r>
            <a:endParaRPr lang="es-CO" sz="1400" b="1" dirty="0">
              <a:solidFill>
                <a:srgbClr val="0070C0"/>
              </a:solidFill>
            </a:endParaRPr>
          </a:p>
        </p:txBody>
      </p:sp>
      <p:pic>
        <p:nvPicPr>
          <p:cNvPr id="19" name="Imagen 18" descr="http://3.bp.blogspot.com/-dfqJGVcHnLo/VW0MAapcM-I/AAAAAAAAG_I/-tugVtuZgRY/s320/e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8" y="2987328"/>
            <a:ext cx="2286001" cy="116955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16"/>
          <p:cNvSpPr/>
          <p:nvPr/>
        </p:nvSpPr>
        <p:spPr>
          <a:xfrm>
            <a:off x="6457949" y="4267328"/>
            <a:ext cx="5366905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El </a:t>
            </a:r>
            <a:r>
              <a:rPr lang="es-ES_tradnl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lago de la finca se encuentra a 300m al norte de la casa; el establo está a 275m al suroeste de la casa. Cuál es la distancia del algo al establo</a:t>
            </a:r>
            <a:r>
              <a:rPr lang="es-ES_tradnl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(Realiza el gráfico)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57949" y="5082942"/>
            <a:ext cx="5366905" cy="1660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Un topógrafo necesita saber la medida del ancho de un lago. Parado en un punto C de la orilla, localiza con sus instrumentos dos puntos A y B en los lados opuestos del mismo. Si C está a 5 Km de A y a 7,5 Km de B y el ángulo con el vértice de C mide 30 ¿Cuál es el ancho del lago?</a:t>
            </a: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lang="es-ES_tradnl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(Realiza el gráfico)</a:t>
            </a:r>
            <a:endParaRPr lang="es-CO" sz="14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9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691" y="186126"/>
            <a:ext cx="5216235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7030A0"/>
              </a:buClr>
            </a:pP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9. Dos </a:t>
            </a:r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ciclistas viajan por dos carreteras rectas que forman un ángulo de 72º y que comienzan en una estación. Si las velocidades son 35Km/h y 43Km/h ¿Que distancia los separa media hora después si partieron al mismo tiempo de la estación</a:t>
            </a:r>
            <a:r>
              <a:rPr lang="es-E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(Realiza grafica)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4693" y="1529972"/>
            <a:ext cx="3397826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Dos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autos parten de una estación y siguen por carreteras distintas que forman entre si un ángulo de 80º. Si las velocidades son 60 km/h y 100 km/h, ¿qué distancia los separa después de una hora y media de recorrido</a:t>
            </a:r>
            <a:endParaRPr lang="es-CO" sz="1400" b="1" dirty="0">
              <a:solidFill>
                <a:srgbClr val="0070C0"/>
              </a:solidFill>
            </a:endParaRPr>
          </a:p>
        </p:txBody>
      </p:sp>
      <p:pic>
        <p:nvPicPr>
          <p:cNvPr id="6" name="Imagen 5" descr="https://sites.google.com/site/394teoremasdelsenoydelcoseno/_/rsrc/1320002400963/video/dibujo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1529973"/>
            <a:ext cx="2140526" cy="16004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124692" y="3304705"/>
            <a:ext cx="3397828" cy="16619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Mariana </a:t>
            </a:r>
            <a:r>
              <a:rPr lang="es-CO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 un castillo desde su casa bajo un ángulo </a:t>
            </a: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CO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70º. Luego de unos minutos sale a dar un paseo y estando </a:t>
            </a: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CO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 metros de su casa, observa el mismo castillo bajo un </a:t>
            </a: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ángulo </a:t>
            </a:r>
            <a:r>
              <a:rPr lang="es-CO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85º. ¿A qué distancia de ella y de su casa, </a:t>
            </a:r>
            <a:r>
              <a:rPr lang="es-CO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es-CO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encuentra dicho castillo?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 descr="https://sites.google.com/site/394teoremasdelsenoydelcoseno/_/rsrc/1320008343445/video/ejemplo%20t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3304704"/>
            <a:ext cx="2140526" cy="166199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124691" y="5321212"/>
            <a:ext cx="446809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12.Tres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pueblos X, W y Z, están unidos por carreteras rectas. La distancia entre X y W es de 6 km;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pueblos W y Z los separan 9 km. El ángulo que forman las carreteras que unen X con W y W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es de 120º. ¿Qué distancia hay entre X y Z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(Realiza la gráfica)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88280" y="190985"/>
            <a:ext cx="512618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13. En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una plazoleta de forma triangular, los lados miden 60 m, 75 m y 50 m. ¿Qué ángulos se forman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las esquinas de la misma?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(Realiza la gráfico)</a:t>
            </a:r>
            <a:endParaRPr lang="es-CO" sz="1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88279" y="1117936"/>
            <a:ext cx="5126185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Dos aviones salen del mismo aeropuerto, el uno hacia el norte y el otro a 55º al este del norte, el primero a una velocidad de 150 Km/h y el segundo a 190 Km /h</a:t>
            </a:r>
            <a:r>
              <a:rPr kumimoji="0" lang="es-ES" sz="1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¿A qué distancia se encuentran después de 5 horas?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(Realiza la gráfico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s-CO" sz="14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88279" y="2475775"/>
            <a:ext cx="5070766" cy="13092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18130" algn="l"/>
              </a:tabLst>
            </a:pP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 Las </a:t>
            </a: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diagonales de un paralelogramo se cortan en los puntos medios respectivamente. Una de las diagonales mide 15 cm y la otra 7 cm, el ángulo que forma entre ellos es de 72°. Encuentra la medida de los lados del paralelogramo (Realiza la gráfico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s-CO" sz="14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Imagen 15" descr="Tarea Ley de Senos y Ley de Cosenos&#10;&#10;1. Para la construcción de un túnel dentro de una montaña se tomaron las siguientes&#10;m..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16046" r="57007" b="65653"/>
          <a:stretch/>
        </p:blipFill>
        <p:spPr bwMode="auto">
          <a:xfrm>
            <a:off x="9507683" y="3958936"/>
            <a:ext cx="2251362" cy="116955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688279" y="3958936"/>
            <a:ext cx="2819404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Para la construcción de un túnel dentro de una montaña se tomaron las siguientes medidas desde el punto C. determine la longitud del túnel </a:t>
            </a: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9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rea Ley de Senos y Ley de Cosenos&#10;&#10;1. Para la construcción de un túnel dentro de una montaña se tomaron las siguientes&#10;m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33823" r="5464" b="38385"/>
          <a:stretch/>
        </p:blipFill>
        <p:spPr bwMode="auto">
          <a:xfrm>
            <a:off x="561111" y="517813"/>
            <a:ext cx="4790208" cy="20193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96191" y="176645"/>
            <a:ext cx="190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No. 17</a:t>
            </a: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Tarea Ley de Senos y Ley de Cosenos&#10;&#10;1. Para la construcción de un túnel dentro de una montaña se tomaron las siguientes&#10;m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61353" r="5635" b="7971"/>
          <a:stretch/>
        </p:blipFill>
        <p:spPr bwMode="auto">
          <a:xfrm>
            <a:off x="561111" y="3312103"/>
            <a:ext cx="4676775" cy="22288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96191" y="2772450"/>
            <a:ext cx="203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No.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OLUCIÓN DE SITUACIONES PROBLEMA APLICANDO LOS TEOREMAS DEL SENO Y DEL  COSENO – REFUERZO Y RECUPER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27" y="976448"/>
            <a:ext cx="4021282" cy="18743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989473" y="9137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0070C0"/>
                </a:solidFill>
              </a:rPr>
              <a:t>Problema No. 19</a:t>
            </a:r>
            <a:r>
              <a:rPr lang="es-CO" dirty="0" smtClean="0"/>
              <a:t>: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6186054" y="3312103"/>
            <a:ext cx="3280063" cy="2462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solidFill>
                  <a:srgbClr val="0070C0"/>
                </a:solidFill>
                <a:latin typeface="g_d0_f2"/>
              </a:rPr>
              <a:t>Desde el lugar donde se encuentra </a:t>
            </a:r>
            <a:r>
              <a:rPr lang="es-CO" sz="1400" b="1" dirty="0" err="1">
                <a:solidFill>
                  <a:srgbClr val="0070C0"/>
                </a:solidFill>
                <a:latin typeface="g_d0_f2"/>
              </a:rPr>
              <a:t>Yaiza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, </a:t>
            </a:r>
          </a:p>
          <a:p>
            <a:pPr algn="just"/>
            <a:r>
              <a:rPr lang="es-CO" sz="1400" b="1" dirty="0">
                <a:solidFill>
                  <a:srgbClr val="0070C0"/>
                </a:solidFill>
                <a:latin typeface="g_d0_f2"/>
              </a:rPr>
              <a:t>puede observar una torre con un ángulo de </a:t>
            </a:r>
          </a:p>
          <a:p>
            <a:pPr algn="just"/>
            <a:r>
              <a:rPr lang="es-CO" sz="1400" b="1" dirty="0">
                <a:solidFill>
                  <a:srgbClr val="0070C0"/>
                </a:solidFill>
                <a:latin typeface="g_d0_f2"/>
              </a:rPr>
              <a:t>elevación de 32°. Si </a:t>
            </a:r>
            <a:r>
              <a:rPr lang="es-CO" sz="1400" b="1" dirty="0" err="1">
                <a:solidFill>
                  <a:srgbClr val="0070C0"/>
                </a:solidFill>
                <a:latin typeface="g_d0_f2"/>
              </a:rPr>
              <a:t>Yaiza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 avanza 40 metros en </a:t>
            </a:r>
            <a:r>
              <a:rPr lang="es-CO" sz="1400" b="1" dirty="0" smtClean="0">
                <a:solidFill>
                  <a:srgbClr val="0070C0"/>
                </a:solidFill>
                <a:latin typeface="g_d0_f2"/>
              </a:rPr>
              <a:t>dirección 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a la torre, la observa con un ángulo </a:t>
            </a:r>
            <a:r>
              <a:rPr lang="es-CO" sz="1400" b="1" dirty="0" smtClean="0">
                <a:solidFill>
                  <a:srgbClr val="0070C0"/>
                </a:solidFill>
                <a:latin typeface="g_d0_f2"/>
              </a:rPr>
              <a:t>de 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70°. a) Calcula la altura de la torre si la </a:t>
            </a:r>
            <a:r>
              <a:rPr lang="es-CO" sz="1400" b="1" dirty="0" smtClean="0">
                <a:solidFill>
                  <a:srgbClr val="0070C0"/>
                </a:solidFill>
                <a:latin typeface="g_d0_f2"/>
              </a:rPr>
              <a:t>estatura 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de </a:t>
            </a:r>
            <a:r>
              <a:rPr lang="es-CO" sz="1400" b="1" dirty="0" err="1">
                <a:solidFill>
                  <a:srgbClr val="0070C0"/>
                </a:solidFill>
                <a:latin typeface="g_d0_f2"/>
              </a:rPr>
              <a:t>Yaiza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 es de 1,65 metros. b) ¿A qué </a:t>
            </a:r>
            <a:r>
              <a:rPr lang="es-CO" sz="1400" b="1" dirty="0" smtClean="0">
                <a:solidFill>
                  <a:srgbClr val="0070C0"/>
                </a:solidFill>
                <a:latin typeface="g_d0_f2"/>
              </a:rPr>
              <a:t>distancia 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de la torre estaba </a:t>
            </a:r>
            <a:r>
              <a:rPr lang="es-CO" sz="1400" b="1" dirty="0" err="1">
                <a:solidFill>
                  <a:srgbClr val="0070C0"/>
                </a:solidFill>
                <a:latin typeface="g_d0_f2"/>
              </a:rPr>
              <a:t>Yaiza</a:t>
            </a:r>
            <a:r>
              <a:rPr lang="es-CO" sz="1400" b="1" dirty="0">
                <a:solidFill>
                  <a:srgbClr val="0070C0"/>
                </a:solidFill>
                <a:latin typeface="g_d0_f2"/>
              </a:rPr>
              <a:t> inicialmente? </a:t>
            </a:r>
            <a:endParaRPr lang="es-CO" sz="1400" b="1" i="0" dirty="0">
              <a:solidFill>
                <a:srgbClr val="0070C0"/>
              </a:solidFill>
              <a:effectLst/>
              <a:latin typeface="g_d0_f2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18814" y="2926338"/>
            <a:ext cx="167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No. </a:t>
            </a:r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54861" t="42124" r="24000" b="32325"/>
          <a:stretch/>
        </p:blipFill>
        <p:spPr>
          <a:xfrm>
            <a:off x="9466117" y="3319897"/>
            <a:ext cx="2483912" cy="24622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7055427" y="385684"/>
            <a:ext cx="402128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0070C0"/>
                </a:solidFill>
              </a:rPr>
              <a:t>En el grafico, halla la distancia que existe entre las personas </a:t>
            </a:r>
            <a:endParaRPr lang="es-CO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3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150</TotalTime>
  <Words>989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g_d0_f2</vt:lpstr>
      <vt:lpstr>Tahoma</vt:lpstr>
      <vt:lpstr>Times New Roman</vt:lpstr>
      <vt:lpstr>Trebuchet MS</vt:lpstr>
      <vt:lpstr>Tw Cen MT</vt:lpstr>
      <vt:lpstr>Wingdings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19</cp:revision>
  <dcterms:created xsi:type="dcterms:W3CDTF">2020-08-20T21:17:45Z</dcterms:created>
  <dcterms:modified xsi:type="dcterms:W3CDTF">2020-08-20T23:47:57Z</dcterms:modified>
</cp:coreProperties>
</file>