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65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80208" y="1626325"/>
            <a:ext cx="8915399" cy="2262781"/>
          </a:xfrm>
        </p:spPr>
        <p:txBody>
          <a:bodyPr/>
          <a:lstStyle/>
          <a:p>
            <a:r>
              <a:rPr lang="es-MX" b="1" i="1" dirty="0" smtClean="0"/>
              <a:t>INECUACIONES CON VALOR ABSOLUTO</a:t>
            </a:r>
            <a:endParaRPr lang="es-MX" b="1" i="1" dirty="0"/>
          </a:p>
        </p:txBody>
      </p:sp>
      <p:sp>
        <p:nvSpPr>
          <p:cNvPr id="3" name="Rectángulo 2"/>
          <p:cNvSpPr/>
          <p:nvPr/>
        </p:nvSpPr>
        <p:spPr>
          <a:xfrm>
            <a:off x="2380207" y="4154269"/>
            <a:ext cx="87232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i="1" dirty="0">
                <a:solidFill>
                  <a:srgbClr val="C55A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Derecho Básico De Aprendizaje</a:t>
            </a:r>
            <a:r>
              <a:rPr lang="es-ES_tradnl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CO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Justifica la validez de las propiedades de orden de los números reales y las utiliza para resolver problemas analíticos que se modelen con inecuaciones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2023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ecuaciones de primer grado - matematica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17" y="0"/>
            <a:ext cx="9209314" cy="476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de flecha 4"/>
          <p:cNvCxnSpPr/>
          <p:nvPr/>
        </p:nvCxnSpPr>
        <p:spPr>
          <a:xfrm>
            <a:off x="4140926" y="4558937"/>
            <a:ext cx="1384663" cy="10842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643155" y="5525589"/>
            <a:ext cx="334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C00000"/>
                </a:solidFill>
              </a:rPr>
              <a:t>INECUACIONES CON VALOR ABSOLUTO</a:t>
            </a:r>
            <a:endParaRPr lang="es-MX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4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9449" y="635169"/>
            <a:ext cx="120570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 valor absoluto de un número a, representado como</a:t>
            </a:r>
            <a:r>
              <a:rPr kumimoji="0" lang="es-MX" altLang="es-MX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|a|, </a:t>
            </a:r>
            <a:r>
              <a:rPr kumimoji="0" lang="es-MX" altLang="es-MX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 su valor numérico (con signo positivo).</a:t>
            </a:r>
            <a:endParaRPr lang="es-MX" altLang="es-MX" sz="2000" b="1" i="1" dirty="0">
              <a:solidFill>
                <a:srgbClr val="FF0000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Por ejemplo,</a:t>
            </a:r>
            <a:endParaRPr kumimoji="0" lang="es-MX" altLang="es-MX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026" name="Picture 2" descr="valor absoluto e inecuaciones con valores absolu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78" y="1143000"/>
            <a:ext cx="1972493" cy="265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795451" y="379314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Notemos que: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si el número es positivo, su valor absoluto es el propio número;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si el número es negativo, su valor absoluto es su opuesto (número con signo opuesto, es decir, con signo positivo);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si el número es 0, su valor absoluto es 0, aunque 0 no es ni positivo ni negativo</a:t>
            </a:r>
            <a:r>
              <a:rPr lang="es-MX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2795451" y="4219303"/>
            <a:ext cx="227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00B050"/>
                </a:solidFill>
              </a:rPr>
              <a:t>         </a:t>
            </a:r>
            <a:endParaRPr lang="es-MX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61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356" t="29910" r="41432" b="38661"/>
          <a:stretch/>
        </p:blipFill>
        <p:spPr>
          <a:xfrm>
            <a:off x="1728363" y="1045028"/>
            <a:ext cx="8408414" cy="536883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963495" y="662634"/>
            <a:ext cx="2464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i="1" dirty="0">
                <a:solidFill>
                  <a:srgbClr val="00B050"/>
                </a:solidFill>
              </a:rPr>
              <a:t>Es Decir: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771920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86000" y="718457"/>
            <a:ext cx="8673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 smtClean="0">
                <a:solidFill>
                  <a:srgbClr val="00B050"/>
                </a:solidFill>
              </a:rPr>
              <a:t>PROPIEDADES DE LAS DESIGUALDADES CON VALOR ABSOLUTO</a:t>
            </a:r>
            <a:endParaRPr lang="es-MX" sz="2800" b="1" i="1" dirty="0">
              <a:solidFill>
                <a:srgbClr val="00B05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1057" t="48304" r="41334" b="26339"/>
          <a:stretch/>
        </p:blipFill>
        <p:spPr>
          <a:xfrm>
            <a:off x="2808514" y="2417010"/>
            <a:ext cx="4976949" cy="2799355"/>
          </a:xfrm>
          <a:prstGeom prst="rect">
            <a:avLst/>
          </a:prstGeom>
        </p:spPr>
      </p:pic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049226"/>
              </p:ext>
            </p:extLst>
          </p:nvPr>
        </p:nvGraphicFramePr>
        <p:xfrm>
          <a:off x="3775166" y="5281730"/>
          <a:ext cx="3701957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cuación" r:id="rId4" imgW="1218960" imgH="253800" progId="Equation.3">
                  <p:embed/>
                </p:oleObj>
              </mc:Choice>
              <mc:Fallback>
                <p:oleObj name="Ecuación" r:id="rId4" imgW="121896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5166" y="5281730"/>
                        <a:ext cx="3701957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3278778" y="5347095"/>
            <a:ext cx="75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</a:t>
            </a:r>
            <a:r>
              <a:rPr lang="es-MX" b="1" i="1" dirty="0" smtClean="0"/>
              <a:t>e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521131" y="1672564"/>
            <a:ext cx="8033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0070C0"/>
                </a:solidFill>
              </a:rPr>
              <a:t>Si a es un número real tal que a       0, entonces  las inecuaciones con valor absoluto cumplen las siguientes propiedades </a:t>
            </a:r>
            <a:endParaRPr lang="es-MX" b="1" i="1" dirty="0">
              <a:solidFill>
                <a:srgbClr val="0070C0"/>
              </a:solidFill>
            </a:endParaRPr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22950"/>
              </p:ext>
            </p:extLst>
          </p:nvPr>
        </p:nvGraphicFramePr>
        <p:xfrm>
          <a:off x="6169660" y="1672564"/>
          <a:ext cx="531586" cy="298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cuación" r:id="rId6" imgW="126720" imgH="152280" progId="Equation.3">
                  <p:embed/>
                </p:oleObj>
              </mc:Choice>
              <mc:Fallback>
                <p:oleObj name="Ecuación" r:id="rId6" imgW="126720" imgH="152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69660" y="1672564"/>
                        <a:ext cx="531586" cy="298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762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195" t="27053" r="40490" b="21339"/>
          <a:stretch/>
        </p:blipFill>
        <p:spPr>
          <a:xfrm>
            <a:off x="1567542" y="548641"/>
            <a:ext cx="9953898" cy="569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4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196" t="26161" r="42838" b="17768"/>
          <a:stretch/>
        </p:blipFill>
        <p:spPr>
          <a:xfrm>
            <a:off x="1567542" y="483326"/>
            <a:ext cx="9065624" cy="6061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340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995" t="34374" r="38923" b="19911"/>
          <a:stretch/>
        </p:blipFill>
        <p:spPr>
          <a:xfrm>
            <a:off x="1815736" y="875211"/>
            <a:ext cx="9000309" cy="5381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805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296" t="26340" r="39023" b="15625"/>
          <a:stretch/>
        </p:blipFill>
        <p:spPr>
          <a:xfrm>
            <a:off x="1815736" y="822961"/>
            <a:ext cx="9004521" cy="547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5214426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523</TotalTime>
  <Words>136</Words>
  <Application>Microsoft Office PowerPoint</Application>
  <PresentationFormat>Panorámica</PresentationFormat>
  <Paragraphs>16</Paragraphs>
  <Slides>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Century Gothic</vt:lpstr>
      <vt:lpstr>Times New Roman</vt:lpstr>
      <vt:lpstr>Wingdings</vt:lpstr>
      <vt:lpstr>Wingdings 3</vt:lpstr>
      <vt:lpstr>Espiral</vt:lpstr>
      <vt:lpstr>Ecuación</vt:lpstr>
      <vt:lpstr>INECUACIONES CON VALOR ABSOLUTO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INECUACIONES CON VALOR ABSOLUTO</dc:title>
  <dc:creator>MELBA OSPINA</dc:creator>
  <cp:lastModifiedBy>MELBA OSPINA</cp:lastModifiedBy>
  <cp:revision>25</cp:revision>
  <dcterms:created xsi:type="dcterms:W3CDTF">2020-04-15T21:49:35Z</dcterms:created>
  <dcterms:modified xsi:type="dcterms:W3CDTF">2020-05-01T02:31:01Z</dcterms:modified>
</cp:coreProperties>
</file>