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3241-3D38-4799-9403-99294E86BB60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BA43-02E8-4295-904C-8E872224A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43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3241-3D38-4799-9403-99294E86BB60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BA43-02E8-4295-904C-8E872224A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60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3241-3D38-4799-9403-99294E86BB60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BA43-02E8-4295-904C-8E872224A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44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3241-3D38-4799-9403-99294E86BB60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BA43-02E8-4295-904C-8E872224A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44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3241-3D38-4799-9403-99294E86BB60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BA43-02E8-4295-904C-8E872224A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82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3241-3D38-4799-9403-99294E86BB60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BA43-02E8-4295-904C-8E872224A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03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3241-3D38-4799-9403-99294E86BB60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BA43-02E8-4295-904C-8E872224A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84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3241-3D38-4799-9403-99294E86BB60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BA43-02E8-4295-904C-8E872224A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86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3241-3D38-4799-9403-99294E86BB60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BA43-02E8-4295-904C-8E872224A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2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3241-3D38-4799-9403-99294E86BB60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BA43-02E8-4295-904C-8E872224A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46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3241-3D38-4799-9403-99294E86BB60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BA43-02E8-4295-904C-8E872224A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46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43241-3D38-4799-9403-99294E86BB60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5BA43-02E8-4295-904C-8E872224A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9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2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1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3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56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" y="0"/>
            <a:ext cx="1210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6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75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3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19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78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30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7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30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12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25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3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54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32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25030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1616" y="6211669"/>
            <a:ext cx="12080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https://es.slideshare.net/lparraga363/el-sistema-digestivo-lparragappt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613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87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4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0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080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1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45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</Words>
  <Application>Microsoft Office PowerPoint</Application>
  <PresentationFormat>Panorámica</PresentationFormat>
  <Paragraphs>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21</cp:revision>
  <dcterms:created xsi:type="dcterms:W3CDTF">2020-05-09T21:07:50Z</dcterms:created>
  <dcterms:modified xsi:type="dcterms:W3CDTF">2020-05-09T21:31:00Z</dcterms:modified>
</cp:coreProperties>
</file>