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56" r:id="rId18"/>
    <p:sldId id="271" r:id="rId19"/>
    <p:sldId id="273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83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3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7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4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5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1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14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98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9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2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325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444B-4B5F-4FEE-B094-A27DB5AC65AB}" type="datetimeFigureOut">
              <a:rPr lang="es-CO" smtClean="0"/>
              <a:t>22/04/2020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78B2-5AA7-4395-962D-BF6D39386C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12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3068960"/>
            <a:ext cx="8229600" cy="1143000"/>
          </a:xfrm>
        </p:spPr>
        <p:txBody>
          <a:bodyPr>
            <a:normAutofit/>
          </a:bodyPr>
          <a:lstStyle/>
          <a:p>
            <a:r>
              <a:rPr lang="es-419" sz="4800" dirty="0" smtClean="0">
                <a:latin typeface="Algerian" panose="04020705040A02060702" pitchFamily="82" charset="0"/>
              </a:rPr>
              <a:t>EL MÉTODO CIENTÍFICO</a:t>
            </a:r>
            <a:endParaRPr lang="es-ES" sz="48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0020"/>
            <a:ext cx="9144000" cy="673798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339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5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74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36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8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1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2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0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3335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8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3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3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8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5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1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6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5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81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</Words>
  <Application>Microsoft Office PowerPoint</Application>
  <PresentationFormat>Presentación en pantalla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Algerian</vt:lpstr>
      <vt:lpstr>Arial</vt:lpstr>
      <vt:lpstr>Calibri</vt:lpstr>
      <vt:lpstr>Tema de Office</vt:lpstr>
      <vt:lpstr>EL MÉTODO CIENTÍFICO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Cuenta Microsoft</cp:lastModifiedBy>
  <cp:revision>11</cp:revision>
  <dcterms:created xsi:type="dcterms:W3CDTF">2019-04-27T17:27:03Z</dcterms:created>
  <dcterms:modified xsi:type="dcterms:W3CDTF">2020-04-22T15:33:27Z</dcterms:modified>
</cp:coreProperties>
</file>