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41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8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747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5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8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37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8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01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7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90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9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0A1F-62C7-4381-BB2A-94E346E1DF40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2A5F-CD0E-4E52-9A8E-C44F6679BE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5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0"/>
            <a:ext cx="1166208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32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4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614362"/>
            <a:ext cx="95631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5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-22922"/>
            <a:ext cx="11689418" cy="68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8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5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1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0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6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6" y="0"/>
            <a:ext cx="11650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2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4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0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3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6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6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0"/>
            <a:ext cx="1165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0"/>
            <a:ext cx="11650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Intel</dc:creator>
  <cp:lastModifiedBy>Intel</cp:lastModifiedBy>
  <cp:revision>3</cp:revision>
  <dcterms:created xsi:type="dcterms:W3CDTF">2020-05-11T15:42:20Z</dcterms:created>
  <dcterms:modified xsi:type="dcterms:W3CDTF">2020-05-11T17:32:26Z</dcterms:modified>
</cp:coreProperties>
</file>