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0F76AF-67D2-4ED5-AA33-BF41B9C708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F4DBE19-4ACD-4B3B-87DB-1AD43F6826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DFC0BE-743B-4FF3-93FA-77AE08E88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EBC5-1F25-406B-91B1-08DB3BF421E6}" type="datetimeFigureOut">
              <a:rPr lang="es-CO" smtClean="0"/>
              <a:t>24/07/2020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529A10-0CE2-4B81-94BF-E5EFF0594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62582B-8FD3-40DD-872C-4067A6322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3AB1-C4E8-4D5C-8DD7-941FC2529D6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5941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4B4FE0-B5FD-46CE-A70D-2FD133C75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B66822B-01DF-4E39-8769-12CC58E0C0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CD9BEC-7B6F-4844-A0B3-CB2A97F73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EBC5-1F25-406B-91B1-08DB3BF421E6}" type="datetimeFigureOut">
              <a:rPr lang="es-CO" smtClean="0"/>
              <a:t>24/07/2020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B62307-952E-4341-9168-C9BE2AD4A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2C2B64-CCAD-473B-B03E-58029105B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3AB1-C4E8-4D5C-8DD7-941FC2529D6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9622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6A37793-3B9F-4146-A6E5-E77E952201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DF1FF02-FE65-4A14-B003-6AD44494B5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C8756D-EDCA-4E65-90E4-65CCF7628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EBC5-1F25-406B-91B1-08DB3BF421E6}" type="datetimeFigureOut">
              <a:rPr lang="es-CO" smtClean="0"/>
              <a:t>24/07/2020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2E392B-3DA4-4D7C-AA9E-6728BB35E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E5D674-D392-4B3B-BEF9-C8871BC0E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3AB1-C4E8-4D5C-8DD7-941FC2529D6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2992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1DC27C-2F98-4AEE-9A6A-D8E07DD8F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1F4189-6194-4CA1-BC6C-338159426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9B92C7-0A4C-4D87-9384-DA1DA6EE3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EBC5-1F25-406B-91B1-08DB3BF421E6}" type="datetimeFigureOut">
              <a:rPr lang="es-CO" smtClean="0"/>
              <a:t>24/07/2020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C7F559-2EF8-42B3-96E6-FF2337760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6042C7-FF41-4EE6-B936-F8DFF805C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3AB1-C4E8-4D5C-8DD7-941FC2529D6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16200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F2AEE9-51B6-4638-A9B7-7C37857DD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74C7AC9-6F47-46FA-9C07-33A95AB9B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E20FE1-536D-4787-A5A8-14DD2E7B3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EBC5-1F25-406B-91B1-08DB3BF421E6}" type="datetimeFigureOut">
              <a:rPr lang="es-CO" smtClean="0"/>
              <a:t>24/07/2020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21ACE1-BF22-4B9E-8889-2C7CAF3F7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0D1E64-BDD3-41D9-A5D1-C9CBD214E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3AB1-C4E8-4D5C-8DD7-941FC2529D6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5572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C14583-45A2-486E-9B24-68D7C035C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A86447-9D6D-4AF1-B801-8FA4789435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0285050-2112-44E5-B3C1-4971B6AFF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618D90D-F2B0-428E-BD0B-F87B9BBEF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EBC5-1F25-406B-91B1-08DB3BF421E6}" type="datetimeFigureOut">
              <a:rPr lang="es-CO" smtClean="0"/>
              <a:t>24/07/2020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B419418-1034-482E-A660-2963F6CB0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93A38D-E095-4873-A9BC-218C542B7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3AB1-C4E8-4D5C-8DD7-941FC2529D6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40733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B1FBB8-3A7C-45E5-869A-080F7B94A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4A1BE5-4877-45E3-AF26-DEEDB5082B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2AC4D3C-454B-4C56-87CF-F5042E61E3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13357CC-71D1-4089-9AF0-F414173CF5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3EC7DC2-4165-497A-A7C1-AC45EC0D67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CA2BF61-9D28-4860-B8B5-3081522A7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EBC5-1F25-406B-91B1-08DB3BF421E6}" type="datetimeFigureOut">
              <a:rPr lang="es-CO" smtClean="0"/>
              <a:t>24/07/2020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210522B-446C-4D88-8E08-EBB68298C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3F6FC5F-DC21-4FC7-9E8F-473BC7569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3AB1-C4E8-4D5C-8DD7-941FC2529D6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394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216DAF-6B92-4D59-9FE6-1D3169B0B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50059FE-B852-4A48-BF9C-5ECCDA587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EBC5-1F25-406B-91B1-08DB3BF421E6}" type="datetimeFigureOut">
              <a:rPr lang="es-CO" smtClean="0"/>
              <a:t>24/07/2020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357880-7B19-4390-8722-8B35256E7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C8D8498-D031-4335-9ED2-9FCBB7B1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3AB1-C4E8-4D5C-8DD7-941FC2529D6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8494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CA1DDE9-F1AC-4772-BCF1-C28744C1C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EBC5-1F25-406B-91B1-08DB3BF421E6}" type="datetimeFigureOut">
              <a:rPr lang="es-CO" smtClean="0"/>
              <a:t>24/07/2020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3B4AE2E-DA81-42D6-9989-DBEED480F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EC96DAB-CCB2-4956-86A7-C08D9BEE7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3AB1-C4E8-4D5C-8DD7-941FC2529D6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489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ABEE15-A157-4BA2-9913-443015FD7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F89129-C4CB-47E7-8435-BDE3CC999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A8B4C1A-4BE4-434E-88AE-A586470272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CDFA954-1219-4E0A-BD4D-376C5B311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EBC5-1F25-406B-91B1-08DB3BF421E6}" type="datetimeFigureOut">
              <a:rPr lang="es-CO" smtClean="0"/>
              <a:t>24/07/2020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ED30D1-1EEE-4C60-BEC4-F266B491B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19FE844-2DED-4868-8CE2-9CEA9A1BA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3AB1-C4E8-4D5C-8DD7-941FC2529D6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8946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AB99E8-685B-452B-80F6-C98EFF8EE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4C836D3-1C31-441A-B933-0719FD81C4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6572D27-5B92-4377-8108-161A5CED4B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D4B3386-C37C-4E70-89FB-52E44BA2F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EBC5-1F25-406B-91B1-08DB3BF421E6}" type="datetimeFigureOut">
              <a:rPr lang="es-CO" smtClean="0"/>
              <a:t>24/07/2020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C4E5E3-8E70-455F-ABDF-9ADB7CFEC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2F841F5-4E60-4D6B-B75C-5D1896D7B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3AB1-C4E8-4D5C-8DD7-941FC2529D6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2041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6A61D0A-8AF3-4329-B435-1C88A4D5C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BA310F-8512-4ABB-9670-72E8104BAA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F7C1D2-8C95-48A4-829D-40ECE58295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2EBC5-1F25-406B-91B1-08DB3BF421E6}" type="datetimeFigureOut">
              <a:rPr lang="es-CO" smtClean="0"/>
              <a:t>24/07/2020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043A02-7E63-4895-9886-3732936781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864930-0D74-42CE-BFA7-A40BBB7193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73AB1-C4E8-4D5C-8DD7-941FC2529D6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9896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091A4AE5-4F54-40C7-B323-55F4BBEC2A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0521" y="24684"/>
            <a:ext cx="4859024" cy="680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645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670E4D3-E238-4A58-AA6C-9EFC5B05FD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1966" y="0"/>
            <a:ext cx="7768065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45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99B957EA-D9ED-4EE8-9C1B-267847AA10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14" y="0"/>
            <a:ext cx="122464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305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BF76D17-2936-448D-9375-F18FE50238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969" y="9939"/>
            <a:ext cx="6848061" cy="6848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33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4CD91D7-DAE7-4DF3-97F7-0BC9FC2EB2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717" y="0"/>
            <a:ext cx="68745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703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C3A0E3B8-9C07-4BEE-AB22-8BF26AA970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675" y="29861"/>
            <a:ext cx="6470650" cy="6798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399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C3C8BC61-CE93-473F-B10F-D8A36EF3FB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146" y="0"/>
            <a:ext cx="9735707" cy="6870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28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B8FEF64-EA19-47BB-A7C3-A088957842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304" y="0"/>
            <a:ext cx="92433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629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34F72B5-AD9B-4050-B141-5AF8B1FFF5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687" y="0"/>
            <a:ext cx="6864626" cy="6864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045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66A8D107-DB2F-4EEA-8E3C-2D2805AB9F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1349" y="45797"/>
            <a:ext cx="5790373" cy="6812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917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796A03EE-59FB-47F3-95C8-32B42A479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4671" y="1"/>
            <a:ext cx="65920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875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D7BFF23-30A9-4499-AC13-2A1C0B605D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623" y="4350"/>
            <a:ext cx="9706753" cy="685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36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1945162-B7BA-401F-AB79-F42FA394D9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595" y="23191"/>
            <a:ext cx="6834809" cy="6834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2736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Panorámica</PresentationFormat>
  <Paragraphs>0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Reina</dc:creator>
  <cp:lastModifiedBy>Francisco Reina</cp:lastModifiedBy>
  <cp:revision>2</cp:revision>
  <dcterms:created xsi:type="dcterms:W3CDTF">2020-07-24T23:59:22Z</dcterms:created>
  <dcterms:modified xsi:type="dcterms:W3CDTF">2020-07-25T00:09:32Z</dcterms:modified>
</cp:coreProperties>
</file>