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7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9E7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59663" y="348995"/>
            <a:ext cx="11401425" cy="6154420"/>
          </a:xfrm>
          <a:custGeom>
            <a:avLst/>
            <a:gdLst/>
            <a:ahLst/>
            <a:cxnLst/>
            <a:rect l="l" t="t" r="r" b="b"/>
            <a:pathLst>
              <a:path w="11401425" h="6154420">
                <a:moveTo>
                  <a:pt x="0" y="6153912"/>
                </a:moveTo>
                <a:lnTo>
                  <a:pt x="11401044" y="6153912"/>
                </a:lnTo>
                <a:lnTo>
                  <a:pt x="11401044" y="0"/>
                </a:lnTo>
                <a:lnTo>
                  <a:pt x="0" y="0"/>
                </a:lnTo>
                <a:lnTo>
                  <a:pt x="0" y="6153912"/>
                </a:lnTo>
                <a:close/>
              </a:path>
            </a:pathLst>
          </a:custGeom>
          <a:ln w="57150">
            <a:solidFill>
              <a:srgbClr val="2B48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01299" y="5085587"/>
            <a:ext cx="1790700" cy="17724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6538" y="523493"/>
            <a:ext cx="997966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748" y="1863344"/>
            <a:ext cx="10874502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096" y="2031492"/>
            <a:ext cx="9280398" cy="40347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7942" y="715518"/>
            <a:ext cx="6458965" cy="4745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060060" y="1394205"/>
            <a:ext cx="2010410" cy="477520"/>
            <a:chOff x="5060060" y="1394205"/>
            <a:chExt cx="2010410" cy="477520"/>
          </a:xfrm>
        </p:grpSpPr>
        <p:sp>
          <p:nvSpPr>
            <p:cNvPr id="5" name="object 5"/>
            <p:cNvSpPr/>
            <p:nvPr/>
          </p:nvSpPr>
          <p:spPr>
            <a:xfrm>
              <a:off x="5071490" y="1405635"/>
              <a:ext cx="1987550" cy="454659"/>
            </a:xfrm>
            <a:custGeom>
              <a:avLst/>
              <a:gdLst/>
              <a:ahLst/>
              <a:cxnLst/>
              <a:rect l="l" t="t" r="r" b="b"/>
              <a:pathLst>
                <a:path w="1987550" h="454660">
                  <a:moveTo>
                    <a:pt x="1588219" y="352298"/>
                  </a:moveTo>
                  <a:lnTo>
                    <a:pt x="1449578" y="352298"/>
                  </a:lnTo>
                  <a:lnTo>
                    <a:pt x="1452117" y="357377"/>
                  </a:lnTo>
                  <a:lnTo>
                    <a:pt x="1471531" y="393882"/>
                  </a:lnTo>
                  <a:lnTo>
                    <a:pt x="1499616" y="435578"/>
                  </a:lnTo>
                  <a:lnTo>
                    <a:pt x="1514602" y="454533"/>
                  </a:lnTo>
                  <a:lnTo>
                    <a:pt x="1576324" y="426592"/>
                  </a:lnTo>
                  <a:lnTo>
                    <a:pt x="1623562" y="405768"/>
                  </a:lnTo>
                  <a:lnTo>
                    <a:pt x="1633347" y="401319"/>
                  </a:lnTo>
                  <a:lnTo>
                    <a:pt x="1618105" y="385101"/>
                  </a:lnTo>
                  <a:lnTo>
                    <a:pt x="1605137" y="371109"/>
                  </a:lnTo>
                  <a:lnTo>
                    <a:pt x="1594431" y="359332"/>
                  </a:lnTo>
                  <a:lnTo>
                    <a:pt x="1588219" y="352298"/>
                  </a:lnTo>
                  <a:close/>
                </a:path>
                <a:path w="1987550" h="454660">
                  <a:moveTo>
                    <a:pt x="1975475" y="378078"/>
                  </a:moveTo>
                  <a:lnTo>
                    <a:pt x="1732788" y="378078"/>
                  </a:lnTo>
                  <a:lnTo>
                    <a:pt x="1734819" y="389000"/>
                  </a:lnTo>
                  <a:lnTo>
                    <a:pt x="1736979" y="397001"/>
                  </a:lnTo>
                  <a:lnTo>
                    <a:pt x="1739391" y="402209"/>
                  </a:lnTo>
                  <a:lnTo>
                    <a:pt x="1757807" y="437641"/>
                  </a:lnTo>
                  <a:lnTo>
                    <a:pt x="1769377" y="429216"/>
                  </a:lnTo>
                  <a:lnTo>
                    <a:pt x="1779698" y="421862"/>
                  </a:lnTo>
                  <a:lnTo>
                    <a:pt x="1788757" y="415603"/>
                  </a:lnTo>
                  <a:lnTo>
                    <a:pt x="1796541" y="410463"/>
                  </a:lnTo>
                  <a:lnTo>
                    <a:pt x="1806898" y="404437"/>
                  </a:lnTo>
                  <a:lnTo>
                    <a:pt x="1814337" y="399875"/>
                  </a:lnTo>
                  <a:lnTo>
                    <a:pt x="1818848" y="396765"/>
                  </a:lnTo>
                  <a:lnTo>
                    <a:pt x="1820417" y="395097"/>
                  </a:lnTo>
                  <a:lnTo>
                    <a:pt x="1979399" y="395097"/>
                  </a:lnTo>
                  <a:lnTo>
                    <a:pt x="1975475" y="378078"/>
                  </a:lnTo>
                  <a:close/>
                </a:path>
                <a:path w="1987550" h="454660">
                  <a:moveTo>
                    <a:pt x="1406144" y="0"/>
                  </a:moveTo>
                  <a:lnTo>
                    <a:pt x="1374687" y="521"/>
                  </a:lnTo>
                  <a:lnTo>
                    <a:pt x="1340897" y="2079"/>
                  </a:lnTo>
                  <a:lnTo>
                    <a:pt x="1304774" y="4661"/>
                  </a:lnTo>
                  <a:lnTo>
                    <a:pt x="1266317" y="8254"/>
                  </a:lnTo>
                  <a:lnTo>
                    <a:pt x="1270222" y="76713"/>
                  </a:lnTo>
                  <a:lnTo>
                    <a:pt x="1273365" y="136921"/>
                  </a:lnTo>
                  <a:lnTo>
                    <a:pt x="1275801" y="190335"/>
                  </a:lnTo>
                  <a:lnTo>
                    <a:pt x="1277554" y="237176"/>
                  </a:lnTo>
                  <a:lnTo>
                    <a:pt x="1279993" y="297080"/>
                  </a:lnTo>
                  <a:lnTo>
                    <a:pt x="1282692" y="359638"/>
                  </a:lnTo>
                  <a:lnTo>
                    <a:pt x="1285102" y="411480"/>
                  </a:lnTo>
                  <a:lnTo>
                    <a:pt x="1286002" y="429894"/>
                  </a:lnTo>
                  <a:lnTo>
                    <a:pt x="1447418" y="429894"/>
                  </a:lnTo>
                  <a:lnTo>
                    <a:pt x="1449578" y="352298"/>
                  </a:lnTo>
                  <a:lnTo>
                    <a:pt x="1588219" y="352298"/>
                  </a:lnTo>
                  <a:lnTo>
                    <a:pt x="1585976" y="349758"/>
                  </a:lnTo>
                  <a:lnTo>
                    <a:pt x="1572049" y="332303"/>
                  </a:lnTo>
                  <a:lnTo>
                    <a:pt x="1561120" y="318960"/>
                  </a:lnTo>
                  <a:lnTo>
                    <a:pt x="1553293" y="309824"/>
                  </a:lnTo>
                  <a:lnTo>
                    <a:pt x="1548511" y="304800"/>
                  </a:lnTo>
                  <a:lnTo>
                    <a:pt x="1565253" y="297080"/>
                  </a:lnTo>
                  <a:lnTo>
                    <a:pt x="1580816" y="286670"/>
                  </a:lnTo>
                  <a:lnTo>
                    <a:pt x="1595213" y="273546"/>
                  </a:lnTo>
                  <a:lnTo>
                    <a:pt x="1600079" y="267715"/>
                  </a:lnTo>
                  <a:lnTo>
                    <a:pt x="1452880" y="267715"/>
                  </a:lnTo>
                  <a:lnTo>
                    <a:pt x="1454277" y="186816"/>
                  </a:lnTo>
                  <a:lnTo>
                    <a:pt x="1635737" y="186816"/>
                  </a:lnTo>
                  <a:lnTo>
                    <a:pt x="1637157" y="167131"/>
                  </a:lnTo>
                  <a:lnTo>
                    <a:pt x="1632444" y="122804"/>
                  </a:lnTo>
                  <a:lnTo>
                    <a:pt x="1618306" y="85289"/>
                  </a:lnTo>
                  <a:lnTo>
                    <a:pt x="1594739" y="54591"/>
                  </a:lnTo>
                  <a:lnTo>
                    <a:pt x="1561741" y="30711"/>
                  </a:lnTo>
                  <a:lnTo>
                    <a:pt x="1519311" y="13650"/>
                  </a:lnTo>
                  <a:lnTo>
                    <a:pt x="1467446" y="3413"/>
                  </a:lnTo>
                  <a:lnTo>
                    <a:pt x="1406144" y="0"/>
                  </a:lnTo>
                  <a:close/>
                </a:path>
                <a:path w="1987550" h="454660">
                  <a:moveTo>
                    <a:pt x="1894078" y="7747"/>
                  </a:moveTo>
                  <a:lnTo>
                    <a:pt x="1724025" y="7747"/>
                  </a:lnTo>
                  <a:lnTo>
                    <a:pt x="1715908" y="56157"/>
                  </a:lnTo>
                  <a:lnTo>
                    <a:pt x="1707007" y="104997"/>
                  </a:lnTo>
                  <a:lnTo>
                    <a:pt x="1697343" y="154265"/>
                  </a:lnTo>
                  <a:lnTo>
                    <a:pt x="1686940" y="203962"/>
                  </a:lnTo>
                  <a:lnTo>
                    <a:pt x="1673208" y="262572"/>
                  </a:lnTo>
                  <a:lnTo>
                    <a:pt x="1659912" y="318992"/>
                  </a:lnTo>
                  <a:lnTo>
                    <a:pt x="1650282" y="359638"/>
                  </a:lnTo>
                  <a:lnTo>
                    <a:pt x="1640002" y="402716"/>
                  </a:lnTo>
                  <a:lnTo>
                    <a:pt x="1633474" y="429894"/>
                  </a:lnTo>
                  <a:lnTo>
                    <a:pt x="1721231" y="429894"/>
                  </a:lnTo>
                  <a:lnTo>
                    <a:pt x="1732788" y="378078"/>
                  </a:lnTo>
                  <a:lnTo>
                    <a:pt x="1975475" y="378078"/>
                  </a:lnTo>
                  <a:lnTo>
                    <a:pt x="1967263" y="342518"/>
                  </a:lnTo>
                  <a:lnTo>
                    <a:pt x="1744980" y="342518"/>
                  </a:lnTo>
                  <a:lnTo>
                    <a:pt x="1753743" y="317118"/>
                  </a:lnTo>
                  <a:lnTo>
                    <a:pt x="1760982" y="296290"/>
                  </a:lnTo>
                  <a:lnTo>
                    <a:pt x="1767272" y="278503"/>
                  </a:lnTo>
                  <a:lnTo>
                    <a:pt x="1771872" y="264382"/>
                  </a:lnTo>
                  <a:lnTo>
                    <a:pt x="1774805" y="253928"/>
                  </a:lnTo>
                  <a:lnTo>
                    <a:pt x="1776094" y="247141"/>
                  </a:lnTo>
                  <a:lnTo>
                    <a:pt x="1945236" y="247141"/>
                  </a:lnTo>
                  <a:lnTo>
                    <a:pt x="1935734" y="205993"/>
                  </a:lnTo>
                  <a:lnTo>
                    <a:pt x="1920617" y="136370"/>
                  </a:lnTo>
                  <a:lnTo>
                    <a:pt x="1908619" y="80105"/>
                  </a:lnTo>
                  <a:lnTo>
                    <a:pt x="1899765" y="37222"/>
                  </a:lnTo>
                  <a:lnTo>
                    <a:pt x="1894078" y="7747"/>
                  </a:lnTo>
                  <a:close/>
                </a:path>
                <a:path w="1987550" h="454660">
                  <a:moveTo>
                    <a:pt x="1979399" y="395097"/>
                  </a:moveTo>
                  <a:lnTo>
                    <a:pt x="1820417" y="395097"/>
                  </a:lnTo>
                  <a:lnTo>
                    <a:pt x="1831086" y="429894"/>
                  </a:lnTo>
                  <a:lnTo>
                    <a:pt x="1987423" y="429894"/>
                  </a:lnTo>
                  <a:lnTo>
                    <a:pt x="1979399" y="395097"/>
                  </a:lnTo>
                  <a:close/>
                </a:path>
                <a:path w="1987550" h="454660">
                  <a:moveTo>
                    <a:pt x="1945236" y="247141"/>
                  </a:moveTo>
                  <a:lnTo>
                    <a:pt x="1776094" y="247141"/>
                  </a:lnTo>
                  <a:lnTo>
                    <a:pt x="1780333" y="260500"/>
                  </a:lnTo>
                  <a:lnTo>
                    <a:pt x="1784286" y="272383"/>
                  </a:lnTo>
                  <a:lnTo>
                    <a:pt x="1787953" y="282789"/>
                  </a:lnTo>
                  <a:lnTo>
                    <a:pt x="1791335" y="291718"/>
                  </a:lnTo>
                  <a:lnTo>
                    <a:pt x="1796907" y="307006"/>
                  </a:lnTo>
                  <a:lnTo>
                    <a:pt x="1801444" y="318992"/>
                  </a:lnTo>
                  <a:lnTo>
                    <a:pt x="1804908" y="327580"/>
                  </a:lnTo>
                  <a:lnTo>
                    <a:pt x="1807337" y="332866"/>
                  </a:lnTo>
                  <a:lnTo>
                    <a:pt x="1799357" y="334845"/>
                  </a:lnTo>
                  <a:lnTo>
                    <a:pt x="1747690" y="342328"/>
                  </a:lnTo>
                  <a:lnTo>
                    <a:pt x="1744980" y="342518"/>
                  </a:lnTo>
                  <a:lnTo>
                    <a:pt x="1967263" y="342518"/>
                  </a:lnTo>
                  <a:lnTo>
                    <a:pt x="1945236" y="247141"/>
                  </a:lnTo>
                  <a:close/>
                </a:path>
                <a:path w="1987550" h="454660">
                  <a:moveTo>
                    <a:pt x="1635737" y="186816"/>
                  </a:moveTo>
                  <a:lnTo>
                    <a:pt x="1454277" y="186816"/>
                  </a:lnTo>
                  <a:lnTo>
                    <a:pt x="1462611" y="186957"/>
                  </a:lnTo>
                  <a:lnTo>
                    <a:pt x="1470660" y="188134"/>
                  </a:lnTo>
                  <a:lnTo>
                    <a:pt x="1503277" y="214782"/>
                  </a:lnTo>
                  <a:lnTo>
                    <a:pt x="1504441" y="225043"/>
                  </a:lnTo>
                  <a:lnTo>
                    <a:pt x="1503177" y="235426"/>
                  </a:lnTo>
                  <a:lnTo>
                    <a:pt x="1476168" y="262572"/>
                  </a:lnTo>
                  <a:lnTo>
                    <a:pt x="1452880" y="267715"/>
                  </a:lnTo>
                  <a:lnTo>
                    <a:pt x="1600079" y="267715"/>
                  </a:lnTo>
                  <a:lnTo>
                    <a:pt x="1608455" y="257683"/>
                  </a:lnTo>
                  <a:lnTo>
                    <a:pt x="1621029" y="237176"/>
                  </a:lnTo>
                  <a:lnTo>
                    <a:pt x="1629997" y="215264"/>
                  </a:lnTo>
                  <a:lnTo>
                    <a:pt x="1635369" y="191924"/>
                  </a:lnTo>
                  <a:lnTo>
                    <a:pt x="1635737" y="186816"/>
                  </a:lnTo>
                  <a:close/>
                </a:path>
                <a:path w="1987550" h="454660">
                  <a:moveTo>
                    <a:pt x="1204171" y="352298"/>
                  </a:moveTo>
                  <a:lnTo>
                    <a:pt x="1065530" y="352298"/>
                  </a:lnTo>
                  <a:lnTo>
                    <a:pt x="1068070" y="357377"/>
                  </a:lnTo>
                  <a:lnTo>
                    <a:pt x="1087483" y="393882"/>
                  </a:lnTo>
                  <a:lnTo>
                    <a:pt x="1115567" y="435578"/>
                  </a:lnTo>
                  <a:lnTo>
                    <a:pt x="1130554" y="454533"/>
                  </a:lnTo>
                  <a:lnTo>
                    <a:pt x="1192276" y="426592"/>
                  </a:lnTo>
                  <a:lnTo>
                    <a:pt x="1239514" y="405768"/>
                  </a:lnTo>
                  <a:lnTo>
                    <a:pt x="1249299" y="401319"/>
                  </a:lnTo>
                  <a:lnTo>
                    <a:pt x="1234057" y="385101"/>
                  </a:lnTo>
                  <a:lnTo>
                    <a:pt x="1221089" y="371109"/>
                  </a:lnTo>
                  <a:lnTo>
                    <a:pt x="1210383" y="359332"/>
                  </a:lnTo>
                  <a:lnTo>
                    <a:pt x="1204171" y="352298"/>
                  </a:lnTo>
                  <a:close/>
                </a:path>
                <a:path w="1987550" h="454660">
                  <a:moveTo>
                    <a:pt x="1022096" y="0"/>
                  </a:moveTo>
                  <a:lnTo>
                    <a:pt x="990639" y="521"/>
                  </a:lnTo>
                  <a:lnTo>
                    <a:pt x="956849" y="2079"/>
                  </a:lnTo>
                  <a:lnTo>
                    <a:pt x="920726" y="4661"/>
                  </a:lnTo>
                  <a:lnTo>
                    <a:pt x="882269" y="8254"/>
                  </a:lnTo>
                  <a:lnTo>
                    <a:pt x="886174" y="76713"/>
                  </a:lnTo>
                  <a:lnTo>
                    <a:pt x="889317" y="136921"/>
                  </a:lnTo>
                  <a:lnTo>
                    <a:pt x="891753" y="190335"/>
                  </a:lnTo>
                  <a:lnTo>
                    <a:pt x="893506" y="237176"/>
                  </a:lnTo>
                  <a:lnTo>
                    <a:pt x="895945" y="297080"/>
                  </a:lnTo>
                  <a:lnTo>
                    <a:pt x="898630" y="359332"/>
                  </a:lnTo>
                  <a:lnTo>
                    <a:pt x="900195" y="393882"/>
                  </a:lnTo>
                  <a:lnTo>
                    <a:pt x="901954" y="429894"/>
                  </a:lnTo>
                  <a:lnTo>
                    <a:pt x="1063371" y="429894"/>
                  </a:lnTo>
                  <a:lnTo>
                    <a:pt x="1065530" y="352298"/>
                  </a:lnTo>
                  <a:lnTo>
                    <a:pt x="1204171" y="352298"/>
                  </a:lnTo>
                  <a:lnTo>
                    <a:pt x="1201928" y="349758"/>
                  </a:lnTo>
                  <a:lnTo>
                    <a:pt x="1188001" y="332303"/>
                  </a:lnTo>
                  <a:lnTo>
                    <a:pt x="1177099" y="318992"/>
                  </a:lnTo>
                  <a:lnTo>
                    <a:pt x="1169245" y="309824"/>
                  </a:lnTo>
                  <a:lnTo>
                    <a:pt x="1164463" y="304800"/>
                  </a:lnTo>
                  <a:lnTo>
                    <a:pt x="1181205" y="297080"/>
                  </a:lnTo>
                  <a:lnTo>
                    <a:pt x="1196768" y="286670"/>
                  </a:lnTo>
                  <a:lnTo>
                    <a:pt x="1211165" y="273546"/>
                  </a:lnTo>
                  <a:lnTo>
                    <a:pt x="1216031" y="267715"/>
                  </a:lnTo>
                  <a:lnTo>
                    <a:pt x="1068832" y="267715"/>
                  </a:lnTo>
                  <a:lnTo>
                    <a:pt x="1070229" y="186816"/>
                  </a:lnTo>
                  <a:lnTo>
                    <a:pt x="1251689" y="186816"/>
                  </a:lnTo>
                  <a:lnTo>
                    <a:pt x="1253109" y="167131"/>
                  </a:lnTo>
                  <a:lnTo>
                    <a:pt x="1248396" y="122804"/>
                  </a:lnTo>
                  <a:lnTo>
                    <a:pt x="1234258" y="85289"/>
                  </a:lnTo>
                  <a:lnTo>
                    <a:pt x="1210691" y="54591"/>
                  </a:lnTo>
                  <a:lnTo>
                    <a:pt x="1177693" y="30711"/>
                  </a:lnTo>
                  <a:lnTo>
                    <a:pt x="1135263" y="13650"/>
                  </a:lnTo>
                  <a:lnTo>
                    <a:pt x="1083398" y="3413"/>
                  </a:lnTo>
                  <a:lnTo>
                    <a:pt x="1022096" y="0"/>
                  </a:lnTo>
                  <a:close/>
                </a:path>
                <a:path w="1987550" h="454660">
                  <a:moveTo>
                    <a:pt x="1251689" y="186816"/>
                  </a:moveTo>
                  <a:lnTo>
                    <a:pt x="1070229" y="186816"/>
                  </a:lnTo>
                  <a:lnTo>
                    <a:pt x="1078563" y="186957"/>
                  </a:lnTo>
                  <a:lnTo>
                    <a:pt x="1086612" y="188134"/>
                  </a:lnTo>
                  <a:lnTo>
                    <a:pt x="1119229" y="214782"/>
                  </a:lnTo>
                  <a:lnTo>
                    <a:pt x="1120394" y="225043"/>
                  </a:lnTo>
                  <a:lnTo>
                    <a:pt x="1119129" y="235426"/>
                  </a:lnTo>
                  <a:lnTo>
                    <a:pt x="1092120" y="262572"/>
                  </a:lnTo>
                  <a:lnTo>
                    <a:pt x="1068832" y="267715"/>
                  </a:lnTo>
                  <a:lnTo>
                    <a:pt x="1216031" y="267715"/>
                  </a:lnTo>
                  <a:lnTo>
                    <a:pt x="1224407" y="257683"/>
                  </a:lnTo>
                  <a:lnTo>
                    <a:pt x="1236981" y="237176"/>
                  </a:lnTo>
                  <a:lnTo>
                    <a:pt x="1245949" y="215264"/>
                  </a:lnTo>
                  <a:lnTo>
                    <a:pt x="1251321" y="191924"/>
                  </a:lnTo>
                  <a:lnTo>
                    <a:pt x="1251689" y="186816"/>
                  </a:lnTo>
                  <a:close/>
                </a:path>
                <a:path w="1987550" h="454660">
                  <a:moveTo>
                    <a:pt x="862330" y="7747"/>
                  </a:moveTo>
                  <a:lnTo>
                    <a:pt x="569849" y="7747"/>
                  </a:lnTo>
                  <a:lnTo>
                    <a:pt x="573639" y="71497"/>
                  </a:lnTo>
                  <a:lnTo>
                    <a:pt x="576643" y="127317"/>
                  </a:lnTo>
                  <a:lnTo>
                    <a:pt x="578885" y="175232"/>
                  </a:lnTo>
                  <a:lnTo>
                    <a:pt x="580585" y="220589"/>
                  </a:lnTo>
                  <a:lnTo>
                    <a:pt x="588263" y="429894"/>
                  </a:lnTo>
                  <a:lnTo>
                    <a:pt x="837438" y="429894"/>
                  </a:lnTo>
                  <a:lnTo>
                    <a:pt x="845188" y="394729"/>
                  </a:lnTo>
                  <a:lnTo>
                    <a:pt x="847217" y="385825"/>
                  </a:lnTo>
                  <a:lnTo>
                    <a:pt x="851005" y="368466"/>
                  </a:lnTo>
                  <a:lnTo>
                    <a:pt x="855489" y="347725"/>
                  </a:lnTo>
                  <a:lnTo>
                    <a:pt x="750570" y="347725"/>
                  </a:lnTo>
                  <a:lnTo>
                    <a:pt x="752983" y="299085"/>
                  </a:lnTo>
                  <a:lnTo>
                    <a:pt x="834706" y="298985"/>
                  </a:lnTo>
                  <a:lnTo>
                    <a:pt x="835711" y="292209"/>
                  </a:lnTo>
                  <a:lnTo>
                    <a:pt x="837564" y="281098"/>
                  </a:lnTo>
                  <a:lnTo>
                    <a:pt x="839418" y="271202"/>
                  </a:lnTo>
                  <a:lnTo>
                    <a:pt x="841248" y="262509"/>
                  </a:lnTo>
                  <a:lnTo>
                    <a:pt x="844274" y="249717"/>
                  </a:lnTo>
                  <a:lnTo>
                    <a:pt x="846883" y="238188"/>
                  </a:lnTo>
                  <a:lnTo>
                    <a:pt x="849088" y="227897"/>
                  </a:lnTo>
                  <a:lnTo>
                    <a:pt x="850547" y="220589"/>
                  </a:lnTo>
                  <a:lnTo>
                    <a:pt x="769675" y="220589"/>
                  </a:lnTo>
                  <a:lnTo>
                    <a:pt x="754888" y="220472"/>
                  </a:lnTo>
                  <a:lnTo>
                    <a:pt x="758317" y="179704"/>
                  </a:lnTo>
                  <a:lnTo>
                    <a:pt x="850938" y="179704"/>
                  </a:lnTo>
                  <a:lnTo>
                    <a:pt x="862330" y="7747"/>
                  </a:lnTo>
                  <a:close/>
                </a:path>
                <a:path w="1987550" h="454660">
                  <a:moveTo>
                    <a:pt x="857631" y="337819"/>
                  </a:moveTo>
                  <a:lnTo>
                    <a:pt x="817880" y="344297"/>
                  </a:lnTo>
                  <a:lnTo>
                    <a:pt x="759997" y="347440"/>
                  </a:lnTo>
                  <a:lnTo>
                    <a:pt x="750570" y="347725"/>
                  </a:lnTo>
                  <a:lnTo>
                    <a:pt x="855489" y="347725"/>
                  </a:lnTo>
                  <a:lnTo>
                    <a:pt x="857631" y="337819"/>
                  </a:lnTo>
                  <a:close/>
                </a:path>
                <a:path w="1987550" h="454660">
                  <a:moveTo>
                    <a:pt x="834706" y="298985"/>
                  </a:moveTo>
                  <a:lnTo>
                    <a:pt x="763694" y="298985"/>
                  </a:lnTo>
                  <a:lnTo>
                    <a:pt x="773334" y="299053"/>
                  </a:lnTo>
                  <a:lnTo>
                    <a:pt x="781879" y="299263"/>
                  </a:lnTo>
                  <a:lnTo>
                    <a:pt x="789305" y="299592"/>
                  </a:lnTo>
                  <a:lnTo>
                    <a:pt x="825881" y="303522"/>
                  </a:lnTo>
                  <a:lnTo>
                    <a:pt x="833882" y="304546"/>
                  </a:lnTo>
                  <a:lnTo>
                    <a:pt x="834706" y="298985"/>
                  </a:lnTo>
                  <a:close/>
                </a:path>
                <a:path w="1987550" h="454660">
                  <a:moveTo>
                    <a:pt x="850900" y="218821"/>
                  </a:moveTo>
                  <a:lnTo>
                    <a:pt x="790606" y="220360"/>
                  </a:lnTo>
                  <a:lnTo>
                    <a:pt x="769675" y="220589"/>
                  </a:lnTo>
                  <a:lnTo>
                    <a:pt x="850547" y="220589"/>
                  </a:lnTo>
                  <a:lnTo>
                    <a:pt x="850900" y="218821"/>
                  </a:lnTo>
                  <a:close/>
                </a:path>
                <a:path w="1987550" h="454660">
                  <a:moveTo>
                    <a:pt x="850938" y="179704"/>
                  </a:moveTo>
                  <a:lnTo>
                    <a:pt x="758317" y="179704"/>
                  </a:lnTo>
                  <a:lnTo>
                    <a:pt x="768842" y="180084"/>
                  </a:lnTo>
                  <a:lnTo>
                    <a:pt x="779462" y="180641"/>
                  </a:lnTo>
                  <a:lnTo>
                    <a:pt x="790178" y="181365"/>
                  </a:lnTo>
                  <a:lnTo>
                    <a:pt x="800988" y="182244"/>
                  </a:lnTo>
                  <a:lnTo>
                    <a:pt x="850392" y="187960"/>
                  </a:lnTo>
                  <a:lnTo>
                    <a:pt x="850938" y="179704"/>
                  </a:lnTo>
                  <a:close/>
                </a:path>
                <a:path w="1987550" h="454660">
                  <a:moveTo>
                    <a:pt x="553593" y="7747"/>
                  </a:moveTo>
                  <a:lnTo>
                    <a:pt x="356488" y="7747"/>
                  </a:lnTo>
                  <a:lnTo>
                    <a:pt x="375031" y="429894"/>
                  </a:lnTo>
                  <a:lnTo>
                    <a:pt x="535939" y="429894"/>
                  </a:lnTo>
                  <a:lnTo>
                    <a:pt x="537962" y="369935"/>
                  </a:lnTo>
                  <a:lnTo>
                    <a:pt x="539829" y="317118"/>
                  </a:lnTo>
                  <a:lnTo>
                    <a:pt x="541529" y="271446"/>
                  </a:lnTo>
                  <a:lnTo>
                    <a:pt x="543051" y="232917"/>
                  </a:lnTo>
                  <a:lnTo>
                    <a:pt x="553593" y="7747"/>
                  </a:lnTo>
                  <a:close/>
                </a:path>
                <a:path w="1987550" h="454660">
                  <a:moveTo>
                    <a:pt x="256032" y="181355"/>
                  </a:moveTo>
                  <a:lnTo>
                    <a:pt x="87503" y="181355"/>
                  </a:lnTo>
                  <a:lnTo>
                    <a:pt x="88763" y="198457"/>
                  </a:lnTo>
                  <a:lnTo>
                    <a:pt x="90058" y="216439"/>
                  </a:lnTo>
                  <a:lnTo>
                    <a:pt x="92710" y="255142"/>
                  </a:lnTo>
                  <a:lnTo>
                    <a:pt x="95428" y="309504"/>
                  </a:lnTo>
                  <a:lnTo>
                    <a:pt x="97694" y="356758"/>
                  </a:lnTo>
                  <a:lnTo>
                    <a:pt x="99532" y="396892"/>
                  </a:lnTo>
                  <a:lnTo>
                    <a:pt x="100964" y="429894"/>
                  </a:lnTo>
                  <a:lnTo>
                    <a:pt x="241300" y="429894"/>
                  </a:lnTo>
                  <a:lnTo>
                    <a:pt x="244471" y="374318"/>
                  </a:lnTo>
                  <a:lnTo>
                    <a:pt x="247141" y="326278"/>
                  </a:lnTo>
                  <a:lnTo>
                    <a:pt x="249336" y="285787"/>
                  </a:lnTo>
                  <a:lnTo>
                    <a:pt x="251079" y="252856"/>
                  </a:lnTo>
                  <a:lnTo>
                    <a:pt x="252817" y="225807"/>
                  </a:lnTo>
                  <a:lnTo>
                    <a:pt x="254222" y="204866"/>
                  </a:lnTo>
                  <a:lnTo>
                    <a:pt x="255293" y="190045"/>
                  </a:lnTo>
                  <a:lnTo>
                    <a:pt x="256032" y="181355"/>
                  </a:lnTo>
                  <a:close/>
                </a:path>
                <a:path w="1987550" h="454660">
                  <a:moveTo>
                    <a:pt x="344043" y="7747"/>
                  </a:moveTo>
                  <a:lnTo>
                    <a:pt x="0" y="7747"/>
                  </a:lnTo>
                  <a:lnTo>
                    <a:pt x="6985" y="187071"/>
                  </a:lnTo>
                  <a:lnTo>
                    <a:pt x="51054" y="183006"/>
                  </a:lnTo>
                  <a:lnTo>
                    <a:pt x="87503" y="181355"/>
                  </a:lnTo>
                  <a:lnTo>
                    <a:pt x="336296" y="181355"/>
                  </a:lnTo>
                  <a:lnTo>
                    <a:pt x="344043" y="7747"/>
                  </a:lnTo>
                  <a:close/>
                </a:path>
                <a:path w="1987550" h="454660">
                  <a:moveTo>
                    <a:pt x="336296" y="181355"/>
                  </a:moveTo>
                  <a:lnTo>
                    <a:pt x="256032" y="181355"/>
                  </a:lnTo>
                  <a:lnTo>
                    <a:pt x="268466" y="181756"/>
                  </a:lnTo>
                  <a:lnTo>
                    <a:pt x="296291" y="183006"/>
                  </a:lnTo>
                  <a:lnTo>
                    <a:pt x="336042" y="187071"/>
                  </a:lnTo>
                  <a:lnTo>
                    <a:pt x="336296" y="181355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5040" y="1641347"/>
              <a:ext cx="85216" cy="1182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2940" y="1581022"/>
              <a:ext cx="74421" cy="1037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8892" y="1581022"/>
              <a:ext cx="74421" cy="10375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71490" y="1405635"/>
              <a:ext cx="1987550" cy="454659"/>
            </a:xfrm>
            <a:custGeom>
              <a:avLst/>
              <a:gdLst/>
              <a:ahLst/>
              <a:cxnLst/>
              <a:rect l="l" t="t" r="r" b="b"/>
              <a:pathLst>
                <a:path w="1987550" h="454660">
                  <a:moveTo>
                    <a:pt x="1724025" y="7747"/>
                  </a:moveTo>
                  <a:lnTo>
                    <a:pt x="1894078" y="7747"/>
                  </a:lnTo>
                  <a:lnTo>
                    <a:pt x="1899765" y="37222"/>
                  </a:lnTo>
                  <a:lnTo>
                    <a:pt x="1908619" y="80105"/>
                  </a:lnTo>
                  <a:lnTo>
                    <a:pt x="1920617" y="136370"/>
                  </a:lnTo>
                  <a:lnTo>
                    <a:pt x="1935734" y="205993"/>
                  </a:lnTo>
                  <a:lnTo>
                    <a:pt x="1943718" y="240557"/>
                  </a:lnTo>
                  <a:lnTo>
                    <a:pt x="1952886" y="280235"/>
                  </a:lnTo>
                  <a:lnTo>
                    <a:pt x="1963230" y="325021"/>
                  </a:lnTo>
                  <a:lnTo>
                    <a:pt x="1974744" y="374910"/>
                  </a:lnTo>
                  <a:lnTo>
                    <a:pt x="1987423" y="429894"/>
                  </a:lnTo>
                  <a:lnTo>
                    <a:pt x="1831086" y="429894"/>
                  </a:lnTo>
                  <a:lnTo>
                    <a:pt x="1820417" y="395097"/>
                  </a:lnTo>
                  <a:lnTo>
                    <a:pt x="1818848" y="396765"/>
                  </a:lnTo>
                  <a:lnTo>
                    <a:pt x="1814337" y="399875"/>
                  </a:lnTo>
                  <a:lnTo>
                    <a:pt x="1806898" y="404437"/>
                  </a:lnTo>
                  <a:lnTo>
                    <a:pt x="1796541" y="410463"/>
                  </a:lnTo>
                  <a:lnTo>
                    <a:pt x="1788757" y="415603"/>
                  </a:lnTo>
                  <a:lnTo>
                    <a:pt x="1779698" y="421862"/>
                  </a:lnTo>
                  <a:lnTo>
                    <a:pt x="1769377" y="429216"/>
                  </a:lnTo>
                  <a:lnTo>
                    <a:pt x="1757807" y="437641"/>
                  </a:lnTo>
                  <a:lnTo>
                    <a:pt x="1739391" y="402209"/>
                  </a:lnTo>
                  <a:lnTo>
                    <a:pt x="1736979" y="397001"/>
                  </a:lnTo>
                  <a:lnTo>
                    <a:pt x="1734819" y="389000"/>
                  </a:lnTo>
                  <a:lnTo>
                    <a:pt x="1732788" y="378078"/>
                  </a:lnTo>
                  <a:lnTo>
                    <a:pt x="1721231" y="429894"/>
                  </a:lnTo>
                  <a:lnTo>
                    <a:pt x="1633474" y="429894"/>
                  </a:lnTo>
                  <a:lnTo>
                    <a:pt x="1641107" y="398119"/>
                  </a:lnTo>
                  <a:lnTo>
                    <a:pt x="1650282" y="359638"/>
                  </a:lnTo>
                  <a:lnTo>
                    <a:pt x="1660988" y="314451"/>
                  </a:lnTo>
                  <a:lnTo>
                    <a:pt x="1673211" y="262559"/>
                  </a:lnTo>
                  <a:lnTo>
                    <a:pt x="1686940" y="203962"/>
                  </a:lnTo>
                  <a:lnTo>
                    <a:pt x="1697343" y="154265"/>
                  </a:lnTo>
                  <a:lnTo>
                    <a:pt x="1707007" y="104997"/>
                  </a:lnTo>
                  <a:lnTo>
                    <a:pt x="1715908" y="56157"/>
                  </a:lnTo>
                  <a:lnTo>
                    <a:pt x="1724025" y="7747"/>
                  </a:lnTo>
                  <a:close/>
                </a:path>
                <a:path w="1987550" h="454660">
                  <a:moveTo>
                    <a:pt x="569849" y="7747"/>
                  </a:moveTo>
                  <a:lnTo>
                    <a:pt x="862330" y="7747"/>
                  </a:lnTo>
                  <a:lnTo>
                    <a:pt x="850392" y="187960"/>
                  </a:lnTo>
                  <a:lnTo>
                    <a:pt x="840940" y="186959"/>
                  </a:lnTo>
                  <a:lnTo>
                    <a:pt x="829548" y="185674"/>
                  </a:lnTo>
                  <a:lnTo>
                    <a:pt x="816227" y="184102"/>
                  </a:lnTo>
                  <a:lnTo>
                    <a:pt x="800988" y="182244"/>
                  </a:lnTo>
                  <a:lnTo>
                    <a:pt x="790178" y="181365"/>
                  </a:lnTo>
                  <a:lnTo>
                    <a:pt x="779462" y="180641"/>
                  </a:lnTo>
                  <a:lnTo>
                    <a:pt x="768842" y="180084"/>
                  </a:lnTo>
                  <a:lnTo>
                    <a:pt x="758317" y="179704"/>
                  </a:lnTo>
                  <a:lnTo>
                    <a:pt x="754888" y="220472"/>
                  </a:lnTo>
                  <a:lnTo>
                    <a:pt x="769675" y="220589"/>
                  </a:lnTo>
                  <a:lnTo>
                    <a:pt x="790606" y="220360"/>
                  </a:lnTo>
                  <a:lnTo>
                    <a:pt x="817681" y="219775"/>
                  </a:lnTo>
                  <a:lnTo>
                    <a:pt x="850900" y="218821"/>
                  </a:lnTo>
                  <a:lnTo>
                    <a:pt x="849088" y="227897"/>
                  </a:lnTo>
                  <a:lnTo>
                    <a:pt x="846883" y="238188"/>
                  </a:lnTo>
                  <a:lnTo>
                    <a:pt x="844274" y="249717"/>
                  </a:lnTo>
                  <a:lnTo>
                    <a:pt x="841248" y="262509"/>
                  </a:lnTo>
                  <a:lnTo>
                    <a:pt x="839418" y="271202"/>
                  </a:lnTo>
                  <a:lnTo>
                    <a:pt x="837564" y="281098"/>
                  </a:lnTo>
                  <a:lnTo>
                    <a:pt x="835711" y="292209"/>
                  </a:lnTo>
                  <a:lnTo>
                    <a:pt x="833882" y="304546"/>
                  </a:lnTo>
                  <a:lnTo>
                    <a:pt x="825881" y="303522"/>
                  </a:lnTo>
                  <a:lnTo>
                    <a:pt x="781879" y="299263"/>
                  </a:lnTo>
                  <a:lnTo>
                    <a:pt x="763694" y="298985"/>
                  </a:lnTo>
                  <a:lnTo>
                    <a:pt x="752983" y="299085"/>
                  </a:lnTo>
                  <a:lnTo>
                    <a:pt x="750570" y="347725"/>
                  </a:lnTo>
                  <a:lnTo>
                    <a:pt x="759997" y="347440"/>
                  </a:lnTo>
                  <a:lnTo>
                    <a:pt x="817880" y="344297"/>
                  </a:lnTo>
                  <a:lnTo>
                    <a:pt x="857631" y="337819"/>
                  </a:lnTo>
                  <a:lnTo>
                    <a:pt x="856200" y="344463"/>
                  </a:lnTo>
                  <a:lnTo>
                    <a:pt x="853995" y="354679"/>
                  </a:lnTo>
                  <a:lnTo>
                    <a:pt x="851005" y="368466"/>
                  </a:lnTo>
                  <a:lnTo>
                    <a:pt x="847217" y="385825"/>
                  </a:lnTo>
                  <a:lnTo>
                    <a:pt x="845188" y="394729"/>
                  </a:lnTo>
                  <a:lnTo>
                    <a:pt x="842899" y="405050"/>
                  </a:lnTo>
                  <a:lnTo>
                    <a:pt x="840323" y="416776"/>
                  </a:lnTo>
                  <a:lnTo>
                    <a:pt x="837438" y="429894"/>
                  </a:lnTo>
                  <a:lnTo>
                    <a:pt x="588263" y="429894"/>
                  </a:lnTo>
                  <a:lnTo>
                    <a:pt x="580389" y="215264"/>
                  </a:lnTo>
                  <a:lnTo>
                    <a:pt x="578885" y="175232"/>
                  </a:lnTo>
                  <a:lnTo>
                    <a:pt x="576643" y="127317"/>
                  </a:lnTo>
                  <a:lnTo>
                    <a:pt x="573639" y="71497"/>
                  </a:lnTo>
                  <a:lnTo>
                    <a:pt x="569849" y="7747"/>
                  </a:lnTo>
                  <a:close/>
                </a:path>
                <a:path w="1987550" h="454660">
                  <a:moveTo>
                    <a:pt x="356488" y="7747"/>
                  </a:moveTo>
                  <a:lnTo>
                    <a:pt x="553593" y="7747"/>
                  </a:lnTo>
                  <a:lnTo>
                    <a:pt x="543051" y="232917"/>
                  </a:lnTo>
                  <a:lnTo>
                    <a:pt x="541529" y="271446"/>
                  </a:lnTo>
                  <a:lnTo>
                    <a:pt x="539829" y="317118"/>
                  </a:lnTo>
                  <a:lnTo>
                    <a:pt x="537962" y="369935"/>
                  </a:lnTo>
                  <a:lnTo>
                    <a:pt x="535939" y="429894"/>
                  </a:lnTo>
                  <a:lnTo>
                    <a:pt x="375031" y="429894"/>
                  </a:lnTo>
                  <a:lnTo>
                    <a:pt x="356488" y="7747"/>
                  </a:lnTo>
                  <a:close/>
                </a:path>
                <a:path w="1987550" h="454660">
                  <a:moveTo>
                    <a:pt x="0" y="7747"/>
                  </a:moveTo>
                  <a:lnTo>
                    <a:pt x="344043" y="7747"/>
                  </a:lnTo>
                  <a:lnTo>
                    <a:pt x="336042" y="187071"/>
                  </a:lnTo>
                  <a:lnTo>
                    <a:pt x="327116" y="186168"/>
                  </a:lnTo>
                  <a:lnTo>
                    <a:pt x="317500" y="185181"/>
                  </a:lnTo>
                  <a:lnTo>
                    <a:pt x="307216" y="184124"/>
                  </a:lnTo>
                  <a:lnTo>
                    <a:pt x="296291" y="183006"/>
                  </a:lnTo>
                  <a:lnTo>
                    <a:pt x="288571" y="182606"/>
                  </a:lnTo>
                  <a:lnTo>
                    <a:pt x="279304" y="182181"/>
                  </a:lnTo>
                  <a:lnTo>
                    <a:pt x="268466" y="181756"/>
                  </a:lnTo>
                  <a:lnTo>
                    <a:pt x="256032" y="181355"/>
                  </a:lnTo>
                  <a:lnTo>
                    <a:pt x="255293" y="190045"/>
                  </a:lnTo>
                  <a:lnTo>
                    <a:pt x="254222" y="204866"/>
                  </a:lnTo>
                  <a:lnTo>
                    <a:pt x="252817" y="225807"/>
                  </a:lnTo>
                  <a:lnTo>
                    <a:pt x="251079" y="252856"/>
                  </a:lnTo>
                  <a:lnTo>
                    <a:pt x="249336" y="285787"/>
                  </a:lnTo>
                  <a:lnTo>
                    <a:pt x="247141" y="326278"/>
                  </a:lnTo>
                  <a:lnTo>
                    <a:pt x="244471" y="374318"/>
                  </a:lnTo>
                  <a:lnTo>
                    <a:pt x="241300" y="429894"/>
                  </a:lnTo>
                  <a:lnTo>
                    <a:pt x="100964" y="429894"/>
                  </a:lnTo>
                  <a:lnTo>
                    <a:pt x="99532" y="396892"/>
                  </a:lnTo>
                  <a:lnTo>
                    <a:pt x="97694" y="356758"/>
                  </a:lnTo>
                  <a:lnTo>
                    <a:pt x="95428" y="309504"/>
                  </a:lnTo>
                  <a:lnTo>
                    <a:pt x="92710" y="255142"/>
                  </a:lnTo>
                  <a:lnTo>
                    <a:pt x="90058" y="216439"/>
                  </a:lnTo>
                  <a:lnTo>
                    <a:pt x="87503" y="181355"/>
                  </a:lnTo>
                  <a:lnTo>
                    <a:pt x="51054" y="183006"/>
                  </a:lnTo>
                  <a:lnTo>
                    <a:pt x="6985" y="187071"/>
                  </a:lnTo>
                  <a:lnTo>
                    <a:pt x="0" y="7747"/>
                  </a:lnTo>
                  <a:close/>
                </a:path>
                <a:path w="1987550" h="454660">
                  <a:moveTo>
                    <a:pt x="1406144" y="0"/>
                  </a:moveTo>
                  <a:lnTo>
                    <a:pt x="1467446" y="3413"/>
                  </a:lnTo>
                  <a:lnTo>
                    <a:pt x="1519311" y="13650"/>
                  </a:lnTo>
                  <a:lnTo>
                    <a:pt x="1561741" y="30711"/>
                  </a:lnTo>
                  <a:lnTo>
                    <a:pt x="1594739" y="54591"/>
                  </a:lnTo>
                  <a:lnTo>
                    <a:pt x="1618306" y="85289"/>
                  </a:lnTo>
                  <a:lnTo>
                    <a:pt x="1632444" y="122804"/>
                  </a:lnTo>
                  <a:lnTo>
                    <a:pt x="1637157" y="167131"/>
                  </a:lnTo>
                  <a:lnTo>
                    <a:pt x="1635369" y="191924"/>
                  </a:lnTo>
                  <a:lnTo>
                    <a:pt x="1621029" y="237176"/>
                  </a:lnTo>
                  <a:lnTo>
                    <a:pt x="1595213" y="273546"/>
                  </a:lnTo>
                  <a:lnTo>
                    <a:pt x="1548511" y="304800"/>
                  </a:lnTo>
                  <a:lnTo>
                    <a:pt x="1553293" y="309824"/>
                  </a:lnTo>
                  <a:lnTo>
                    <a:pt x="1561147" y="318992"/>
                  </a:lnTo>
                  <a:lnTo>
                    <a:pt x="1572049" y="332303"/>
                  </a:lnTo>
                  <a:lnTo>
                    <a:pt x="1585976" y="349758"/>
                  </a:lnTo>
                  <a:lnTo>
                    <a:pt x="1594431" y="359332"/>
                  </a:lnTo>
                  <a:lnTo>
                    <a:pt x="1605137" y="371109"/>
                  </a:lnTo>
                  <a:lnTo>
                    <a:pt x="1618105" y="385101"/>
                  </a:lnTo>
                  <a:lnTo>
                    <a:pt x="1633347" y="401319"/>
                  </a:lnTo>
                  <a:lnTo>
                    <a:pt x="1623562" y="405768"/>
                  </a:lnTo>
                  <a:lnTo>
                    <a:pt x="1610788" y="411480"/>
                  </a:lnTo>
                  <a:lnTo>
                    <a:pt x="1595038" y="418429"/>
                  </a:lnTo>
                  <a:lnTo>
                    <a:pt x="1576324" y="426592"/>
                  </a:lnTo>
                  <a:lnTo>
                    <a:pt x="1560679" y="433691"/>
                  </a:lnTo>
                  <a:lnTo>
                    <a:pt x="1545177" y="440705"/>
                  </a:lnTo>
                  <a:lnTo>
                    <a:pt x="1529818" y="447649"/>
                  </a:lnTo>
                  <a:lnTo>
                    <a:pt x="1514602" y="454533"/>
                  </a:lnTo>
                  <a:lnTo>
                    <a:pt x="1489134" y="420885"/>
                  </a:lnTo>
                  <a:lnTo>
                    <a:pt x="1465754" y="383381"/>
                  </a:lnTo>
                  <a:lnTo>
                    <a:pt x="1449578" y="352298"/>
                  </a:lnTo>
                  <a:lnTo>
                    <a:pt x="1447418" y="429894"/>
                  </a:lnTo>
                  <a:lnTo>
                    <a:pt x="1286002" y="429894"/>
                  </a:lnTo>
                  <a:lnTo>
                    <a:pt x="1284241" y="393842"/>
                  </a:lnTo>
                  <a:lnTo>
                    <a:pt x="1282207" y="348932"/>
                  </a:lnTo>
                  <a:lnTo>
                    <a:pt x="1279911" y="295163"/>
                  </a:lnTo>
                  <a:lnTo>
                    <a:pt x="1277366" y="232537"/>
                  </a:lnTo>
                  <a:lnTo>
                    <a:pt x="1275746" y="188866"/>
                  </a:lnTo>
                  <a:lnTo>
                    <a:pt x="1273365" y="136921"/>
                  </a:lnTo>
                  <a:lnTo>
                    <a:pt x="1270222" y="76713"/>
                  </a:lnTo>
                  <a:lnTo>
                    <a:pt x="1266317" y="8254"/>
                  </a:lnTo>
                  <a:lnTo>
                    <a:pt x="1304774" y="4661"/>
                  </a:lnTo>
                  <a:lnTo>
                    <a:pt x="1340897" y="2079"/>
                  </a:lnTo>
                  <a:lnTo>
                    <a:pt x="1374687" y="521"/>
                  </a:lnTo>
                  <a:lnTo>
                    <a:pt x="1406144" y="0"/>
                  </a:lnTo>
                  <a:close/>
                </a:path>
                <a:path w="1987550" h="454660">
                  <a:moveTo>
                    <a:pt x="1022096" y="0"/>
                  </a:moveTo>
                  <a:lnTo>
                    <a:pt x="1083398" y="3413"/>
                  </a:lnTo>
                  <a:lnTo>
                    <a:pt x="1135263" y="13650"/>
                  </a:lnTo>
                  <a:lnTo>
                    <a:pt x="1177693" y="30711"/>
                  </a:lnTo>
                  <a:lnTo>
                    <a:pt x="1210691" y="54591"/>
                  </a:lnTo>
                  <a:lnTo>
                    <a:pt x="1234258" y="85289"/>
                  </a:lnTo>
                  <a:lnTo>
                    <a:pt x="1248396" y="122804"/>
                  </a:lnTo>
                  <a:lnTo>
                    <a:pt x="1253109" y="167131"/>
                  </a:lnTo>
                  <a:lnTo>
                    <a:pt x="1251321" y="191924"/>
                  </a:lnTo>
                  <a:lnTo>
                    <a:pt x="1236981" y="237176"/>
                  </a:lnTo>
                  <a:lnTo>
                    <a:pt x="1211165" y="273546"/>
                  </a:lnTo>
                  <a:lnTo>
                    <a:pt x="1164463" y="304800"/>
                  </a:lnTo>
                  <a:lnTo>
                    <a:pt x="1169245" y="309824"/>
                  </a:lnTo>
                  <a:lnTo>
                    <a:pt x="1177099" y="318992"/>
                  </a:lnTo>
                  <a:lnTo>
                    <a:pt x="1188001" y="332303"/>
                  </a:lnTo>
                  <a:lnTo>
                    <a:pt x="1201928" y="349758"/>
                  </a:lnTo>
                  <a:lnTo>
                    <a:pt x="1210383" y="359332"/>
                  </a:lnTo>
                  <a:lnTo>
                    <a:pt x="1221089" y="371109"/>
                  </a:lnTo>
                  <a:lnTo>
                    <a:pt x="1234057" y="385101"/>
                  </a:lnTo>
                  <a:lnTo>
                    <a:pt x="1249299" y="401319"/>
                  </a:lnTo>
                  <a:lnTo>
                    <a:pt x="1239514" y="405768"/>
                  </a:lnTo>
                  <a:lnTo>
                    <a:pt x="1226740" y="411480"/>
                  </a:lnTo>
                  <a:lnTo>
                    <a:pt x="1210990" y="418429"/>
                  </a:lnTo>
                  <a:lnTo>
                    <a:pt x="1192276" y="426592"/>
                  </a:lnTo>
                  <a:lnTo>
                    <a:pt x="1176631" y="433691"/>
                  </a:lnTo>
                  <a:lnTo>
                    <a:pt x="1161129" y="440705"/>
                  </a:lnTo>
                  <a:lnTo>
                    <a:pt x="1145770" y="447649"/>
                  </a:lnTo>
                  <a:lnTo>
                    <a:pt x="1130554" y="454533"/>
                  </a:lnTo>
                  <a:lnTo>
                    <a:pt x="1105086" y="420885"/>
                  </a:lnTo>
                  <a:lnTo>
                    <a:pt x="1081706" y="383381"/>
                  </a:lnTo>
                  <a:lnTo>
                    <a:pt x="1065530" y="352298"/>
                  </a:lnTo>
                  <a:lnTo>
                    <a:pt x="1063371" y="429894"/>
                  </a:lnTo>
                  <a:lnTo>
                    <a:pt x="901954" y="429894"/>
                  </a:lnTo>
                  <a:lnTo>
                    <a:pt x="900193" y="393842"/>
                  </a:lnTo>
                  <a:lnTo>
                    <a:pt x="898159" y="348932"/>
                  </a:lnTo>
                  <a:lnTo>
                    <a:pt x="895863" y="295163"/>
                  </a:lnTo>
                  <a:lnTo>
                    <a:pt x="893318" y="232537"/>
                  </a:lnTo>
                  <a:lnTo>
                    <a:pt x="891698" y="188866"/>
                  </a:lnTo>
                  <a:lnTo>
                    <a:pt x="889317" y="136921"/>
                  </a:lnTo>
                  <a:lnTo>
                    <a:pt x="886174" y="76713"/>
                  </a:lnTo>
                  <a:lnTo>
                    <a:pt x="882269" y="8254"/>
                  </a:lnTo>
                  <a:lnTo>
                    <a:pt x="920726" y="4661"/>
                  </a:lnTo>
                  <a:lnTo>
                    <a:pt x="956849" y="2079"/>
                  </a:lnTo>
                  <a:lnTo>
                    <a:pt x="990639" y="521"/>
                  </a:lnTo>
                  <a:lnTo>
                    <a:pt x="1022096" y="0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8408" y="1600200"/>
            <a:ext cx="5692775" cy="4093845"/>
            <a:chOff x="978408" y="1600200"/>
            <a:chExt cx="5692775" cy="4093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408" y="1600200"/>
              <a:ext cx="4018788" cy="4093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08219" y="2086355"/>
              <a:ext cx="1809114" cy="440690"/>
            </a:xfrm>
            <a:custGeom>
              <a:avLst/>
              <a:gdLst/>
              <a:ahLst/>
              <a:cxnLst/>
              <a:rect l="l" t="t" r="r" b="b"/>
              <a:pathLst>
                <a:path w="1809115" h="440689">
                  <a:moveTo>
                    <a:pt x="1588769" y="0"/>
                  </a:moveTo>
                  <a:lnTo>
                    <a:pt x="1588769" y="110109"/>
                  </a:lnTo>
                  <a:lnTo>
                    <a:pt x="0" y="110109"/>
                  </a:lnTo>
                  <a:lnTo>
                    <a:pt x="0" y="330327"/>
                  </a:lnTo>
                  <a:lnTo>
                    <a:pt x="1588769" y="330327"/>
                  </a:lnTo>
                  <a:lnTo>
                    <a:pt x="1588769" y="440436"/>
                  </a:lnTo>
                  <a:lnTo>
                    <a:pt x="1808987" y="220218"/>
                  </a:lnTo>
                  <a:lnTo>
                    <a:pt x="15887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08219" y="2086355"/>
              <a:ext cx="1809114" cy="440690"/>
            </a:xfrm>
            <a:custGeom>
              <a:avLst/>
              <a:gdLst/>
              <a:ahLst/>
              <a:cxnLst/>
              <a:rect l="l" t="t" r="r" b="b"/>
              <a:pathLst>
                <a:path w="1809115" h="440689">
                  <a:moveTo>
                    <a:pt x="0" y="110109"/>
                  </a:moveTo>
                  <a:lnTo>
                    <a:pt x="1588769" y="110109"/>
                  </a:lnTo>
                  <a:lnTo>
                    <a:pt x="1588769" y="0"/>
                  </a:lnTo>
                  <a:lnTo>
                    <a:pt x="1808987" y="220218"/>
                  </a:lnTo>
                  <a:lnTo>
                    <a:pt x="1588769" y="440436"/>
                  </a:lnTo>
                  <a:lnTo>
                    <a:pt x="1588769" y="330327"/>
                  </a:lnTo>
                  <a:lnTo>
                    <a:pt x="0" y="330327"/>
                  </a:lnTo>
                  <a:lnTo>
                    <a:pt x="0" y="11010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56987" y="4608576"/>
              <a:ext cx="1807845" cy="441959"/>
            </a:xfrm>
            <a:custGeom>
              <a:avLst/>
              <a:gdLst/>
              <a:ahLst/>
              <a:cxnLst/>
              <a:rect l="l" t="t" r="r" b="b"/>
              <a:pathLst>
                <a:path w="1807845" h="441960">
                  <a:moveTo>
                    <a:pt x="1586484" y="0"/>
                  </a:moveTo>
                  <a:lnTo>
                    <a:pt x="1586484" y="110490"/>
                  </a:lnTo>
                  <a:lnTo>
                    <a:pt x="0" y="110490"/>
                  </a:lnTo>
                  <a:lnTo>
                    <a:pt x="0" y="331469"/>
                  </a:lnTo>
                  <a:lnTo>
                    <a:pt x="1586484" y="331469"/>
                  </a:lnTo>
                  <a:lnTo>
                    <a:pt x="1586484" y="441960"/>
                  </a:lnTo>
                  <a:lnTo>
                    <a:pt x="1807464" y="220980"/>
                  </a:lnTo>
                  <a:lnTo>
                    <a:pt x="15864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56987" y="4608576"/>
              <a:ext cx="1807845" cy="441959"/>
            </a:xfrm>
            <a:custGeom>
              <a:avLst/>
              <a:gdLst/>
              <a:ahLst/>
              <a:cxnLst/>
              <a:rect l="l" t="t" r="r" b="b"/>
              <a:pathLst>
                <a:path w="1807845" h="441960">
                  <a:moveTo>
                    <a:pt x="0" y="110490"/>
                  </a:moveTo>
                  <a:lnTo>
                    <a:pt x="1586484" y="110490"/>
                  </a:lnTo>
                  <a:lnTo>
                    <a:pt x="1586484" y="0"/>
                  </a:lnTo>
                  <a:lnTo>
                    <a:pt x="1807464" y="220980"/>
                  </a:lnTo>
                  <a:lnTo>
                    <a:pt x="1586484" y="441960"/>
                  </a:lnTo>
                  <a:lnTo>
                    <a:pt x="1586484" y="331469"/>
                  </a:lnTo>
                  <a:lnTo>
                    <a:pt x="0" y="331469"/>
                  </a:lnTo>
                  <a:lnTo>
                    <a:pt x="0" y="11049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67690" algn="l"/>
                <a:tab pos="2317115" algn="l"/>
                <a:tab pos="2720975" algn="l"/>
                <a:tab pos="3275965" algn="l"/>
                <a:tab pos="5405120" algn="l"/>
                <a:tab pos="6250940" algn="l"/>
                <a:tab pos="7049770" algn="l"/>
                <a:tab pos="9334500" algn="l"/>
              </a:tabLst>
            </a:pPr>
            <a:r>
              <a:rPr spc="-290" dirty="0"/>
              <a:t>L</a:t>
            </a:r>
            <a:r>
              <a:rPr spc="-340" dirty="0"/>
              <a:t>A</a:t>
            </a:r>
            <a:r>
              <a:rPr dirty="0"/>
              <a:t>	</a:t>
            </a:r>
            <a:r>
              <a:rPr b="1" spc="-385"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b="1" spc="-47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b="1" spc="-3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320" dirty="0">
                <a:solidFill>
                  <a:srgbClr val="FF0000"/>
                </a:solidFill>
                <a:latin typeface="Arial"/>
                <a:cs typeface="Arial"/>
              </a:rPr>
              <a:t>CIÓN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pc="-340" dirty="0"/>
              <a:t>Y</a:t>
            </a:r>
            <a:r>
              <a:rPr dirty="0"/>
              <a:t>	</a:t>
            </a:r>
            <a:r>
              <a:rPr spc="-280" dirty="0"/>
              <a:t>L</a:t>
            </a:r>
            <a:r>
              <a:rPr spc="-340" dirty="0"/>
              <a:t>A</a:t>
            </a:r>
            <a:r>
              <a:rPr dirty="0"/>
              <a:t>	</a:t>
            </a:r>
            <a:r>
              <a:rPr b="1" spc="-3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b="1" spc="-360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b="1" spc="-305" dirty="0">
                <a:solidFill>
                  <a:srgbClr val="FF0000"/>
                </a:solidFill>
                <a:latin typeface="Arial"/>
                <a:cs typeface="Arial"/>
              </a:rPr>
              <a:t>SLACI</a:t>
            </a:r>
            <a:r>
              <a:rPr b="1" spc="-385" dirty="0">
                <a:solidFill>
                  <a:srgbClr val="FF0000"/>
                </a:solidFill>
                <a:latin typeface="Arial"/>
                <a:cs typeface="Arial"/>
              </a:rPr>
              <a:t>Ó</a:t>
            </a:r>
            <a:r>
              <a:rPr b="1" spc="-37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pc="-340" dirty="0"/>
              <a:t>S</a:t>
            </a:r>
            <a:r>
              <a:rPr spc="-390" dirty="0"/>
              <a:t>O</a:t>
            </a:r>
            <a:r>
              <a:rPr spc="-370" dirty="0"/>
              <a:t>N</a:t>
            </a:r>
            <a:r>
              <a:rPr dirty="0"/>
              <a:t>	</a:t>
            </a:r>
            <a:r>
              <a:rPr spc="-290" dirty="0"/>
              <a:t>L</a:t>
            </a:r>
            <a:r>
              <a:rPr spc="-385" dirty="0"/>
              <a:t>O</a:t>
            </a:r>
            <a:r>
              <a:rPr spc="-340" dirty="0"/>
              <a:t>S</a:t>
            </a:r>
            <a:r>
              <a:rPr dirty="0"/>
              <a:t>	</a:t>
            </a:r>
            <a:r>
              <a:rPr spc="-415" dirty="0"/>
              <a:t>MO</a:t>
            </a:r>
            <a:r>
              <a:rPr spc="-335" dirty="0"/>
              <a:t>V</a:t>
            </a:r>
            <a:r>
              <a:rPr spc="-240" dirty="0"/>
              <a:t>IMI</a:t>
            </a:r>
            <a:r>
              <a:rPr spc="-330" dirty="0"/>
              <a:t>E</a:t>
            </a:r>
            <a:r>
              <a:rPr spc="-360" dirty="0"/>
              <a:t>N</a:t>
            </a:r>
            <a:r>
              <a:rPr spc="-345" dirty="0"/>
              <a:t>T</a:t>
            </a:r>
            <a:r>
              <a:rPr spc="-400" dirty="0"/>
              <a:t>O</a:t>
            </a:r>
            <a:r>
              <a:rPr spc="-340" dirty="0"/>
              <a:t>S</a:t>
            </a:r>
            <a:r>
              <a:rPr dirty="0"/>
              <a:t>	</a:t>
            </a:r>
            <a:r>
              <a:rPr spc="-420" dirty="0"/>
              <a:t>M</a:t>
            </a:r>
            <a:r>
              <a:rPr spc="-240" dirty="0"/>
              <a:t>AS  </a:t>
            </a:r>
            <a:r>
              <a:rPr spc="-290" dirty="0"/>
              <a:t>IM</a:t>
            </a:r>
            <a:r>
              <a:rPr spc="-350" dirty="0"/>
              <a:t>P</a:t>
            </a:r>
            <a:r>
              <a:rPr spc="-400" dirty="0"/>
              <a:t>O</a:t>
            </a:r>
            <a:r>
              <a:rPr spc="-405" dirty="0"/>
              <a:t>R</a:t>
            </a:r>
            <a:r>
              <a:rPr spc="-475" dirty="0"/>
              <a:t>T</a:t>
            </a:r>
            <a:r>
              <a:rPr spc="-340" dirty="0"/>
              <a:t>ANTES</a:t>
            </a:r>
            <a:r>
              <a:rPr spc="-95" dirty="0"/>
              <a:t> </a:t>
            </a:r>
            <a:r>
              <a:rPr spc="-330" dirty="0"/>
              <a:t>DEL</a:t>
            </a:r>
            <a:r>
              <a:rPr spc="-210" dirty="0"/>
              <a:t> </a:t>
            </a:r>
            <a:r>
              <a:rPr spc="-340" dirty="0"/>
              <a:t>P</a:t>
            </a:r>
            <a:r>
              <a:rPr spc="-295" dirty="0"/>
              <a:t>L</a:t>
            </a:r>
            <a:r>
              <a:rPr spc="-355" dirty="0"/>
              <a:t>ANE</a:t>
            </a:r>
            <a:r>
              <a:rPr spc="-475" dirty="0"/>
              <a:t>T</a:t>
            </a:r>
            <a:r>
              <a:rPr spc="-340" dirty="0"/>
              <a:t>A</a:t>
            </a:r>
            <a:r>
              <a:rPr spc="-240" dirty="0"/>
              <a:t> </a:t>
            </a:r>
            <a:r>
              <a:rPr spc="-305" dirty="0"/>
              <a:t>TIERR</a:t>
            </a:r>
            <a:r>
              <a:rPr spc="-350" dirty="0"/>
              <a:t>A</a:t>
            </a:r>
            <a:r>
              <a:rPr spc="-145" dirty="0"/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39839" y="1360170"/>
            <a:ext cx="4051300" cy="462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b="1" spc="-290" dirty="0">
                <a:solidFill>
                  <a:srgbClr val="FF0000"/>
                </a:solidFill>
                <a:latin typeface="Arial"/>
                <a:cs typeface="Arial"/>
              </a:rPr>
              <a:t>ROTACION:</a:t>
            </a:r>
            <a:endParaRPr sz="2400">
              <a:latin typeface="Arial"/>
              <a:cs typeface="Arial"/>
            </a:endParaRPr>
          </a:p>
          <a:p>
            <a:pPr marL="160020" indent="-147955">
              <a:lnSpc>
                <a:spcPts val="2875"/>
              </a:lnSpc>
              <a:buChar char="-"/>
              <a:tabLst>
                <a:tab pos="160655" algn="l"/>
              </a:tabLst>
            </a:pPr>
            <a:r>
              <a:rPr sz="2400" spc="-315" dirty="0">
                <a:latin typeface="Arial MT"/>
                <a:cs typeface="Arial MT"/>
              </a:rPr>
              <a:t>T</a:t>
            </a:r>
            <a:r>
              <a:rPr sz="2400" spc="-240" dirty="0">
                <a:latin typeface="Arial MT"/>
                <a:cs typeface="Arial MT"/>
              </a:rPr>
              <a:t>iempo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qu</a:t>
            </a:r>
            <a:r>
              <a:rPr sz="2400" spc="-240" dirty="0">
                <a:latin typeface="Arial MT"/>
                <a:cs typeface="Arial MT"/>
              </a:rPr>
              <a:t>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ta</a:t>
            </a:r>
            <a:r>
              <a:rPr sz="2400" spc="-140" dirty="0">
                <a:latin typeface="Arial MT"/>
                <a:cs typeface="Arial MT"/>
              </a:rPr>
              <a:t>r</a:t>
            </a:r>
            <a:r>
              <a:rPr sz="2400" spc="-245" dirty="0">
                <a:latin typeface="Arial MT"/>
                <a:cs typeface="Arial MT"/>
              </a:rPr>
              <a:t>d</a:t>
            </a:r>
            <a:r>
              <a:rPr sz="2400" spc="-240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240" dirty="0">
                <a:latin typeface="Arial MT"/>
                <a:cs typeface="Arial MT"/>
              </a:rPr>
              <a:t>n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da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240" dirty="0">
                <a:latin typeface="Arial MT"/>
                <a:cs typeface="Arial MT"/>
              </a:rPr>
              <a:t>a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00" dirty="0">
                <a:latin typeface="Arial MT"/>
                <a:cs typeface="Arial MT"/>
              </a:rPr>
              <a:t>vuelta</a:t>
            </a:r>
            <a:endParaRPr sz="2400">
              <a:latin typeface="Arial MT"/>
              <a:cs typeface="Arial MT"/>
            </a:endParaRPr>
          </a:p>
          <a:p>
            <a:pPr marL="12700" marR="118745">
              <a:lnSpc>
                <a:spcPct val="100000"/>
              </a:lnSpc>
            </a:pPr>
            <a:r>
              <a:rPr sz="2400" spc="-220" dirty="0">
                <a:latin typeface="Arial MT"/>
                <a:cs typeface="Arial MT"/>
              </a:rPr>
              <a:t>sobr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s</a:t>
            </a:r>
            <a:r>
              <a:rPr sz="2400" spc="-100" dirty="0">
                <a:latin typeface="Arial MT"/>
                <a:cs typeface="Arial MT"/>
              </a:rPr>
              <a:t>i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65" dirty="0">
                <a:latin typeface="Arial MT"/>
                <a:cs typeface="Arial MT"/>
              </a:rPr>
              <a:t>mism</a:t>
            </a:r>
            <a:r>
              <a:rPr sz="2400" spc="-245" dirty="0">
                <a:latin typeface="Arial MT"/>
                <a:cs typeface="Arial MT"/>
              </a:rPr>
              <a:t>o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25" dirty="0">
                <a:latin typeface="Arial MT"/>
                <a:cs typeface="Arial MT"/>
              </a:rPr>
              <a:t>reded</a:t>
            </a:r>
            <a:r>
              <a:rPr sz="2400" spc="-254" dirty="0">
                <a:latin typeface="Arial MT"/>
                <a:cs typeface="Arial MT"/>
              </a:rPr>
              <a:t>o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u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j</a:t>
            </a:r>
            <a:r>
              <a:rPr sz="2400" spc="-165" dirty="0">
                <a:latin typeface="Arial MT"/>
                <a:cs typeface="Arial MT"/>
              </a:rPr>
              <a:t>e  </a:t>
            </a:r>
            <a:r>
              <a:rPr sz="2400" spc="-200" dirty="0">
                <a:latin typeface="Arial MT"/>
                <a:cs typeface="Arial MT"/>
              </a:rPr>
              <a:t>imaginario.</a:t>
            </a:r>
            <a:endParaRPr sz="2400">
              <a:latin typeface="Arial MT"/>
              <a:cs typeface="Arial MT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sz="2400" spc="-220" dirty="0">
                <a:latin typeface="Arial MT"/>
                <a:cs typeface="Arial MT"/>
              </a:rPr>
              <a:t>Dia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y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no</a:t>
            </a:r>
            <a:r>
              <a:rPr sz="2400" spc="-215" dirty="0">
                <a:latin typeface="Arial MT"/>
                <a:cs typeface="Arial MT"/>
              </a:rPr>
              <a:t>c</a:t>
            </a:r>
            <a:r>
              <a:rPr sz="2400" spc="-250" dirty="0">
                <a:latin typeface="Arial MT"/>
                <a:cs typeface="Arial MT"/>
              </a:rPr>
              <a:t>he</a:t>
            </a:r>
            <a:endParaRPr sz="2400">
              <a:latin typeface="Arial MT"/>
              <a:cs typeface="Arial MT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sz="2400" spc="-245" dirty="0">
                <a:latin typeface="Arial MT"/>
                <a:cs typeface="Arial MT"/>
              </a:rPr>
              <a:t>2</a:t>
            </a:r>
            <a:r>
              <a:rPr sz="2400" spc="-240" dirty="0">
                <a:latin typeface="Arial MT"/>
                <a:cs typeface="Arial MT"/>
              </a:rPr>
              <a:t>3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hora</a:t>
            </a:r>
            <a:r>
              <a:rPr sz="2400" spc="-215" dirty="0">
                <a:latin typeface="Arial MT"/>
                <a:cs typeface="Arial MT"/>
              </a:rPr>
              <a:t>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y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5</a:t>
            </a:r>
            <a:r>
              <a:rPr sz="2400" spc="-240" dirty="0">
                <a:latin typeface="Arial MT"/>
                <a:cs typeface="Arial MT"/>
              </a:rPr>
              <a:t>6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mi</a:t>
            </a:r>
            <a:r>
              <a:rPr sz="2400" spc="-260" dirty="0">
                <a:latin typeface="Arial MT"/>
                <a:cs typeface="Arial MT"/>
              </a:rPr>
              <a:t>n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875"/>
              </a:lnSpc>
              <a:spcBef>
                <a:spcPts val="1650"/>
              </a:spcBef>
            </a:pPr>
            <a:r>
              <a:rPr sz="2400" b="1" spc="-275" dirty="0">
                <a:solidFill>
                  <a:srgbClr val="FF0000"/>
                </a:solidFill>
                <a:latin typeface="Arial"/>
                <a:cs typeface="Arial"/>
              </a:rPr>
              <a:t>TRASLACION: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ts val="2880"/>
              </a:lnSpc>
              <a:spcBef>
                <a:spcPts val="90"/>
              </a:spcBef>
              <a:buChar char="-"/>
              <a:tabLst>
                <a:tab pos="299085" algn="l"/>
                <a:tab pos="299720" algn="l"/>
              </a:tabLst>
            </a:pPr>
            <a:r>
              <a:rPr sz="2400" spc="-320" dirty="0">
                <a:latin typeface="Arial MT"/>
                <a:cs typeface="Arial MT"/>
              </a:rPr>
              <a:t>T</a:t>
            </a:r>
            <a:r>
              <a:rPr sz="2400" spc="-105" dirty="0">
                <a:latin typeface="Arial MT"/>
                <a:cs typeface="Arial MT"/>
              </a:rPr>
              <a:t>i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310" dirty="0">
                <a:latin typeface="Arial MT"/>
                <a:cs typeface="Arial MT"/>
              </a:rPr>
              <a:t>mp</a:t>
            </a:r>
            <a:r>
              <a:rPr sz="2400" spc="-245" dirty="0">
                <a:latin typeface="Arial MT"/>
                <a:cs typeface="Arial MT"/>
              </a:rPr>
              <a:t>o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qu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ta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e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da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vue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155" dirty="0">
                <a:latin typeface="Arial MT"/>
                <a:cs typeface="Arial MT"/>
              </a:rPr>
              <a:t>ta  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25" dirty="0">
                <a:latin typeface="Arial MT"/>
                <a:cs typeface="Arial MT"/>
              </a:rPr>
              <a:t>reded</a:t>
            </a:r>
            <a:r>
              <a:rPr sz="2400" spc="-254" dirty="0">
                <a:latin typeface="Arial MT"/>
                <a:cs typeface="Arial MT"/>
              </a:rPr>
              <a:t>o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de</a:t>
            </a:r>
            <a:r>
              <a:rPr sz="2400" spc="-100" dirty="0">
                <a:latin typeface="Arial MT"/>
                <a:cs typeface="Arial MT"/>
              </a:rPr>
              <a:t>l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so</a:t>
            </a:r>
            <a:r>
              <a:rPr sz="2400" spc="-100" dirty="0">
                <a:latin typeface="Arial MT"/>
                <a:cs typeface="Arial MT"/>
              </a:rPr>
              <a:t>l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e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un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orbita  eliptica</a:t>
            </a:r>
            <a:endParaRPr sz="2400">
              <a:latin typeface="Arial MT"/>
              <a:cs typeface="Arial MT"/>
            </a:endParaRPr>
          </a:p>
          <a:p>
            <a:pPr marL="299085" indent="-287020">
              <a:lnSpc>
                <a:spcPts val="2785"/>
              </a:lnSpc>
              <a:buChar char="-"/>
              <a:tabLst>
                <a:tab pos="299085" algn="l"/>
                <a:tab pos="299720" algn="l"/>
              </a:tabLst>
            </a:pPr>
            <a:r>
              <a:rPr sz="2400" spc="-215" dirty="0">
                <a:latin typeface="Arial MT"/>
                <a:cs typeface="Arial MT"/>
              </a:rPr>
              <a:t>año/estaciones</a:t>
            </a:r>
            <a:endParaRPr sz="2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2400" spc="-250" dirty="0">
                <a:latin typeface="Arial MT"/>
                <a:cs typeface="Arial MT"/>
              </a:rPr>
              <a:t>36</a:t>
            </a:r>
            <a:r>
              <a:rPr sz="2400" spc="-245" dirty="0">
                <a:latin typeface="Arial MT"/>
                <a:cs typeface="Arial MT"/>
              </a:rPr>
              <a:t>5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35" dirty="0">
                <a:latin typeface="Arial MT"/>
                <a:cs typeface="Arial MT"/>
              </a:rPr>
              <a:t>as</a:t>
            </a:r>
            <a:r>
              <a:rPr sz="2400" spc="-120" dirty="0">
                <a:latin typeface="Arial MT"/>
                <a:cs typeface="Arial MT"/>
              </a:rPr>
              <a:t>,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5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hora</a:t>
            </a:r>
            <a:r>
              <a:rPr sz="2400" spc="-220" dirty="0">
                <a:latin typeface="Arial MT"/>
                <a:cs typeface="Arial MT"/>
              </a:rPr>
              <a:t>s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y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4</a:t>
            </a:r>
            <a:r>
              <a:rPr sz="2400" spc="-245" dirty="0">
                <a:latin typeface="Arial MT"/>
                <a:cs typeface="Arial MT"/>
              </a:rPr>
              <a:t>9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min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132" y="595960"/>
            <a:ext cx="7011034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3300" marR="5080" indent="-990600">
              <a:lnSpc>
                <a:spcPct val="100000"/>
              </a:lnSpc>
              <a:spcBef>
                <a:spcPts val="105"/>
              </a:spcBef>
            </a:pPr>
            <a:r>
              <a:rPr sz="8000" spc="-30" dirty="0">
                <a:latin typeface="Tahoma"/>
                <a:cs typeface="Tahoma"/>
              </a:rPr>
              <a:t>EFECTO</a:t>
            </a:r>
            <a:r>
              <a:rPr sz="8000" spc="-25" dirty="0">
                <a:latin typeface="Tahoma"/>
                <a:cs typeface="Tahoma"/>
              </a:rPr>
              <a:t>S</a:t>
            </a:r>
            <a:r>
              <a:rPr sz="8000" spc="-935" dirty="0">
                <a:latin typeface="Tahoma"/>
                <a:cs typeface="Tahoma"/>
              </a:rPr>
              <a:t> </a:t>
            </a:r>
            <a:r>
              <a:rPr sz="8000" spc="85" dirty="0">
                <a:latin typeface="Tahoma"/>
                <a:cs typeface="Tahoma"/>
              </a:rPr>
              <a:t>D</a:t>
            </a:r>
            <a:r>
              <a:rPr sz="8000" spc="75" dirty="0">
                <a:latin typeface="Tahoma"/>
                <a:cs typeface="Tahoma"/>
              </a:rPr>
              <a:t>E</a:t>
            </a:r>
            <a:r>
              <a:rPr sz="8000" spc="-905" dirty="0">
                <a:latin typeface="Tahoma"/>
                <a:cs typeface="Tahoma"/>
              </a:rPr>
              <a:t> </a:t>
            </a:r>
            <a:r>
              <a:rPr sz="8000" spc="150" dirty="0">
                <a:latin typeface="Tahoma"/>
                <a:cs typeface="Tahoma"/>
              </a:rPr>
              <a:t>LA  </a:t>
            </a:r>
            <a:r>
              <a:rPr sz="8000" spc="60" dirty="0">
                <a:latin typeface="Tahoma"/>
                <a:cs typeface="Tahoma"/>
              </a:rPr>
              <a:t>ROTACIÓN</a:t>
            </a:r>
            <a:endParaRPr sz="8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4735" y="3089148"/>
            <a:ext cx="3915156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72" y="1101852"/>
            <a:ext cx="5963411" cy="429158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30542" y="804418"/>
            <a:ext cx="4358005" cy="1616075"/>
            <a:chOff x="7130542" y="804418"/>
            <a:chExt cx="4358005" cy="1616075"/>
          </a:xfrm>
        </p:grpSpPr>
        <p:sp>
          <p:nvSpPr>
            <p:cNvPr id="4" name="object 4"/>
            <p:cNvSpPr/>
            <p:nvPr/>
          </p:nvSpPr>
          <p:spPr>
            <a:xfrm>
              <a:off x="7136892" y="810768"/>
              <a:ext cx="4345305" cy="1603375"/>
            </a:xfrm>
            <a:custGeom>
              <a:avLst/>
              <a:gdLst/>
              <a:ahLst/>
              <a:cxnLst/>
              <a:rect l="l" t="t" r="r" b="b"/>
              <a:pathLst>
                <a:path w="4345305" h="1603375">
                  <a:moveTo>
                    <a:pt x="4344924" y="400812"/>
                  </a:moveTo>
                  <a:lnTo>
                    <a:pt x="4294758" y="400812"/>
                  </a:lnTo>
                  <a:lnTo>
                    <a:pt x="4294758" y="1202436"/>
                  </a:lnTo>
                  <a:lnTo>
                    <a:pt x="4344924" y="1202436"/>
                  </a:lnTo>
                  <a:lnTo>
                    <a:pt x="4344924" y="400812"/>
                  </a:lnTo>
                  <a:close/>
                </a:path>
                <a:path w="4345305" h="1603375">
                  <a:moveTo>
                    <a:pt x="4244721" y="400812"/>
                  </a:moveTo>
                  <a:lnTo>
                    <a:pt x="4144517" y="400812"/>
                  </a:lnTo>
                  <a:lnTo>
                    <a:pt x="4144517" y="1202436"/>
                  </a:lnTo>
                  <a:lnTo>
                    <a:pt x="4244721" y="1202436"/>
                  </a:lnTo>
                  <a:lnTo>
                    <a:pt x="4244721" y="400812"/>
                  </a:lnTo>
                  <a:close/>
                </a:path>
                <a:path w="4345305" h="1603375">
                  <a:moveTo>
                    <a:pt x="801624" y="0"/>
                  </a:moveTo>
                  <a:lnTo>
                    <a:pt x="0" y="801624"/>
                  </a:lnTo>
                  <a:lnTo>
                    <a:pt x="801624" y="1603248"/>
                  </a:lnTo>
                  <a:lnTo>
                    <a:pt x="801624" y="1202436"/>
                  </a:lnTo>
                  <a:lnTo>
                    <a:pt x="4094353" y="1202436"/>
                  </a:lnTo>
                  <a:lnTo>
                    <a:pt x="4094353" y="400812"/>
                  </a:lnTo>
                  <a:lnTo>
                    <a:pt x="801624" y="400812"/>
                  </a:lnTo>
                  <a:lnTo>
                    <a:pt x="8016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6892" y="810768"/>
              <a:ext cx="4345305" cy="1603375"/>
            </a:xfrm>
            <a:custGeom>
              <a:avLst/>
              <a:gdLst/>
              <a:ahLst/>
              <a:cxnLst/>
              <a:rect l="l" t="t" r="r" b="b"/>
              <a:pathLst>
                <a:path w="4345305" h="1603375">
                  <a:moveTo>
                    <a:pt x="4344924" y="1202436"/>
                  </a:moveTo>
                  <a:lnTo>
                    <a:pt x="4294758" y="1202436"/>
                  </a:lnTo>
                  <a:lnTo>
                    <a:pt x="4294758" y="400812"/>
                  </a:lnTo>
                  <a:lnTo>
                    <a:pt x="4344924" y="400812"/>
                  </a:lnTo>
                  <a:lnTo>
                    <a:pt x="4344924" y="1202436"/>
                  </a:lnTo>
                  <a:close/>
                </a:path>
                <a:path w="4345305" h="1603375">
                  <a:moveTo>
                    <a:pt x="4244721" y="1202436"/>
                  </a:moveTo>
                  <a:lnTo>
                    <a:pt x="4144517" y="1202436"/>
                  </a:lnTo>
                  <a:lnTo>
                    <a:pt x="4144517" y="400812"/>
                  </a:lnTo>
                  <a:lnTo>
                    <a:pt x="4244721" y="400812"/>
                  </a:lnTo>
                  <a:lnTo>
                    <a:pt x="4244721" y="1202436"/>
                  </a:lnTo>
                  <a:close/>
                </a:path>
                <a:path w="4345305" h="1603375">
                  <a:moveTo>
                    <a:pt x="4094353" y="1202436"/>
                  </a:moveTo>
                  <a:lnTo>
                    <a:pt x="801624" y="1202436"/>
                  </a:lnTo>
                  <a:lnTo>
                    <a:pt x="801624" y="1603248"/>
                  </a:lnTo>
                  <a:lnTo>
                    <a:pt x="0" y="801624"/>
                  </a:lnTo>
                  <a:lnTo>
                    <a:pt x="801624" y="0"/>
                  </a:lnTo>
                  <a:lnTo>
                    <a:pt x="801624" y="400812"/>
                  </a:lnTo>
                  <a:lnTo>
                    <a:pt x="4094353" y="400812"/>
                  </a:lnTo>
                  <a:lnTo>
                    <a:pt x="4094353" y="12024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52868" y="1318640"/>
            <a:ext cx="4284345" cy="443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 algn="ctr">
              <a:lnSpc>
                <a:spcPct val="100000"/>
              </a:lnSpc>
              <a:spcBef>
                <a:spcPts val="100"/>
              </a:spcBef>
            </a:pPr>
            <a:r>
              <a:rPr sz="1800" b="1" spc="-185" dirty="0">
                <a:latin typeface="Arial"/>
                <a:cs typeface="Arial"/>
              </a:rPr>
              <a:t>PRINCI</a:t>
            </a:r>
            <a:r>
              <a:rPr sz="1800" b="1" spc="-330" dirty="0">
                <a:latin typeface="Arial"/>
                <a:cs typeface="Arial"/>
              </a:rPr>
              <a:t>P</a:t>
            </a:r>
            <a:r>
              <a:rPr sz="1800" b="1" spc="-220" dirty="0">
                <a:latin typeface="Arial"/>
                <a:cs typeface="Arial"/>
              </a:rPr>
              <a:t>AL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210" dirty="0">
                <a:latin typeface="Arial"/>
                <a:cs typeface="Arial"/>
              </a:rPr>
              <a:t>EF</a:t>
            </a:r>
            <a:r>
              <a:rPr sz="1800" b="1" spc="-229" dirty="0">
                <a:latin typeface="Arial"/>
                <a:cs typeface="Arial"/>
              </a:rPr>
              <a:t>E</a:t>
            </a:r>
            <a:r>
              <a:rPr sz="1800" b="1" spc="-235" dirty="0">
                <a:latin typeface="Arial"/>
                <a:cs typeface="Arial"/>
              </a:rPr>
              <a:t>C</a:t>
            </a:r>
            <a:r>
              <a:rPr sz="1800" b="1" spc="-225" dirty="0">
                <a:latin typeface="Arial"/>
                <a:cs typeface="Arial"/>
              </a:rPr>
              <a:t>T</a:t>
            </a:r>
            <a:r>
              <a:rPr sz="1800" b="1" spc="-254" dirty="0">
                <a:latin typeface="Arial"/>
                <a:cs typeface="Arial"/>
              </a:rPr>
              <a:t>O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210" dirty="0">
                <a:latin typeface="Arial"/>
                <a:cs typeface="Arial"/>
              </a:rPr>
              <a:t>EL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DIA</a:t>
            </a:r>
            <a:r>
              <a:rPr sz="1800" b="1" spc="-175" dirty="0">
                <a:latin typeface="Arial"/>
                <a:cs typeface="Arial"/>
              </a:rPr>
              <a:t> </a:t>
            </a:r>
            <a:r>
              <a:rPr sz="1800" b="1" spc="-220" dirty="0">
                <a:latin typeface="Arial"/>
                <a:cs typeface="Arial"/>
              </a:rPr>
              <a:t>Y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220" dirty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L="274320" algn="ctr">
              <a:lnSpc>
                <a:spcPct val="100000"/>
              </a:lnSpc>
            </a:pPr>
            <a:r>
              <a:rPr sz="1800" b="1" spc="-235" dirty="0">
                <a:latin typeface="Arial"/>
                <a:cs typeface="Arial"/>
              </a:rPr>
              <a:t>NOCHE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400" spc="-360" dirty="0">
                <a:latin typeface="Arial MT"/>
                <a:cs typeface="Arial MT"/>
              </a:rPr>
              <a:t>½</a:t>
            </a:r>
            <a:r>
              <a:rPr sz="2400" spc="-165" dirty="0">
                <a:latin typeface="Arial MT"/>
                <a:cs typeface="Arial MT"/>
              </a:rPr>
              <a:t> </a:t>
            </a:r>
            <a:r>
              <a:rPr sz="2400" spc="-320" dirty="0">
                <a:latin typeface="Arial MT"/>
                <a:cs typeface="Arial MT"/>
              </a:rPr>
              <a:t>T</a:t>
            </a:r>
            <a:r>
              <a:rPr sz="2400" spc="-105" dirty="0">
                <a:latin typeface="Arial MT"/>
                <a:cs typeface="Arial MT"/>
              </a:rPr>
              <a:t>i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140" dirty="0">
                <a:latin typeface="Arial MT"/>
                <a:cs typeface="Arial MT"/>
              </a:rPr>
              <a:t>r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dí</a:t>
            </a:r>
            <a:r>
              <a:rPr sz="2400" spc="-240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y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360" dirty="0">
                <a:latin typeface="Arial MT"/>
                <a:cs typeface="Arial MT"/>
              </a:rPr>
              <a:t>½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spc="-320" dirty="0">
                <a:latin typeface="Arial MT"/>
                <a:cs typeface="Arial MT"/>
              </a:rPr>
              <a:t>T</a:t>
            </a:r>
            <a:r>
              <a:rPr sz="2400" spc="-105" dirty="0">
                <a:latin typeface="Arial MT"/>
                <a:cs typeface="Arial MT"/>
              </a:rPr>
              <a:t>i</a:t>
            </a:r>
            <a:r>
              <a:rPr sz="2400" spc="-254" dirty="0">
                <a:latin typeface="Arial MT"/>
                <a:cs typeface="Arial MT"/>
              </a:rPr>
              <a:t>e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140" dirty="0">
                <a:latin typeface="Arial MT"/>
                <a:cs typeface="Arial MT"/>
              </a:rPr>
              <a:t>r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noche</a:t>
            </a:r>
            <a:endParaRPr sz="2400">
              <a:latin typeface="Arial MT"/>
              <a:cs typeface="Arial MT"/>
            </a:endParaRPr>
          </a:p>
          <a:p>
            <a:pPr marL="299085" marR="10604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400" spc="-290" dirty="0">
                <a:latin typeface="Arial MT"/>
                <a:cs typeface="Arial MT"/>
              </a:rPr>
              <a:t>E</a:t>
            </a:r>
            <a:r>
              <a:rPr sz="2400" spc="-114" dirty="0">
                <a:latin typeface="Arial MT"/>
                <a:cs typeface="Arial MT"/>
              </a:rPr>
              <a:t>j</a:t>
            </a:r>
            <a:r>
              <a:rPr sz="2400" spc="-240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i</a:t>
            </a:r>
            <a:r>
              <a:rPr sz="2400" spc="-250" dirty="0">
                <a:latin typeface="Arial MT"/>
                <a:cs typeface="Arial MT"/>
              </a:rPr>
              <a:t>n</a:t>
            </a:r>
            <a:r>
              <a:rPr sz="2400" spc="-165" dirty="0">
                <a:latin typeface="Arial MT"/>
                <a:cs typeface="Arial MT"/>
              </a:rPr>
              <a:t>cl</a:t>
            </a:r>
            <a:r>
              <a:rPr sz="2400" spc="-114" dirty="0">
                <a:latin typeface="Arial MT"/>
                <a:cs typeface="Arial MT"/>
              </a:rPr>
              <a:t>i</a:t>
            </a:r>
            <a:r>
              <a:rPr sz="2400" spc="-245" dirty="0">
                <a:latin typeface="Arial MT"/>
                <a:cs typeface="Arial MT"/>
              </a:rPr>
              <a:t>na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240" dirty="0">
                <a:latin typeface="Arial MT"/>
                <a:cs typeface="Arial MT"/>
              </a:rPr>
              <a:t>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23,</a:t>
            </a:r>
            <a:r>
              <a:rPr sz="2400" spc="-240" dirty="0">
                <a:latin typeface="Arial MT"/>
                <a:cs typeface="Arial MT"/>
              </a:rPr>
              <a:t>5</a:t>
            </a:r>
            <a:r>
              <a:rPr sz="2400" dirty="0">
                <a:latin typeface="Arial MT"/>
                <a:cs typeface="Arial MT"/>
              </a:rPr>
              <a:t>°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so</a:t>
            </a:r>
            <a:r>
              <a:rPr sz="2400" spc="-250" dirty="0">
                <a:latin typeface="Arial MT"/>
                <a:cs typeface="Arial MT"/>
              </a:rPr>
              <a:t>b</a:t>
            </a:r>
            <a:r>
              <a:rPr sz="2400" spc="-195" dirty="0">
                <a:latin typeface="Arial MT"/>
                <a:cs typeface="Arial MT"/>
              </a:rPr>
              <a:t>re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00" dirty="0">
                <a:latin typeface="Arial MT"/>
                <a:cs typeface="Arial MT"/>
              </a:rPr>
              <a:t>l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p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00" dirty="0">
                <a:latin typeface="Arial MT"/>
                <a:cs typeface="Arial MT"/>
              </a:rPr>
              <a:t>ano 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orbit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qu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00" dirty="0">
                <a:latin typeface="Arial MT"/>
                <a:cs typeface="Arial MT"/>
              </a:rPr>
              <a:t>descri</a:t>
            </a:r>
            <a:r>
              <a:rPr sz="2400" spc="-254" dirty="0">
                <a:latin typeface="Arial MT"/>
                <a:cs typeface="Arial MT"/>
              </a:rPr>
              <a:t>b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a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25" dirty="0">
                <a:latin typeface="Arial MT"/>
                <a:cs typeface="Arial MT"/>
              </a:rPr>
              <a:t>reded</a:t>
            </a:r>
            <a:r>
              <a:rPr sz="2400" spc="-254" dirty="0">
                <a:latin typeface="Arial MT"/>
                <a:cs typeface="Arial MT"/>
              </a:rPr>
              <a:t>o</a:t>
            </a:r>
            <a:r>
              <a:rPr sz="2400" spc="-130" dirty="0">
                <a:latin typeface="Arial MT"/>
                <a:cs typeface="Arial MT"/>
              </a:rPr>
              <a:t>r  </a:t>
            </a:r>
            <a:r>
              <a:rPr sz="2400" spc="-250" dirty="0">
                <a:latin typeface="Arial MT"/>
                <a:cs typeface="Arial MT"/>
              </a:rPr>
              <a:t>de</a:t>
            </a:r>
            <a:r>
              <a:rPr sz="2400" spc="-100" dirty="0">
                <a:latin typeface="Arial MT"/>
                <a:cs typeface="Arial MT"/>
              </a:rPr>
              <a:t>l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sol</a:t>
            </a:r>
            <a:endParaRPr sz="2400">
              <a:latin typeface="Arial MT"/>
              <a:cs typeface="Arial MT"/>
            </a:endParaRPr>
          </a:p>
          <a:p>
            <a:pPr marL="299085" marR="3619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400" spc="-250" dirty="0">
                <a:latin typeface="Arial MT"/>
                <a:cs typeface="Arial MT"/>
              </a:rPr>
              <a:t>Lo</a:t>
            </a:r>
            <a:r>
              <a:rPr sz="2400" spc="-220" dirty="0">
                <a:latin typeface="Arial MT"/>
                <a:cs typeface="Arial MT"/>
              </a:rPr>
              <a:t>s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00" dirty="0">
                <a:latin typeface="Arial MT"/>
                <a:cs typeface="Arial MT"/>
              </a:rPr>
              <a:t>ext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285" dirty="0">
                <a:latin typeface="Arial MT"/>
                <a:cs typeface="Arial MT"/>
              </a:rPr>
              <a:t>emo</a:t>
            </a:r>
            <a:r>
              <a:rPr sz="2400" spc="-220" dirty="0">
                <a:latin typeface="Arial MT"/>
                <a:cs typeface="Arial MT"/>
              </a:rPr>
              <a:t>s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00" dirty="0">
                <a:latin typeface="Arial MT"/>
                <a:cs typeface="Arial MT"/>
              </a:rPr>
              <a:t>est</a:t>
            </a:r>
            <a:r>
              <a:rPr sz="2400" spc="-240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j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s</a:t>
            </a:r>
            <a:r>
              <a:rPr sz="2400" spc="-240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110" dirty="0">
                <a:latin typeface="Arial MT"/>
                <a:cs typeface="Arial MT"/>
              </a:rPr>
              <a:t>l</a:t>
            </a:r>
            <a:r>
              <a:rPr sz="2400" spc="-229" dirty="0">
                <a:latin typeface="Arial MT"/>
                <a:cs typeface="Arial MT"/>
              </a:rPr>
              <a:t>aman  </a:t>
            </a:r>
            <a:r>
              <a:rPr sz="2400" spc="-290" dirty="0">
                <a:latin typeface="Arial MT"/>
                <a:cs typeface="Arial MT"/>
              </a:rPr>
              <a:t>P</a:t>
            </a:r>
            <a:r>
              <a:rPr sz="2400" spc="-250" dirty="0">
                <a:latin typeface="Arial MT"/>
                <a:cs typeface="Arial MT"/>
              </a:rPr>
              <a:t>o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240" dirty="0">
                <a:latin typeface="Arial MT"/>
                <a:cs typeface="Arial MT"/>
              </a:rPr>
              <a:t>o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315" dirty="0">
                <a:latin typeface="Arial MT"/>
                <a:cs typeface="Arial MT"/>
              </a:rPr>
              <a:t>N</a:t>
            </a:r>
            <a:r>
              <a:rPr sz="2400" spc="-250" dirty="0">
                <a:latin typeface="Arial MT"/>
                <a:cs typeface="Arial MT"/>
              </a:rPr>
              <a:t>o</a:t>
            </a:r>
            <a:r>
              <a:rPr sz="2400" spc="-135" dirty="0">
                <a:latin typeface="Arial MT"/>
                <a:cs typeface="Arial MT"/>
              </a:rPr>
              <a:t>rt</a:t>
            </a:r>
            <a:r>
              <a:rPr sz="2400" spc="-240" dirty="0">
                <a:latin typeface="Arial MT"/>
                <a:cs typeface="Arial MT"/>
              </a:rPr>
              <a:t>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ge</a:t>
            </a:r>
            <a:r>
              <a:rPr sz="2400" spc="-250" dirty="0">
                <a:latin typeface="Arial MT"/>
                <a:cs typeface="Arial MT"/>
              </a:rPr>
              <a:t>o</a:t>
            </a:r>
            <a:r>
              <a:rPr sz="2400" spc="-185" dirty="0">
                <a:latin typeface="Arial MT"/>
                <a:cs typeface="Arial MT"/>
              </a:rPr>
              <a:t>grafic</a:t>
            </a:r>
            <a:r>
              <a:rPr sz="2400" spc="-240" dirty="0">
                <a:latin typeface="Arial MT"/>
                <a:cs typeface="Arial MT"/>
              </a:rPr>
              <a:t>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(P</a:t>
            </a:r>
            <a:r>
              <a:rPr sz="2400" spc="-325" dirty="0">
                <a:latin typeface="Arial MT"/>
                <a:cs typeface="Arial MT"/>
              </a:rPr>
              <a:t>N</a:t>
            </a:r>
            <a:r>
              <a:rPr sz="2400" spc="-145" dirty="0">
                <a:latin typeface="Arial MT"/>
                <a:cs typeface="Arial MT"/>
              </a:rPr>
              <a:t>)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y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290" dirty="0">
                <a:latin typeface="Arial MT"/>
                <a:cs typeface="Arial MT"/>
              </a:rPr>
              <a:t>P</a:t>
            </a:r>
            <a:r>
              <a:rPr sz="2400" spc="-250" dirty="0">
                <a:latin typeface="Arial MT"/>
                <a:cs typeface="Arial MT"/>
              </a:rPr>
              <a:t>o</a:t>
            </a:r>
            <a:r>
              <a:rPr sz="2400" spc="-150" dirty="0">
                <a:latin typeface="Arial MT"/>
                <a:cs typeface="Arial MT"/>
              </a:rPr>
              <a:t>lo  </a:t>
            </a:r>
            <a:r>
              <a:rPr sz="2400" spc="-290" dirty="0">
                <a:latin typeface="Arial MT"/>
                <a:cs typeface="Arial MT"/>
              </a:rPr>
              <a:t>S</a:t>
            </a:r>
            <a:r>
              <a:rPr sz="2400" spc="-254" dirty="0">
                <a:latin typeface="Arial MT"/>
                <a:cs typeface="Arial MT"/>
              </a:rPr>
              <a:t>u</a:t>
            </a:r>
            <a:r>
              <a:rPr sz="2400" spc="-145" dirty="0">
                <a:latin typeface="Arial MT"/>
                <a:cs typeface="Arial MT"/>
              </a:rPr>
              <a:t>r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ge</a:t>
            </a:r>
            <a:r>
              <a:rPr sz="2400" spc="-254" dirty="0">
                <a:latin typeface="Arial MT"/>
                <a:cs typeface="Arial MT"/>
              </a:rPr>
              <a:t>o</a:t>
            </a:r>
            <a:r>
              <a:rPr sz="2400" spc="-185" dirty="0">
                <a:latin typeface="Arial MT"/>
                <a:cs typeface="Arial MT"/>
              </a:rPr>
              <a:t>gráfic</a:t>
            </a:r>
            <a:r>
              <a:rPr sz="2400" spc="-245" dirty="0">
                <a:latin typeface="Arial MT"/>
                <a:cs typeface="Arial MT"/>
              </a:rPr>
              <a:t>o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(PS)</a:t>
            </a:r>
            <a:endParaRPr sz="2400">
              <a:latin typeface="Arial MT"/>
              <a:cs typeface="Arial MT"/>
            </a:endParaRPr>
          </a:p>
          <a:p>
            <a:pPr marL="299085" marR="7302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2400" spc="-290" dirty="0">
                <a:latin typeface="Arial MT"/>
                <a:cs typeface="Arial MT"/>
              </a:rPr>
              <a:t>P</a:t>
            </a:r>
            <a:r>
              <a:rPr sz="2400" spc="-254" dirty="0">
                <a:latin typeface="Arial MT"/>
                <a:cs typeface="Arial MT"/>
              </a:rPr>
              <a:t>o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254" dirty="0">
                <a:latin typeface="Arial MT"/>
                <a:cs typeface="Arial MT"/>
              </a:rPr>
              <a:t>o</a:t>
            </a:r>
            <a:r>
              <a:rPr sz="2400" spc="-220" dirty="0">
                <a:latin typeface="Arial MT"/>
                <a:cs typeface="Arial MT"/>
              </a:rPr>
              <a:t>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6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70" dirty="0">
                <a:latin typeface="Arial MT"/>
                <a:cs typeface="Arial MT"/>
              </a:rPr>
              <a:t>mese</a:t>
            </a:r>
            <a:r>
              <a:rPr sz="2400" spc="-220" dirty="0">
                <a:latin typeface="Arial MT"/>
                <a:cs typeface="Arial MT"/>
              </a:rPr>
              <a:t>s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y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6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</a:t>
            </a:r>
            <a:r>
              <a:rPr sz="2400" spc="-245" dirty="0">
                <a:latin typeface="Arial MT"/>
                <a:cs typeface="Arial MT"/>
              </a:rPr>
              <a:t>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noche  de</a:t>
            </a:r>
            <a:r>
              <a:rPr sz="2400" spc="-254" dirty="0">
                <a:latin typeface="Arial MT"/>
                <a:cs typeface="Arial MT"/>
              </a:rPr>
              <a:t>b</a:t>
            </a:r>
            <a:r>
              <a:rPr sz="2400" spc="-105" dirty="0">
                <a:latin typeface="Arial MT"/>
                <a:cs typeface="Arial MT"/>
              </a:rPr>
              <a:t>i</a:t>
            </a:r>
            <a:r>
              <a:rPr sz="2400" spc="-254" dirty="0">
                <a:latin typeface="Arial MT"/>
                <a:cs typeface="Arial MT"/>
              </a:rPr>
              <a:t>d</a:t>
            </a:r>
            <a:r>
              <a:rPr sz="2400" spc="-245" dirty="0">
                <a:latin typeface="Arial MT"/>
                <a:cs typeface="Arial MT"/>
              </a:rPr>
              <a:t>o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l</a:t>
            </a:r>
            <a:r>
              <a:rPr sz="2400" spc="-245" dirty="0">
                <a:latin typeface="Arial MT"/>
                <a:cs typeface="Arial MT"/>
              </a:rPr>
              <a:t>a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i</a:t>
            </a:r>
            <a:r>
              <a:rPr sz="2400" spc="-254" dirty="0">
                <a:latin typeface="Arial MT"/>
                <a:cs typeface="Arial MT"/>
              </a:rPr>
              <a:t>n</a:t>
            </a:r>
            <a:r>
              <a:rPr sz="2400" spc="-165" dirty="0">
                <a:latin typeface="Arial MT"/>
                <a:cs typeface="Arial MT"/>
              </a:rPr>
              <a:t>cl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40" dirty="0">
                <a:latin typeface="Arial MT"/>
                <a:cs typeface="Arial MT"/>
              </a:rPr>
              <a:t>nac</a:t>
            </a:r>
            <a:r>
              <a:rPr sz="2400" spc="-110" dirty="0">
                <a:latin typeface="Arial MT"/>
                <a:cs typeface="Arial MT"/>
              </a:rPr>
              <a:t>i</a:t>
            </a:r>
            <a:r>
              <a:rPr sz="2400" spc="-240" dirty="0">
                <a:latin typeface="Arial MT"/>
                <a:cs typeface="Arial MT"/>
              </a:rPr>
              <a:t>ó</a:t>
            </a:r>
            <a:r>
              <a:rPr sz="2400" spc="-245" dirty="0">
                <a:latin typeface="Arial MT"/>
                <a:cs typeface="Arial MT"/>
              </a:rPr>
              <a:t>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de</a:t>
            </a:r>
            <a:r>
              <a:rPr sz="2400" spc="-100" dirty="0">
                <a:latin typeface="Arial MT"/>
                <a:cs typeface="Arial MT"/>
              </a:rPr>
              <a:t>l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0" dirty="0">
                <a:latin typeface="Arial MT"/>
                <a:cs typeface="Arial MT"/>
              </a:rPr>
              <a:t>e</a:t>
            </a:r>
            <a:r>
              <a:rPr sz="2400" spc="-110" dirty="0">
                <a:latin typeface="Arial MT"/>
                <a:cs typeface="Arial MT"/>
              </a:rPr>
              <a:t>j</a:t>
            </a:r>
            <a:r>
              <a:rPr sz="2400" spc="-185" dirty="0">
                <a:latin typeface="Arial MT"/>
                <a:cs typeface="Arial MT"/>
              </a:rPr>
              <a:t>e.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96890" y="609345"/>
            <a:ext cx="5887720" cy="4486275"/>
            <a:chOff x="5096890" y="609345"/>
            <a:chExt cx="5887720" cy="4486275"/>
          </a:xfrm>
        </p:grpSpPr>
        <p:sp>
          <p:nvSpPr>
            <p:cNvPr id="3" name="object 3"/>
            <p:cNvSpPr/>
            <p:nvPr/>
          </p:nvSpPr>
          <p:spPr>
            <a:xfrm>
              <a:off x="5103240" y="615695"/>
              <a:ext cx="1801495" cy="1141730"/>
            </a:xfrm>
            <a:custGeom>
              <a:avLst/>
              <a:gdLst/>
              <a:ahLst/>
              <a:cxnLst/>
              <a:rect l="l" t="t" r="r" b="b"/>
              <a:pathLst>
                <a:path w="1801495" h="1141730">
                  <a:moveTo>
                    <a:pt x="1801494" y="0"/>
                  </a:moveTo>
                  <a:lnTo>
                    <a:pt x="1266444" y="0"/>
                  </a:lnTo>
                  <a:lnTo>
                    <a:pt x="1217787" y="1097"/>
                  </a:lnTo>
                  <a:lnTo>
                    <a:pt x="1169463" y="4369"/>
                  </a:lnTo>
                  <a:lnTo>
                    <a:pt x="1121530" y="9783"/>
                  </a:lnTo>
                  <a:lnTo>
                    <a:pt x="1074049" y="17309"/>
                  </a:lnTo>
                  <a:lnTo>
                    <a:pt x="1027078" y="26913"/>
                  </a:lnTo>
                  <a:lnTo>
                    <a:pt x="980679" y="38566"/>
                  </a:lnTo>
                  <a:lnTo>
                    <a:pt x="934910" y="52235"/>
                  </a:lnTo>
                  <a:lnTo>
                    <a:pt x="889831" y="67889"/>
                  </a:lnTo>
                  <a:lnTo>
                    <a:pt x="845502" y="85496"/>
                  </a:lnTo>
                  <a:lnTo>
                    <a:pt x="801983" y="105025"/>
                  </a:lnTo>
                  <a:lnTo>
                    <a:pt x="759333" y="126444"/>
                  </a:lnTo>
                  <a:lnTo>
                    <a:pt x="717611" y="149721"/>
                  </a:lnTo>
                  <a:lnTo>
                    <a:pt x="676878" y="174826"/>
                  </a:lnTo>
                  <a:lnTo>
                    <a:pt x="637194" y="201726"/>
                  </a:lnTo>
                  <a:lnTo>
                    <a:pt x="598617" y="230389"/>
                  </a:lnTo>
                  <a:lnTo>
                    <a:pt x="561208" y="260786"/>
                  </a:lnTo>
                  <a:lnTo>
                    <a:pt x="525027" y="292882"/>
                  </a:lnTo>
                  <a:lnTo>
                    <a:pt x="490132" y="326648"/>
                  </a:lnTo>
                  <a:lnTo>
                    <a:pt x="456584" y="362052"/>
                  </a:lnTo>
                  <a:lnTo>
                    <a:pt x="424442" y="399062"/>
                  </a:lnTo>
                  <a:lnTo>
                    <a:pt x="393766" y="437646"/>
                  </a:lnTo>
                  <a:lnTo>
                    <a:pt x="364617" y="477774"/>
                  </a:lnTo>
                  <a:lnTo>
                    <a:pt x="0" y="477774"/>
                  </a:lnTo>
                  <a:lnTo>
                    <a:pt x="425576" y="1141476"/>
                  </a:lnTo>
                  <a:lnTo>
                    <a:pt x="1264412" y="477774"/>
                  </a:lnTo>
                  <a:lnTo>
                    <a:pt x="899795" y="477774"/>
                  </a:lnTo>
                  <a:lnTo>
                    <a:pt x="928944" y="437646"/>
                  </a:lnTo>
                  <a:lnTo>
                    <a:pt x="959617" y="399062"/>
                  </a:lnTo>
                  <a:lnTo>
                    <a:pt x="991755" y="362052"/>
                  </a:lnTo>
                  <a:lnTo>
                    <a:pt x="1025299" y="326648"/>
                  </a:lnTo>
                  <a:lnTo>
                    <a:pt x="1060188" y="292882"/>
                  </a:lnTo>
                  <a:lnTo>
                    <a:pt x="1096363" y="260786"/>
                  </a:lnTo>
                  <a:lnTo>
                    <a:pt x="1133765" y="230389"/>
                  </a:lnTo>
                  <a:lnTo>
                    <a:pt x="1172334" y="201726"/>
                  </a:lnTo>
                  <a:lnTo>
                    <a:pt x="1212010" y="174826"/>
                  </a:lnTo>
                  <a:lnTo>
                    <a:pt x="1252734" y="149721"/>
                  </a:lnTo>
                  <a:lnTo>
                    <a:pt x="1294447" y="126444"/>
                  </a:lnTo>
                  <a:lnTo>
                    <a:pt x="1337089" y="105025"/>
                  </a:lnTo>
                  <a:lnTo>
                    <a:pt x="1380600" y="85496"/>
                  </a:lnTo>
                  <a:lnTo>
                    <a:pt x="1424920" y="67889"/>
                  </a:lnTo>
                  <a:lnTo>
                    <a:pt x="1469991" y="52235"/>
                  </a:lnTo>
                  <a:lnTo>
                    <a:pt x="1515753" y="38566"/>
                  </a:lnTo>
                  <a:lnTo>
                    <a:pt x="1562146" y="26913"/>
                  </a:lnTo>
                  <a:lnTo>
                    <a:pt x="1609111" y="17309"/>
                  </a:lnTo>
                  <a:lnTo>
                    <a:pt x="1656587" y="9783"/>
                  </a:lnTo>
                  <a:lnTo>
                    <a:pt x="1704516" y="4369"/>
                  </a:lnTo>
                  <a:lnTo>
                    <a:pt x="1752839" y="1097"/>
                  </a:lnTo>
                  <a:lnTo>
                    <a:pt x="18014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37273" y="615695"/>
              <a:ext cx="1376045" cy="1141730"/>
            </a:xfrm>
            <a:custGeom>
              <a:avLst/>
              <a:gdLst/>
              <a:ahLst/>
              <a:cxnLst/>
              <a:rect l="l" t="t" r="r" b="b"/>
              <a:pathLst>
                <a:path w="1376045" h="1141730">
                  <a:moveTo>
                    <a:pt x="267461" y="0"/>
                  </a:moveTo>
                  <a:lnTo>
                    <a:pt x="213420" y="1355"/>
                  </a:lnTo>
                  <a:lnTo>
                    <a:pt x="159562" y="5417"/>
                  </a:lnTo>
                  <a:lnTo>
                    <a:pt x="105978" y="12179"/>
                  </a:lnTo>
                  <a:lnTo>
                    <a:pt x="52760" y="21636"/>
                  </a:lnTo>
                  <a:lnTo>
                    <a:pt x="0" y="33781"/>
                  </a:lnTo>
                  <a:lnTo>
                    <a:pt x="45877" y="46600"/>
                  </a:lnTo>
                  <a:lnTo>
                    <a:pt x="90855" y="61307"/>
                  </a:lnTo>
                  <a:lnTo>
                    <a:pt x="134897" y="77854"/>
                  </a:lnTo>
                  <a:lnTo>
                    <a:pt x="177966" y="96192"/>
                  </a:lnTo>
                  <a:lnTo>
                    <a:pt x="220025" y="116274"/>
                  </a:lnTo>
                  <a:lnTo>
                    <a:pt x="261039" y="138051"/>
                  </a:lnTo>
                  <a:lnTo>
                    <a:pt x="300971" y="161476"/>
                  </a:lnTo>
                  <a:lnTo>
                    <a:pt x="339784" y="186499"/>
                  </a:lnTo>
                  <a:lnTo>
                    <a:pt x="377442" y="213073"/>
                  </a:lnTo>
                  <a:lnTo>
                    <a:pt x="413908" y="241150"/>
                  </a:lnTo>
                  <a:lnTo>
                    <a:pt x="449145" y="270681"/>
                  </a:lnTo>
                  <a:lnTo>
                    <a:pt x="483118" y="301619"/>
                  </a:lnTo>
                  <a:lnTo>
                    <a:pt x="515789" y="333914"/>
                  </a:lnTo>
                  <a:lnTo>
                    <a:pt x="547123" y="367519"/>
                  </a:lnTo>
                  <a:lnTo>
                    <a:pt x="577082" y="402386"/>
                  </a:lnTo>
                  <a:lnTo>
                    <a:pt x="605631" y="438467"/>
                  </a:lnTo>
                  <a:lnTo>
                    <a:pt x="632732" y="475713"/>
                  </a:lnTo>
                  <a:lnTo>
                    <a:pt x="658349" y="514076"/>
                  </a:lnTo>
                  <a:lnTo>
                    <a:pt x="682446" y="553508"/>
                  </a:lnTo>
                  <a:lnTo>
                    <a:pt x="704986" y="593961"/>
                  </a:lnTo>
                  <a:lnTo>
                    <a:pt x="725933" y="635386"/>
                  </a:lnTo>
                  <a:lnTo>
                    <a:pt x="745249" y="677736"/>
                  </a:lnTo>
                  <a:lnTo>
                    <a:pt x="762899" y="720962"/>
                  </a:lnTo>
                  <a:lnTo>
                    <a:pt x="778847" y="765016"/>
                  </a:lnTo>
                  <a:lnTo>
                    <a:pt x="793055" y="809850"/>
                  </a:lnTo>
                  <a:lnTo>
                    <a:pt x="805487" y="855415"/>
                  </a:lnTo>
                  <a:lnTo>
                    <a:pt x="816106" y="901664"/>
                  </a:lnTo>
                  <a:lnTo>
                    <a:pt x="824877" y="948549"/>
                  </a:lnTo>
                  <a:lnTo>
                    <a:pt x="831762" y="996020"/>
                  </a:lnTo>
                  <a:lnTo>
                    <a:pt x="836725" y="1044031"/>
                  </a:lnTo>
                  <a:lnTo>
                    <a:pt x="839730" y="1092532"/>
                  </a:lnTo>
                  <a:lnTo>
                    <a:pt x="840740" y="1141476"/>
                  </a:lnTo>
                  <a:lnTo>
                    <a:pt x="1375918" y="1141476"/>
                  </a:lnTo>
                  <a:lnTo>
                    <a:pt x="1374894" y="1091960"/>
                  </a:lnTo>
                  <a:lnTo>
                    <a:pt x="1371849" y="1042983"/>
                  </a:lnTo>
                  <a:lnTo>
                    <a:pt x="1366827" y="994589"/>
                  </a:lnTo>
                  <a:lnTo>
                    <a:pt x="1359867" y="946818"/>
                  </a:lnTo>
                  <a:lnTo>
                    <a:pt x="1351012" y="899715"/>
                  </a:lnTo>
                  <a:lnTo>
                    <a:pt x="1340303" y="853322"/>
                  </a:lnTo>
                  <a:lnTo>
                    <a:pt x="1327781" y="807682"/>
                  </a:lnTo>
                  <a:lnTo>
                    <a:pt x="1313489" y="762838"/>
                  </a:lnTo>
                  <a:lnTo>
                    <a:pt x="1297468" y="718833"/>
                  </a:lnTo>
                  <a:lnTo>
                    <a:pt x="1279758" y="675709"/>
                  </a:lnTo>
                  <a:lnTo>
                    <a:pt x="1260403" y="633509"/>
                  </a:lnTo>
                  <a:lnTo>
                    <a:pt x="1239443" y="592277"/>
                  </a:lnTo>
                  <a:lnTo>
                    <a:pt x="1216921" y="552054"/>
                  </a:lnTo>
                  <a:lnTo>
                    <a:pt x="1192877" y="512885"/>
                  </a:lnTo>
                  <a:lnTo>
                    <a:pt x="1167353" y="474811"/>
                  </a:lnTo>
                  <a:lnTo>
                    <a:pt x="1140390" y="437875"/>
                  </a:lnTo>
                  <a:lnTo>
                    <a:pt x="1112031" y="402121"/>
                  </a:lnTo>
                  <a:lnTo>
                    <a:pt x="1082317" y="367590"/>
                  </a:lnTo>
                  <a:lnTo>
                    <a:pt x="1051290" y="334327"/>
                  </a:lnTo>
                  <a:lnTo>
                    <a:pt x="1018990" y="302373"/>
                  </a:lnTo>
                  <a:lnTo>
                    <a:pt x="985460" y="271772"/>
                  </a:lnTo>
                  <a:lnTo>
                    <a:pt x="950741" y="242567"/>
                  </a:lnTo>
                  <a:lnTo>
                    <a:pt x="914874" y="214799"/>
                  </a:lnTo>
                  <a:lnTo>
                    <a:pt x="877902" y="188513"/>
                  </a:lnTo>
                  <a:lnTo>
                    <a:pt x="839866" y="163751"/>
                  </a:lnTo>
                  <a:lnTo>
                    <a:pt x="800807" y="140555"/>
                  </a:lnTo>
                  <a:lnTo>
                    <a:pt x="760767" y="118969"/>
                  </a:lnTo>
                  <a:lnTo>
                    <a:pt x="719787" y="99035"/>
                  </a:lnTo>
                  <a:lnTo>
                    <a:pt x="677909" y="80796"/>
                  </a:lnTo>
                  <a:lnTo>
                    <a:pt x="635176" y="64296"/>
                  </a:lnTo>
                  <a:lnTo>
                    <a:pt x="591627" y="49576"/>
                  </a:lnTo>
                  <a:lnTo>
                    <a:pt x="547305" y="36680"/>
                  </a:lnTo>
                  <a:lnTo>
                    <a:pt x="502251" y="25651"/>
                  </a:lnTo>
                  <a:lnTo>
                    <a:pt x="456507" y="16530"/>
                  </a:lnTo>
                  <a:lnTo>
                    <a:pt x="410115" y="9362"/>
                  </a:lnTo>
                  <a:lnTo>
                    <a:pt x="363115" y="4189"/>
                  </a:lnTo>
                  <a:lnTo>
                    <a:pt x="315550" y="1054"/>
                  </a:lnTo>
                  <a:lnTo>
                    <a:pt x="267461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3240" y="615695"/>
              <a:ext cx="2910205" cy="1141730"/>
            </a:xfrm>
            <a:custGeom>
              <a:avLst/>
              <a:gdLst/>
              <a:ahLst/>
              <a:cxnLst/>
              <a:rect l="l" t="t" r="r" b="b"/>
              <a:pathLst>
                <a:path w="2910204" h="1141730">
                  <a:moveTo>
                    <a:pt x="1534033" y="33781"/>
                  </a:moveTo>
                  <a:lnTo>
                    <a:pt x="1579910" y="46600"/>
                  </a:lnTo>
                  <a:lnTo>
                    <a:pt x="1624888" y="61307"/>
                  </a:lnTo>
                  <a:lnTo>
                    <a:pt x="1668930" y="77854"/>
                  </a:lnTo>
                  <a:lnTo>
                    <a:pt x="1711999" y="96192"/>
                  </a:lnTo>
                  <a:lnTo>
                    <a:pt x="1754058" y="116274"/>
                  </a:lnTo>
                  <a:lnTo>
                    <a:pt x="1795072" y="138051"/>
                  </a:lnTo>
                  <a:lnTo>
                    <a:pt x="1835004" y="161476"/>
                  </a:lnTo>
                  <a:lnTo>
                    <a:pt x="1873817" y="186499"/>
                  </a:lnTo>
                  <a:lnTo>
                    <a:pt x="1911475" y="213073"/>
                  </a:lnTo>
                  <a:lnTo>
                    <a:pt x="1947941" y="241150"/>
                  </a:lnTo>
                  <a:lnTo>
                    <a:pt x="1983178" y="270681"/>
                  </a:lnTo>
                  <a:lnTo>
                    <a:pt x="2017151" y="301619"/>
                  </a:lnTo>
                  <a:lnTo>
                    <a:pt x="2049822" y="333914"/>
                  </a:lnTo>
                  <a:lnTo>
                    <a:pt x="2081156" y="367519"/>
                  </a:lnTo>
                  <a:lnTo>
                    <a:pt x="2111115" y="402386"/>
                  </a:lnTo>
                  <a:lnTo>
                    <a:pt x="2139664" y="438467"/>
                  </a:lnTo>
                  <a:lnTo>
                    <a:pt x="2166765" y="475713"/>
                  </a:lnTo>
                  <a:lnTo>
                    <a:pt x="2192382" y="514076"/>
                  </a:lnTo>
                  <a:lnTo>
                    <a:pt x="2216479" y="553508"/>
                  </a:lnTo>
                  <a:lnTo>
                    <a:pt x="2239019" y="593961"/>
                  </a:lnTo>
                  <a:lnTo>
                    <a:pt x="2259966" y="635386"/>
                  </a:lnTo>
                  <a:lnTo>
                    <a:pt x="2279282" y="677736"/>
                  </a:lnTo>
                  <a:lnTo>
                    <a:pt x="2296932" y="720962"/>
                  </a:lnTo>
                  <a:lnTo>
                    <a:pt x="2312880" y="765016"/>
                  </a:lnTo>
                  <a:lnTo>
                    <a:pt x="2327088" y="809850"/>
                  </a:lnTo>
                  <a:lnTo>
                    <a:pt x="2339520" y="855415"/>
                  </a:lnTo>
                  <a:lnTo>
                    <a:pt x="2350139" y="901664"/>
                  </a:lnTo>
                  <a:lnTo>
                    <a:pt x="2358910" y="948549"/>
                  </a:lnTo>
                  <a:lnTo>
                    <a:pt x="2365795" y="996020"/>
                  </a:lnTo>
                  <a:lnTo>
                    <a:pt x="2370758" y="1044031"/>
                  </a:lnTo>
                  <a:lnTo>
                    <a:pt x="2373763" y="1092532"/>
                  </a:lnTo>
                  <a:lnTo>
                    <a:pt x="2374773" y="1141476"/>
                  </a:lnTo>
                  <a:lnTo>
                    <a:pt x="2909951" y="1141476"/>
                  </a:lnTo>
                  <a:lnTo>
                    <a:pt x="2908927" y="1091960"/>
                  </a:lnTo>
                  <a:lnTo>
                    <a:pt x="2905882" y="1042983"/>
                  </a:lnTo>
                  <a:lnTo>
                    <a:pt x="2900860" y="994589"/>
                  </a:lnTo>
                  <a:lnTo>
                    <a:pt x="2893900" y="946818"/>
                  </a:lnTo>
                  <a:lnTo>
                    <a:pt x="2885045" y="899715"/>
                  </a:lnTo>
                  <a:lnTo>
                    <a:pt x="2874336" y="853322"/>
                  </a:lnTo>
                  <a:lnTo>
                    <a:pt x="2861814" y="807682"/>
                  </a:lnTo>
                  <a:lnTo>
                    <a:pt x="2847522" y="762838"/>
                  </a:lnTo>
                  <a:lnTo>
                    <a:pt x="2831501" y="718833"/>
                  </a:lnTo>
                  <a:lnTo>
                    <a:pt x="2813791" y="675709"/>
                  </a:lnTo>
                  <a:lnTo>
                    <a:pt x="2794436" y="633509"/>
                  </a:lnTo>
                  <a:lnTo>
                    <a:pt x="2773476" y="592277"/>
                  </a:lnTo>
                  <a:lnTo>
                    <a:pt x="2750954" y="552054"/>
                  </a:lnTo>
                  <a:lnTo>
                    <a:pt x="2726910" y="512885"/>
                  </a:lnTo>
                  <a:lnTo>
                    <a:pt x="2701386" y="474811"/>
                  </a:lnTo>
                  <a:lnTo>
                    <a:pt x="2674423" y="437875"/>
                  </a:lnTo>
                  <a:lnTo>
                    <a:pt x="2646064" y="402121"/>
                  </a:lnTo>
                  <a:lnTo>
                    <a:pt x="2616350" y="367590"/>
                  </a:lnTo>
                  <a:lnTo>
                    <a:pt x="2585323" y="334327"/>
                  </a:lnTo>
                  <a:lnTo>
                    <a:pt x="2553023" y="302373"/>
                  </a:lnTo>
                  <a:lnTo>
                    <a:pt x="2519493" y="271772"/>
                  </a:lnTo>
                  <a:lnTo>
                    <a:pt x="2484774" y="242567"/>
                  </a:lnTo>
                  <a:lnTo>
                    <a:pt x="2448907" y="214799"/>
                  </a:lnTo>
                  <a:lnTo>
                    <a:pt x="2411935" y="188513"/>
                  </a:lnTo>
                  <a:lnTo>
                    <a:pt x="2373899" y="163751"/>
                  </a:lnTo>
                  <a:lnTo>
                    <a:pt x="2334840" y="140555"/>
                  </a:lnTo>
                  <a:lnTo>
                    <a:pt x="2294800" y="118969"/>
                  </a:lnTo>
                  <a:lnTo>
                    <a:pt x="2253820" y="99035"/>
                  </a:lnTo>
                  <a:lnTo>
                    <a:pt x="2211942" y="80796"/>
                  </a:lnTo>
                  <a:lnTo>
                    <a:pt x="2169209" y="64296"/>
                  </a:lnTo>
                  <a:lnTo>
                    <a:pt x="2125660" y="49576"/>
                  </a:lnTo>
                  <a:lnTo>
                    <a:pt x="2081338" y="36680"/>
                  </a:lnTo>
                  <a:lnTo>
                    <a:pt x="2036284" y="25651"/>
                  </a:lnTo>
                  <a:lnTo>
                    <a:pt x="1990540" y="16530"/>
                  </a:lnTo>
                  <a:lnTo>
                    <a:pt x="1944148" y="9362"/>
                  </a:lnTo>
                  <a:lnTo>
                    <a:pt x="1897148" y="4189"/>
                  </a:lnTo>
                  <a:lnTo>
                    <a:pt x="1849583" y="1054"/>
                  </a:lnTo>
                  <a:lnTo>
                    <a:pt x="1801494" y="0"/>
                  </a:lnTo>
                  <a:lnTo>
                    <a:pt x="1266444" y="0"/>
                  </a:lnTo>
                  <a:lnTo>
                    <a:pt x="1217787" y="1097"/>
                  </a:lnTo>
                  <a:lnTo>
                    <a:pt x="1169463" y="4369"/>
                  </a:lnTo>
                  <a:lnTo>
                    <a:pt x="1121530" y="9783"/>
                  </a:lnTo>
                  <a:lnTo>
                    <a:pt x="1074049" y="17309"/>
                  </a:lnTo>
                  <a:lnTo>
                    <a:pt x="1027078" y="26913"/>
                  </a:lnTo>
                  <a:lnTo>
                    <a:pt x="980679" y="38566"/>
                  </a:lnTo>
                  <a:lnTo>
                    <a:pt x="934910" y="52235"/>
                  </a:lnTo>
                  <a:lnTo>
                    <a:pt x="889831" y="67889"/>
                  </a:lnTo>
                  <a:lnTo>
                    <a:pt x="845502" y="85496"/>
                  </a:lnTo>
                  <a:lnTo>
                    <a:pt x="801983" y="105025"/>
                  </a:lnTo>
                  <a:lnTo>
                    <a:pt x="759333" y="126444"/>
                  </a:lnTo>
                  <a:lnTo>
                    <a:pt x="717611" y="149721"/>
                  </a:lnTo>
                  <a:lnTo>
                    <a:pt x="676878" y="174826"/>
                  </a:lnTo>
                  <a:lnTo>
                    <a:pt x="637194" y="201726"/>
                  </a:lnTo>
                  <a:lnTo>
                    <a:pt x="598617" y="230389"/>
                  </a:lnTo>
                  <a:lnTo>
                    <a:pt x="561208" y="260786"/>
                  </a:lnTo>
                  <a:lnTo>
                    <a:pt x="525027" y="292882"/>
                  </a:lnTo>
                  <a:lnTo>
                    <a:pt x="490132" y="326648"/>
                  </a:lnTo>
                  <a:lnTo>
                    <a:pt x="456584" y="362052"/>
                  </a:lnTo>
                  <a:lnTo>
                    <a:pt x="424442" y="399062"/>
                  </a:lnTo>
                  <a:lnTo>
                    <a:pt x="393766" y="437646"/>
                  </a:lnTo>
                  <a:lnTo>
                    <a:pt x="364617" y="477774"/>
                  </a:lnTo>
                  <a:lnTo>
                    <a:pt x="0" y="477774"/>
                  </a:lnTo>
                  <a:lnTo>
                    <a:pt x="425576" y="1141476"/>
                  </a:lnTo>
                  <a:lnTo>
                    <a:pt x="1264412" y="477774"/>
                  </a:lnTo>
                  <a:lnTo>
                    <a:pt x="899795" y="477774"/>
                  </a:lnTo>
                  <a:lnTo>
                    <a:pt x="928944" y="437646"/>
                  </a:lnTo>
                  <a:lnTo>
                    <a:pt x="959617" y="399062"/>
                  </a:lnTo>
                  <a:lnTo>
                    <a:pt x="991755" y="362052"/>
                  </a:lnTo>
                  <a:lnTo>
                    <a:pt x="1025299" y="326648"/>
                  </a:lnTo>
                  <a:lnTo>
                    <a:pt x="1060188" y="292882"/>
                  </a:lnTo>
                  <a:lnTo>
                    <a:pt x="1096363" y="260786"/>
                  </a:lnTo>
                  <a:lnTo>
                    <a:pt x="1133765" y="230389"/>
                  </a:lnTo>
                  <a:lnTo>
                    <a:pt x="1172334" y="201726"/>
                  </a:lnTo>
                  <a:lnTo>
                    <a:pt x="1212010" y="174826"/>
                  </a:lnTo>
                  <a:lnTo>
                    <a:pt x="1252734" y="149721"/>
                  </a:lnTo>
                  <a:lnTo>
                    <a:pt x="1294447" y="126444"/>
                  </a:lnTo>
                  <a:lnTo>
                    <a:pt x="1337089" y="105025"/>
                  </a:lnTo>
                  <a:lnTo>
                    <a:pt x="1380600" y="85496"/>
                  </a:lnTo>
                  <a:lnTo>
                    <a:pt x="1424920" y="67889"/>
                  </a:lnTo>
                  <a:lnTo>
                    <a:pt x="1469991" y="52235"/>
                  </a:lnTo>
                  <a:lnTo>
                    <a:pt x="1515753" y="38566"/>
                  </a:lnTo>
                  <a:lnTo>
                    <a:pt x="1562146" y="26913"/>
                  </a:lnTo>
                  <a:lnTo>
                    <a:pt x="1609111" y="17309"/>
                  </a:lnTo>
                  <a:lnTo>
                    <a:pt x="1656587" y="9783"/>
                  </a:lnTo>
                  <a:lnTo>
                    <a:pt x="1704516" y="4369"/>
                  </a:lnTo>
                  <a:lnTo>
                    <a:pt x="1752839" y="1097"/>
                  </a:lnTo>
                  <a:lnTo>
                    <a:pt x="180149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279" y="1755648"/>
              <a:ext cx="5314950" cy="33398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41882" y="1065098"/>
            <a:ext cx="3456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34" dirty="0">
                <a:latin typeface="Arial"/>
                <a:cs typeface="Arial"/>
              </a:rPr>
              <a:t>EFEC</a:t>
            </a:r>
            <a:r>
              <a:rPr sz="3600" b="1" spc="-455" dirty="0">
                <a:latin typeface="Arial"/>
                <a:cs typeface="Arial"/>
              </a:rPr>
              <a:t>T</a:t>
            </a:r>
            <a:r>
              <a:rPr sz="3600" b="1" spc="-505" dirty="0">
                <a:latin typeface="Arial"/>
                <a:cs typeface="Arial"/>
              </a:rPr>
              <a:t>O</a:t>
            </a:r>
            <a:r>
              <a:rPr sz="3600" b="1" spc="-185" dirty="0">
                <a:latin typeface="Arial"/>
                <a:cs typeface="Arial"/>
              </a:rPr>
              <a:t> </a:t>
            </a:r>
            <a:r>
              <a:rPr sz="3600" b="1" spc="-405" dirty="0">
                <a:latin typeface="Arial"/>
                <a:cs typeface="Arial"/>
              </a:rPr>
              <a:t>CORI</a:t>
            </a:r>
            <a:r>
              <a:rPr sz="3600" b="1" spc="-520" dirty="0">
                <a:latin typeface="Arial"/>
                <a:cs typeface="Arial"/>
              </a:rPr>
              <a:t>O</a:t>
            </a:r>
            <a:r>
              <a:rPr sz="3600" b="1" spc="-335" dirty="0">
                <a:latin typeface="Arial"/>
                <a:cs typeface="Arial"/>
              </a:rPr>
              <a:t>LIS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891" y="2161413"/>
            <a:ext cx="478155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484" dirty="0">
                <a:latin typeface="Arial MT"/>
                <a:cs typeface="Arial MT"/>
              </a:rPr>
              <a:t>V</a:t>
            </a:r>
            <a:r>
              <a:rPr sz="3600" spc="-290" dirty="0">
                <a:latin typeface="Arial MT"/>
                <a:cs typeface="Arial MT"/>
              </a:rPr>
              <a:t>iento</a:t>
            </a:r>
            <a:r>
              <a:rPr sz="3600" spc="-325" dirty="0">
                <a:latin typeface="Arial MT"/>
                <a:cs typeface="Arial MT"/>
              </a:rPr>
              <a:t>s</a:t>
            </a:r>
            <a:r>
              <a:rPr sz="3600" spc="-105" dirty="0">
                <a:latin typeface="Arial MT"/>
                <a:cs typeface="Arial MT"/>
              </a:rPr>
              <a:t> </a:t>
            </a:r>
            <a:r>
              <a:rPr sz="3600" spc="-325" dirty="0">
                <a:latin typeface="Arial MT"/>
                <a:cs typeface="Arial MT"/>
              </a:rPr>
              <a:t>y</a:t>
            </a:r>
            <a:r>
              <a:rPr sz="3600" spc="-105" dirty="0">
                <a:latin typeface="Arial MT"/>
                <a:cs typeface="Arial MT"/>
              </a:rPr>
              <a:t> </a:t>
            </a:r>
            <a:r>
              <a:rPr sz="3600" spc="-260" dirty="0">
                <a:latin typeface="Arial MT"/>
                <a:cs typeface="Arial MT"/>
              </a:rPr>
              <a:t>corri</a:t>
            </a:r>
            <a:r>
              <a:rPr sz="3600" spc="-360" dirty="0">
                <a:latin typeface="Arial MT"/>
                <a:cs typeface="Arial MT"/>
              </a:rPr>
              <a:t>e</a:t>
            </a:r>
            <a:r>
              <a:rPr sz="3600" spc="-305" dirty="0">
                <a:latin typeface="Arial MT"/>
                <a:cs typeface="Arial MT"/>
              </a:rPr>
              <a:t>nte</a:t>
            </a:r>
            <a:r>
              <a:rPr sz="3600" spc="-325" dirty="0">
                <a:latin typeface="Arial MT"/>
                <a:cs typeface="Arial MT"/>
              </a:rPr>
              <a:t>s</a:t>
            </a:r>
            <a:r>
              <a:rPr sz="3600" spc="-95" dirty="0">
                <a:latin typeface="Arial MT"/>
                <a:cs typeface="Arial MT"/>
              </a:rPr>
              <a:t> </a:t>
            </a:r>
            <a:r>
              <a:rPr sz="3600" spc="-305" dirty="0">
                <a:latin typeface="Arial MT"/>
                <a:cs typeface="Arial MT"/>
              </a:rPr>
              <a:t>marinas  </a:t>
            </a:r>
            <a:r>
              <a:rPr sz="3600" spc="-345" dirty="0">
                <a:latin typeface="Arial MT"/>
                <a:cs typeface="Arial MT"/>
              </a:rPr>
              <a:t>se</a:t>
            </a:r>
            <a:r>
              <a:rPr sz="3600" spc="-340" dirty="0">
                <a:latin typeface="Arial MT"/>
                <a:cs typeface="Arial MT"/>
              </a:rPr>
              <a:t> </a:t>
            </a:r>
            <a:r>
              <a:rPr sz="3600" spc="-390" dirty="0">
                <a:latin typeface="Arial MT"/>
                <a:cs typeface="Arial MT"/>
              </a:rPr>
              <a:t>mueven</a:t>
            </a:r>
            <a:r>
              <a:rPr sz="3600" spc="-385" dirty="0">
                <a:latin typeface="Arial MT"/>
                <a:cs typeface="Arial MT"/>
              </a:rPr>
              <a:t> </a:t>
            </a:r>
            <a:r>
              <a:rPr sz="3600" spc="-365" dirty="0">
                <a:latin typeface="Arial MT"/>
                <a:cs typeface="Arial MT"/>
              </a:rPr>
              <a:t>en</a:t>
            </a:r>
            <a:r>
              <a:rPr sz="3600" spc="-360" dirty="0">
                <a:latin typeface="Arial MT"/>
                <a:cs typeface="Arial MT"/>
              </a:rPr>
              <a:t> </a:t>
            </a:r>
            <a:r>
              <a:rPr sz="3600" b="1" spc="-335" dirty="0">
                <a:latin typeface="Arial"/>
                <a:cs typeface="Arial"/>
              </a:rPr>
              <a:t>sentido </a:t>
            </a:r>
            <a:r>
              <a:rPr sz="3600" b="1" spc="-990" dirty="0">
                <a:latin typeface="Arial"/>
                <a:cs typeface="Arial"/>
              </a:rPr>
              <a:t> </a:t>
            </a:r>
            <a:r>
              <a:rPr sz="3600" b="1" spc="-320" dirty="0">
                <a:latin typeface="Arial"/>
                <a:cs typeface="Arial"/>
              </a:rPr>
              <a:t>contrario</a:t>
            </a:r>
            <a:r>
              <a:rPr sz="3600" b="1" spc="-315" dirty="0">
                <a:latin typeface="Arial"/>
                <a:cs typeface="Arial"/>
              </a:rPr>
              <a:t> </a:t>
            </a:r>
            <a:r>
              <a:rPr sz="3600" spc="-365" dirty="0">
                <a:latin typeface="Arial MT"/>
                <a:cs typeface="Arial MT"/>
              </a:rPr>
              <a:t>en</a:t>
            </a:r>
            <a:r>
              <a:rPr sz="3600" spc="-360" dirty="0">
                <a:latin typeface="Arial MT"/>
                <a:cs typeface="Arial MT"/>
              </a:rPr>
              <a:t> </a:t>
            </a:r>
            <a:r>
              <a:rPr sz="3600" spc="-355" dirty="0">
                <a:latin typeface="Arial MT"/>
                <a:cs typeface="Arial MT"/>
              </a:rPr>
              <a:t>cada</a:t>
            </a:r>
            <a:r>
              <a:rPr sz="3600" spc="-350" dirty="0">
                <a:latin typeface="Arial MT"/>
                <a:cs typeface="Arial MT"/>
              </a:rPr>
              <a:t> </a:t>
            </a:r>
            <a:r>
              <a:rPr sz="3600" spc="-365" dirty="0">
                <a:latin typeface="Arial MT"/>
                <a:cs typeface="Arial MT"/>
              </a:rPr>
              <a:t>uno</a:t>
            </a:r>
            <a:r>
              <a:rPr sz="3600" spc="270" dirty="0">
                <a:latin typeface="Arial MT"/>
                <a:cs typeface="Arial MT"/>
              </a:rPr>
              <a:t> </a:t>
            </a:r>
            <a:r>
              <a:rPr sz="3600" spc="-375" dirty="0">
                <a:latin typeface="Arial MT"/>
                <a:cs typeface="Arial MT"/>
              </a:rPr>
              <a:t>de </a:t>
            </a:r>
            <a:r>
              <a:rPr sz="3600" spc="-370" dirty="0">
                <a:latin typeface="Arial MT"/>
                <a:cs typeface="Arial MT"/>
              </a:rPr>
              <a:t> </a:t>
            </a:r>
            <a:r>
              <a:rPr sz="3600" spc="-260" dirty="0">
                <a:latin typeface="Arial MT"/>
                <a:cs typeface="Arial MT"/>
              </a:rPr>
              <a:t>lo</a:t>
            </a:r>
            <a:r>
              <a:rPr sz="3600" spc="-325" dirty="0">
                <a:latin typeface="Arial MT"/>
                <a:cs typeface="Arial MT"/>
              </a:rPr>
              <a:t>s</a:t>
            </a:r>
            <a:r>
              <a:rPr sz="3600" spc="35" dirty="0">
                <a:latin typeface="Arial MT"/>
                <a:cs typeface="Arial MT"/>
              </a:rPr>
              <a:t> </a:t>
            </a:r>
            <a:r>
              <a:rPr sz="3600" spc="-425" dirty="0">
                <a:latin typeface="Arial MT"/>
                <a:cs typeface="Arial MT"/>
              </a:rPr>
              <a:t>hem</a:t>
            </a:r>
            <a:r>
              <a:rPr sz="3600" spc="-165" dirty="0">
                <a:latin typeface="Arial MT"/>
                <a:cs typeface="Arial MT"/>
              </a:rPr>
              <a:t>i</a:t>
            </a:r>
            <a:r>
              <a:rPr sz="3600" spc="-270" dirty="0">
                <a:latin typeface="Arial MT"/>
                <a:cs typeface="Arial MT"/>
              </a:rPr>
              <a:t>sferio</a:t>
            </a:r>
            <a:r>
              <a:rPr sz="3600" spc="-325" dirty="0">
                <a:latin typeface="Arial MT"/>
                <a:cs typeface="Arial MT"/>
              </a:rPr>
              <a:t>s</a:t>
            </a:r>
            <a:r>
              <a:rPr sz="3600" spc="35" dirty="0">
                <a:latin typeface="Arial MT"/>
                <a:cs typeface="Arial MT"/>
              </a:rPr>
              <a:t> </a:t>
            </a:r>
            <a:r>
              <a:rPr sz="3600" spc="-360" dirty="0">
                <a:latin typeface="Arial MT"/>
                <a:cs typeface="Arial MT"/>
              </a:rPr>
              <a:t>a</a:t>
            </a:r>
            <a:r>
              <a:rPr sz="3600" spc="30" dirty="0">
                <a:latin typeface="Arial MT"/>
                <a:cs typeface="Arial MT"/>
              </a:rPr>
              <a:t> </a:t>
            </a:r>
            <a:r>
              <a:rPr sz="3600" spc="-254" dirty="0">
                <a:latin typeface="Arial MT"/>
                <a:cs typeface="Arial MT"/>
              </a:rPr>
              <a:t>la</a:t>
            </a:r>
            <a:r>
              <a:rPr sz="3600" spc="30" dirty="0">
                <a:latin typeface="Arial MT"/>
                <a:cs typeface="Arial MT"/>
              </a:rPr>
              <a:t> </a:t>
            </a:r>
            <a:r>
              <a:rPr sz="3600" spc="-220" dirty="0">
                <a:latin typeface="Arial MT"/>
                <a:cs typeface="Arial MT"/>
              </a:rPr>
              <a:t>r</a:t>
            </a:r>
            <a:r>
              <a:rPr sz="3600" spc="-350" dirty="0">
                <a:latin typeface="Arial MT"/>
                <a:cs typeface="Arial MT"/>
              </a:rPr>
              <a:t>o</a:t>
            </a:r>
            <a:r>
              <a:rPr sz="3600" spc="-295" dirty="0">
                <a:latin typeface="Arial MT"/>
                <a:cs typeface="Arial MT"/>
              </a:rPr>
              <a:t>tac</a:t>
            </a:r>
            <a:r>
              <a:rPr sz="3600" spc="-160" dirty="0">
                <a:latin typeface="Arial MT"/>
                <a:cs typeface="Arial MT"/>
              </a:rPr>
              <a:t>i</a:t>
            </a:r>
            <a:r>
              <a:rPr sz="3600" spc="-275" dirty="0">
                <a:latin typeface="Arial MT"/>
                <a:cs typeface="Arial MT"/>
              </a:rPr>
              <a:t>ón  </a:t>
            </a:r>
            <a:r>
              <a:rPr sz="3600" spc="-365" dirty="0">
                <a:latin typeface="Arial MT"/>
                <a:cs typeface="Arial MT"/>
              </a:rPr>
              <a:t>de</a:t>
            </a:r>
            <a:r>
              <a:rPr sz="3600" spc="-185" dirty="0">
                <a:latin typeface="Arial MT"/>
                <a:cs typeface="Arial MT"/>
              </a:rPr>
              <a:t> </a:t>
            </a:r>
            <a:r>
              <a:rPr sz="3600" spc="-254" dirty="0">
                <a:latin typeface="Arial MT"/>
                <a:cs typeface="Arial MT"/>
              </a:rPr>
              <a:t>la</a:t>
            </a:r>
            <a:r>
              <a:rPr sz="3600" spc="-195" dirty="0">
                <a:latin typeface="Arial MT"/>
                <a:cs typeface="Arial MT"/>
              </a:rPr>
              <a:t> </a:t>
            </a:r>
            <a:r>
              <a:rPr sz="3600" spc="-229" dirty="0">
                <a:latin typeface="Arial MT"/>
                <a:cs typeface="Arial MT"/>
              </a:rPr>
              <a:t>tierr</a:t>
            </a:r>
            <a:r>
              <a:rPr sz="3600" spc="-360" dirty="0">
                <a:latin typeface="Arial MT"/>
                <a:cs typeface="Arial MT"/>
              </a:rPr>
              <a:t>a</a:t>
            </a:r>
            <a:r>
              <a:rPr sz="3600" spc="-180" dirty="0">
                <a:latin typeface="Arial MT"/>
                <a:cs typeface="Arial MT"/>
              </a:rPr>
              <a:t>.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1408175"/>
            <a:ext cx="6449568" cy="40370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4686" y="409397"/>
            <a:ext cx="40513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720" dirty="0">
                <a:solidFill>
                  <a:srgbClr val="FF0000"/>
                </a:solidFill>
                <a:latin typeface="Arial"/>
                <a:cs typeface="Arial"/>
              </a:rPr>
              <a:t>AÑO</a:t>
            </a:r>
            <a:r>
              <a:rPr sz="5400" b="1" spc="-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400" b="1" spc="-535" dirty="0">
                <a:solidFill>
                  <a:srgbClr val="FF0000"/>
                </a:solidFill>
                <a:latin typeface="Arial"/>
                <a:cs typeface="Arial"/>
              </a:rPr>
              <a:t>BISIES</a:t>
            </a:r>
            <a:r>
              <a:rPr sz="5400" b="1" spc="-66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5400" b="1" spc="-7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09234" y="528573"/>
            <a:ext cx="5612130" cy="650240"/>
            <a:chOff x="5809234" y="528573"/>
            <a:chExt cx="5612130" cy="650240"/>
          </a:xfrm>
        </p:grpSpPr>
        <p:sp>
          <p:nvSpPr>
            <p:cNvPr id="5" name="object 5"/>
            <p:cNvSpPr/>
            <p:nvPr/>
          </p:nvSpPr>
          <p:spPr>
            <a:xfrm>
              <a:off x="5815584" y="534923"/>
              <a:ext cx="5599430" cy="637540"/>
            </a:xfrm>
            <a:custGeom>
              <a:avLst/>
              <a:gdLst/>
              <a:ahLst/>
              <a:cxnLst/>
              <a:rect l="l" t="t" r="r" b="b"/>
              <a:pathLst>
                <a:path w="5599430" h="637540">
                  <a:moveTo>
                    <a:pt x="5493004" y="0"/>
                  </a:moveTo>
                  <a:lnTo>
                    <a:pt x="106171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2"/>
                  </a:lnTo>
                  <a:lnTo>
                    <a:pt x="0" y="530860"/>
                  </a:lnTo>
                  <a:lnTo>
                    <a:pt x="8338" y="572202"/>
                  </a:lnTo>
                  <a:lnTo>
                    <a:pt x="31083" y="605948"/>
                  </a:lnTo>
                  <a:lnTo>
                    <a:pt x="64829" y="628693"/>
                  </a:lnTo>
                  <a:lnTo>
                    <a:pt x="106171" y="637031"/>
                  </a:lnTo>
                  <a:lnTo>
                    <a:pt x="5493004" y="637031"/>
                  </a:lnTo>
                  <a:lnTo>
                    <a:pt x="5534346" y="628693"/>
                  </a:lnTo>
                  <a:lnTo>
                    <a:pt x="5568092" y="605948"/>
                  </a:lnTo>
                  <a:lnTo>
                    <a:pt x="5590837" y="572202"/>
                  </a:lnTo>
                  <a:lnTo>
                    <a:pt x="5599175" y="530860"/>
                  </a:lnTo>
                  <a:lnTo>
                    <a:pt x="5599175" y="106172"/>
                  </a:lnTo>
                  <a:lnTo>
                    <a:pt x="5590837" y="64829"/>
                  </a:lnTo>
                  <a:lnTo>
                    <a:pt x="5568092" y="31083"/>
                  </a:lnTo>
                  <a:lnTo>
                    <a:pt x="5534346" y="8338"/>
                  </a:lnTo>
                  <a:lnTo>
                    <a:pt x="549300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15584" y="534923"/>
              <a:ext cx="5599430" cy="637540"/>
            </a:xfrm>
            <a:custGeom>
              <a:avLst/>
              <a:gdLst/>
              <a:ahLst/>
              <a:cxnLst/>
              <a:rect l="l" t="t" r="r" b="b"/>
              <a:pathLst>
                <a:path w="5599430" h="637540">
                  <a:moveTo>
                    <a:pt x="0" y="106172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1" y="0"/>
                  </a:lnTo>
                  <a:lnTo>
                    <a:pt x="5493004" y="0"/>
                  </a:lnTo>
                  <a:lnTo>
                    <a:pt x="5534346" y="8338"/>
                  </a:lnTo>
                  <a:lnTo>
                    <a:pt x="5568092" y="31083"/>
                  </a:lnTo>
                  <a:lnTo>
                    <a:pt x="5590837" y="64829"/>
                  </a:lnTo>
                  <a:lnTo>
                    <a:pt x="5599175" y="106172"/>
                  </a:lnTo>
                  <a:lnTo>
                    <a:pt x="5599175" y="530860"/>
                  </a:lnTo>
                  <a:lnTo>
                    <a:pt x="5590837" y="572202"/>
                  </a:lnTo>
                  <a:lnTo>
                    <a:pt x="5568092" y="605948"/>
                  </a:lnTo>
                  <a:lnTo>
                    <a:pt x="5534346" y="628693"/>
                  </a:lnTo>
                  <a:lnTo>
                    <a:pt x="5493004" y="637031"/>
                  </a:lnTo>
                  <a:lnTo>
                    <a:pt x="106171" y="637031"/>
                  </a:lnTo>
                  <a:lnTo>
                    <a:pt x="64829" y="628693"/>
                  </a:lnTo>
                  <a:lnTo>
                    <a:pt x="31083" y="605948"/>
                  </a:lnTo>
                  <a:lnTo>
                    <a:pt x="8338" y="572202"/>
                  </a:lnTo>
                  <a:lnTo>
                    <a:pt x="0" y="530860"/>
                  </a:lnTo>
                  <a:lnTo>
                    <a:pt x="0" y="1061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78728" y="649300"/>
            <a:ext cx="5070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80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24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Arial MT"/>
                <a:cs typeface="Arial MT"/>
              </a:rPr>
              <a:t>dí</a:t>
            </a:r>
            <a:r>
              <a:rPr sz="2400" spc="-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Arial MT"/>
                <a:cs typeface="Arial MT"/>
              </a:rPr>
              <a:t>ad</a:t>
            </a:r>
            <a:r>
              <a:rPr sz="2400" spc="-114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400" spc="-165" dirty="0">
                <a:solidFill>
                  <a:srgbClr val="FFFFFF"/>
                </a:solidFill>
                <a:latin typeface="Arial MT"/>
                <a:cs typeface="Arial MT"/>
              </a:rPr>
              <a:t>ci</a:t>
            </a:r>
            <a:r>
              <a:rPr sz="2400" spc="-25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400" spc="-245" dirty="0">
                <a:solidFill>
                  <a:srgbClr val="FFFFFF"/>
                </a:solidFill>
                <a:latin typeface="Arial MT"/>
                <a:cs typeface="Arial MT"/>
              </a:rPr>
              <a:t>na</a:t>
            </a:r>
            <a:r>
              <a:rPr sz="2400" spc="-1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35" dirty="0">
                <a:solidFill>
                  <a:srgbClr val="FFFFFF"/>
                </a:solidFill>
                <a:latin typeface="Arial MT"/>
                <a:cs typeface="Arial MT"/>
              </a:rPr>
              <a:t>ca</a:t>
            </a:r>
            <a:r>
              <a:rPr sz="2400" spc="-25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2400" spc="-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Arial MT"/>
                <a:cs typeface="Arial MT"/>
              </a:rPr>
              <a:t>añ</a:t>
            </a:r>
            <a:r>
              <a:rPr sz="2400" spc="-25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400" spc="-21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4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 MT"/>
                <a:cs typeface="Arial MT"/>
              </a:rPr>
              <a:t>(29</a:t>
            </a:r>
            <a:r>
              <a:rPr sz="24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2400" spc="-2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4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54" dirty="0">
                <a:solidFill>
                  <a:srgbClr val="FFFFFF"/>
                </a:solidFill>
                <a:latin typeface="Arial MT"/>
                <a:cs typeface="Arial MT"/>
              </a:rPr>
              <a:t>Fe</a:t>
            </a:r>
            <a:r>
              <a:rPr sz="2400" spc="-25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2400" spc="-185" dirty="0">
                <a:solidFill>
                  <a:srgbClr val="FFFFFF"/>
                </a:solidFill>
                <a:latin typeface="Arial MT"/>
                <a:cs typeface="Arial MT"/>
              </a:rPr>
              <a:t>rero)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8608" y="1339341"/>
            <a:ext cx="3950335" cy="3883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7145" indent="-287020">
              <a:lnSpc>
                <a:spcPct val="100000"/>
              </a:lnSpc>
              <a:spcBef>
                <a:spcPts val="105"/>
              </a:spcBef>
              <a:buChar char="-"/>
              <a:tabLst>
                <a:tab pos="299085" algn="l"/>
                <a:tab pos="299720" algn="l"/>
              </a:tabLst>
            </a:pPr>
            <a:r>
              <a:rPr sz="2300" spc="-254" dirty="0">
                <a:latin typeface="Arial MT"/>
                <a:cs typeface="Arial MT"/>
              </a:rPr>
              <a:t>Se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añade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210" dirty="0">
                <a:latin typeface="Arial MT"/>
                <a:cs typeface="Arial MT"/>
              </a:rPr>
              <a:t>para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180" dirty="0">
                <a:latin typeface="Arial MT"/>
                <a:cs typeface="Arial MT"/>
              </a:rPr>
              <a:t>corregir</a:t>
            </a:r>
            <a:r>
              <a:rPr sz="2300" spc="-140" dirty="0">
                <a:latin typeface="Arial MT"/>
                <a:cs typeface="Arial MT"/>
              </a:rPr>
              <a:t> </a:t>
            </a:r>
            <a:r>
              <a:rPr sz="2300" spc="-165" dirty="0">
                <a:latin typeface="Arial MT"/>
                <a:cs typeface="Arial MT"/>
              </a:rPr>
              <a:t>el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spc="-210" dirty="0">
                <a:latin typeface="Arial MT"/>
                <a:cs typeface="Arial MT"/>
              </a:rPr>
              <a:t>desfase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h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04" dirty="0">
                <a:latin typeface="Arial MT"/>
                <a:cs typeface="Arial MT"/>
              </a:rPr>
              <a:t>y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e</a:t>
            </a:r>
            <a:r>
              <a:rPr sz="2300" spc="-225" dirty="0">
                <a:latin typeface="Arial MT"/>
                <a:cs typeface="Arial MT"/>
              </a:rPr>
              <a:t>n</a:t>
            </a:r>
            <a:r>
              <a:rPr sz="2300" spc="-135" dirty="0">
                <a:latin typeface="Arial MT"/>
                <a:cs typeface="Arial MT"/>
              </a:rPr>
              <a:t>tr</a:t>
            </a:r>
            <a:r>
              <a:rPr sz="2300" spc="-229" dirty="0">
                <a:latin typeface="Arial MT"/>
                <a:cs typeface="Arial MT"/>
              </a:rPr>
              <a:t>e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100" dirty="0">
                <a:latin typeface="Arial MT"/>
                <a:cs typeface="Arial MT"/>
              </a:rPr>
              <a:t>l</a:t>
            </a:r>
            <a:r>
              <a:rPr sz="2300" spc="-229" dirty="0">
                <a:latin typeface="Arial MT"/>
                <a:cs typeface="Arial MT"/>
              </a:rPr>
              <a:t>a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d</a:t>
            </a:r>
            <a:r>
              <a:rPr sz="2300" spc="-225" dirty="0">
                <a:latin typeface="Arial MT"/>
                <a:cs typeface="Arial MT"/>
              </a:rPr>
              <a:t>u</a:t>
            </a:r>
            <a:r>
              <a:rPr sz="2300" spc="-170" dirty="0">
                <a:latin typeface="Arial MT"/>
                <a:cs typeface="Arial MT"/>
              </a:rPr>
              <a:t>raci</a:t>
            </a:r>
            <a:r>
              <a:rPr sz="2300" spc="-225" dirty="0">
                <a:latin typeface="Arial MT"/>
                <a:cs typeface="Arial MT"/>
              </a:rPr>
              <a:t>ó</a:t>
            </a:r>
            <a:r>
              <a:rPr sz="2300" spc="-229" dirty="0">
                <a:latin typeface="Arial MT"/>
                <a:cs typeface="Arial MT"/>
              </a:rPr>
              <a:t>n</a:t>
            </a:r>
            <a:r>
              <a:rPr sz="2300" spc="-14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d</a:t>
            </a:r>
            <a:r>
              <a:rPr sz="2300" spc="-225" dirty="0">
                <a:latin typeface="Arial MT"/>
                <a:cs typeface="Arial MT"/>
              </a:rPr>
              <a:t>e</a:t>
            </a:r>
            <a:r>
              <a:rPr sz="2300" spc="-95" dirty="0">
                <a:latin typeface="Arial MT"/>
                <a:cs typeface="Arial MT"/>
              </a:rPr>
              <a:t>l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a</a:t>
            </a:r>
            <a:r>
              <a:rPr sz="2300" spc="-225" dirty="0">
                <a:latin typeface="Arial MT"/>
                <a:cs typeface="Arial MT"/>
              </a:rPr>
              <a:t>ñ</a:t>
            </a:r>
            <a:r>
              <a:rPr sz="2300" spc="-175" dirty="0">
                <a:latin typeface="Arial MT"/>
                <a:cs typeface="Arial MT"/>
              </a:rPr>
              <a:t>os  </a:t>
            </a:r>
            <a:r>
              <a:rPr sz="2300" spc="-235" dirty="0">
                <a:latin typeface="Arial MT"/>
                <a:cs typeface="Arial MT"/>
              </a:rPr>
              <a:t>3</a:t>
            </a:r>
            <a:r>
              <a:rPr sz="2300" spc="-225" dirty="0">
                <a:latin typeface="Arial MT"/>
                <a:cs typeface="Arial MT"/>
              </a:rPr>
              <a:t>6</a:t>
            </a:r>
            <a:r>
              <a:rPr sz="2300" spc="-229" dirty="0">
                <a:latin typeface="Arial MT"/>
                <a:cs typeface="Arial MT"/>
              </a:rPr>
              <a:t>5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180" dirty="0">
                <a:latin typeface="Arial MT"/>
                <a:cs typeface="Arial MT"/>
              </a:rPr>
              <a:t>dí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04" dirty="0">
                <a:latin typeface="Arial MT"/>
                <a:cs typeface="Arial MT"/>
              </a:rPr>
              <a:t>s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29" dirty="0">
                <a:latin typeface="Arial MT"/>
                <a:cs typeface="Arial MT"/>
              </a:rPr>
              <a:t>5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210" dirty="0">
                <a:latin typeface="Arial MT"/>
                <a:cs typeface="Arial MT"/>
              </a:rPr>
              <a:t>hora</a:t>
            </a:r>
            <a:r>
              <a:rPr sz="2300" spc="-204" dirty="0">
                <a:latin typeface="Arial MT"/>
                <a:cs typeface="Arial MT"/>
              </a:rPr>
              <a:t>s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4</a:t>
            </a:r>
            <a:r>
              <a:rPr sz="2300" spc="-225" dirty="0">
                <a:latin typeface="Arial MT"/>
                <a:cs typeface="Arial MT"/>
              </a:rPr>
              <a:t>8mi</a:t>
            </a:r>
            <a:r>
              <a:rPr sz="2300" spc="-229" dirty="0">
                <a:latin typeface="Arial MT"/>
                <a:cs typeface="Arial MT"/>
              </a:rPr>
              <a:t>n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4</a:t>
            </a:r>
            <a:r>
              <a:rPr sz="2300" spc="-225" dirty="0">
                <a:latin typeface="Arial MT"/>
                <a:cs typeface="Arial MT"/>
              </a:rPr>
              <a:t>5</a:t>
            </a:r>
            <a:r>
              <a:rPr sz="2300" spc="-180" dirty="0">
                <a:latin typeface="Arial MT"/>
                <a:cs typeface="Arial MT"/>
              </a:rPr>
              <a:t>,1</a:t>
            </a:r>
            <a:r>
              <a:rPr sz="2300" spc="-229" dirty="0">
                <a:latin typeface="Arial MT"/>
                <a:cs typeface="Arial MT"/>
              </a:rPr>
              <a:t>0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185" dirty="0">
                <a:latin typeface="Arial MT"/>
                <a:cs typeface="Arial MT"/>
              </a:rPr>
              <a:t>seg  </a:t>
            </a:r>
            <a:r>
              <a:rPr sz="2300" spc="-200" dirty="0">
                <a:latin typeface="Arial MT"/>
                <a:cs typeface="Arial MT"/>
              </a:rPr>
              <a:t>(36</a:t>
            </a:r>
            <a:r>
              <a:rPr sz="2300" spc="-225" dirty="0">
                <a:latin typeface="Arial MT"/>
                <a:cs typeface="Arial MT"/>
              </a:rPr>
              <a:t>5</a:t>
            </a:r>
            <a:r>
              <a:rPr sz="2300" spc="-120" dirty="0">
                <a:latin typeface="Arial MT"/>
                <a:cs typeface="Arial MT"/>
              </a:rPr>
              <a:t>,</a:t>
            </a:r>
            <a:r>
              <a:rPr sz="2300" spc="-229" dirty="0">
                <a:latin typeface="Arial MT"/>
                <a:cs typeface="Arial MT"/>
              </a:rPr>
              <a:t>2</a:t>
            </a:r>
            <a:r>
              <a:rPr sz="2300" spc="-235" dirty="0">
                <a:latin typeface="Arial MT"/>
                <a:cs typeface="Arial MT"/>
              </a:rPr>
              <a:t>4</a:t>
            </a:r>
            <a:r>
              <a:rPr sz="2300" spc="-225" dirty="0">
                <a:latin typeface="Arial MT"/>
                <a:cs typeface="Arial MT"/>
              </a:rPr>
              <a:t>2</a:t>
            </a:r>
            <a:r>
              <a:rPr sz="2300" spc="-235" dirty="0">
                <a:latin typeface="Arial MT"/>
                <a:cs typeface="Arial MT"/>
              </a:rPr>
              <a:t>18</a:t>
            </a:r>
            <a:r>
              <a:rPr sz="2300" spc="-229" dirty="0">
                <a:latin typeface="Arial MT"/>
                <a:cs typeface="Arial MT"/>
              </a:rPr>
              <a:t>9</a:t>
            </a:r>
            <a:r>
              <a:rPr sz="2300" spc="-15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d</a:t>
            </a:r>
            <a:r>
              <a:rPr sz="2300" spc="-114" dirty="0">
                <a:latin typeface="Arial MT"/>
                <a:cs typeface="Arial MT"/>
              </a:rPr>
              <a:t>í</a:t>
            </a:r>
            <a:r>
              <a:rPr sz="2300" spc="-235" dirty="0">
                <a:latin typeface="Arial MT"/>
                <a:cs typeface="Arial MT"/>
              </a:rPr>
              <a:t>a</a:t>
            </a:r>
            <a:r>
              <a:rPr sz="2300" spc="-204" dirty="0">
                <a:latin typeface="Arial MT"/>
                <a:cs typeface="Arial MT"/>
              </a:rPr>
              <a:t>s</a:t>
            </a:r>
            <a:r>
              <a:rPr sz="2300" spc="-140" dirty="0">
                <a:latin typeface="Arial MT"/>
                <a:cs typeface="Arial MT"/>
              </a:rPr>
              <a:t>) </a:t>
            </a:r>
            <a:r>
              <a:rPr sz="2300" spc="-204" dirty="0">
                <a:latin typeface="Arial MT"/>
                <a:cs typeface="Arial MT"/>
              </a:rPr>
              <a:t>y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e</a:t>
            </a:r>
            <a:r>
              <a:rPr sz="2300" spc="-95" dirty="0">
                <a:latin typeface="Arial MT"/>
                <a:cs typeface="Arial MT"/>
              </a:rPr>
              <a:t>l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a</a:t>
            </a:r>
            <a:r>
              <a:rPr sz="2300" spc="-225" dirty="0">
                <a:latin typeface="Arial MT"/>
                <a:cs typeface="Arial MT"/>
              </a:rPr>
              <a:t>ñ</a:t>
            </a:r>
            <a:r>
              <a:rPr sz="2300" spc="-155" dirty="0">
                <a:latin typeface="Arial MT"/>
                <a:cs typeface="Arial MT"/>
              </a:rPr>
              <a:t>o  </a:t>
            </a:r>
            <a:r>
              <a:rPr sz="2300" spc="-215" dirty="0">
                <a:latin typeface="Arial MT"/>
                <a:cs typeface="Arial MT"/>
              </a:rPr>
              <a:t>c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165" dirty="0">
                <a:latin typeface="Arial MT"/>
                <a:cs typeface="Arial MT"/>
              </a:rPr>
              <a:t>le</a:t>
            </a:r>
            <a:r>
              <a:rPr sz="2300" spc="-225" dirty="0">
                <a:latin typeface="Arial MT"/>
                <a:cs typeface="Arial MT"/>
              </a:rPr>
              <a:t>n</a:t>
            </a:r>
            <a:r>
              <a:rPr sz="2300" spc="-235" dirty="0">
                <a:latin typeface="Arial MT"/>
                <a:cs typeface="Arial MT"/>
              </a:rPr>
              <a:t>d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155" dirty="0">
                <a:latin typeface="Arial MT"/>
                <a:cs typeface="Arial MT"/>
              </a:rPr>
              <a:t>rio</a:t>
            </a:r>
            <a:r>
              <a:rPr sz="2300" spc="-150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e</a:t>
            </a:r>
            <a:r>
              <a:rPr sz="2300" spc="-210" dirty="0">
                <a:latin typeface="Arial MT"/>
                <a:cs typeface="Arial MT"/>
              </a:rPr>
              <a:t>s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d</a:t>
            </a:r>
            <a:r>
              <a:rPr sz="2300" spc="-229" dirty="0">
                <a:latin typeface="Arial MT"/>
                <a:cs typeface="Arial MT"/>
              </a:rPr>
              <a:t>e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3</a:t>
            </a:r>
            <a:r>
              <a:rPr sz="2300" spc="-225" dirty="0">
                <a:latin typeface="Arial MT"/>
                <a:cs typeface="Arial MT"/>
              </a:rPr>
              <a:t>6</a:t>
            </a:r>
            <a:r>
              <a:rPr sz="2300" spc="-229" dirty="0">
                <a:latin typeface="Arial MT"/>
                <a:cs typeface="Arial MT"/>
              </a:rPr>
              <a:t>5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d</a:t>
            </a:r>
            <a:r>
              <a:rPr sz="2300" spc="-114" dirty="0">
                <a:latin typeface="Arial MT"/>
                <a:cs typeface="Arial MT"/>
              </a:rPr>
              <a:t>í</a:t>
            </a:r>
            <a:r>
              <a:rPr sz="2300" spc="-235" dirty="0">
                <a:latin typeface="Arial MT"/>
                <a:cs typeface="Arial MT"/>
              </a:rPr>
              <a:t>a</a:t>
            </a:r>
            <a:r>
              <a:rPr sz="2300" spc="-204" dirty="0">
                <a:latin typeface="Arial MT"/>
                <a:cs typeface="Arial MT"/>
              </a:rPr>
              <a:t>s</a:t>
            </a:r>
            <a:r>
              <a:rPr sz="2300" spc="-114" dirty="0">
                <a:latin typeface="Arial MT"/>
                <a:cs typeface="Arial MT"/>
              </a:rPr>
              <a:t>.</a:t>
            </a:r>
            <a:endParaRPr sz="230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300" spc="-210" dirty="0">
                <a:latin typeface="Arial MT"/>
                <a:cs typeface="Arial MT"/>
              </a:rPr>
              <a:t>Esto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q</a:t>
            </a:r>
            <a:r>
              <a:rPr sz="2300" spc="-225" dirty="0">
                <a:latin typeface="Arial MT"/>
                <a:cs typeface="Arial MT"/>
              </a:rPr>
              <a:t>u</a:t>
            </a:r>
            <a:r>
              <a:rPr sz="2300" spc="-160" dirty="0">
                <a:latin typeface="Arial MT"/>
                <a:cs typeface="Arial MT"/>
              </a:rPr>
              <a:t>ier</a:t>
            </a:r>
            <a:r>
              <a:rPr sz="2300" spc="-229" dirty="0">
                <a:latin typeface="Arial MT"/>
                <a:cs typeface="Arial MT"/>
              </a:rPr>
              <a:t>e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d</a:t>
            </a:r>
            <a:r>
              <a:rPr sz="2300" spc="-229" dirty="0">
                <a:latin typeface="Arial MT"/>
                <a:cs typeface="Arial MT"/>
              </a:rPr>
              <a:t>e</a:t>
            </a:r>
            <a:r>
              <a:rPr sz="2300" spc="-155" dirty="0">
                <a:latin typeface="Arial MT"/>
                <a:cs typeface="Arial MT"/>
              </a:rPr>
              <a:t>ci</a:t>
            </a:r>
            <a:r>
              <a:rPr sz="2300" spc="-140" dirty="0">
                <a:latin typeface="Arial MT"/>
                <a:cs typeface="Arial MT"/>
              </a:rPr>
              <a:t>r </a:t>
            </a:r>
            <a:r>
              <a:rPr sz="2300" spc="-235" dirty="0">
                <a:latin typeface="Arial MT"/>
                <a:cs typeface="Arial MT"/>
              </a:rPr>
              <a:t>q</a:t>
            </a:r>
            <a:r>
              <a:rPr sz="2300" spc="-225" dirty="0">
                <a:latin typeface="Arial MT"/>
                <a:cs typeface="Arial MT"/>
              </a:rPr>
              <a:t>u</a:t>
            </a:r>
            <a:r>
              <a:rPr sz="2300" spc="-229" dirty="0">
                <a:latin typeface="Arial MT"/>
                <a:cs typeface="Arial MT"/>
              </a:rPr>
              <a:t>e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c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35" dirty="0">
                <a:latin typeface="Arial MT"/>
                <a:cs typeface="Arial MT"/>
              </a:rPr>
              <a:t>d</a:t>
            </a:r>
            <a:r>
              <a:rPr sz="2300" spc="-229" dirty="0">
                <a:latin typeface="Arial MT"/>
                <a:cs typeface="Arial MT"/>
              </a:rPr>
              <a:t>a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229" dirty="0">
                <a:latin typeface="Arial MT"/>
                <a:cs typeface="Arial MT"/>
              </a:rPr>
              <a:t>4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añ</a:t>
            </a:r>
            <a:r>
              <a:rPr sz="2300" spc="-225" dirty="0">
                <a:latin typeface="Arial MT"/>
                <a:cs typeface="Arial MT"/>
              </a:rPr>
              <a:t>o</a:t>
            </a:r>
            <a:r>
              <a:rPr sz="2300" spc="-145" dirty="0">
                <a:latin typeface="Arial MT"/>
                <a:cs typeface="Arial MT"/>
              </a:rPr>
              <a:t>s  </a:t>
            </a:r>
            <a:r>
              <a:rPr sz="2300" spc="-210" dirty="0">
                <a:latin typeface="Arial MT"/>
                <a:cs typeface="Arial MT"/>
              </a:rPr>
              <a:t>s</a:t>
            </a:r>
            <a:r>
              <a:rPr sz="2300" spc="-229" dirty="0">
                <a:latin typeface="Arial MT"/>
                <a:cs typeface="Arial MT"/>
              </a:rPr>
              <a:t>e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155" dirty="0">
                <a:latin typeface="Arial MT"/>
                <a:cs typeface="Arial MT"/>
              </a:rPr>
              <a:t>corrij</a:t>
            </a:r>
            <a:r>
              <a:rPr sz="2300" spc="-229" dirty="0">
                <a:latin typeface="Arial MT"/>
                <a:cs typeface="Arial MT"/>
              </a:rPr>
              <a:t>a</a:t>
            </a:r>
            <a:r>
              <a:rPr sz="2300" spc="-12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e</a:t>
            </a:r>
            <a:r>
              <a:rPr sz="2300" spc="-95" dirty="0">
                <a:latin typeface="Arial MT"/>
                <a:cs typeface="Arial MT"/>
              </a:rPr>
              <a:t>l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235" dirty="0">
                <a:latin typeface="Arial MT"/>
                <a:cs typeface="Arial MT"/>
              </a:rPr>
              <a:t>ñ</a:t>
            </a:r>
            <a:r>
              <a:rPr sz="2300" spc="-229" dirty="0">
                <a:latin typeface="Arial MT"/>
                <a:cs typeface="Arial MT"/>
              </a:rPr>
              <a:t>o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180" dirty="0">
                <a:latin typeface="Arial MT"/>
                <a:cs typeface="Arial MT"/>
              </a:rPr>
              <a:t>cal</a:t>
            </a:r>
            <a:r>
              <a:rPr sz="2300" spc="-225" dirty="0">
                <a:latin typeface="Arial MT"/>
                <a:cs typeface="Arial MT"/>
              </a:rPr>
              <a:t>e</a:t>
            </a:r>
            <a:r>
              <a:rPr sz="2300" spc="-235" dirty="0">
                <a:latin typeface="Arial MT"/>
                <a:cs typeface="Arial MT"/>
              </a:rPr>
              <a:t>n</a:t>
            </a:r>
            <a:r>
              <a:rPr sz="2300" spc="-225" dirty="0">
                <a:latin typeface="Arial MT"/>
                <a:cs typeface="Arial MT"/>
              </a:rPr>
              <a:t>d</a:t>
            </a:r>
            <a:r>
              <a:rPr sz="2300" spc="-160" dirty="0">
                <a:latin typeface="Arial MT"/>
                <a:cs typeface="Arial MT"/>
              </a:rPr>
              <a:t>ari</a:t>
            </a:r>
            <a:r>
              <a:rPr sz="2300" spc="-229" dirty="0">
                <a:latin typeface="Arial MT"/>
                <a:cs typeface="Arial MT"/>
              </a:rPr>
              <a:t>o</a:t>
            </a:r>
            <a:r>
              <a:rPr sz="2300" spc="-14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p</a:t>
            </a:r>
            <a:r>
              <a:rPr sz="2300" spc="-225" dirty="0">
                <a:latin typeface="Arial MT"/>
                <a:cs typeface="Arial MT"/>
              </a:rPr>
              <a:t>o</a:t>
            </a:r>
            <a:r>
              <a:rPr sz="2300" spc="-125" dirty="0">
                <a:latin typeface="Arial MT"/>
                <a:cs typeface="Arial MT"/>
              </a:rPr>
              <a:t>r  </a:t>
            </a:r>
            <a:r>
              <a:rPr sz="2300" spc="-235" dirty="0">
                <a:latin typeface="Arial MT"/>
                <a:cs typeface="Arial MT"/>
              </a:rPr>
              <a:t>u</a:t>
            </a:r>
            <a:r>
              <a:rPr sz="2300" spc="-225" dirty="0">
                <a:latin typeface="Arial MT"/>
                <a:cs typeface="Arial MT"/>
              </a:rPr>
              <a:t>n</a:t>
            </a:r>
            <a:r>
              <a:rPr sz="2300" spc="-229" dirty="0">
                <a:latin typeface="Arial MT"/>
                <a:cs typeface="Arial MT"/>
              </a:rPr>
              <a:t>a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a</a:t>
            </a:r>
            <a:r>
              <a:rPr sz="2300" spc="-204" dirty="0">
                <a:latin typeface="Arial MT"/>
                <a:cs typeface="Arial MT"/>
              </a:rPr>
              <a:t>c</a:t>
            </a:r>
            <a:r>
              <a:rPr sz="2300" spc="-295" dirty="0">
                <a:latin typeface="Arial MT"/>
                <a:cs typeface="Arial MT"/>
              </a:rPr>
              <a:t>um</a:t>
            </a:r>
            <a:r>
              <a:rPr sz="2300" spc="-225" dirty="0">
                <a:latin typeface="Arial MT"/>
                <a:cs typeface="Arial MT"/>
              </a:rPr>
              <a:t>u</a:t>
            </a:r>
            <a:r>
              <a:rPr sz="2300" spc="-165" dirty="0">
                <a:latin typeface="Arial MT"/>
                <a:cs typeface="Arial MT"/>
              </a:rPr>
              <a:t>la</a:t>
            </a:r>
            <a:r>
              <a:rPr sz="2300" spc="-204" dirty="0">
                <a:latin typeface="Arial MT"/>
                <a:cs typeface="Arial MT"/>
              </a:rPr>
              <a:t>c</a:t>
            </a:r>
            <a:r>
              <a:rPr sz="2300" spc="-165" dirty="0">
                <a:latin typeface="Arial MT"/>
                <a:cs typeface="Arial MT"/>
              </a:rPr>
              <a:t>ió</a:t>
            </a:r>
            <a:r>
              <a:rPr sz="2300" spc="-229" dirty="0">
                <a:latin typeface="Arial MT"/>
                <a:cs typeface="Arial MT"/>
              </a:rPr>
              <a:t>n</a:t>
            </a:r>
            <a:r>
              <a:rPr sz="2300" spc="-15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n</a:t>
            </a:r>
            <a:r>
              <a:rPr sz="2300" spc="-229" dirty="0">
                <a:latin typeface="Arial MT"/>
                <a:cs typeface="Arial MT"/>
              </a:rPr>
              <a:t>o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c</a:t>
            </a:r>
            <a:r>
              <a:rPr sz="2300" spc="-225" dirty="0">
                <a:latin typeface="Arial MT"/>
                <a:cs typeface="Arial MT"/>
              </a:rPr>
              <a:t>o</a:t>
            </a:r>
            <a:r>
              <a:rPr sz="2300" spc="-235" dirty="0">
                <a:latin typeface="Arial MT"/>
                <a:cs typeface="Arial MT"/>
              </a:rPr>
              <a:t>n</a:t>
            </a:r>
            <a:r>
              <a:rPr sz="2300" spc="-114" dirty="0">
                <a:latin typeface="Arial MT"/>
                <a:cs typeface="Arial MT"/>
              </a:rPr>
              <a:t>t</a:t>
            </a:r>
            <a:r>
              <a:rPr sz="2300" spc="-235" dirty="0">
                <a:latin typeface="Arial MT"/>
                <a:cs typeface="Arial MT"/>
              </a:rPr>
              <a:t>a</a:t>
            </a:r>
            <a:r>
              <a:rPr sz="2300" spc="-225" dirty="0">
                <a:latin typeface="Arial MT"/>
                <a:cs typeface="Arial MT"/>
              </a:rPr>
              <a:t>b</a:t>
            </a:r>
            <a:r>
              <a:rPr sz="2300" spc="-125" dirty="0">
                <a:latin typeface="Arial MT"/>
                <a:cs typeface="Arial MT"/>
              </a:rPr>
              <a:t>iliz</a:t>
            </a:r>
            <a:r>
              <a:rPr sz="2300" spc="-225" dirty="0">
                <a:latin typeface="Arial MT"/>
                <a:cs typeface="Arial MT"/>
              </a:rPr>
              <a:t>a</a:t>
            </a:r>
            <a:r>
              <a:rPr sz="2300" spc="-180" dirty="0">
                <a:latin typeface="Arial MT"/>
                <a:cs typeface="Arial MT"/>
              </a:rPr>
              <a:t>da  </a:t>
            </a:r>
            <a:r>
              <a:rPr sz="2300" spc="-235" dirty="0">
                <a:latin typeface="Arial MT"/>
                <a:cs typeface="Arial MT"/>
              </a:rPr>
              <a:t>de</a:t>
            </a:r>
            <a:r>
              <a:rPr sz="2300" spc="165" dirty="0">
                <a:latin typeface="Arial MT"/>
                <a:cs typeface="Arial MT"/>
              </a:rPr>
              <a:t> </a:t>
            </a:r>
            <a:r>
              <a:rPr sz="2300" spc="-225" dirty="0">
                <a:latin typeface="Arial MT"/>
                <a:cs typeface="Arial MT"/>
              </a:rPr>
              <a:t>aproximadamente </a:t>
            </a:r>
            <a:r>
              <a:rPr sz="2300" spc="-345" dirty="0">
                <a:latin typeface="Arial MT"/>
                <a:cs typeface="Arial MT"/>
              </a:rPr>
              <a:t>¼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de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spc="-195" dirty="0">
                <a:latin typeface="Arial MT"/>
                <a:cs typeface="Arial MT"/>
              </a:rPr>
              <a:t>día </a:t>
            </a:r>
            <a:r>
              <a:rPr sz="2300" spc="-190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p</a:t>
            </a:r>
            <a:r>
              <a:rPr sz="2300" spc="-225" dirty="0">
                <a:latin typeface="Arial MT"/>
                <a:cs typeface="Arial MT"/>
              </a:rPr>
              <a:t>o</a:t>
            </a:r>
            <a:r>
              <a:rPr sz="2300" spc="-140" dirty="0">
                <a:latin typeface="Arial MT"/>
                <a:cs typeface="Arial MT"/>
              </a:rPr>
              <a:t>r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a</a:t>
            </a:r>
            <a:r>
              <a:rPr sz="2300" spc="-225" dirty="0">
                <a:latin typeface="Arial MT"/>
                <a:cs typeface="Arial MT"/>
              </a:rPr>
              <a:t>ñ</a:t>
            </a:r>
            <a:r>
              <a:rPr sz="2300" spc="-229" dirty="0">
                <a:latin typeface="Arial MT"/>
                <a:cs typeface="Arial MT"/>
              </a:rPr>
              <a:t>o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q</a:t>
            </a:r>
            <a:r>
              <a:rPr sz="2300" spc="-225" dirty="0">
                <a:latin typeface="Arial MT"/>
                <a:cs typeface="Arial MT"/>
              </a:rPr>
              <a:t>u</a:t>
            </a:r>
            <a:r>
              <a:rPr sz="2300" spc="-229" dirty="0">
                <a:latin typeface="Arial MT"/>
                <a:cs typeface="Arial MT"/>
              </a:rPr>
              <a:t>e</a:t>
            </a:r>
            <a:r>
              <a:rPr sz="2300" spc="-13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e</a:t>
            </a:r>
            <a:r>
              <a:rPr sz="2300" spc="-225" dirty="0">
                <a:latin typeface="Arial MT"/>
                <a:cs typeface="Arial MT"/>
              </a:rPr>
              <a:t>q</a:t>
            </a:r>
            <a:r>
              <a:rPr sz="2300" spc="-165" dirty="0">
                <a:latin typeface="Arial MT"/>
                <a:cs typeface="Arial MT"/>
              </a:rPr>
              <a:t>ui</a:t>
            </a:r>
            <a:r>
              <a:rPr sz="2300" spc="-204" dirty="0">
                <a:latin typeface="Arial MT"/>
                <a:cs typeface="Arial MT"/>
              </a:rPr>
              <a:t>v</a:t>
            </a:r>
            <a:r>
              <a:rPr sz="2300" spc="-165" dirty="0">
                <a:latin typeface="Arial MT"/>
                <a:cs typeface="Arial MT"/>
              </a:rPr>
              <a:t>al</a:t>
            </a:r>
            <a:r>
              <a:rPr sz="2300" spc="-229" dirty="0">
                <a:latin typeface="Arial MT"/>
                <a:cs typeface="Arial MT"/>
              </a:rPr>
              <a:t>e</a:t>
            </a:r>
            <a:r>
              <a:rPr sz="2300" spc="-130" dirty="0">
                <a:latin typeface="Arial MT"/>
                <a:cs typeface="Arial MT"/>
              </a:rPr>
              <a:t> </a:t>
            </a:r>
            <a:r>
              <a:rPr sz="2300" spc="-229" dirty="0">
                <a:latin typeface="Arial MT"/>
                <a:cs typeface="Arial MT"/>
              </a:rPr>
              <a:t>a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u</a:t>
            </a:r>
            <a:r>
              <a:rPr sz="2300" spc="-229" dirty="0">
                <a:latin typeface="Arial MT"/>
                <a:cs typeface="Arial MT"/>
              </a:rPr>
              <a:t>n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spc="-165" dirty="0">
                <a:latin typeface="Arial MT"/>
                <a:cs typeface="Arial MT"/>
              </a:rPr>
              <a:t>día  </a:t>
            </a:r>
            <a:r>
              <a:rPr sz="2300" spc="-175" dirty="0">
                <a:latin typeface="Arial MT"/>
                <a:cs typeface="Arial MT"/>
              </a:rPr>
              <a:t>extra.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9466" y="1680591"/>
            <a:ext cx="9337040" cy="4154170"/>
            <a:chOff x="1069466" y="1680591"/>
            <a:chExt cx="9337040" cy="4154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991" y="1690116"/>
              <a:ext cx="9317735" cy="41346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4229" y="1685353"/>
              <a:ext cx="9327515" cy="4144645"/>
            </a:xfrm>
            <a:custGeom>
              <a:avLst/>
              <a:gdLst/>
              <a:ahLst/>
              <a:cxnLst/>
              <a:rect l="l" t="t" r="r" b="b"/>
              <a:pathLst>
                <a:path w="9327515" h="4144645">
                  <a:moveTo>
                    <a:pt x="0" y="4144137"/>
                  </a:moveTo>
                  <a:lnTo>
                    <a:pt x="9327261" y="4144137"/>
                  </a:lnTo>
                  <a:lnTo>
                    <a:pt x="9327261" y="0"/>
                  </a:lnTo>
                  <a:lnTo>
                    <a:pt x="0" y="0"/>
                  </a:lnTo>
                  <a:lnTo>
                    <a:pt x="0" y="4144137"/>
                  </a:lnTo>
                  <a:close/>
                </a:path>
              </a:pathLst>
            </a:custGeom>
            <a:ln w="9525">
              <a:solidFill>
                <a:srgbClr val="86E2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3342" y="823976"/>
            <a:ext cx="5422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70" dirty="0"/>
              <a:t>AÑO</a:t>
            </a:r>
            <a:r>
              <a:rPr sz="3600" spc="-180" dirty="0"/>
              <a:t> </a:t>
            </a:r>
            <a:r>
              <a:rPr sz="3600" spc="-350" dirty="0"/>
              <a:t>BISIES</a:t>
            </a:r>
            <a:r>
              <a:rPr sz="3600" spc="-465" dirty="0"/>
              <a:t>T</a:t>
            </a:r>
            <a:r>
              <a:rPr sz="3600" spc="-509" dirty="0"/>
              <a:t>O</a:t>
            </a:r>
            <a:r>
              <a:rPr sz="3600" spc="-180" dirty="0"/>
              <a:t>:</a:t>
            </a:r>
            <a:r>
              <a:rPr sz="3600" spc="-130" dirty="0"/>
              <a:t> </a:t>
            </a:r>
            <a:r>
              <a:rPr sz="3600" spc="-440" dirty="0"/>
              <a:t>CRONOLOGÍA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251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MT</vt:lpstr>
      <vt:lpstr>Calibri</vt:lpstr>
      <vt:lpstr>Tahoma</vt:lpstr>
      <vt:lpstr>Office Theme</vt:lpstr>
      <vt:lpstr>Presentación de PowerPoint</vt:lpstr>
      <vt:lpstr>LA ROTACIÓN Y LA TRASLACIÓN SON LOS MOVIMIENTOS MAS  IMPORTANTES DEL PLANETA TIERRA.</vt:lpstr>
      <vt:lpstr>EFECTOS DE LA  ROTACIÓN</vt:lpstr>
      <vt:lpstr>Presentación de PowerPoint</vt:lpstr>
      <vt:lpstr>EFECTO CORIOLIS</vt:lpstr>
      <vt:lpstr>AÑO BISIESTO</vt:lpstr>
      <vt:lpstr>AÑO BISIESTO: CRONOLOGÍA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karol dayana valencia carrillo</dc:creator>
  <cp:lastModifiedBy>Personal</cp:lastModifiedBy>
  <cp:revision>2</cp:revision>
  <dcterms:created xsi:type="dcterms:W3CDTF">2021-06-18T07:03:35Z</dcterms:created>
  <dcterms:modified xsi:type="dcterms:W3CDTF">2021-06-18T05:47:26Z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2021-06-18T00:00:00Z</vt:filetime>
  </property>
</Properties>
</file>